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notesSlides/notesSlide45.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sldIdLst>
    <p:sldId id="2302" r:id="rId2"/>
    <p:sldId id="2323" r:id="rId3"/>
    <p:sldId id="2343" r:id="rId4"/>
    <p:sldId id="2346" r:id="rId5"/>
    <p:sldId id="2344" r:id="rId6"/>
    <p:sldId id="2345" r:id="rId7"/>
    <p:sldId id="2324" r:id="rId8"/>
    <p:sldId id="2283" r:id="rId9"/>
    <p:sldId id="2338" r:id="rId10"/>
    <p:sldId id="2325" r:id="rId11"/>
    <p:sldId id="2290" r:id="rId12"/>
    <p:sldId id="2284" r:id="rId13"/>
    <p:sldId id="2311" r:id="rId14"/>
    <p:sldId id="2285" r:id="rId15"/>
    <p:sldId id="2332" r:id="rId16"/>
    <p:sldId id="2333" r:id="rId17"/>
    <p:sldId id="2384" r:id="rId18"/>
    <p:sldId id="2358" r:id="rId19"/>
    <p:sldId id="2385" r:id="rId20"/>
    <p:sldId id="2327" r:id="rId21"/>
    <p:sldId id="2386" r:id="rId22"/>
    <p:sldId id="2357" r:id="rId23"/>
    <p:sldId id="2387" r:id="rId24"/>
    <p:sldId id="2288" r:id="rId25"/>
    <p:sldId id="2277" r:id="rId26"/>
    <p:sldId id="2377" r:id="rId27"/>
    <p:sldId id="2376" r:id="rId28"/>
    <p:sldId id="2331" r:id="rId29"/>
    <p:sldId id="2330" r:id="rId30"/>
    <p:sldId id="2328" r:id="rId31"/>
    <p:sldId id="2278" r:id="rId32"/>
    <p:sldId id="2281" r:id="rId33"/>
    <p:sldId id="2313" r:id="rId34"/>
    <p:sldId id="2309" r:id="rId35"/>
    <p:sldId id="2310" r:id="rId36"/>
    <p:sldId id="2297" r:id="rId37"/>
    <p:sldId id="2353" r:id="rId38"/>
    <p:sldId id="2349" r:id="rId39"/>
    <p:sldId id="2350" r:id="rId40"/>
    <p:sldId id="2312" r:id="rId41"/>
    <p:sldId id="2293" r:id="rId42"/>
    <p:sldId id="2354" r:id="rId43"/>
    <p:sldId id="2355" r:id="rId44"/>
    <p:sldId id="2329" r:id="rId45"/>
    <p:sldId id="2291" r:id="rId46"/>
    <p:sldId id="2292" r:id="rId47"/>
    <p:sldId id="2348" r:id="rId48"/>
    <p:sldId id="2314" r:id="rId49"/>
    <p:sldId id="2334" r:id="rId50"/>
    <p:sldId id="2335" r:id="rId51"/>
    <p:sldId id="2336" r:id="rId52"/>
    <p:sldId id="2337" r:id="rId53"/>
    <p:sldId id="2308" r:id="rId54"/>
    <p:sldId id="2315" r:id="rId55"/>
    <p:sldId id="2317" r:id="rId56"/>
    <p:sldId id="2339" r:id="rId57"/>
    <p:sldId id="2340" r:id="rId58"/>
    <p:sldId id="2341" r:id="rId59"/>
    <p:sldId id="2342" r:id="rId60"/>
    <p:sldId id="2367" r:id="rId61"/>
    <p:sldId id="2368" r:id="rId62"/>
    <p:sldId id="2369" r:id="rId63"/>
    <p:sldId id="2370" r:id="rId64"/>
    <p:sldId id="2371" r:id="rId65"/>
    <p:sldId id="2372" r:id="rId66"/>
    <p:sldId id="2373" r:id="rId67"/>
    <p:sldId id="2363" r:id="rId68"/>
    <p:sldId id="2364" r:id="rId69"/>
    <p:sldId id="2365" r:id="rId70"/>
    <p:sldId id="2383" r:id="rId71"/>
    <p:sldId id="2379" r:id="rId72"/>
    <p:sldId id="2378" r:id="rId73"/>
    <p:sldId id="2375" r:id="rId74"/>
    <p:sldId id="2380" r:id="rId75"/>
    <p:sldId id="2381" r:id="rId76"/>
    <p:sldId id="2382" r:id="rId77"/>
    <p:sldId id="2133" r:id="rId78"/>
    <p:sldId id="2134" r:id="rId79"/>
    <p:sldId id="2135" r:id="rId80"/>
    <p:sldId id="2136" r:id="rId81"/>
    <p:sldId id="2150" r:id="rId82"/>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12" userDrawn="1">
          <p15:clr>
            <a:srgbClr val="A4A3A4"/>
          </p15:clr>
        </p15:guide>
        <p15:guide id="4" pos="14350" userDrawn="1">
          <p15:clr>
            <a:srgbClr val="A4A3A4"/>
          </p15:clr>
        </p15:guide>
        <p15:guide id="6" pos="982" userDrawn="1">
          <p15:clr>
            <a:srgbClr val="A4A3A4"/>
          </p15:clr>
        </p15:guide>
        <p15:guide id="8" orient="horz" pos="480" userDrawn="1">
          <p15:clr>
            <a:srgbClr val="A4A3A4"/>
          </p15:clr>
        </p15:guide>
        <p15:guide id="10" pos="7678"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2452"/>
    <a:srgbClr val="000820"/>
    <a:srgbClr val="001334"/>
    <a:srgbClr val="000C28"/>
    <a:srgbClr val="F52552"/>
    <a:srgbClr val="FFC737"/>
    <a:srgbClr val="D2D3D5"/>
    <a:srgbClr val="EC72A5"/>
    <a:srgbClr val="583F52"/>
    <a:srgbClr val="3B1F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49" autoAdjust="0"/>
    <p:restoredTop sz="96202" autoAdjust="0"/>
  </p:normalViewPr>
  <p:slideViewPr>
    <p:cSldViewPr snapToGrid="0" snapToObjects="1">
      <p:cViewPr>
        <p:scale>
          <a:sx n="57" d="100"/>
          <a:sy n="57" d="100"/>
        </p:scale>
        <p:origin x="240" y="232"/>
      </p:cViewPr>
      <p:guideLst>
        <p:guide orient="horz" pos="8112"/>
        <p:guide pos="14350"/>
        <p:guide pos="982"/>
        <p:guide orient="horz" pos="480"/>
        <p:guide pos="7678"/>
      </p:guideLst>
    </p:cSldViewPr>
  </p:slideViewPr>
  <p:notesTextViewPr>
    <p:cViewPr>
      <p:scale>
        <a:sx n="100" d="100"/>
        <a:sy n="100" d="100"/>
      </p:scale>
      <p:origin x="0" y="0"/>
    </p:cViewPr>
  </p:notesTextViewPr>
  <p:sorterViewPr>
    <p:cViewPr>
      <p:scale>
        <a:sx n="52" d="100"/>
        <a:sy n="52"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notesMaster" Target="notesMasters/notesMaster1.xml"/><Relationship Id="rId84" Type="http://schemas.openxmlformats.org/officeDocument/2006/relationships/presProps" Target="presProps.xml"/><Relationship Id="rId85" Type="http://schemas.openxmlformats.org/officeDocument/2006/relationships/viewProps" Target="viewProps.xml"/><Relationship Id="rId86" Type="http://schemas.openxmlformats.org/officeDocument/2006/relationships/theme" Target="theme/theme1.xml"/><Relationship Id="rId8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2.7</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3.0</c:v>
                </c:pt>
              </c:numCache>
            </c:numRef>
          </c:val>
        </c:ser>
        <c:ser>
          <c:idx val="3"/>
          <c:order val="3"/>
          <c:tx>
            <c:strRef>
              <c:f>Sheet1!$E$1</c:f>
              <c:strCache>
                <c:ptCount val="1"/>
                <c:pt idx="0">
                  <c:v>Series 4</c:v>
                </c:pt>
              </c:strCache>
            </c:strRef>
          </c:tx>
          <c:spPr>
            <a:solidFill>
              <a:schemeClr val="accent4"/>
            </a:solidFill>
            <a:ln>
              <a:noFill/>
            </a:ln>
            <a:effectLst/>
          </c:spPr>
          <c:invertIfNegative val="0"/>
          <c:cat>
            <c:strRef>
              <c:f>Sheet1!$A$2</c:f>
              <c:strCache>
                <c:ptCount val="1"/>
                <c:pt idx="0">
                  <c:v>Category 1</c:v>
                </c:pt>
              </c:strCache>
            </c:strRef>
          </c:cat>
          <c:val>
            <c:numRef>
              <c:f>Sheet1!$E$2</c:f>
              <c:numCache>
                <c:formatCode>General</c:formatCode>
                <c:ptCount val="1"/>
                <c:pt idx="0">
                  <c:v>2.2</c:v>
                </c:pt>
              </c:numCache>
            </c:numRef>
          </c:val>
        </c:ser>
        <c:dLbls>
          <c:showLegendKey val="0"/>
          <c:showVal val="0"/>
          <c:showCatName val="0"/>
          <c:showSerName val="0"/>
          <c:showPercent val="0"/>
          <c:showBubbleSize val="0"/>
        </c:dLbls>
        <c:gapWidth val="219"/>
        <c:overlap val="-27"/>
        <c:axId val="-2099121232"/>
        <c:axId val="-2098968960"/>
      </c:barChart>
      <c:catAx>
        <c:axId val="-2099121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8968960"/>
        <c:crosses val="autoZero"/>
        <c:auto val="1"/>
        <c:lblAlgn val="ctr"/>
        <c:lblOffset val="100"/>
        <c:noMultiLvlLbl val="0"/>
      </c:catAx>
      <c:valAx>
        <c:axId val="-20989689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9121232"/>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90.0</c:v>
                </c:pt>
                <c:pt idx="1">
                  <c:v>10.0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4"/>
              </a:solidFill>
              <a:ln w="19050">
                <a:noFill/>
              </a:ln>
              <a:effectLst/>
            </c:spPr>
          </c:dPt>
          <c:dPt>
            <c:idx val="1"/>
            <c:bubble3D val="0"/>
            <c:spPr>
              <a:solidFill>
                <a:schemeClr val="tx2">
                  <a:alpha val="10000"/>
                </a:schemeClr>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stacked"/>
        <c:varyColors val="0"/>
        <c:ser>
          <c:idx val="0"/>
          <c:order val="0"/>
          <c:tx>
            <c:strRef>
              <c:f>Sheet1!$B$1</c:f>
              <c:strCache>
                <c:ptCount val="1"/>
                <c:pt idx="0">
                  <c:v>Series 1</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Sheet1!$B$2:$B$8</c:f>
              <c:numCache>
                <c:formatCode>General</c:formatCode>
                <c:ptCount val="7"/>
                <c:pt idx="0">
                  <c:v>4.3</c:v>
                </c:pt>
                <c:pt idx="1">
                  <c:v>5.5</c:v>
                </c:pt>
                <c:pt idx="2">
                  <c:v>3.5</c:v>
                </c:pt>
                <c:pt idx="3">
                  <c:v>4.0</c:v>
                </c:pt>
                <c:pt idx="4">
                  <c:v>5.0</c:v>
                </c:pt>
                <c:pt idx="5">
                  <c:v>5.0</c:v>
                </c:pt>
                <c:pt idx="6">
                  <c:v>5.0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Sheet1!$C$2:$C$8</c:f>
              <c:numCache>
                <c:formatCode>General</c:formatCode>
                <c:ptCount val="7"/>
                <c:pt idx="0">
                  <c:v>2.4</c:v>
                </c:pt>
                <c:pt idx="1">
                  <c:v>4.4</c:v>
                </c:pt>
                <c:pt idx="2">
                  <c:v>1.8</c:v>
                </c:pt>
                <c:pt idx="3">
                  <c:v>6.0</c:v>
                </c:pt>
                <c:pt idx="4">
                  <c:v>4.0</c:v>
                </c:pt>
                <c:pt idx="5">
                  <c:v>3.0</c:v>
                </c:pt>
                <c:pt idx="6">
                  <c:v>3.0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Category 1</c:v>
                </c:pt>
                <c:pt idx="1">
                  <c:v>Category 2</c:v>
                </c:pt>
                <c:pt idx="2">
                  <c:v>Category 3</c:v>
                </c:pt>
                <c:pt idx="3">
                  <c:v>Category 4</c:v>
                </c:pt>
                <c:pt idx="4">
                  <c:v>Category 5</c:v>
                </c:pt>
                <c:pt idx="5">
                  <c:v>Category 6</c:v>
                </c:pt>
                <c:pt idx="6">
                  <c:v>Category 7</c:v>
                </c:pt>
              </c:strCache>
            </c:strRef>
          </c:cat>
          <c:val>
            <c:numRef>
              <c:f>Sheet1!$D$2:$D$8</c:f>
              <c:numCache>
                <c:formatCode>General</c:formatCode>
                <c:ptCount val="7"/>
                <c:pt idx="0">
                  <c:v>3.0</c:v>
                </c:pt>
                <c:pt idx="1">
                  <c:v>2.0</c:v>
                </c:pt>
                <c:pt idx="2">
                  <c:v>4.0</c:v>
                </c:pt>
                <c:pt idx="3">
                  <c:v>4.0</c:v>
                </c:pt>
                <c:pt idx="4">
                  <c:v>6.0</c:v>
                </c:pt>
                <c:pt idx="5">
                  <c:v>5.0</c:v>
                </c:pt>
                <c:pt idx="6">
                  <c:v>5.0</c:v>
                </c:pt>
              </c:numCache>
            </c:numRef>
          </c:val>
        </c:ser>
        <c:dLbls>
          <c:showLegendKey val="0"/>
          <c:showVal val="0"/>
          <c:showCatName val="0"/>
          <c:showSerName val="0"/>
          <c:showPercent val="0"/>
          <c:showBubbleSize val="0"/>
        </c:dLbls>
        <c:gapWidth val="150"/>
        <c:overlap val="100"/>
        <c:axId val="-2047943088"/>
        <c:axId val="-2047940496"/>
      </c:barChart>
      <c:catAx>
        <c:axId val="-2047943088"/>
        <c:scaling>
          <c:orientation val="minMax"/>
        </c:scaling>
        <c:delete val="0"/>
        <c:axPos val="b"/>
        <c:numFmt formatCode="General" sourceLinked="0"/>
        <c:majorTickMark val="none"/>
        <c:minorTickMark val="none"/>
        <c:tickLblPos val="nextTo"/>
        <c:crossAx val="-2047940496"/>
        <c:crosses val="autoZero"/>
        <c:auto val="1"/>
        <c:lblAlgn val="ctr"/>
        <c:lblOffset val="100"/>
        <c:noMultiLvlLbl val="0"/>
      </c:catAx>
      <c:valAx>
        <c:axId val="-2047940496"/>
        <c:scaling>
          <c:orientation val="minMax"/>
        </c:scaling>
        <c:delete val="1"/>
        <c:axPos val="l"/>
        <c:numFmt formatCode="General" sourceLinked="1"/>
        <c:majorTickMark val="none"/>
        <c:minorTickMark val="none"/>
        <c:tickLblPos val="nextTo"/>
        <c:crossAx val="-2047943088"/>
        <c:crosses val="autoZero"/>
        <c:crossBetween val="between"/>
      </c:valAx>
    </c:plotArea>
    <c:plotVisOnly val="1"/>
    <c:dispBlanksAs val="zero"/>
    <c:showDLblsOverMax val="0"/>
  </c:chart>
  <c:txPr>
    <a:bodyPr/>
    <a:lstStyle/>
    <a:p>
      <a:pPr>
        <a:defRPr sz="14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hart>
    <c:autoTitleDeleted val="1"/>
    <c:plotArea>
      <c:layout/>
      <c:barChart>
        <c:barDir val="bar"/>
        <c:grouping val="clustered"/>
        <c:varyColors val="0"/>
        <c:ser>
          <c:idx val="0"/>
          <c:order val="0"/>
          <c:tx>
            <c:strRef>
              <c:f>Sheet1!$B$1</c:f>
              <c:strCache>
                <c:ptCount val="1"/>
                <c:pt idx="0">
                  <c:v>Series 1</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5.5</c:v>
                </c:pt>
                <c:pt idx="2">
                  <c:v>3.5</c:v>
                </c:pt>
                <c:pt idx="3">
                  <c:v>4.0</c:v>
                </c:pt>
                <c:pt idx="4">
                  <c:v>5.0</c:v>
                </c:pt>
              </c:numCache>
            </c:numRef>
          </c:val>
        </c:ser>
        <c:ser>
          <c:idx val="1"/>
          <c:order val="1"/>
          <c:tx>
            <c:strRef>
              <c:f>Sheet1!$C$1</c:f>
              <c:strCache>
                <c:ptCount val="1"/>
                <c:pt idx="0">
                  <c:v>Series 2</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Sheet1!$C$2:$C$6</c:f>
              <c:numCache>
                <c:formatCode>General</c:formatCode>
                <c:ptCount val="5"/>
                <c:pt idx="0">
                  <c:v>2.4</c:v>
                </c:pt>
                <c:pt idx="1">
                  <c:v>4.4</c:v>
                </c:pt>
                <c:pt idx="2">
                  <c:v>1.8</c:v>
                </c:pt>
                <c:pt idx="3">
                  <c:v>6.0</c:v>
                </c:pt>
                <c:pt idx="4">
                  <c:v>4.0</c:v>
                </c:pt>
              </c:numCache>
            </c:numRef>
          </c:val>
        </c:ser>
        <c:ser>
          <c:idx val="2"/>
          <c:order val="2"/>
          <c:tx>
            <c:strRef>
              <c:f>Sheet1!$D$1</c:f>
              <c:strCache>
                <c:ptCount val="1"/>
                <c:pt idx="0">
                  <c:v>Series 3</c:v>
                </c:pt>
              </c:strCache>
            </c:strRef>
          </c:tx>
          <c:spPr>
            <a:ln>
              <a:noFill/>
            </a:ln>
          </c:spPr>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Category 1</c:v>
                </c:pt>
                <c:pt idx="1">
                  <c:v>Category 2</c:v>
                </c:pt>
                <c:pt idx="2">
                  <c:v>Category 3</c:v>
                </c:pt>
                <c:pt idx="3">
                  <c:v>Category 4</c:v>
                </c:pt>
                <c:pt idx="4">
                  <c:v>Category 5</c:v>
                </c:pt>
              </c:strCache>
            </c:strRef>
          </c:cat>
          <c:val>
            <c:numRef>
              <c:f>Sheet1!$D$2:$D$6</c:f>
              <c:numCache>
                <c:formatCode>General</c:formatCode>
                <c:ptCount val="5"/>
                <c:pt idx="0">
                  <c:v>3.0</c:v>
                </c:pt>
                <c:pt idx="1">
                  <c:v>2.0</c:v>
                </c:pt>
                <c:pt idx="2">
                  <c:v>4.0</c:v>
                </c:pt>
                <c:pt idx="3">
                  <c:v>4.0</c:v>
                </c:pt>
                <c:pt idx="4">
                  <c:v>6.0</c:v>
                </c:pt>
              </c:numCache>
            </c:numRef>
          </c:val>
        </c:ser>
        <c:dLbls>
          <c:showLegendKey val="0"/>
          <c:showVal val="1"/>
          <c:showCatName val="0"/>
          <c:showSerName val="0"/>
          <c:showPercent val="0"/>
          <c:showBubbleSize val="0"/>
        </c:dLbls>
        <c:gapWidth val="75"/>
        <c:axId val="-2052245632"/>
        <c:axId val="-2052248880"/>
      </c:barChart>
      <c:catAx>
        <c:axId val="-2052245632"/>
        <c:scaling>
          <c:orientation val="minMax"/>
        </c:scaling>
        <c:delete val="0"/>
        <c:axPos val="l"/>
        <c:numFmt formatCode="General" sourceLinked="0"/>
        <c:majorTickMark val="none"/>
        <c:minorTickMark val="none"/>
        <c:tickLblPos val="nextTo"/>
        <c:crossAx val="-2052248880"/>
        <c:crosses val="autoZero"/>
        <c:auto val="1"/>
        <c:lblAlgn val="ctr"/>
        <c:lblOffset val="100"/>
        <c:noMultiLvlLbl val="0"/>
      </c:catAx>
      <c:valAx>
        <c:axId val="-2052248880"/>
        <c:scaling>
          <c:orientation val="minMax"/>
        </c:scaling>
        <c:delete val="0"/>
        <c:axPos val="b"/>
        <c:numFmt formatCode="General" sourceLinked="1"/>
        <c:majorTickMark val="none"/>
        <c:minorTickMark val="none"/>
        <c:tickLblPos val="nextTo"/>
        <c:crossAx val="-2052245632"/>
        <c:crosses val="autoZero"/>
        <c:crossBetween val="between"/>
      </c:valAx>
    </c:plotArea>
    <c:legend>
      <c:legendPos val="b"/>
      <c:overlay val="0"/>
    </c:legend>
    <c:plotVisOnly val="1"/>
    <c:dispBlanksAs val="zero"/>
    <c:showDLblsOverMax val="0"/>
  </c:chart>
  <c:txPr>
    <a:bodyPr/>
    <a:lstStyle/>
    <a:p>
      <a:pPr>
        <a:defRPr sz="1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mooth val="0"/>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mooth val="0"/>
        </c:ser>
        <c:ser>
          <c:idx val="3"/>
          <c:order val="3"/>
          <c:tx>
            <c:strRef>
              <c:f>Sheet1!$E$1</c:f>
              <c:strCache>
                <c:ptCount val="1"/>
                <c:pt idx="0">
                  <c:v>Series 4</c:v>
                </c:pt>
              </c:strCache>
            </c:strRef>
          </c:tx>
          <c:spPr>
            <a:ln w="28575" cap="rnd">
              <a:solidFill>
                <a:schemeClr val="accent4"/>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3.0</c:v>
                </c:pt>
                <c:pt idx="1">
                  <c:v>2.7</c:v>
                </c:pt>
                <c:pt idx="2">
                  <c:v>2.0</c:v>
                </c:pt>
                <c:pt idx="3">
                  <c:v>4.0</c:v>
                </c:pt>
              </c:numCache>
            </c:numRef>
          </c:val>
          <c:smooth val="0"/>
        </c:ser>
        <c:dLbls>
          <c:showLegendKey val="0"/>
          <c:showVal val="0"/>
          <c:showCatName val="0"/>
          <c:showSerName val="0"/>
          <c:showPercent val="0"/>
          <c:showBubbleSize val="0"/>
        </c:dLbls>
        <c:smooth val="0"/>
        <c:axId val="-2100746896"/>
        <c:axId val="-2100743856"/>
      </c:lineChart>
      <c:catAx>
        <c:axId val="-2100746896"/>
        <c:scaling>
          <c:orientation val="minMax"/>
        </c:scaling>
        <c:delete val="1"/>
        <c:axPos val="b"/>
        <c:numFmt formatCode="General" sourceLinked="1"/>
        <c:majorTickMark val="none"/>
        <c:minorTickMark val="none"/>
        <c:tickLblPos val="nextTo"/>
        <c:crossAx val="-2100743856"/>
        <c:crosses val="autoZero"/>
        <c:auto val="1"/>
        <c:lblAlgn val="ctr"/>
        <c:lblOffset val="100"/>
        <c:noMultiLvlLbl val="0"/>
      </c:catAx>
      <c:valAx>
        <c:axId val="-21007438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100746896"/>
        <c:crosses val="autoZero"/>
        <c:crossBetween val="between"/>
      </c:valAx>
      <c:spPr>
        <a:noFill/>
        <a:ln>
          <a:noFill/>
        </a:ln>
        <a:effectLst/>
      </c:spPr>
    </c:plotArea>
    <c:plotVisOnly val="1"/>
    <c:dispBlanksAs val="gap"/>
    <c:showDLblsOverMax val="0"/>
  </c:chart>
  <c:spPr>
    <a:noFill/>
    <a:ln>
      <a:noFill/>
    </a:ln>
    <a:effectLst/>
  </c:spPr>
  <c:txPr>
    <a:bodyPr/>
    <a:lstStyle/>
    <a:p>
      <a:pPr>
        <a:defRPr sz="2800" b="0" i="0">
          <a:latin typeface="Poppins Light" charset="0"/>
          <a:ea typeface="Poppins Light" charset="0"/>
          <a:cs typeface="Poppins Light"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8.2</c:v>
                </c:pt>
                <c:pt idx="1">
                  <c:v>3.2</c:v>
                </c:pt>
                <c:pt idx="2">
                  <c:v>1.4</c:v>
                </c:pt>
                <c:pt idx="3">
                  <c:v>1.2</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b="0" i="0">
          <a:latin typeface="Poppins Light" charset="0"/>
          <a:ea typeface="Poppins Light" charset="0"/>
          <a:cs typeface="Poppins Light"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Sheet1!$B$2:$B$6</c:f>
              <c:numCache>
                <c:formatCode>General</c:formatCode>
                <c:ptCount val="5"/>
                <c:pt idx="0">
                  <c:v>32.0</c:v>
                </c:pt>
                <c:pt idx="1">
                  <c:v>32.0</c:v>
                </c:pt>
                <c:pt idx="2">
                  <c:v>28.0</c:v>
                </c:pt>
                <c:pt idx="3">
                  <c:v>12.0</c:v>
                </c:pt>
                <c:pt idx="4">
                  <c:v>15.0</c:v>
                </c:pt>
              </c:numCache>
            </c:numRef>
          </c:val>
        </c:ser>
        <c:ser>
          <c:idx val="1"/>
          <c:order val="1"/>
          <c:tx>
            <c:strRef>
              <c:f>Sheet1!$C$1</c:f>
              <c:strCache>
                <c:ptCount val="1"/>
                <c:pt idx="0">
                  <c:v>Series 2</c:v>
                </c:pt>
              </c:strCache>
            </c:strRef>
          </c:tx>
          <c:spPr>
            <a:solidFill>
              <a:schemeClr val="accent2"/>
            </a:solidFill>
            <a:ln>
              <a:noFill/>
            </a:ln>
            <a:effectLst/>
          </c:spPr>
          <c:cat>
            <c:numRef>
              <c:f>Sheet1!$A$2:$A$6</c:f>
              <c:numCache>
                <c:formatCode>m/d/yy</c:formatCode>
                <c:ptCount val="5"/>
                <c:pt idx="0">
                  <c:v>37261.0</c:v>
                </c:pt>
                <c:pt idx="1">
                  <c:v>37262.0</c:v>
                </c:pt>
                <c:pt idx="2">
                  <c:v>37263.0</c:v>
                </c:pt>
                <c:pt idx="3">
                  <c:v>37264.0</c:v>
                </c:pt>
                <c:pt idx="4">
                  <c:v>37265.0</c:v>
                </c:pt>
              </c:numCache>
            </c:numRef>
          </c:cat>
          <c:val>
            <c:numRef>
              <c:f>Sheet1!$C$2:$C$6</c:f>
              <c:numCache>
                <c:formatCode>General</c:formatCode>
                <c:ptCount val="5"/>
                <c:pt idx="0">
                  <c:v>12.0</c:v>
                </c:pt>
                <c:pt idx="1">
                  <c:v>24.0</c:v>
                </c:pt>
                <c:pt idx="2">
                  <c:v>12.0</c:v>
                </c:pt>
                <c:pt idx="3">
                  <c:v>21.0</c:v>
                </c:pt>
                <c:pt idx="4">
                  <c:v>28.0</c:v>
                </c:pt>
              </c:numCache>
            </c:numRef>
          </c:val>
        </c:ser>
        <c:ser>
          <c:idx val="2"/>
          <c:order val="2"/>
          <c:tx>
            <c:strRef>
              <c:f>Sheet1!$D$1</c:f>
              <c:strCache>
                <c:ptCount val="1"/>
                <c:pt idx="0">
                  <c:v>Series 3</c:v>
                </c:pt>
              </c:strCache>
            </c:strRef>
          </c:tx>
          <c:spPr>
            <a:solidFill>
              <a:schemeClr val="accent3"/>
            </a:solidFill>
            <a:ln w="25400">
              <a:noFill/>
            </a:ln>
            <a:effectLst/>
          </c:spPr>
          <c:cat>
            <c:numRef>
              <c:f>Sheet1!$A$2:$A$6</c:f>
              <c:numCache>
                <c:formatCode>m/d/yy</c:formatCode>
                <c:ptCount val="5"/>
                <c:pt idx="0">
                  <c:v>37261.0</c:v>
                </c:pt>
                <c:pt idx="1">
                  <c:v>37262.0</c:v>
                </c:pt>
                <c:pt idx="2">
                  <c:v>37263.0</c:v>
                </c:pt>
                <c:pt idx="3">
                  <c:v>37264.0</c:v>
                </c:pt>
                <c:pt idx="4">
                  <c:v>37265.0</c:v>
                </c:pt>
              </c:numCache>
            </c:numRef>
          </c:cat>
          <c:val>
            <c:numRef>
              <c:f>Sheet1!$D$2:$D$6</c:f>
              <c:numCache>
                <c:formatCode>General</c:formatCode>
                <c:ptCount val="5"/>
                <c:pt idx="0">
                  <c:v>10.0</c:v>
                </c:pt>
                <c:pt idx="1">
                  <c:v>15.0</c:v>
                </c:pt>
                <c:pt idx="2">
                  <c:v>10.0</c:v>
                </c:pt>
                <c:pt idx="3">
                  <c:v>15.0</c:v>
                </c:pt>
                <c:pt idx="4">
                  <c:v>10.0</c:v>
                </c:pt>
              </c:numCache>
            </c:numRef>
          </c:val>
        </c:ser>
        <c:dLbls>
          <c:showLegendKey val="0"/>
          <c:showVal val="0"/>
          <c:showCatName val="0"/>
          <c:showSerName val="0"/>
          <c:showPercent val="0"/>
          <c:showBubbleSize val="0"/>
        </c:dLbls>
        <c:axId val="-2097386752"/>
        <c:axId val="-2097383328"/>
      </c:areaChart>
      <c:dateAx>
        <c:axId val="-2097386752"/>
        <c:scaling>
          <c:orientation val="minMax"/>
        </c:scaling>
        <c:delete val="0"/>
        <c:axPos val="b"/>
        <c:numFmt formatCode="m/d/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7383328"/>
        <c:crosses val="autoZero"/>
        <c:auto val="1"/>
        <c:lblOffset val="100"/>
        <c:baseTimeUnit val="days"/>
      </c:dateAx>
      <c:valAx>
        <c:axId val="-20973833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Poppins Light" charset="0"/>
                <a:ea typeface="Poppins Light" charset="0"/>
                <a:cs typeface="Poppins Light" charset="0"/>
              </a:defRPr>
            </a:pPr>
            <a:endParaRPr lang="en-US"/>
          </a:p>
        </c:txPr>
        <c:crossAx val="-2097386752"/>
        <c:crosses val="autoZero"/>
        <c:crossBetween val="midCat"/>
      </c:valAx>
      <c:spPr>
        <a:noFill/>
        <a:ln>
          <a:noFill/>
        </a:ln>
        <a:effectLst/>
      </c:spPr>
    </c:plotArea>
    <c:plotVisOnly val="1"/>
    <c:dispBlanksAs val="zero"/>
    <c:showDLblsOverMax val="0"/>
  </c:chart>
  <c:spPr>
    <a:noFill/>
    <a:ln>
      <a:noFill/>
    </a:ln>
    <a:effectLst/>
  </c:spPr>
  <c:txPr>
    <a:bodyPr/>
    <a:lstStyle/>
    <a:p>
      <a:pPr>
        <a:defRPr sz="2000" b="0" i="0">
          <a:latin typeface="Poppins Light" charset="0"/>
          <a:ea typeface="Poppins Light" charset="0"/>
          <a:cs typeface="Poppins Light"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0605317978081644"/>
          <c:y val="0.0198165924953108"/>
          <c:w val="0.915180345833151"/>
          <c:h val="0.886378043111491"/>
        </c:manualLayout>
      </c:layout>
      <c:barChart>
        <c:barDir val="col"/>
        <c:grouping val="clustered"/>
        <c:varyColors val="0"/>
        <c:ser>
          <c:idx val="0"/>
          <c:order val="0"/>
          <c:tx>
            <c:strRef>
              <c:f>Sheet1!$B$1</c:f>
              <c:strCache>
                <c:ptCount val="1"/>
                <c:pt idx="0">
                  <c:v>Twitter</c:v>
                </c:pt>
              </c:strCache>
            </c:strRef>
          </c:tx>
          <c:invertIfNegative val="0"/>
          <c:cat>
            <c:strRef>
              <c:f>Sheet1!$A$2:$A$4</c:f>
              <c:strCache>
                <c:ptCount val="3"/>
                <c:pt idx="0">
                  <c:v>Mobile</c:v>
                </c:pt>
                <c:pt idx="1">
                  <c:v>Tablet</c:v>
                </c:pt>
                <c:pt idx="2">
                  <c:v>Desktop</c:v>
                </c:pt>
              </c:strCache>
            </c:strRef>
          </c:cat>
          <c:val>
            <c:numRef>
              <c:f>Sheet1!$B$2:$B$4</c:f>
              <c:numCache>
                <c:formatCode>General</c:formatCode>
                <c:ptCount val="3"/>
                <c:pt idx="0">
                  <c:v>90.0</c:v>
                </c:pt>
                <c:pt idx="1">
                  <c:v>120.0</c:v>
                </c:pt>
                <c:pt idx="2">
                  <c:v>150.0</c:v>
                </c:pt>
              </c:numCache>
            </c:numRef>
          </c:val>
        </c:ser>
        <c:ser>
          <c:idx val="1"/>
          <c:order val="1"/>
          <c:tx>
            <c:strRef>
              <c:f>Sheet1!$C$1</c:f>
              <c:strCache>
                <c:ptCount val="1"/>
                <c:pt idx="0">
                  <c:v>Facebook</c:v>
                </c:pt>
              </c:strCache>
            </c:strRef>
          </c:tx>
          <c:invertIfNegative val="0"/>
          <c:cat>
            <c:strRef>
              <c:f>Sheet1!$A$2:$A$4</c:f>
              <c:strCache>
                <c:ptCount val="3"/>
                <c:pt idx="0">
                  <c:v>Mobile</c:v>
                </c:pt>
                <c:pt idx="1">
                  <c:v>Tablet</c:v>
                </c:pt>
                <c:pt idx="2">
                  <c:v>Desktop</c:v>
                </c:pt>
              </c:strCache>
            </c:strRef>
          </c:cat>
          <c:val>
            <c:numRef>
              <c:f>Sheet1!$C$2:$C$4</c:f>
              <c:numCache>
                <c:formatCode>General</c:formatCode>
                <c:ptCount val="3"/>
                <c:pt idx="0">
                  <c:v>600.0</c:v>
                </c:pt>
                <c:pt idx="1">
                  <c:v>560.0</c:v>
                </c:pt>
                <c:pt idx="2">
                  <c:v>400.0</c:v>
                </c:pt>
              </c:numCache>
            </c:numRef>
          </c:val>
        </c:ser>
        <c:ser>
          <c:idx val="2"/>
          <c:order val="2"/>
          <c:tx>
            <c:strRef>
              <c:f>Sheet1!$D$1</c:f>
              <c:strCache>
                <c:ptCount val="1"/>
                <c:pt idx="0">
                  <c:v>Instagram</c:v>
                </c:pt>
              </c:strCache>
            </c:strRef>
          </c:tx>
          <c:invertIfNegative val="0"/>
          <c:cat>
            <c:strRef>
              <c:f>Sheet1!$A$2:$A$4</c:f>
              <c:strCache>
                <c:ptCount val="3"/>
                <c:pt idx="0">
                  <c:v>Mobile</c:v>
                </c:pt>
                <c:pt idx="1">
                  <c:v>Tablet</c:v>
                </c:pt>
                <c:pt idx="2">
                  <c:v>Desktop</c:v>
                </c:pt>
              </c:strCache>
            </c:strRef>
          </c:cat>
          <c:val>
            <c:numRef>
              <c:f>Sheet1!$D$2:$D$4</c:f>
              <c:numCache>
                <c:formatCode>General</c:formatCode>
                <c:ptCount val="3"/>
                <c:pt idx="0">
                  <c:v>230.0</c:v>
                </c:pt>
                <c:pt idx="1">
                  <c:v>150.0</c:v>
                </c:pt>
                <c:pt idx="2">
                  <c:v>400.0</c:v>
                </c:pt>
              </c:numCache>
            </c:numRef>
          </c:val>
        </c:ser>
        <c:ser>
          <c:idx val="3"/>
          <c:order val="3"/>
          <c:tx>
            <c:strRef>
              <c:f>Sheet1!$E$1</c:f>
              <c:strCache>
                <c:ptCount val="1"/>
                <c:pt idx="0">
                  <c:v>Youtube</c:v>
                </c:pt>
              </c:strCache>
            </c:strRef>
          </c:tx>
          <c:invertIfNegative val="0"/>
          <c:cat>
            <c:strRef>
              <c:f>Sheet1!$A$2:$A$4</c:f>
              <c:strCache>
                <c:ptCount val="3"/>
                <c:pt idx="0">
                  <c:v>Mobile</c:v>
                </c:pt>
                <c:pt idx="1">
                  <c:v>Tablet</c:v>
                </c:pt>
                <c:pt idx="2">
                  <c:v>Desktop</c:v>
                </c:pt>
              </c:strCache>
            </c:strRef>
          </c:cat>
          <c:val>
            <c:numRef>
              <c:f>Sheet1!$E$2:$E$4</c:f>
              <c:numCache>
                <c:formatCode>General</c:formatCode>
                <c:ptCount val="3"/>
                <c:pt idx="0">
                  <c:v>100.0</c:v>
                </c:pt>
                <c:pt idx="1">
                  <c:v>200.0</c:v>
                </c:pt>
                <c:pt idx="2">
                  <c:v>300.0</c:v>
                </c:pt>
              </c:numCache>
            </c:numRef>
          </c:val>
        </c:ser>
        <c:dLbls>
          <c:showLegendKey val="0"/>
          <c:showVal val="0"/>
          <c:showCatName val="0"/>
          <c:showSerName val="0"/>
          <c:showPercent val="0"/>
          <c:showBubbleSize val="0"/>
        </c:dLbls>
        <c:gapWidth val="150"/>
        <c:axId val="-2049146016"/>
        <c:axId val="-2049144608"/>
      </c:barChart>
      <c:catAx>
        <c:axId val="-2049146016"/>
        <c:scaling>
          <c:orientation val="minMax"/>
        </c:scaling>
        <c:delete val="0"/>
        <c:axPos val="b"/>
        <c:majorGridlines>
          <c:spPr>
            <a:ln>
              <a:solidFill>
                <a:schemeClr val="bg1">
                  <a:lumMod val="95000"/>
                </a:schemeClr>
              </a:solidFill>
            </a:ln>
          </c:spPr>
        </c:majorGridlines>
        <c:numFmt formatCode="General" sourceLinked="0"/>
        <c:majorTickMark val="out"/>
        <c:minorTickMark val="none"/>
        <c:tickLblPos val="nextTo"/>
        <c:txPr>
          <a:bodyPr/>
          <a:lstStyle/>
          <a:p>
            <a:pPr>
              <a:defRPr sz="1800">
                <a:latin typeface="Lato Regular"/>
                <a:cs typeface="Lato Regular"/>
              </a:defRPr>
            </a:pPr>
            <a:endParaRPr lang="en-US"/>
          </a:p>
        </c:txPr>
        <c:crossAx val="-2049144608"/>
        <c:crosses val="autoZero"/>
        <c:auto val="1"/>
        <c:lblAlgn val="ctr"/>
        <c:lblOffset val="100"/>
        <c:noMultiLvlLbl val="0"/>
      </c:catAx>
      <c:valAx>
        <c:axId val="-2049144608"/>
        <c:scaling>
          <c:orientation val="minMax"/>
        </c:scaling>
        <c:delete val="0"/>
        <c:axPos val="l"/>
        <c:majorGridlines>
          <c:spPr>
            <a:ln>
              <a:solidFill>
                <a:schemeClr val="bg1">
                  <a:lumMod val="95000"/>
                </a:schemeClr>
              </a:solidFill>
            </a:ln>
          </c:spPr>
        </c:majorGridlines>
        <c:numFmt formatCode="General" sourceLinked="1"/>
        <c:majorTickMark val="none"/>
        <c:minorTickMark val="none"/>
        <c:tickLblPos val="nextTo"/>
        <c:txPr>
          <a:bodyPr/>
          <a:lstStyle/>
          <a:p>
            <a:pPr>
              <a:defRPr sz="1600">
                <a:latin typeface="Lato Regular"/>
                <a:cs typeface="Lato Regular"/>
              </a:defRPr>
            </a:pPr>
            <a:endParaRPr lang="en-US"/>
          </a:p>
        </c:txPr>
        <c:crossAx val="-20491460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0"/>
    </mc:Choice>
    <mc:Fallback>
      <c:style val="20"/>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dLbls>
          <c:showLegendKey val="0"/>
          <c:showVal val="0"/>
          <c:showCatName val="0"/>
          <c:showSerName val="0"/>
          <c:showPercent val="0"/>
          <c:showBubbleSize val="0"/>
        </c:dLbls>
        <c:gapWidth val="150"/>
        <c:axId val="-2049727680"/>
        <c:axId val="-2049730576"/>
      </c:barChart>
      <c:catAx>
        <c:axId val="-2049727680"/>
        <c:scaling>
          <c:orientation val="minMax"/>
        </c:scaling>
        <c:delete val="1"/>
        <c:axPos val="l"/>
        <c:numFmt formatCode="General" sourceLinked="0"/>
        <c:majorTickMark val="out"/>
        <c:minorTickMark val="none"/>
        <c:tickLblPos val="nextTo"/>
        <c:crossAx val="-2049730576"/>
        <c:crosses val="autoZero"/>
        <c:auto val="1"/>
        <c:lblAlgn val="ctr"/>
        <c:lblOffset val="100"/>
        <c:noMultiLvlLbl val="0"/>
      </c:catAx>
      <c:valAx>
        <c:axId val="-2049730576"/>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497276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2.0</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4.0</c:v>
                </c:pt>
                <c:pt idx="1">
                  <c:v>4.4</c:v>
                </c:pt>
                <c:pt idx="2">
                  <c:v>1.8</c:v>
                </c:pt>
                <c:pt idx="3">
                  <c:v>2.8</c:v>
                </c:pt>
              </c:numCache>
            </c:numRef>
          </c:val>
        </c:ser>
        <c:dLbls>
          <c:showLegendKey val="0"/>
          <c:showVal val="0"/>
          <c:showCatName val="0"/>
          <c:showSerName val="0"/>
          <c:showPercent val="0"/>
          <c:showBubbleSize val="0"/>
        </c:dLbls>
        <c:gapWidth val="150"/>
        <c:axId val="-2049767616"/>
        <c:axId val="-2049770512"/>
      </c:barChart>
      <c:catAx>
        <c:axId val="-2049767616"/>
        <c:scaling>
          <c:orientation val="minMax"/>
        </c:scaling>
        <c:delete val="1"/>
        <c:axPos val="l"/>
        <c:numFmt formatCode="General" sourceLinked="0"/>
        <c:majorTickMark val="out"/>
        <c:minorTickMark val="none"/>
        <c:tickLblPos val="nextTo"/>
        <c:crossAx val="-2049770512"/>
        <c:crosses val="autoZero"/>
        <c:auto val="1"/>
        <c:lblAlgn val="ctr"/>
        <c:lblOffset val="100"/>
        <c:noMultiLvlLbl val="0"/>
      </c:catAx>
      <c:valAx>
        <c:axId val="-2049770512"/>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49767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2"/>
    </mc:Choice>
    <mc:Fallback>
      <c:style val="22"/>
    </mc:Fallback>
  </mc:AlternateContent>
  <c:chart>
    <c:autoTitleDeleted val="0"/>
    <c:plotArea>
      <c:layout/>
      <c:barChart>
        <c:barDir val="bar"/>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3.0</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4.0</c:v>
                </c:pt>
                <c:pt idx="2">
                  <c:v>1.8</c:v>
                </c:pt>
                <c:pt idx="3">
                  <c:v>2.8</c:v>
                </c:pt>
              </c:numCache>
            </c:numRef>
          </c:val>
        </c:ser>
        <c:dLbls>
          <c:showLegendKey val="0"/>
          <c:showVal val="0"/>
          <c:showCatName val="0"/>
          <c:showSerName val="0"/>
          <c:showPercent val="0"/>
          <c:showBubbleSize val="0"/>
        </c:dLbls>
        <c:gapWidth val="150"/>
        <c:axId val="-2048445488"/>
        <c:axId val="-2048442608"/>
      </c:barChart>
      <c:catAx>
        <c:axId val="-2048445488"/>
        <c:scaling>
          <c:orientation val="minMax"/>
        </c:scaling>
        <c:delete val="1"/>
        <c:axPos val="l"/>
        <c:numFmt formatCode="General" sourceLinked="0"/>
        <c:majorTickMark val="out"/>
        <c:minorTickMark val="none"/>
        <c:tickLblPos val="nextTo"/>
        <c:crossAx val="-2048442608"/>
        <c:crosses val="autoZero"/>
        <c:auto val="1"/>
        <c:lblAlgn val="ctr"/>
        <c:lblOffset val="100"/>
        <c:noMultiLvlLbl val="0"/>
      </c:catAx>
      <c:valAx>
        <c:axId val="-2048442608"/>
        <c:scaling>
          <c:orientation val="minMax"/>
        </c:scaling>
        <c:delete val="0"/>
        <c:axPos val="b"/>
        <c:majorGridlines/>
        <c:numFmt formatCode="General" sourceLinked="1"/>
        <c:majorTickMark val="out"/>
        <c:minorTickMark val="none"/>
        <c:tickLblPos val="nextTo"/>
        <c:txPr>
          <a:bodyPr/>
          <a:lstStyle/>
          <a:p>
            <a:pPr>
              <a:defRPr>
                <a:solidFill>
                  <a:schemeClr val="tx1"/>
                </a:solidFill>
                <a:latin typeface="Lato Regular"/>
                <a:cs typeface="Lato Regular"/>
              </a:defRPr>
            </a:pPr>
            <a:endParaRPr lang="en-US"/>
          </a:p>
        </c:txPr>
        <c:crossAx val="-20484454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lineChart>
        <c:grouping val="standard"/>
        <c:varyColors val="0"/>
        <c:ser>
          <c:idx val="0"/>
          <c:order val="0"/>
          <c:tx>
            <c:strRef>
              <c:f>Sheet1!$B$1</c:f>
              <c:strCache>
                <c:ptCount val="1"/>
                <c:pt idx="0">
                  <c:v>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Women</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Boys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Girls</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049825680"/>
        <c:axId val="-2049829152"/>
      </c:lineChart>
      <c:catAx>
        <c:axId val="-2049825680"/>
        <c:scaling>
          <c:orientation val="minMax"/>
        </c:scaling>
        <c:delete val="0"/>
        <c:axPos val="b"/>
        <c:majorGridlines>
          <c:spPr>
            <a:ln>
              <a:solidFill>
                <a:schemeClr val="bg1">
                  <a:lumMod val="85000"/>
                  <a:alpha val="33000"/>
                </a:schemeClr>
              </a:solidFill>
            </a:ln>
          </c:spPr>
        </c:majorGridlines>
        <c:numFmt formatCode="General" sourceLinked="0"/>
        <c:majorTickMark val="out"/>
        <c:minorTickMark val="none"/>
        <c:tickLblPos val="nextTo"/>
        <c:txPr>
          <a:bodyPr/>
          <a:lstStyle/>
          <a:p>
            <a:pPr>
              <a:defRPr>
                <a:latin typeface="Lato Regular"/>
                <a:cs typeface="Lato Regular"/>
              </a:defRPr>
            </a:pPr>
            <a:endParaRPr lang="en-US"/>
          </a:p>
        </c:txPr>
        <c:crossAx val="-2049829152"/>
        <c:crosses val="autoZero"/>
        <c:auto val="1"/>
        <c:lblAlgn val="ctr"/>
        <c:lblOffset val="100"/>
        <c:noMultiLvlLbl val="0"/>
      </c:catAx>
      <c:valAx>
        <c:axId val="-2049829152"/>
        <c:scaling>
          <c:orientation val="minMax"/>
        </c:scaling>
        <c:delete val="0"/>
        <c:axPos val="l"/>
        <c:majorGridlines>
          <c:spPr>
            <a:ln>
              <a:solidFill>
                <a:schemeClr val="bg1">
                  <a:lumMod val="85000"/>
                  <a:alpha val="47000"/>
                </a:schemeClr>
              </a:solidFill>
            </a:ln>
          </c:spPr>
        </c:majorGridlines>
        <c:numFmt formatCode="General" sourceLinked="1"/>
        <c:majorTickMark val="none"/>
        <c:minorTickMark val="none"/>
        <c:tickLblPos val="nextTo"/>
        <c:txPr>
          <a:bodyPr/>
          <a:lstStyle/>
          <a:p>
            <a:pPr>
              <a:defRPr>
                <a:latin typeface="Lato Regular"/>
                <a:cs typeface="Lato Regular"/>
              </a:defRPr>
            </a:pPr>
            <a:endParaRPr lang="en-US"/>
          </a:p>
        </c:txPr>
        <c:crossAx val="-2049825680"/>
        <c:crosses val="autoZero"/>
        <c:crossBetween val="between"/>
      </c:valAx>
      <c:spPr>
        <a:ln>
          <a:solidFill>
            <a:schemeClr val="bg1">
              <a:lumMod val="85000"/>
              <a:alpha val="48000"/>
            </a:schemeClr>
          </a:solidFill>
        </a:ln>
        <a:effectLst/>
      </c:spPr>
    </c:plotArea>
    <c:legend>
      <c:legendPos val="r"/>
      <c:overlay val="0"/>
      <c:txPr>
        <a:bodyPr/>
        <a:lstStyle/>
        <a:p>
          <a:pPr>
            <a:defRPr sz="2400">
              <a:latin typeface="Lato Regular"/>
              <a:cs typeface="Lato Regula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3/31/16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a:t>
            </a:fld>
            <a:endParaRPr lang="en-US" dirty="0"/>
          </a:p>
        </p:txBody>
      </p:sp>
    </p:spTree>
    <p:extLst>
      <p:ext uri="{BB962C8B-B14F-4D97-AF65-F5344CB8AC3E}">
        <p14:creationId xmlns:p14="http://schemas.microsoft.com/office/powerpoint/2010/main" val="3748750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11</a:t>
            </a:fld>
            <a:endParaRPr lang="en-US" dirty="0"/>
          </a:p>
        </p:txBody>
      </p:sp>
    </p:spTree>
    <p:extLst>
      <p:ext uri="{BB962C8B-B14F-4D97-AF65-F5344CB8AC3E}">
        <p14:creationId xmlns:p14="http://schemas.microsoft.com/office/powerpoint/2010/main" val="14002774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12</a:t>
            </a:fld>
            <a:endParaRPr lang="en-US" dirty="0"/>
          </a:p>
        </p:txBody>
      </p:sp>
    </p:spTree>
    <p:extLst>
      <p:ext uri="{BB962C8B-B14F-4D97-AF65-F5344CB8AC3E}">
        <p14:creationId xmlns:p14="http://schemas.microsoft.com/office/powerpoint/2010/main" val="12536165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13</a:t>
            </a:fld>
            <a:endParaRPr lang="en-US" dirty="0"/>
          </a:p>
        </p:txBody>
      </p:sp>
    </p:spTree>
    <p:extLst>
      <p:ext uri="{BB962C8B-B14F-4D97-AF65-F5344CB8AC3E}">
        <p14:creationId xmlns:p14="http://schemas.microsoft.com/office/powerpoint/2010/main" val="10777260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14</a:t>
            </a:fld>
            <a:endParaRPr lang="en-US" dirty="0"/>
          </a:p>
        </p:txBody>
      </p:sp>
    </p:spTree>
    <p:extLst>
      <p:ext uri="{BB962C8B-B14F-4D97-AF65-F5344CB8AC3E}">
        <p14:creationId xmlns:p14="http://schemas.microsoft.com/office/powerpoint/2010/main" val="11778473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15</a:t>
            </a:fld>
            <a:endParaRPr lang="en-US" dirty="0"/>
          </a:p>
        </p:txBody>
      </p:sp>
    </p:spTree>
    <p:extLst>
      <p:ext uri="{BB962C8B-B14F-4D97-AF65-F5344CB8AC3E}">
        <p14:creationId xmlns:p14="http://schemas.microsoft.com/office/powerpoint/2010/main" val="56255642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16</a:t>
            </a:fld>
            <a:endParaRPr lang="en-US" dirty="0"/>
          </a:p>
        </p:txBody>
      </p:sp>
    </p:spTree>
    <p:extLst>
      <p:ext uri="{BB962C8B-B14F-4D97-AF65-F5344CB8AC3E}">
        <p14:creationId xmlns:p14="http://schemas.microsoft.com/office/powerpoint/2010/main" val="8524402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20</a:t>
            </a:fld>
            <a:endParaRPr lang="en-US" dirty="0"/>
          </a:p>
        </p:txBody>
      </p:sp>
    </p:spTree>
    <p:extLst>
      <p:ext uri="{BB962C8B-B14F-4D97-AF65-F5344CB8AC3E}">
        <p14:creationId xmlns:p14="http://schemas.microsoft.com/office/powerpoint/2010/main" val="104803986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21</a:t>
            </a:fld>
            <a:endParaRPr lang="en-US" dirty="0"/>
          </a:p>
        </p:txBody>
      </p:sp>
    </p:spTree>
    <p:extLst>
      <p:ext uri="{BB962C8B-B14F-4D97-AF65-F5344CB8AC3E}">
        <p14:creationId xmlns:p14="http://schemas.microsoft.com/office/powerpoint/2010/main" val="12068940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24</a:t>
            </a:fld>
            <a:endParaRPr lang="en-US" dirty="0"/>
          </a:p>
        </p:txBody>
      </p:sp>
    </p:spTree>
    <p:extLst>
      <p:ext uri="{BB962C8B-B14F-4D97-AF65-F5344CB8AC3E}">
        <p14:creationId xmlns:p14="http://schemas.microsoft.com/office/powerpoint/2010/main" val="15379506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25</a:t>
            </a:fld>
            <a:endParaRPr lang="en-US" dirty="0"/>
          </a:p>
        </p:txBody>
      </p:sp>
    </p:spTree>
    <p:extLst>
      <p:ext uri="{BB962C8B-B14F-4D97-AF65-F5344CB8AC3E}">
        <p14:creationId xmlns:p14="http://schemas.microsoft.com/office/powerpoint/2010/main" val="19544882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a:t>
            </a:fld>
            <a:endParaRPr lang="en-US" dirty="0"/>
          </a:p>
        </p:txBody>
      </p:sp>
    </p:spTree>
    <p:extLst>
      <p:ext uri="{BB962C8B-B14F-4D97-AF65-F5344CB8AC3E}">
        <p14:creationId xmlns:p14="http://schemas.microsoft.com/office/powerpoint/2010/main" val="1177000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26</a:t>
            </a:fld>
            <a:endParaRPr lang="en-US" dirty="0"/>
          </a:p>
        </p:txBody>
      </p:sp>
    </p:spTree>
    <p:extLst>
      <p:ext uri="{BB962C8B-B14F-4D97-AF65-F5344CB8AC3E}">
        <p14:creationId xmlns:p14="http://schemas.microsoft.com/office/powerpoint/2010/main" val="84243949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5353449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863589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181270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34</a:t>
            </a:fld>
            <a:endParaRPr lang="en-US" dirty="0"/>
          </a:p>
        </p:txBody>
      </p:sp>
    </p:spTree>
    <p:extLst>
      <p:ext uri="{BB962C8B-B14F-4D97-AF65-F5344CB8AC3E}">
        <p14:creationId xmlns:p14="http://schemas.microsoft.com/office/powerpoint/2010/main" val="59108676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361780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37</a:t>
            </a:fld>
            <a:endParaRPr lang="en-US" dirty="0"/>
          </a:p>
        </p:txBody>
      </p:sp>
    </p:spTree>
    <p:extLst>
      <p:ext uri="{BB962C8B-B14F-4D97-AF65-F5344CB8AC3E}">
        <p14:creationId xmlns:p14="http://schemas.microsoft.com/office/powerpoint/2010/main" val="4936421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44</a:t>
            </a:fld>
            <a:endParaRPr lang="en-US" dirty="0"/>
          </a:p>
        </p:txBody>
      </p:sp>
    </p:spTree>
    <p:extLst>
      <p:ext uri="{BB962C8B-B14F-4D97-AF65-F5344CB8AC3E}">
        <p14:creationId xmlns:p14="http://schemas.microsoft.com/office/powerpoint/2010/main" val="126926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45</a:t>
            </a:fld>
            <a:endParaRPr lang="en-US" dirty="0"/>
          </a:p>
        </p:txBody>
      </p:sp>
    </p:spTree>
    <p:extLst>
      <p:ext uri="{BB962C8B-B14F-4D97-AF65-F5344CB8AC3E}">
        <p14:creationId xmlns:p14="http://schemas.microsoft.com/office/powerpoint/2010/main" val="7826654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60</a:t>
            </a:fld>
            <a:endParaRPr lang="en-US" dirty="0"/>
          </a:p>
        </p:txBody>
      </p:sp>
    </p:spTree>
    <p:extLst>
      <p:ext uri="{BB962C8B-B14F-4D97-AF65-F5344CB8AC3E}">
        <p14:creationId xmlns:p14="http://schemas.microsoft.com/office/powerpoint/2010/main" val="21156611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a:t>
            </a:fld>
            <a:endParaRPr lang="en-US" dirty="0"/>
          </a:p>
        </p:txBody>
      </p:sp>
    </p:spTree>
    <p:extLst>
      <p:ext uri="{BB962C8B-B14F-4D97-AF65-F5344CB8AC3E}">
        <p14:creationId xmlns:p14="http://schemas.microsoft.com/office/powerpoint/2010/main" val="123827395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61</a:t>
            </a:fld>
            <a:endParaRPr lang="en-US" dirty="0"/>
          </a:p>
        </p:txBody>
      </p:sp>
    </p:spTree>
    <p:extLst>
      <p:ext uri="{BB962C8B-B14F-4D97-AF65-F5344CB8AC3E}">
        <p14:creationId xmlns:p14="http://schemas.microsoft.com/office/powerpoint/2010/main" val="16991996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62</a:t>
            </a:fld>
            <a:endParaRPr lang="en-US" dirty="0"/>
          </a:p>
        </p:txBody>
      </p:sp>
    </p:spTree>
    <p:extLst>
      <p:ext uri="{BB962C8B-B14F-4D97-AF65-F5344CB8AC3E}">
        <p14:creationId xmlns:p14="http://schemas.microsoft.com/office/powerpoint/2010/main" val="18975495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4257996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64</a:t>
            </a:fld>
            <a:endParaRPr lang="en-US" dirty="0"/>
          </a:p>
        </p:txBody>
      </p:sp>
    </p:spTree>
    <p:extLst>
      <p:ext uri="{BB962C8B-B14F-4D97-AF65-F5344CB8AC3E}">
        <p14:creationId xmlns:p14="http://schemas.microsoft.com/office/powerpoint/2010/main" val="3288534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65</a:t>
            </a:fld>
            <a:endParaRPr lang="en-US" dirty="0"/>
          </a:p>
        </p:txBody>
      </p:sp>
    </p:spTree>
    <p:extLst>
      <p:ext uri="{BB962C8B-B14F-4D97-AF65-F5344CB8AC3E}">
        <p14:creationId xmlns:p14="http://schemas.microsoft.com/office/powerpoint/2010/main" val="13861116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66</a:t>
            </a:fld>
            <a:endParaRPr lang="en-US" dirty="0"/>
          </a:p>
        </p:txBody>
      </p:sp>
    </p:spTree>
    <p:extLst>
      <p:ext uri="{BB962C8B-B14F-4D97-AF65-F5344CB8AC3E}">
        <p14:creationId xmlns:p14="http://schemas.microsoft.com/office/powerpoint/2010/main" val="19387174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67</a:t>
            </a:fld>
            <a:endParaRPr lang="en-US" dirty="0"/>
          </a:p>
        </p:txBody>
      </p:sp>
    </p:spTree>
    <p:extLst>
      <p:ext uri="{BB962C8B-B14F-4D97-AF65-F5344CB8AC3E}">
        <p14:creationId xmlns:p14="http://schemas.microsoft.com/office/powerpoint/2010/main" val="18605702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68</a:t>
            </a:fld>
            <a:endParaRPr lang="en-US" dirty="0"/>
          </a:p>
        </p:txBody>
      </p:sp>
    </p:spTree>
    <p:extLst>
      <p:ext uri="{BB962C8B-B14F-4D97-AF65-F5344CB8AC3E}">
        <p14:creationId xmlns:p14="http://schemas.microsoft.com/office/powerpoint/2010/main" val="181210403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69</a:t>
            </a:fld>
            <a:endParaRPr lang="en-US" dirty="0"/>
          </a:p>
        </p:txBody>
      </p:sp>
    </p:spTree>
    <p:extLst>
      <p:ext uri="{BB962C8B-B14F-4D97-AF65-F5344CB8AC3E}">
        <p14:creationId xmlns:p14="http://schemas.microsoft.com/office/powerpoint/2010/main" val="16766360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70</a:t>
            </a:fld>
            <a:endParaRPr lang="en-US" dirty="0"/>
          </a:p>
        </p:txBody>
      </p:sp>
    </p:spTree>
    <p:extLst>
      <p:ext uri="{BB962C8B-B14F-4D97-AF65-F5344CB8AC3E}">
        <p14:creationId xmlns:p14="http://schemas.microsoft.com/office/powerpoint/2010/main" val="18093970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4</a:t>
            </a:fld>
            <a:endParaRPr lang="en-US" dirty="0"/>
          </a:p>
        </p:txBody>
      </p:sp>
    </p:spTree>
    <p:extLst>
      <p:ext uri="{BB962C8B-B14F-4D97-AF65-F5344CB8AC3E}">
        <p14:creationId xmlns:p14="http://schemas.microsoft.com/office/powerpoint/2010/main" val="594826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71</a:t>
            </a:fld>
            <a:endParaRPr lang="en-US" dirty="0"/>
          </a:p>
        </p:txBody>
      </p:sp>
    </p:spTree>
    <p:extLst>
      <p:ext uri="{BB962C8B-B14F-4D97-AF65-F5344CB8AC3E}">
        <p14:creationId xmlns:p14="http://schemas.microsoft.com/office/powerpoint/2010/main" val="67044743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72</a:t>
            </a:fld>
            <a:endParaRPr lang="en-US" dirty="0"/>
          </a:p>
        </p:txBody>
      </p:sp>
    </p:spTree>
    <p:extLst>
      <p:ext uri="{BB962C8B-B14F-4D97-AF65-F5344CB8AC3E}">
        <p14:creationId xmlns:p14="http://schemas.microsoft.com/office/powerpoint/2010/main" val="20516313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73</a:t>
            </a:fld>
            <a:endParaRPr lang="en-US" dirty="0"/>
          </a:p>
        </p:txBody>
      </p:sp>
    </p:spTree>
    <p:extLst>
      <p:ext uri="{BB962C8B-B14F-4D97-AF65-F5344CB8AC3E}">
        <p14:creationId xmlns:p14="http://schemas.microsoft.com/office/powerpoint/2010/main" val="86971243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74</a:t>
            </a:fld>
            <a:endParaRPr lang="en-US" dirty="0"/>
          </a:p>
        </p:txBody>
      </p:sp>
    </p:spTree>
    <p:extLst>
      <p:ext uri="{BB962C8B-B14F-4D97-AF65-F5344CB8AC3E}">
        <p14:creationId xmlns:p14="http://schemas.microsoft.com/office/powerpoint/2010/main" val="4239407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75</a:t>
            </a:fld>
            <a:endParaRPr lang="en-US" dirty="0"/>
          </a:p>
        </p:txBody>
      </p:sp>
    </p:spTree>
    <p:extLst>
      <p:ext uri="{BB962C8B-B14F-4D97-AF65-F5344CB8AC3E}">
        <p14:creationId xmlns:p14="http://schemas.microsoft.com/office/powerpoint/2010/main" val="8203959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76</a:t>
            </a:fld>
            <a:endParaRPr lang="en-US" dirty="0"/>
          </a:p>
        </p:txBody>
      </p:sp>
    </p:spTree>
    <p:extLst>
      <p:ext uri="{BB962C8B-B14F-4D97-AF65-F5344CB8AC3E}">
        <p14:creationId xmlns:p14="http://schemas.microsoft.com/office/powerpoint/2010/main" val="19888342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81</a:t>
            </a:fld>
            <a:endParaRPr lang="en-US" altLang="en-US" sz="1200"/>
          </a:p>
        </p:txBody>
      </p:sp>
    </p:spTree>
    <p:extLst>
      <p:ext uri="{BB962C8B-B14F-4D97-AF65-F5344CB8AC3E}">
        <p14:creationId xmlns:p14="http://schemas.microsoft.com/office/powerpoint/2010/main" val="1151071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5</a:t>
            </a:fld>
            <a:endParaRPr lang="en-US" dirty="0"/>
          </a:p>
        </p:txBody>
      </p:sp>
    </p:spTree>
    <p:extLst>
      <p:ext uri="{BB962C8B-B14F-4D97-AF65-F5344CB8AC3E}">
        <p14:creationId xmlns:p14="http://schemas.microsoft.com/office/powerpoint/2010/main" val="20010692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a:t>
            </a:fld>
            <a:endParaRPr lang="en-US" dirty="0"/>
          </a:p>
        </p:txBody>
      </p:sp>
    </p:spTree>
    <p:extLst>
      <p:ext uri="{BB962C8B-B14F-4D97-AF65-F5344CB8AC3E}">
        <p14:creationId xmlns:p14="http://schemas.microsoft.com/office/powerpoint/2010/main" val="3610719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7</a:t>
            </a:fld>
            <a:endParaRPr lang="en-US" dirty="0"/>
          </a:p>
        </p:txBody>
      </p:sp>
    </p:spTree>
    <p:extLst>
      <p:ext uri="{BB962C8B-B14F-4D97-AF65-F5344CB8AC3E}">
        <p14:creationId xmlns:p14="http://schemas.microsoft.com/office/powerpoint/2010/main" val="13731146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8</a:t>
            </a:fld>
            <a:endParaRPr lang="en-US" dirty="0"/>
          </a:p>
        </p:txBody>
      </p:sp>
    </p:spTree>
    <p:extLst>
      <p:ext uri="{BB962C8B-B14F-4D97-AF65-F5344CB8AC3E}">
        <p14:creationId xmlns:p14="http://schemas.microsoft.com/office/powerpoint/2010/main" val="7063663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9</a:t>
            </a:fld>
            <a:endParaRPr lang="en-US" dirty="0"/>
          </a:p>
        </p:txBody>
      </p:sp>
    </p:spTree>
    <p:extLst>
      <p:ext uri="{BB962C8B-B14F-4D97-AF65-F5344CB8AC3E}">
        <p14:creationId xmlns:p14="http://schemas.microsoft.com/office/powerpoint/2010/main" val="998586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ortfolio5">
    <p:spTree>
      <p:nvGrpSpPr>
        <p:cNvPr id="1" name=""/>
        <p:cNvGrpSpPr/>
        <p:nvPr/>
      </p:nvGrpSpPr>
      <p:grpSpPr>
        <a:xfrm>
          <a:off x="0" y="0"/>
          <a:ext cx="0" cy="0"/>
          <a:chOff x="0" y="0"/>
          <a:chExt cx="0" cy="0"/>
        </a:xfrm>
      </p:grpSpPr>
      <p:sp>
        <p:nvSpPr>
          <p:cNvPr id="2" name="Rectangle 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13"/>
          <p:cNvSpPr>
            <a:spLocks noGrp="1"/>
          </p:cNvSpPr>
          <p:nvPr>
            <p:ph type="pic" sz="quarter" idx="19"/>
          </p:nvPr>
        </p:nvSpPr>
        <p:spPr>
          <a:xfrm>
            <a:off x="1"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0103005"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4527395"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4527395"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8749345"/>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2" name="Rectangle 21"/>
          <p:cNvSpPr/>
          <p:nvPr userDrawn="1"/>
        </p:nvSpPr>
        <p:spPr>
          <a:xfrm>
            <a:off x="3456878" y="12801600"/>
            <a:ext cx="1739590" cy="4683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3"/>
          <p:cNvSpPr>
            <a:spLocks noGrp="1"/>
          </p:cNvSpPr>
          <p:nvPr>
            <p:ph type="pic" sz="quarter" idx="24"/>
          </p:nvPr>
        </p:nvSpPr>
        <p:spPr>
          <a:xfrm>
            <a:off x="-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5163223"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5163223"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072789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87434286"/>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17" name="Picture Placeholder 13"/>
          <p:cNvSpPr>
            <a:spLocks noGrp="1"/>
          </p:cNvSpPr>
          <p:nvPr>
            <p:ph type="pic" sz="quarter" idx="24"/>
          </p:nvPr>
        </p:nvSpPr>
        <p:spPr>
          <a:xfrm>
            <a:off x="8743221"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3"/>
          </p:nvPr>
        </p:nvSpPr>
        <p:spPr>
          <a:xfrm>
            <a:off x="13906445" y="6753923"/>
            <a:ext cx="5307982"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13906445" y="-22302"/>
            <a:ext cx="5307982"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2"/>
          </p:nvPr>
        </p:nvSpPr>
        <p:spPr>
          <a:xfrm>
            <a:off x="19471113" y="-22302"/>
            <a:ext cx="4906537" cy="137383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37169810"/>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Portfolio5">
    <p:spTree>
      <p:nvGrpSpPr>
        <p:cNvPr id="1" name=""/>
        <p:cNvGrpSpPr/>
        <p:nvPr/>
      </p:nvGrpSpPr>
      <p:grpSpPr>
        <a:xfrm>
          <a:off x="0" y="0"/>
          <a:ext cx="0" cy="0"/>
          <a:chOff x="0" y="0"/>
          <a:chExt cx="0" cy="0"/>
        </a:xfrm>
      </p:grpSpPr>
      <p:sp>
        <p:nvSpPr>
          <p:cNvPr id="6" name="Picture Placeholder 13"/>
          <p:cNvSpPr>
            <a:spLocks noGrp="1"/>
          </p:cNvSpPr>
          <p:nvPr>
            <p:ph type="pic" sz="quarter" idx="19"/>
          </p:nvPr>
        </p:nvSpPr>
        <p:spPr>
          <a:xfrm>
            <a:off x="20117884" y="3345366"/>
            <a:ext cx="4259766" cy="312234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0"/>
          </p:nvPr>
        </p:nvSpPr>
        <p:spPr>
          <a:xfrm>
            <a:off x="11220293" y="6753922"/>
            <a:ext cx="3009746" cy="30591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1"/>
          </p:nvPr>
        </p:nvSpPr>
        <p:spPr>
          <a:xfrm>
            <a:off x="14542271" y="6753922"/>
            <a:ext cx="5307981" cy="696207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2"/>
          </p:nvPr>
        </p:nvSpPr>
        <p:spPr>
          <a:xfrm>
            <a:off x="11220293" y="-22302"/>
            <a:ext cx="8585355" cy="64900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858055"/>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phone_devices of 3">
    <p:spTree>
      <p:nvGrpSpPr>
        <p:cNvPr id="1" name=""/>
        <p:cNvGrpSpPr/>
        <p:nvPr/>
      </p:nvGrpSpPr>
      <p:grpSpPr>
        <a:xfrm>
          <a:off x="0" y="0"/>
          <a:ext cx="0" cy="0"/>
          <a:chOff x="0" y="0"/>
          <a:chExt cx="0" cy="0"/>
        </a:xfrm>
      </p:grpSpPr>
      <p:sp>
        <p:nvSpPr>
          <p:cNvPr id="63" name="Rectangle 62"/>
          <p:cNvSpPr/>
          <p:nvPr userDrawn="1"/>
        </p:nvSpPr>
        <p:spPr>
          <a:xfrm>
            <a:off x="3505200" y="12725400"/>
            <a:ext cx="22098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Picture Placeholder 13"/>
          <p:cNvSpPr>
            <a:spLocks noGrp="1"/>
          </p:cNvSpPr>
          <p:nvPr>
            <p:ph type="pic" sz="quarter" idx="18"/>
          </p:nvPr>
        </p:nvSpPr>
        <p:spPr>
          <a:xfrm>
            <a:off x="15356685"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1" name="Picture Placeholder 13"/>
          <p:cNvSpPr>
            <a:spLocks noGrp="1"/>
          </p:cNvSpPr>
          <p:nvPr>
            <p:ph type="pic" sz="quarter" idx="19"/>
          </p:nvPr>
        </p:nvSpPr>
        <p:spPr>
          <a:xfrm>
            <a:off x="10103361" y="8355643"/>
            <a:ext cx="4182807" cy="7333703"/>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4821377" y="11236436"/>
            <a:ext cx="4182807" cy="733370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3285615"/>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phone of 3">
    <p:spTree>
      <p:nvGrpSpPr>
        <p:cNvPr id="1" name=""/>
        <p:cNvGrpSpPr/>
        <p:nvPr/>
      </p:nvGrpSpPr>
      <p:grpSpPr>
        <a:xfrm>
          <a:off x="0" y="0"/>
          <a:ext cx="0" cy="0"/>
          <a:chOff x="0" y="0"/>
          <a:chExt cx="0" cy="0"/>
        </a:xfrm>
      </p:grpSpPr>
      <p:sp>
        <p:nvSpPr>
          <p:cNvPr id="9" name="Picture Placeholder 13"/>
          <p:cNvSpPr>
            <a:spLocks noGrp="1"/>
          </p:cNvSpPr>
          <p:nvPr>
            <p:ph type="pic" sz="quarter" idx="20"/>
          </p:nvPr>
        </p:nvSpPr>
        <p:spPr>
          <a:xfrm>
            <a:off x="1659143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21"/>
          </p:nvPr>
        </p:nvSpPr>
        <p:spPr>
          <a:xfrm>
            <a:off x="3906978"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2"/>
          </p:nvPr>
        </p:nvSpPr>
        <p:spPr>
          <a:xfrm>
            <a:off x="10246542" y="4991753"/>
            <a:ext cx="3854271" cy="680623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3893767"/>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pp features">
    <p:spTree>
      <p:nvGrpSpPr>
        <p:cNvPr id="1" name=""/>
        <p:cNvGrpSpPr/>
        <p:nvPr/>
      </p:nvGrpSpPr>
      <p:grpSpPr>
        <a:xfrm>
          <a:off x="0" y="0"/>
          <a:ext cx="0" cy="0"/>
          <a:chOff x="0" y="0"/>
          <a:chExt cx="0" cy="0"/>
        </a:xfrm>
      </p:grpSpPr>
      <p:sp>
        <p:nvSpPr>
          <p:cNvPr id="44" name="Picture Placeholder 13"/>
          <p:cNvSpPr>
            <a:spLocks noGrp="1"/>
          </p:cNvSpPr>
          <p:nvPr>
            <p:ph type="pic" sz="quarter" idx="20"/>
          </p:nvPr>
        </p:nvSpPr>
        <p:spPr>
          <a:xfrm>
            <a:off x="14078795" y="4299114"/>
            <a:ext cx="5871390" cy="1032765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987523879"/>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PAD RIGHT">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14953730"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546359442"/>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PAD LEFT">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2527209" y="2435749"/>
            <a:ext cx="6456623" cy="8610645"/>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64223272"/>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Laptop mockup">
    <p:spTree>
      <p:nvGrpSpPr>
        <p:cNvPr id="1" name=""/>
        <p:cNvGrpSpPr/>
        <p:nvPr/>
      </p:nvGrpSpPr>
      <p:grpSpPr>
        <a:xfrm>
          <a:off x="0" y="0"/>
          <a:ext cx="0" cy="0"/>
          <a:chOff x="0" y="0"/>
          <a:chExt cx="0" cy="0"/>
        </a:xfrm>
      </p:grpSpPr>
      <p:sp>
        <p:nvSpPr>
          <p:cNvPr id="45" name="Picture Placeholder 13"/>
          <p:cNvSpPr>
            <a:spLocks noGrp="1"/>
          </p:cNvSpPr>
          <p:nvPr>
            <p:ph type="pic" sz="quarter" idx="22"/>
          </p:nvPr>
        </p:nvSpPr>
        <p:spPr>
          <a:xfrm>
            <a:off x="14678348"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7" name="Picture Placeholder 13"/>
          <p:cNvSpPr>
            <a:spLocks noGrp="1"/>
          </p:cNvSpPr>
          <p:nvPr>
            <p:ph type="pic" sz="quarter" idx="24"/>
          </p:nvPr>
        </p:nvSpPr>
        <p:spPr>
          <a:xfrm>
            <a:off x="3859749" y="6821635"/>
            <a:ext cx="5815584" cy="369417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6" name="Picture Placeholder 13"/>
          <p:cNvSpPr>
            <a:spLocks noGrp="1"/>
          </p:cNvSpPr>
          <p:nvPr>
            <p:ph type="pic" sz="quarter" idx="23"/>
          </p:nvPr>
        </p:nvSpPr>
        <p:spPr>
          <a:xfrm>
            <a:off x="8902706" y="7535293"/>
            <a:ext cx="6561787" cy="414223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87753405"/>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Laptop_mockup2">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12728608" y="2032604"/>
            <a:ext cx="8273194" cy="5213658"/>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35671983"/>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rojects 2">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581848"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4156424"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799023926"/>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ight Project">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17260841" y="68326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7" name="Picture Placeholder 13"/>
          <p:cNvSpPr>
            <a:spLocks noGrp="1"/>
          </p:cNvSpPr>
          <p:nvPr>
            <p:ph type="pic" sz="quarter" idx="18"/>
          </p:nvPr>
        </p:nvSpPr>
        <p:spPr>
          <a:xfrm>
            <a:off x="14686265" y="4572000"/>
            <a:ext cx="5149152" cy="68834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47419266"/>
      </p:ext>
    </p:extLst>
  </p:cSld>
  <p:clrMapOvr>
    <a:masterClrMapping/>
  </p:clrMapOvr>
  <p:transition/>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Projects 2">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12188826" y="4530782"/>
            <a:ext cx="9588062" cy="7061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03124682"/>
      </p:ext>
    </p:extLst>
  </p:cSld>
  <p:clrMapOvr>
    <a:masterClrMapping/>
  </p:clrMapOvr>
  <p:transition/>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rojects 2">
    <p:spTree>
      <p:nvGrpSpPr>
        <p:cNvPr id="1" name=""/>
        <p:cNvGrpSpPr/>
        <p:nvPr/>
      </p:nvGrpSpPr>
      <p:grpSpPr>
        <a:xfrm>
          <a:off x="0" y="0"/>
          <a:ext cx="0" cy="0"/>
          <a:chOff x="0" y="0"/>
          <a:chExt cx="0" cy="0"/>
        </a:xfrm>
      </p:grpSpPr>
      <p:sp>
        <p:nvSpPr>
          <p:cNvPr id="5" name="Picture Placeholder 13"/>
          <p:cNvSpPr>
            <a:spLocks noGrp="1"/>
          </p:cNvSpPr>
          <p:nvPr>
            <p:ph type="pic" sz="quarter" idx="18"/>
          </p:nvPr>
        </p:nvSpPr>
        <p:spPr>
          <a:xfrm>
            <a:off x="18288000" y="0"/>
            <a:ext cx="6089650"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11744674" y="0"/>
            <a:ext cx="6089904" cy="1368198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37744489"/>
      </p:ext>
    </p:extLst>
  </p:cSld>
  <p:clrMapOvr>
    <a:masterClrMapping/>
  </p:clrMapOvr>
  <p:transition/>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reative jobs">
    <p:spTree>
      <p:nvGrpSpPr>
        <p:cNvPr id="1" name=""/>
        <p:cNvGrpSpPr/>
        <p:nvPr/>
      </p:nvGrpSpPr>
      <p:grpSpPr>
        <a:xfrm>
          <a:off x="0" y="0"/>
          <a:ext cx="0" cy="0"/>
          <a:chOff x="0" y="0"/>
          <a:chExt cx="0" cy="0"/>
        </a:xfrm>
      </p:grpSpPr>
      <p:sp>
        <p:nvSpPr>
          <p:cNvPr id="9" name="Picture Placeholder 8"/>
          <p:cNvSpPr>
            <a:spLocks noGrp="1"/>
          </p:cNvSpPr>
          <p:nvPr>
            <p:ph type="pic" sz="quarter" idx="18"/>
          </p:nvPr>
        </p:nvSpPr>
        <p:spPr>
          <a:xfrm>
            <a:off x="13058142" y="7602525"/>
            <a:ext cx="5044439" cy="5851550"/>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006814427"/>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Picture Placeholder 8"/>
          <p:cNvSpPr>
            <a:spLocks noGrp="1"/>
          </p:cNvSpPr>
          <p:nvPr>
            <p:ph type="pic" sz="quarter" idx="18"/>
          </p:nvPr>
        </p:nvSpPr>
        <p:spPr>
          <a:xfrm>
            <a:off x="2281303" y="3335262"/>
            <a:ext cx="4496578" cy="5216031"/>
          </a:xfrm>
          <a:custGeom>
            <a:avLst/>
            <a:gdLst>
              <a:gd name="connsiteX0" fmla="*/ 2522219 w 5044439"/>
              <a:gd name="connsiteY0" fmla="*/ 0 h 5851550"/>
              <a:gd name="connsiteX1" fmla="*/ 5044439 w 5044439"/>
              <a:gd name="connsiteY1" fmla="*/ 1261110 h 5851550"/>
              <a:gd name="connsiteX2" fmla="*/ 5044439 w 5044439"/>
              <a:gd name="connsiteY2" fmla="*/ 4590440 h 5851550"/>
              <a:gd name="connsiteX3" fmla="*/ 2522219 w 5044439"/>
              <a:gd name="connsiteY3" fmla="*/ 5851550 h 5851550"/>
              <a:gd name="connsiteX4" fmla="*/ 0 w 5044439"/>
              <a:gd name="connsiteY4" fmla="*/ 4590440 h 5851550"/>
              <a:gd name="connsiteX5" fmla="*/ 0 w 5044439"/>
              <a:gd name="connsiteY5" fmla="*/ 1261110 h 585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4439" h="5851550">
                <a:moveTo>
                  <a:pt x="2522219" y="0"/>
                </a:moveTo>
                <a:lnTo>
                  <a:pt x="5044439" y="1261110"/>
                </a:lnTo>
                <a:lnTo>
                  <a:pt x="5044439" y="4590440"/>
                </a:lnTo>
                <a:lnTo>
                  <a:pt x="2522219" y="5851550"/>
                </a:lnTo>
                <a:lnTo>
                  <a:pt x="0" y="4590440"/>
                </a:lnTo>
                <a:lnTo>
                  <a:pt x="0" y="1261110"/>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226693023"/>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rojects_1">
    <p:spTree>
      <p:nvGrpSpPr>
        <p:cNvPr id="1" name=""/>
        <p:cNvGrpSpPr/>
        <p:nvPr/>
      </p:nvGrpSpPr>
      <p:grpSpPr>
        <a:xfrm>
          <a:off x="0" y="0"/>
          <a:ext cx="0" cy="0"/>
          <a:chOff x="0" y="0"/>
          <a:chExt cx="0" cy="0"/>
        </a:xfrm>
      </p:grpSpPr>
      <p:sp>
        <p:nvSpPr>
          <p:cNvPr id="7" name="Picture Placeholder 13"/>
          <p:cNvSpPr>
            <a:spLocks noGrp="1"/>
          </p:cNvSpPr>
          <p:nvPr>
            <p:ph type="pic" sz="quarter" idx="15"/>
          </p:nvPr>
        </p:nvSpPr>
        <p:spPr>
          <a:xfrm>
            <a:off x="19951700"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6"/>
          </p:nvPr>
        </p:nvSpPr>
        <p:spPr>
          <a:xfrm>
            <a:off x="-1" y="4826000"/>
            <a:ext cx="11202797"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7"/>
          </p:nvPr>
        </p:nvSpPr>
        <p:spPr>
          <a:xfrm>
            <a:off x="111830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8"/>
          </p:nvPr>
        </p:nvSpPr>
        <p:spPr>
          <a:xfrm>
            <a:off x="15577248" y="4826000"/>
            <a:ext cx="4387152"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456607439"/>
      </p:ext>
    </p:extLst>
  </p:cSld>
  <p:clrMapOvr>
    <a:masterClrMapping/>
  </p:clrMapOvr>
  <p:transition/>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rvices Features">
    <p:spTree>
      <p:nvGrpSpPr>
        <p:cNvPr id="1" name=""/>
        <p:cNvGrpSpPr/>
        <p:nvPr/>
      </p:nvGrpSpPr>
      <p:grpSpPr>
        <a:xfrm>
          <a:off x="0" y="0"/>
          <a:ext cx="0" cy="0"/>
          <a:chOff x="0" y="0"/>
          <a:chExt cx="0" cy="0"/>
        </a:xfrm>
      </p:grpSpPr>
      <p:sp>
        <p:nvSpPr>
          <p:cNvPr id="8"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0605983"/>
      </p:ext>
    </p:extLst>
  </p:cSld>
  <p:clrMapOvr>
    <a:masterClrMapping/>
  </p:clrMapOvr>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908824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6579219"/>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65949479"/>
      </p:ext>
    </p:extLst>
  </p:cSld>
  <p:clrMapOvr>
    <a:masterClrMapping/>
  </p:clrMapOvr>
  <p:transition/>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sp>
        <p:nvSpPr>
          <p:cNvPr id="7" name="Picture Placeholder 13"/>
          <p:cNvSpPr>
            <a:spLocks noGrp="1"/>
          </p:cNvSpPr>
          <p:nvPr>
            <p:ph type="pic" sz="quarter" idx="17"/>
          </p:nvPr>
        </p:nvSpPr>
        <p:spPr>
          <a:xfrm>
            <a:off x="13321861" y="452788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18"/>
          </p:nvPr>
        </p:nvSpPr>
        <p:spPr>
          <a:xfrm>
            <a:off x="4864685" y="2018862"/>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0" name="Picture Placeholder 13"/>
          <p:cNvSpPr>
            <a:spLocks noGrp="1"/>
          </p:cNvSpPr>
          <p:nvPr>
            <p:ph type="pic" sz="quarter" idx="19"/>
          </p:nvPr>
        </p:nvSpPr>
        <p:spPr>
          <a:xfrm>
            <a:off x="4864685" y="8352755"/>
            <a:ext cx="6197321" cy="403674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000160899"/>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Laptop3">
    <p:spTree>
      <p:nvGrpSpPr>
        <p:cNvPr id="1" name=""/>
        <p:cNvGrpSpPr/>
        <p:nvPr/>
      </p:nvGrpSpPr>
      <p:grpSpPr>
        <a:xfrm>
          <a:off x="0" y="0"/>
          <a:ext cx="0" cy="0"/>
          <a:chOff x="0" y="0"/>
          <a:chExt cx="0" cy="0"/>
        </a:xfrm>
      </p:grpSpPr>
      <p:sp>
        <p:nvSpPr>
          <p:cNvPr id="17" name="Picture Placeholder 13"/>
          <p:cNvSpPr>
            <a:spLocks noGrp="1"/>
          </p:cNvSpPr>
          <p:nvPr>
            <p:ph type="pic" sz="quarter" idx="20"/>
          </p:nvPr>
        </p:nvSpPr>
        <p:spPr>
          <a:xfrm>
            <a:off x="12997993" y="4747807"/>
            <a:ext cx="8273194" cy="522122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8770908"/>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roject 4">
    <p:spTree>
      <p:nvGrpSpPr>
        <p:cNvPr id="1" name=""/>
        <p:cNvGrpSpPr/>
        <p:nvPr/>
      </p:nvGrpSpPr>
      <p:grpSpPr>
        <a:xfrm>
          <a:off x="0" y="0"/>
          <a:ext cx="0" cy="0"/>
          <a:chOff x="0" y="0"/>
          <a:chExt cx="0" cy="0"/>
        </a:xfrm>
      </p:grpSpPr>
      <p:sp>
        <p:nvSpPr>
          <p:cNvPr id="6"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47350279"/>
      </p:ext>
    </p:extLst>
  </p:cSld>
  <p:clrMapOvr>
    <a:masterClrMapping/>
  </p:clrMapOvr>
  <p:transition/>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rojects of 4">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9440896" y="9244549"/>
            <a:ext cx="4936754"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15"/>
          </p:nvPr>
        </p:nvSpPr>
        <p:spPr>
          <a:xfrm>
            <a:off x="486191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4" name="Picture Placeholder 13"/>
          <p:cNvSpPr>
            <a:spLocks noGrp="1"/>
          </p:cNvSpPr>
          <p:nvPr>
            <p:ph type="pic" sz="quarter" idx="17"/>
          </p:nvPr>
        </p:nvSpPr>
        <p:spPr>
          <a:xfrm>
            <a:off x="-1"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18"/>
          </p:nvPr>
        </p:nvSpPr>
        <p:spPr>
          <a:xfrm>
            <a:off x="14582378" y="4773098"/>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19"/>
          </p:nvPr>
        </p:nvSpPr>
        <p:spPr>
          <a:xfrm>
            <a:off x="9723860" y="9244549"/>
            <a:ext cx="4861942" cy="4471451"/>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885498808"/>
      </p:ext>
    </p:extLst>
  </p:cSld>
  <p:clrMapOvr>
    <a:masterClrMapping/>
  </p:clrMapOvr>
  <p:transition/>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eet_the_squad">
    <p:spTree>
      <p:nvGrpSpPr>
        <p:cNvPr id="1" name=""/>
        <p:cNvGrpSpPr/>
        <p:nvPr/>
      </p:nvGrpSpPr>
      <p:grpSpPr>
        <a:xfrm>
          <a:off x="0" y="0"/>
          <a:ext cx="0" cy="0"/>
          <a:chOff x="0" y="0"/>
          <a:chExt cx="0" cy="0"/>
        </a:xfrm>
      </p:grpSpPr>
      <p:sp>
        <p:nvSpPr>
          <p:cNvPr id="3" name="Picture Placeholder 13"/>
          <p:cNvSpPr>
            <a:spLocks noGrp="1"/>
          </p:cNvSpPr>
          <p:nvPr>
            <p:ph type="pic" sz="quarter" idx="14"/>
          </p:nvPr>
        </p:nvSpPr>
        <p:spPr>
          <a:xfrm>
            <a:off x="272073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13"/>
          <p:cNvSpPr>
            <a:spLocks noGrp="1"/>
          </p:cNvSpPr>
          <p:nvPr>
            <p:ph type="pic" sz="quarter" idx="15"/>
          </p:nvPr>
        </p:nvSpPr>
        <p:spPr>
          <a:xfrm>
            <a:off x="1565949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5" name="Picture Placeholder 13"/>
          <p:cNvSpPr>
            <a:spLocks noGrp="1"/>
          </p:cNvSpPr>
          <p:nvPr>
            <p:ph type="pic" sz="quarter" idx="16"/>
          </p:nvPr>
        </p:nvSpPr>
        <p:spPr>
          <a:xfrm>
            <a:off x="9190111" y="3992350"/>
            <a:ext cx="5945358" cy="616750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602881327"/>
      </p:ext>
    </p:extLst>
  </p:cSld>
  <p:clrMapOvr>
    <a:masterClrMapping/>
  </p:clrMapOvr>
  <p:transition/>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Big Picture">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ig Picture">
    <p:spTree>
      <p:nvGrpSpPr>
        <p:cNvPr id="1" name=""/>
        <p:cNvGrpSpPr/>
        <p:nvPr/>
      </p:nvGrpSpPr>
      <p:grpSpPr>
        <a:xfrm>
          <a:off x="0" y="0"/>
          <a:ext cx="0" cy="0"/>
          <a:chOff x="0" y="0"/>
          <a:chExt cx="0" cy="0"/>
        </a:xfrm>
      </p:grpSpPr>
      <p:sp>
        <p:nvSpPr>
          <p:cNvPr id="4" name="Rectangle 3"/>
          <p:cNvSpPr/>
          <p:nvPr userDrawn="1"/>
        </p:nvSpPr>
        <p:spPr>
          <a:xfrm>
            <a:off x="19685000" y="12496800"/>
            <a:ext cx="3962400" cy="889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userDrawn="1"/>
        </p:nvSpPr>
        <p:spPr>
          <a:xfrm>
            <a:off x="22199600" y="355600"/>
            <a:ext cx="1092200" cy="914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userDrawn="1"/>
        </p:nvSpPr>
        <p:spPr>
          <a:xfrm>
            <a:off x="1447800" y="12750800"/>
            <a:ext cx="3962400" cy="685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850896" y="1041400"/>
            <a:ext cx="20675858" cy="116332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2719903"/>
      </p:ext>
    </p:extLst>
  </p:cSld>
  <p:clrMapOvr>
    <a:masterClrMapping/>
  </p:clrMapOvr>
  <p:transition/>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ef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Right 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artners of 4">
    <p:spTree>
      <p:nvGrpSpPr>
        <p:cNvPr id="1" name=""/>
        <p:cNvGrpSpPr/>
        <p:nvPr/>
      </p:nvGrpSpPr>
      <p:grpSpPr>
        <a:xfrm>
          <a:off x="0" y="0"/>
          <a:ext cx="0" cy="0"/>
          <a:chOff x="0" y="0"/>
          <a:chExt cx="0" cy="0"/>
        </a:xfrm>
      </p:grpSpPr>
      <p:sp>
        <p:nvSpPr>
          <p:cNvPr id="15" name="Picture Placeholder 13"/>
          <p:cNvSpPr>
            <a:spLocks noGrp="1"/>
          </p:cNvSpPr>
          <p:nvPr>
            <p:ph type="pic" sz="quarter" idx="20"/>
          </p:nvPr>
        </p:nvSpPr>
        <p:spPr>
          <a:xfrm>
            <a:off x="7276542"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1"/>
          </p:nvPr>
        </p:nvSpPr>
        <p:spPr>
          <a:xfrm>
            <a:off x="195016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3"/>
          <p:cNvSpPr>
            <a:spLocks noGrp="1"/>
          </p:cNvSpPr>
          <p:nvPr>
            <p:ph type="pic" sz="quarter" idx="18"/>
          </p:nvPr>
        </p:nvSpPr>
        <p:spPr>
          <a:xfrm>
            <a:off x="17929303"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3"/>
          <p:cNvSpPr>
            <a:spLocks noGrp="1"/>
          </p:cNvSpPr>
          <p:nvPr>
            <p:ph type="pic" sz="quarter" idx="19"/>
          </p:nvPr>
        </p:nvSpPr>
        <p:spPr>
          <a:xfrm>
            <a:off x="12602924" y="4224160"/>
            <a:ext cx="4535631" cy="434834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197391172"/>
      </p:ext>
    </p:extLst>
  </p:cSld>
  <p:clrMapOvr>
    <a:masterClrMapping/>
  </p:clrMapOvr>
  <p:transition/>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artners Left">
    <p:spTree>
      <p:nvGrpSpPr>
        <p:cNvPr id="1" name=""/>
        <p:cNvGrpSpPr/>
        <p:nvPr/>
      </p:nvGrpSpPr>
      <p:grpSpPr>
        <a:xfrm>
          <a:off x="0" y="0"/>
          <a:ext cx="0" cy="0"/>
          <a:chOff x="0" y="0"/>
          <a:chExt cx="0" cy="0"/>
        </a:xfrm>
      </p:grpSpPr>
      <p:sp>
        <p:nvSpPr>
          <p:cNvPr id="11" name="Picture Placeholder 13"/>
          <p:cNvSpPr>
            <a:spLocks noGrp="1"/>
          </p:cNvSpPr>
          <p:nvPr>
            <p:ph type="pic" sz="quarter" idx="18"/>
          </p:nvPr>
        </p:nvSpPr>
        <p:spPr>
          <a:xfrm>
            <a:off x="8129246"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19"/>
          </p:nvPr>
        </p:nvSpPr>
        <p:spPr>
          <a:xfrm>
            <a:off x="3682977" y="7848315"/>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5" name="Picture Placeholder 13"/>
          <p:cNvSpPr>
            <a:spLocks noGrp="1"/>
          </p:cNvSpPr>
          <p:nvPr>
            <p:ph type="pic" sz="quarter" idx="22"/>
          </p:nvPr>
        </p:nvSpPr>
        <p:spPr>
          <a:xfrm>
            <a:off x="17021784"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3"/>
          <p:cNvSpPr>
            <a:spLocks noGrp="1"/>
          </p:cNvSpPr>
          <p:nvPr>
            <p:ph type="pic" sz="quarter" idx="23"/>
          </p:nvPr>
        </p:nvSpPr>
        <p:spPr>
          <a:xfrm>
            <a:off x="12575515" y="7848316"/>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9" name="Picture Placeholder 13"/>
          <p:cNvSpPr>
            <a:spLocks noGrp="1"/>
          </p:cNvSpPr>
          <p:nvPr>
            <p:ph type="pic" sz="quarter" idx="24"/>
          </p:nvPr>
        </p:nvSpPr>
        <p:spPr>
          <a:xfrm>
            <a:off x="8129246"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0" name="Picture Placeholder 13"/>
          <p:cNvSpPr>
            <a:spLocks noGrp="1"/>
          </p:cNvSpPr>
          <p:nvPr>
            <p:ph type="pic" sz="quarter" idx="25"/>
          </p:nvPr>
        </p:nvSpPr>
        <p:spPr>
          <a:xfrm>
            <a:off x="3682977" y="5000537"/>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1" name="Picture Placeholder 13"/>
          <p:cNvSpPr>
            <a:spLocks noGrp="1"/>
          </p:cNvSpPr>
          <p:nvPr>
            <p:ph type="pic" sz="quarter" idx="26"/>
          </p:nvPr>
        </p:nvSpPr>
        <p:spPr>
          <a:xfrm>
            <a:off x="17021784"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22" name="Picture Placeholder 13"/>
          <p:cNvSpPr>
            <a:spLocks noGrp="1"/>
          </p:cNvSpPr>
          <p:nvPr>
            <p:ph type="pic" sz="quarter" idx="27"/>
          </p:nvPr>
        </p:nvSpPr>
        <p:spPr>
          <a:xfrm>
            <a:off x="12575515" y="5000538"/>
            <a:ext cx="3696257" cy="2129895"/>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724637189"/>
      </p:ext>
    </p:extLst>
  </p:cSld>
  <p:clrMapOvr>
    <a:masterClrMapping/>
  </p:clrMapOvr>
  <p:transition/>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Meet The Team">
    <p:spTree>
      <p:nvGrpSpPr>
        <p:cNvPr id="1" name=""/>
        <p:cNvGrpSpPr/>
        <p:nvPr/>
      </p:nvGrpSpPr>
      <p:grpSpPr>
        <a:xfrm>
          <a:off x="0" y="0"/>
          <a:ext cx="0" cy="0"/>
          <a:chOff x="0" y="0"/>
          <a:chExt cx="0" cy="0"/>
        </a:xfrm>
      </p:grpSpPr>
      <p:sp>
        <p:nvSpPr>
          <p:cNvPr id="14" name="Picture Placeholder 13"/>
          <p:cNvSpPr>
            <a:spLocks noGrp="1"/>
          </p:cNvSpPr>
          <p:nvPr>
            <p:ph type="pic" sz="quarter" idx="23"/>
          </p:nvPr>
        </p:nvSpPr>
        <p:spPr>
          <a:xfrm>
            <a:off x="251567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6" name="Picture Placeholder 15"/>
          <p:cNvSpPr>
            <a:spLocks noGrp="1"/>
          </p:cNvSpPr>
          <p:nvPr>
            <p:ph type="pic" sz="quarter" idx="20"/>
          </p:nvPr>
        </p:nvSpPr>
        <p:spPr>
          <a:xfrm>
            <a:off x="1855283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7" name="Picture Placeholder 16"/>
          <p:cNvSpPr>
            <a:spLocks noGrp="1"/>
          </p:cNvSpPr>
          <p:nvPr>
            <p:ph type="pic" sz="quarter" idx="21"/>
          </p:nvPr>
        </p:nvSpPr>
        <p:spPr>
          <a:xfrm>
            <a:off x="13226450"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8" name="Picture Placeholder 17"/>
          <p:cNvSpPr>
            <a:spLocks noGrp="1"/>
          </p:cNvSpPr>
          <p:nvPr>
            <p:ph type="pic" sz="quarter" idx="22"/>
          </p:nvPr>
        </p:nvSpPr>
        <p:spPr>
          <a:xfrm>
            <a:off x="7842059" y="4326520"/>
            <a:ext cx="3268590" cy="3791568"/>
          </a:xfrm>
          <a:custGeom>
            <a:avLst/>
            <a:gdLst>
              <a:gd name="connsiteX0" fmla="*/ 1634295 w 3268590"/>
              <a:gd name="connsiteY0" fmla="*/ 0 h 3791568"/>
              <a:gd name="connsiteX1" fmla="*/ 3268590 w 3268590"/>
              <a:gd name="connsiteY1" fmla="*/ 817148 h 3791568"/>
              <a:gd name="connsiteX2" fmla="*/ 3268590 w 3268590"/>
              <a:gd name="connsiteY2" fmla="*/ 2974420 h 3791568"/>
              <a:gd name="connsiteX3" fmla="*/ 1634295 w 3268590"/>
              <a:gd name="connsiteY3" fmla="*/ 3791568 h 3791568"/>
              <a:gd name="connsiteX4" fmla="*/ 0 w 3268590"/>
              <a:gd name="connsiteY4" fmla="*/ 2974420 h 3791568"/>
              <a:gd name="connsiteX5" fmla="*/ 0 w 3268590"/>
              <a:gd name="connsiteY5" fmla="*/ 817148 h 37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8590" h="3791568">
                <a:moveTo>
                  <a:pt x="1634295" y="0"/>
                </a:moveTo>
                <a:lnTo>
                  <a:pt x="3268590" y="817148"/>
                </a:lnTo>
                <a:lnTo>
                  <a:pt x="3268590" y="2974420"/>
                </a:lnTo>
                <a:lnTo>
                  <a:pt x="1634295" y="3791568"/>
                </a:lnTo>
                <a:lnTo>
                  <a:pt x="0" y="2974420"/>
                </a:lnTo>
                <a:lnTo>
                  <a:pt x="0" y="817148"/>
                </a:lnTo>
                <a:close/>
              </a:path>
            </a:pathLst>
          </a:custGeom>
          <a:effectLst/>
        </p:spPr>
        <p:txBody>
          <a:bodyPr wrap="square">
            <a:no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6827535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Laptop3">
    <p:spTree>
      <p:nvGrpSpPr>
        <p:cNvPr id="1" name=""/>
        <p:cNvGrpSpPr/>
        <p:nvPr/>
      </p:nvGrpSpPr>
      <p:grpSpPr>
        <a:xfrm>
          <a:off x="0" y="0"/>
          <a:ext cx="0" cy="0"/>
          <a:chOff x="0" y="0"/>
          <a:chExt cx="0" cy="0"/>
        </a:xfrm>
      </p:grpSpPr>
      <p:sp>
        <p:nvSpPr>
          <p:cNvPr id="16" name="Picture Placeholder 13"/>
          <p:cNvSpPr>
            <a:spLocks noGrp="1"/>
          </p:cNvSpPr>
          <p:nvPr>
            <p:ph type="pic" sz="quarter" idx="20"/>
          </p:nvPr>
        </p:nvSpPr>
        <p:spPr>
          <a:xfrm>
            <a:off x="8430952" y="5348483"/>
            <a:ext cx="7579234" cy="480261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969524"/>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6" name="Picture Placeholder 13"/>
          <p:cNvSpPr>
            <a:spLocks noGrp="1"/>
          </p:cNvSpPr>
          <p:nvPr>
            <p:ph type="pic" sz="quarter" idx="25"/>
          </p:nvPr>
        </p:nvSpPr>
        <p:spPr>
          <a:xfrm>
            <a:off x="0" y="0"/>
            <a:ext cx="24377650" cy="13716000"/>
          </a:xfrm>
          <a:prstGeom prst="rect">
            <a:avLst/>
          </a:prstGeom>
          <a:effectLst/>
        </p:spPr>
        <p:txBody>
          <a:bodyPr>
            <a:normAutofit/>
          </a:bodyPr>
          <a:lstStyle>
            <a:lvl1pPr marL="0" indent="0">
              <a:buNone/>
              <a:defRPr sz="2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212298087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am No Backgroun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a:xfrm>
            <a:off x="1873008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15" name="Picture Placeholder 3"/>
          <p:cNvSpPr>
            <a:spLocks noGrp="1"/>
          </p:cNvSpPr>
          <p:nvPr>
            <p:ph type="pic" sz="quarter" idx="12"/>
          </p:nvPr>
        </p:nvSpPr>
        <p:spPr>
          <a:xfrm>
            <a:off x="1340370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25" name="Picture Placeholder 3"/>
          <p:cNvSpPr>
            <a:spLocks noGrp="1"/>
          </p:cNvSpPr>
          <p:nvPr>
            <p:ph type="pic" sz="quarter" idx="13"/>
          </p:nvPr>
        </p:nvSpPr>
        <p:spPr>
          <a:xfrm>
            <a:off x="800874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
        <p:nvSpPr>
          <p:cNvPr id="34" name="Picture Placeholder 3"/>
          <p:cNvSpPr>
            <a:spLocks noGrp="1"/>
          </p:cNvSpPr>
          <p:nvPr>
            <p:ph type="pic" sz="quarter" idx="14"/>
          </p:nvPr>
        </p:nvSpPr>
        <p:spPr>
          <a:xfrm>
            <a:off x="2682362" y="5066959"/>
            <a:ext cx="2935224" cy="2935154"/>
          </a:xfrm>
          <a:prstGeom prst="ellipse">
            <a:avLst/>
          </a:prstGeom>
        </p:spPr>
        <p:txBody>
          <a:bodyPr>
            <a:normAutofit/>
          </a:bodyPr>
          <a:lstStyle>
            <a:lvl1pPr>
              <a:defRPr sz="2300">
                <a:latin typeface="Montserrat Hairline" charset="0"/>
                <a:ea typeface="Montserrat Hairline" charset="0"/>
                <a:cs typeface="Montserrat Hairline" charset="0"/>
              </a:defRPr>
            </a:lvl1pPr>
          </a:lstStyle>
          <a:p>
            <a:endParaRPr lang="en-US"/>
          </a:p>
        </p:txBody>
      </p:sp>
    </p:spTree>
    <p:extLst>
      <p:ext uri="{BB962C8B-B14F-4D97-AF65-F5344CB8AC3E}">
        <p14:creationId xmlns:p14="http://schemas.microsoft.com/office/powerpoint/2010/main" val="16774953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4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2244038" y="3590692"/>
            <a:ext cx="9389327" cy="8723044"/>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79027730"/>
      </p:ext>
    </p:extLst>
  </p:cSld>
  <p:clrMapOvr>
    <a:masterClrMapping/>
  </p:clrMapOvr>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esponsive devices mockup">
    <p:spTree>
      <p:nvGrpSpPr>
        <p:cNvPr id="1" name=""/>
        <p:cNvGrpSpPr/>
        <p:nvPr/>
      </p:nvGrpSpPr>
      <p:grpSpPr>
        <a:xfrm>
          <a:off x="0" y="0"/>
          <a:ext cx="0" cy="0"/>
          <a:chOff x="0" y="0"/>
          <a:chExt cx="0" cy="0"/>
        </a:xfrm>
      </p:grpSpPr>
      <p:sp>
        <p:nvSpPr>
          <p:cNvPr id="61" name="Picture Placeholder 13"/>
          <p:cNvSpPr>
            <a:spLocks noGrp="1"/>
          </p:cNvSpPr>
          <p:nvPr>
            <p:ph type="pic" sz="quarter" idx="19"/>
          </p:nvPr>
        </p:nvSpPr>
        <p:spPr>
          <a:xfrm>
            <a:off x="18693732" y="5932945"/>
            <a:ext cx="1053950" cy="1850160"/>
          </a:xfrm>
          <a:prstGeom prst="rect">
            <a:avLst/>
          </a:prstGeom>
          <a:effectLst/>
        </p:spPr>
        <p:txBody>
          <a:bodyPr>
            <a:normAutofit/>
          </a:bodyPr>
          <a:lstStyle>
            <a:lvl1pPr marL="0" indent="0">
              <a:buNone/>
              <a:defRPr sz="13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2" name="Picture Placeholder 13"/>
          <p:cNvSpPr>
            <a:spLocks noGrp="1"/>
          </p:cNvSpPr>
          <p:nvPr>
            <p:ph type="pic" sz="quarter" idx="20"/>
          </p:nvPr>
        </p:nvSpPr>
        <p:spPr>
          <a:xfrm>
            <a:off x="12875387" y="1875919"/>
            <a:ext cx="7585329" cy="42597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3" name="Picture Placeholder 13"/>
          <p:cNvSpPr>
            <a:spLocks noGrp="1"/>
          </p:cNvSpPr>
          <p:nvPr>
            <p:ph type="pic" sz="quarter" idx="21"/>
          </p:nvPr>
        </p:nvSpPr>
        <p:spPr>
          <a:xfrm>
            <a:off x="20123084" y="4483669"/>
            <a:ext cx="2476398" cy="329943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64" name="Picture Placeholder 13"/>
          <p:cNvSpPr>
            <a:spLocks noGrp="1"/>
          </p:cNvSpPr>
          <p:nvPr>
            <p:ph type="pic" sz="quarter" idx="22"/>
          </p:nvPr>
        </p:nvSpPr>
        <p:spPr>
          <a:xfrm>
            <a:off x="10085503" y="4640557"/>
            <a:ext cx="4862771" cy="307701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401276029"/>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ortfolio of 4">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5"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8"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251956971"/>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s">
    <p:spTree>
      <p:nvGrpSpPr>
        <p:cNvPr id="1" name=""/>
        <p:cNvGrpSpPr/>
        <p:nvPr/>
      </p:nvGrpSpPr>
      <p:grpSpPr>
        <a:xfrm>
          <a:off x="0" y="0"/>
          <a:ext cx="0" cy="0"/>
          <a:chOff x="0" y="0"/>
          <a:chExt cx="0" cy="0"/>
        </a:xfrm>
      </p:grpSpPr>
      <p:sp>
        <p:nvSpPr>
          <p:cNvPr id="7"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9" name="Picture Placeholder 13"/>
          <p:cNvSpPr>
            <a:spLocks noGrp="1"/>
          </p:cNvSpPr>
          <p:nvPr>
            <p:ph type="pic" sz="quarter" idx="20"/>
          </p:nvPr>
        </p:nvSpPr>
        <p:spPr>
          <a:xfrm>
            <a:off x="-22302" y="0"/>
            <a:ext cx="12221736" cy="6846847"/>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352429302"/>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ortfolio Masonry Lef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0" y="9188605"/>
            <a:ext cx="5926162"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0"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625097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625097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500869863"/>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ortfolio Masonry Right">
    <p:spTree>
      <p:nvGrpSpPr>
        <p:cNvPr id="1" name=""/>
        <p:cNvGrpSpPr/>
        <p:nvPr/>
      </p:nvGrpSpPr>
      <p:grpSpPr>
        <a:xfrm>
          <a:off x="0" y="0"/>
          <a:ext cx="0" cy="0"/>
          <a:chOff x="0" y="0"/>
          <a:chExt cx="0" cy="0"/>
        </a:xfrm>
      </p:grpSpPr>
      <p:sp>
        <p:nvSpPr>
          <p:cNvPr id="10"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1"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2"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
        <p:nvSpPr>
          <p:cNvPr id="13"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Poppins Light" charset="0"/>
                <a:ea typeface="Poppins Light" charset="0"/>
                <a:cs typeface="Poppins Light" charset="0"/>
              </a:defRPr>
            </a:lvl1pPr>
          </a:lstStyle>
          <a:p>
            <a:endParaRPr lang="en-US" dirty="0"/>
          </a:p>
        </p:txBody>
      </p:sp>
    </p:spTree>
    <p:extLst>
      <p:ext uri="{BB962C8B-B14F-4D97-AF65-F5344CB8AC3E}">
        <p14:creationId xmlns:p14="http://schemas.microsoft.com/office/powerpoint/2010/main" val="160455441"/>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6" name="TextBox 5"/>
          <p:cNvSpPr txBox="1"/>
          <p:nvPr userDrawn="1"/>
        </p:nvSpPr>
        <p:spPr>
          <a:xfrm>
            <a:off x="1472764" y="12826328"/>
            <a:ext cx="3812775" cy="430887"/>
          </a:xfrm>
          <a:prstGeom prst="rect">
            <a:avLst/>
          </a:prstGeom>
          <a:noFill/>
        </p:spPr>
        <p:txBody>
          <a:bodyPr wrap="none" rtlCol="0" anchor="ctr" anchorCtr="0">
            <a:spAutoFit/>
          </a:bodyPr>
          <a:lstStyle/>
          <a:p>
            <a:pPr algn="l"/>
            <a:r>
              <a:rPr lang="en-US" sz="2200" b="1" i="0" dirty="0" smtClean="0">
                <a:solidFill>
                  <a:schemeClr val="tx2"/>
                </a:solidFill>
                <a:latin typeface="Lato" charset="0"/>
                <a:ea typeface="Lato" charset="0"/>
                <a:cs typeface="Lato" charset="0"/>
              </a:rPr>
              <a:t>Wolf Company</a:t>
            </a:r>
            <a:r>
              <a:rPr lang="en-US" sz="2200" b="1" i="0" baseline="0" dirty="0" smtClean="0">
                <a:solidFill>
                  <a:schemeClr val="tx2"/>
                </a:solidFill>
                <a:latin typeface="Lato" charset="0"/>
                <a:ea typeface="Lato" charset="0"/>
                <a:cs typeface="Lato" charset="0"/>
              </a:rPr>
              <a:t> </a:t>
            </a:r>
            <a:r>
              <a:rPr lang="en-US" sz="2200" b="0" i="0" baseline="0" dirty="0" smtClean="0">
                <a:solidFill>
                  <a:schemeClr val="tx2"/>
                </a:solidFill>
                <a:latin typeface="Lato Light" charset="0"/>
                <a:ea typeface="Lato Light" charset="0"/>
                <a:cs typeface="Lato Light" charset="0"/>
              </a:rPr>
              <a:t>| </a:t>
            </a:r>
            <a:r>
              <a:rPr lang="en-US" sz="2200" baseline="0" dirty="0" smtClean="0">
                <a:solidFill>
                  <a:schemeClr val="tx2"/>
                </a:solidFill>
                <a:latin typeface="Lato Light" charset="0"/>
                <a:ea typeface="Lato Light" charset="0"/>
                <a:cs typeface="Lato Light" charset="0"/>
              </a:rPr>
              <a:t>Presentation</a:t>
            </a:r>
            <a:endParaRPr lang="en-US" sz="2200" dirty="0">
              <a:solidFill>
                <a:schemeClr val="tx2"/>
              </a:solidFill>
              <a:latin typeface="Lato Light" charset="0"/>
              <a:ea typeface="Lato Light" charset="0"/>
              <a:cs typeface="Lato Light" charset="0"/>
            </a:endParaRPr>
          </a:p>
        </p:txBody>
      </p:sp>
      <p:sp>
        <p:nvSpPr>
          <p:cNvPr id="14" name="Hexagon 13"/>
          <p:cNvSpPr/>
          <p:nvPr userDrawn="1"/>
        </p:nvSpPr>
        <p:spPr>
          <a:xfrm rot="5400000">
            <a:off x="22423256" y="543680"/>
            <a:ext cx="766064" cy="660400"/>
          </a:xfrm>
          <a:prstGeom prst="hexagon">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userDrawn="1"/>
        </p:nvSpPr>
        <p:spPr>
          <a:xfrm>
            <a:off x="22431706" y="596900"/>
            <a:ext cx="864586" cy="553961"/>
          </a:xfrm>
          <a:prstGeom prst="rect">
            <a:avLst/>
          </a:prstGeom>
          <a:noFill/>
        </p:spPr>
        <p:txBody>
          <a:bodyPr wrap="none" lIns="182843" tIns="91422" rIns="182843" bIns="91422" rtlCol="0">
            <a:spAutoFit/>
          </a:bodyPr>
          <a:lstStyle/>
          <a:p>
            <a:pPr algn="ctr"/>
            <a:fld id="{260E2A6B-A809-4840-BF14-8648BC0BDF87}" type="slidenum">
              <a:rPr lang="id-ID" sz="2400" b="1" i="0" smtClean="0">
                <a:solidFill>
                  <a:schemeClr val="tx2"/>
                </a:solidFill>
                <a:latin typeface="Lato" charset="0"/>
                <a:ea typeface="Lato" charset="0"/>
                <a:cs typeface="Lato" charset="0"/>
              </a:rPr>
              <a:pPr algn="ctr"/>
              <a:t>‹#›</a:t>
            </a:fld>
            <a:r>
              <a:rPr lang="id-ID" sz="2400" b="1" i="0" dirty="0" smtClean="0">
                <a:solidFill>
                  <a:schemeClr val="tx2"/>
                </a:solidFill>
                <a:latin typeface="Lato" charset="0"/>
                <a:ea typeface="Lato" charset="0"/>
                <a:cs typeface="Lato" charset="0"/>
              </a:rPr>
              <a:t>  </a:t>
            </a:r>
            <a:endParaRPr lang="id-ID" sz="2400" b="1" i="0" dirty="0">
              <a:solidFill>
                <a:schemeClr val="tx2"/>
              </a:solidFill>
              <a:latin typeface="Lato" charset="0"/>
              <a:ea typeface="Lato" charset="0"/>
              <a:cs typeface="Lato" charset="0"/>
            </a:endParaRPr>
          </a:p>
        </p:txBody>
      </p:sp>
      <p:sp>
        <p:nvSpPr>
          <p:cNvPr id="16" name="Shape 2863"/>
          <p:cNvSpPr/>
          <p:nvPr userDrawn="1"/>
        </p:nvSpPr>
        <p:spPr>
          <a:xfrm>
            <a:off x="21824733"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7" name="Shape 2864"/>
          <p:cNvSpPr/>
          <p:nvPr userDrawn="1"/>
        </p:nvSpPr>
        <p:spPr>
          <a:xfrm>
            <a:off x="2253330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8" name="Shape 2865"/>
          <p:cNvSpPr/>
          <p:nvPr userDrawn="1"/>
        </p:nvSpPr>
        <p:spPr>
          <a:xfrm>
            <a:off x="21114226" y="1264776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4023" r:id="rId2"/>
    <p:sldLayoutId id="2147484030" r:id="rId3"/>
    <p:sldLayoutId id="2147484031" r:id="rId4"/>
    <p:sldLayoutId id="2147484022" r:id="rId5"/>
    <p:sldLayoutId id="2147484013" r:id="rId6"/>
    <p:sldLayoutId id="2147484025" r:id="rId7"/>
    <p:sldLayoutId id="2147484015" r:id="rId8"/>
    <p:sldLayoutId id="2147484016" r:id="rId9"/>
    <p:sldLayoutId id="2147484014" r:id="rId10"/>
    <p:sldLayoutId id="2147484038" r:id="rId11"/>
    <p:sldLayoutId id="2147484039" r:id="rId12"/>
    <p:sldLayoutId id="2147484018" r:id="rId13"/>
    <p:sldLayoutId id="2147484012" r:id="rId14"/>
    <p:sldLayoutId id="2147484037" r:id="rId15"/>
    <p:sldLayoutId id="2147484020" r:id="rId16"/>
    <p:sldLayoutId id="2147484028" r:id="rId17"/>
    <p:sldLayoutId id="2147484029" r:id="rId18"/>
    <p:sldLayoutId id="2147484017" r:id="rId19"/>
    <p:sldLayoutId id="2147484007" r:id="rId20"/>
    <p:sldLayoutId id="2147484019" r:id="rId21"/>
    <p:sldLayoutId id="2147484010" r:id="rId22"/>
    <p:sldLayoutId id="2147484009" r:id="rId23"/>
    <p:sldLayoutId id="2147484008" r:id="rId24"/>
    <p:sldLayoutId id="2147484024" r:id="rId25"/>
    <p:sldLayoutId id="2147484006" r:id="rId26"/>
    <p:sldLayoutId id="2147484034" r:id="rId27"/>
    <p:sldLayoutId id="2147484035" r:id="rId28"/>
    <p:sldLayoutId id="2147484036" r:id="rId29"/>
    <p:sldLayoutId id="2147484032" r:id="rId30"/>
    <p:sldLayoutId id="2147483997" r:id="rId31"/>
    <p:sldLayoutId id="2147483982" r:id="rId32"/>
    <p:sldLayoutId id="2147483917" r:id="rId33"/>
    <p:sldLayoutId id="2147484011" r:id="rId34"/>
    <p:sldLayoutId id="2147483918" r:id="rId35"/>
    <p:sldLayoutId id="2147483919" r:id="rId36"/>
    <p:sldLayoutId id="2147483981" r:id="rId37"/>
    <p:sldLayoutId id="2147483980" r:id="rId38"/>
    <p:sldLayoutId id="2147483972" r:id="rId39"/>
    <p:sldLayoutId id="2147484026" r:id="rId40"/>
    <p:sldLayoutId id="2147484027" r:id="rId41"/>
    <p:sldLayoutId id="2147484040" r:id="rId42"/>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3.png"/><Relationship Id="rId6" Type="http://schemas.openxmlformats.org/officeDocument/2006/relationships/image" Target="../media/image4.png"/><Relationship Id="rId1" Type="http://schemas.openxmlformats.org/officeDocument/2006/relationships/slideLayout" Target="../slideLayouts/slideLayout38.xml"/><Relationship Id="rId2" Type="http://schemas.openxmlformats.org/officeDocument/2006/relationships/notesSlide" Target="../notesSlides/notesSlide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image" Target="../media/image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6.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3.xml"/></Relationships>
</file>

<file path=ppt/slides/_rels/slide75.xml.rels><?xml version="1.0" encoding="UTF-8" standalone="yes"?>
<Relationships xmlns="http://schemas.openxmlformats.org/package/2006/relationships"><Relationship Id="rId3" Type="http://schemas.openxmlformats.org/officeDocument/2006/relationships/chart" Target="../charts/chart5.xml"/><Relationship Id="rId4" Type="http://schemas.openxmlformats.org/officeDocument/2006/relationships/chart" Target="../charts/chart6.xml"/><Relationship Id="rId5" Type="http://schemas.openxmlformats.org/officeDocument/2006/relationships/chart" Target="../charts/chart7.xml"/><Relationship Id="rId6" Type="http://schemas.openxmlformats.org/officeDocument/2006/relationships/chart" Target="../charts/chart8.xml"/><Relationship Id="rId7" Type="http://schemas.openxmlformats.org/officeDocument/2006/relationships/chart" Target="../charts/chart9.xml"/><Relationship Id="rId8" Type="http://schemas.openxmlformats.org/officeDocument/2006/relationships/chart" Target="../charts/chart10.xml"/><Relationship Id="rId9" Type="http://schemas.openxmlformats.org/officeDocument/2006/relationships/chart" Target="../charts/chart11.xml"/><Relationship Id="rId10" Type="http://schemas.openxmlformats.org/officeDocument/2006/relationships/chart" Target="../charts/chart12.xml"/><Relationship Id="rId11" Type="http://schemas.openxmlformats.org/officeDocument/2006/relationships/chart" Target="../charts/chart13.xml"/><Relationship Id="rId1" Type="http://schemas.openxmlformats.org/officeDocument/2006/relationships/slideLayout" Target="../slideLayouts/slideLayout1.xml"/><Relationship Id="rId2" Type="http://schemas.openxmlformats.org/officeDocument/2006/relationships/notesSlide" Target="../notesSlides/notesSlide44.xml"/></Relationships>
</file>

<file path=ppt/slides/_rels/slide76.xml.rels><?xml version="1.0" encoding="UTF-8" standalone="yes"?>
<Relationships xmlns="http://schemas.openxmlformats.org/package/2006/relationships"><Relationship Id="rId3" Type="http://schemas.openxmlformats.org/officeDocument/2006/relationships/chart" Target="../charts/chart14.xml"/><Relationship Id="rId4" Type="http://schemas.openxmlformats.org/officeDocument/2006/relationships/chart" Target="../charts/chart15.xml"/><Relationship Id="rId1" Type="http://schemas.openxmlformats.org/officeDocument/2006/relationships/slideLayout" Target="../slideLayouts/slideLayout1.xml"/><Relationship Id="rId2" Type="http://schemas.openxmlformats.org/officeDocument/2006/relationships/notesSlide" Target="../notesSlides/notesSlide4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accent1">
              <a:alpha val="71000"/>
            </a:schemeClr>
          </a:solidFill>
        </p:spPr>
      </p:sp>
      <p:sp>
        <p:nvSpPr>
          <p:cNvPr id="16" name="Subtitle 2"/>
          <p:cNvSpPr txBox="1">
            <a:spLocks/>
          </p:cNvSpPr>
          <p:nvPr/>
        </p:nvSpPr>
        <p:spPr>
          <a:xfrm>
            <a:off x="9292958" y="764430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17" name="TextBox 16"/>
          <p:cNvSpPr txBox="1"/>
          <p:nvPr/>
        </p:nvSpPr>
        <p:spPr>
          <a:xfrm>
            <a:off x="5912200" y="5339120"/>
            <a:ext cx="12566262" cy="2708434"/>
          </a:xfrm>
          <a:prstGeom prst="rect">
            <a:avLst/>
          </a:prstGeom>
          <a:noFill/>
        </p:spPr>
        <p:txBody>
          <a:bodyPr wrap="none" rtlCol="0">
            <a:spAutoFit/>
          </a:bodyPr>
          <a:lstStyle/>
          <a:p>
            <a:pPr algn="ctr"/>
            <a:r>
              <a:rPr lang="en-US" sz="17000" b="1" dirty="0" smtClean="0">
                <a:solidFill>
                  <a:schemeClr val="bg1"/>
                </a:solidFill>
                <a:latin typeface="Lato Bold" charset="0"/>
                <a:ea typeface="Lato Bold" charset="0"/>
                <a:cs typeface="Lato Bold" charset="0"/>
              </a:rPr>
              <a:t>WOLF &amp; CO</a:t>
            </a:r>
            <a:endParaRPr lang="en-US" sz="17000" b="1" dirty="0">
              <a:solidFill>
                <a:schemeClr val="bg1"/>
              </a:solidFill>
              <a:latin typeface="Lato Bold" charset="0"/>
              <a:ea typeface="Lato Bold" charset="0"/>
              <a:cs typeface="Lato Bold" charset="0"/>
            </a:endParaRPr>
          </a:p>
        </p:txBody>
      </p:sp>
      <p:sp>
        <p:nvSpPr>
          <p:cNvPr id="15" name="Rectangle 14"/>
          <p:cNvSpPr/>
          <p:nvPr/>
        </p:nvSpPr>
        <p:spPr>
          <a:xfrm>
            <a:off x="5393085" y="5018049"/>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7591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3760605" y="959005"/>
            <a:ext cx="184731" cy="954107"/>
          </a:xfrm>
          <a:prstGeom prst="rect">
            <a:avLst/>
          </a:prstGeom>
          <a:noFill/>
        </p:spPr>
        <p:txBody>
          <a:bodyPr wrap="none" rtlCol="0">
            <a:spAutoFit/>
          </a:bodyPr>
          <a:lstStyle/>
          <a:p>
            <a:endParaRPr lang="en-US" sz="5600" dirty="0"/>
          </a:p>
        </p:txBody>
      </p:sp>
      <p:sp>
        <p:nvSpPr>
          <p:cNvPr id="49" name="Rectangle 48"/>
          <p:cNvSpPr>
            <a:spLocks/>
          </p:cNvSpPr>
          <p:nvPr/>
        </p:nvSpPr>
        <p:spPr bwMode="auto">
          <a:xfrm>
            <a:off x="13123667" y="4313152"/>
            <a:ext cx="6395982"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VINCE LOMBARDI</a:t>
            </a:r>
          </a:p>
        </p:txBody>
      </p:sp>
      <p:sp>
        <p:nvSpPr>
          <p:cNvPr id="14" name="TextBox 13"/>
          <p:cNvSpPr txBox="1"/>
          <p:nvPr/>
        </p:nvSpPr>
        <p:spPr>
          <a:xfrm>
            <a:off x="13034459" y="1324548"/>
            <a:ext cx="9322419" cy="2657138"/>
          </a:xfrm>
          <a:prstGeom prst="rect">
            <a:avLst/>
          </a:prstGeom>
          <a:noFill/>
        </p:spPr>
        <p:txBody>
          <a:bodyPr wrap="square" rtlCol="0">
            <a:spAutoFit/>
          </a:bodyPr>
          <a:lstStyle/>
          <a:p>
            <a:pPr algn="just">
              <a:lnSpc>
                <a:spcPts val="4980"/>
              </a:lnSpc>
            </a:pPr>
            <a:r>
              <a:rPr lang="en-US" sz="3500" b="1" dirty="0" smtClean="0">
                <a:latin typeface="Lato" charset="0"/>
                <a:ea typeface="Lato" charset="0"/>
                <a:cs typeface="Lato" charset="0"/>
              </a:rPr>
              <a:t>“The </a:t>
            </a:r>
            <a:r>
              <a:rPr lang="en-US" sz="3500" b="1" dirty="0">
                <a:latin typeface="Lato" charset="0"/>
                <a:ea typeface="Lato" charset="0"/>
                <a:cs typeface="Lato" charset="0"/>
              </a:rPr>
              <a:t>price of success is hard work, dedication to the job at hand, and the determination that whether we win or lose, we have applied the best of ourselves to the task at </a:t>
            </a:r>
            <a:r>
              <a:rPr lang="en-US" sz="3500" b="1" dirty="0" smtClean="0">
                <a:latin typeface="Lato" charset="0"/>
                <a:ea typeface="Lato" charset="0"/>
                <a:cs typeface="Lato" charset="0"/>
              </a:rPr>
              <a:t>hand”</a:t>
            </a:r>
          </a:p>
        </p:txBody>
      </p:sp>
      <p:sp>
        <p:nvSpPr>
          <p:cNvPr id="29" name="TextBox 28"/>
          <p:cNvSpPr txBox="1"/>
          <p:nvPr/>
        </p:nvSpPr>
        <p:spPr>
          <a:xfrm>
            <a:off x="13145969" y="5222429"/>
            <a:ext cx="3980577" cy="430887"/>
          </a:xfrm>
          <a:prstGeom prst="rect">
            <a:avLst/>
          </a:prstGeom>
          <a:noFill/>
        </p:spPr>
        <p:txBody>
          <a:bodyPr wrap="none" rtlCol="0" anchor="ctr" anchorCtr="0">
            <a:spAutoFit/>
          </a:bodyPr>
          <a:lstStyle/>
          <a:p>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sp>
        <p:nvSpPr>
          <p:cNvPr id="31" name="Rectangle 30"/>
          <p:cNvSpPr>
            <a:spLocks/>
          </p:cNvSpPr>
          <p:nvPr/>
        </p:nvSpPr>
        <p:spPr bwMode="auto">
          <a:xfrm>
            <a:off x="5238371" y="10825465"/>
            <a:ext cx="636873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7400"/>
              </a:lnSpc>
            </a:pPr>
            <a:r>
              <a:rPr lang="en-US" sz="4400" b="1" spc="800" dirty="0" smtClean="0">
                <a:solidFill>
                  <a:schemeClr val="tx2"/>
                </a:solidFill>
                <a:latin typeface="Poppins" charset="0"/>
                <a:ea typeface="Poppins" charset="0"/>
                <a:cs typeface="Poppins" charset="0"/>
                <a:sym typeface="Bebas Neue" charset="0"/>
              </a:rPr>
              <a:t>MARIO ANDRETTI</a:t>
            </a:r>
          </a:p>
        </p:txBody>
      </p:sp>
      <p:sp>
        <p:nvSpPr>
          <p:cNvPr id="32" name="TextBox 31"/>
          <p:cNvSpPr txBox="1"/>
          <p:nvPr/>
        </p:nvSpPr>
        <p:spPr>
          <a:xfrm>
            <a:off x="2284683" y="7836861"/>
            <a:ext cx="9322419" cy="2657138"/>
          </a:xfrm>
          <a:prstGeom prst="rect">
            <a:avLst/>
          </a:prstGeom>
          <a:noFill/>
        </p:spPr>
        <p:txBody>
          <a:bodyPr wrap="square" rtlCol="0">
            <a:spAutoFit/>
          </a:bodyPr>
          <a:lstStyle/>
          <a:p>
            <a:pPr algn="r">
              <a:lnSpc>
                <a:spcPts val="4980"/>
              </a:lnSpc>
            </a:pPr>
            <a:r>
              <a:rPr lang="en-US" sz="3500" b="1" dirty="0" smtClean="0">
                <a:latin typeface="Lato" charset="0"/>
                <a:ea typeface="Lato" charset="0"/>
                <a:cs typeface="Lato" charset="0"/>
              </a:rPr>
              <a:t>“Desire </a:t>
            </a:r>
            <a:r>
              <a:rPr lang="en-US" sz="3500" b="1" dirty="0">
                <a:latin typeface="Lato" charset="0"/>
                <a:ea typeface="Lato" charset="0"/>
                <a:cs typeface="Lato" charset="0"/>
              </a:rPr>
              <a:t>is the key to motivation, but it's determination and commitment to an unrelenting pursuit of your goal - a commitment to </a:t>
            </a:r>
            <a:r>
              <a:rPr lang="en-US" sz="3500" b="1" dirty="0" smtClean="0">
                <a:latin typeface="Lato" charset="0"/>
                <a:ea typeface="Lato" charset="0"/>
                <a:cs typeface="Lato" charset="0"/>
              </a:rPr>
              <a:t>excellence”</a:t>
            </a:r>
          </a:p>
        </p:txBody>
      </p:sp>
      <p:sp>
        <p:nvSpPr>
          <p:cNvPr id="33" name="TextBox 32"/>
          <p:cNvSpPr txBox="1"/>
          <p:nvPr/>
        </p:nvSpPr>
        <p:spPr>
          <a:xfrm>
            <a:off x="7581921" y="11734742"/>
            <a:ext cx="3980577" cy="430887"/>
          </a:xfrm>
          <a:prstGeom prst="rect">
            <a:avLst/>
          </a:prstGeom>
          <a:noFill/>
        </p:spPr>
        <p:txBody>
          <a:bodyPr wrap="none" rtlCol="0" anchor="ctr" anchorCtr="0">
            <a:spAutoFit/>
          </a:bodyPr>
          <a:lstStyle/>
          <a:p>
            <a:pPr algn="r"/>
            <a:r>
              <a:rPr lang="en-US" sz="2200" b="1" smtClean="0">
                <a:latin typeface="Poppins SemiBold" charset="0"/>
                <a:ea typeface="Poppins SemiBold" charset="0"/>
                <a:cs typeface="Poppins SemiBold" charset="0"/>
              </a:rPr>
              <a:t>PRESIDENT &amp; CO-FOUNDER</a:t>
            </a:r>
            <a:endParaRPr lang="en-US" sz="2200" b="1" dirty="0">
              <a:latin typeface="Poppins SemiBold" charset="0"/>
              <a:ea typeface="Poppins SemiBold" charset="0"/>
              <a:cs typeface="Poppins SemiBold" charset="0"/>
            </a:endParaRPr>
          </a:p>
        </p:txBody>
      </p:sp>
      <p:sp>
        <p:nvSpPr>
          <p:cNvPr id="2" name="Picture Placeholder 1"/>
          <p:cNvSpPr>
            <a:spLocks noGrp="1"/>
          </p:cNvSpPr>
          <p:nvPr>
            <p:ph type="pic" sz="quarter" idx="20"/>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1779692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4294"/>
            <a:ext cx="24428458" cy="13744588"/>
          </a:xfrm>
          <a:prstGeom prst="rect">
            <a:avLst/>
          </a:prstGeom>
          <a:gradFill>
            <a:gsLst>
              <a:gs pos="0">
                <a:srgbClr val="F52552">
                  <a:alpha val="79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3"/>
          </p:nvPr>
        </p:nvSpPr>
        <p:spPr/>
      </p:sp>
      <p:sp>
        <p:nvSpPr>
          <p:cNvPr id="21" name="Rectangle 20"/>
          <p:cNvSpPr/>
          <p:nvPr/>
        </p:nvSpPr>
        <p:spPr>
          <a:xfrm>
            <a:off x="3454400" y="4165600"/>
            <a:ext cx="174498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Subtitle 2"/>
          <p:cNvSpPr txBox="1">
            <a:spLocks/>
          </p:cNvSpPr>
          <p:nvPr/>
        </p:nvSpPr>
        <p:spPr>
          <a:xfrm>
            <a:off x="4958908" y="6356327"/>
            <a:ext cx="14548292"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r>
              <a:rPr lang="en-US" dirty="0">
                <a:solidFill>
                  <a:schemeClr val="bg1"/>
                </a:solidFill>
                <a:latin typeface="Poppins Light" charset="0"/>
                <a:ea typeface="Poppins Light" charset="0"/>
                <a:cs typeface="Poppins Light" charset="0"/>
              </a:rPr>
              <a:t> </a:t>
            </a:r>
            <a:r>
              <a:rPr lang="en-US" dirty="0" smtClean="0">
                <a:solidFill>
                  <a:schemeClr val="bg1"/>
                </a:solidFill>
                <a:latin typeface="Poppins Light" charset="0"/>
                <a:ea typeface="Poppins Light" charset="0"/>
                <a:cs typeface="Poppins Light" charset="0"/>
              </a:rPr>
              <a:t>also we are companies often specify a typeface, or even a set of fonts,  part of their brand guides However </a:t>
            </a:r>
            <a:r>
              <a:rPr lang="en-US" dirty="0">
                <a:solidFill>
                  <a:schemeClr val="bg1"/>
                </a:solidFill>
                <a:latin typeface="Poppins Light" charset="0"/>
                <a:ea typeface="Poppins Light" charset="0"/>
                <a:cs typeface="Poppins Light" charset="0"/>
              </a:rPr>
              <a:t>Frequently, your initial font choice is taken out of your awesome hands also we are companies often specify a typeface, or even a set of fonts,  part of their brand </a:t>
            </a:r>
            <a:r>
              <a:rPr lang="en-US" dirty="0" smtClean="0">
                <a:solidFill>
                  <a:schemeClr val="bg1"/>
                </a:solidFill>
                <a:latin typeface="Poppins Light" charset="0"/>
                <a:ea typeface="Poppins Light" charset="0"/>
                <a:cs typeface="Poppins Light" charset="0"/>
              </a:rPr>
              <a:t>guides</a:t>
            </a:r>
            <a:endParaRPr lang="en-US" dirty="0">
              <a:solidFill>
                <a:schemeClr val="bg1"/>
              </a:solidFill>
              <a:latin typeface="Poppins Light" charset="0"/>
              <a:ea typeface="Poppins Light" charset="0"/>
              <a:cs typeface="Poppins Light" charset="0"/>
            </a:endParaRPr>
          </a:p>
        </p:txBody>
      </p:sp>
      <p:sp>
        <p:nvSpPr>
          <p:cNvPr id="28" name="Rectangle 27"/>
          <p:cNvSpPr>
            <a:spLocks/>
          </p:cNvSpPr>
          <p:nvPr/>
        </p:nvSpPr>
        <p:spPr bwMode="auto">
          <a:xfrm>
            <a:off x="10255360" y="5105400"/>
            <a:ext cx="3917739" cy="961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4400" b="1" spc="500" dirty="0" smtClean="0">
                <a:solidFill>
                  <a:schemeClr val="bg1"/>
                </a:solidFill>
                <a:latin typeface="Lato Black" charset="0"/>
                <a:ea typeface="Lato Black" charset="0"/>
                <a:cs typeface="Lato Black" charset="0"/>
                <a:sym typeface="Bebas Neue" charset="0"/>
              </a:rPr>
              <a:t>OUR VISION</a:t>
            </a:r>
          </a:p>
        </p:txBody>
      </p:sp>
    </p:spTree>
    <p:extLst>
      <p:ext uri="{BB962C8B-B14F-4D97-AF65-F5344CB8AC3E}">
        <p14:creationId xmlns:p14="http://schemas.microsoft.com/office/powerpoint/2010/main" val="168707246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945642" y="1169458"/>
            <a:ext cx="648639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MY PROFILE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176479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8500699" y="4709180"/>
            <a:ext cx="179728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MY JOBS</a:t>
            </a:r>
            <a:endParaRPr lang="en-US" sz="2800" b="1" dirty="0">
              <a:solidFill>
                <a:schemeClr val="tx2"/>
              </a:solidFill>
              <a:latin typeface="Poppins SemiBold" charset="0"/>
              <a:ea typeface="Poppins SemiBold" charset="0"/>
              <a:cs typeface="Poppins SemiBold" charset="0"/>
            </a:endParaRPr>
          </a:p>
        </p:txBody>
      </p:sp>
      <p:sp>
        <p:nvSpPr>
          <p:cNvPr id="35" name="Rectangle 34"/>
          <p:cNvSpPr/>
          <p:nvPr/>
        </p:nvSpPr>
        <p:spPr>
          <a:xfrm>
            <a:off x="3374426"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4239207" y="4709180"/>
            <a:ext cx="177324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AWARDS</a:t>
            </a:r>
            <a:endParaRPr lang="en-US" sz="2800" b="1" dirty="0">
              <a:solidFill>
                <a:schemeClr val="tx2"/>
              </a:solidFill>
              <a:latin typeface="Poppins SemiBold" charset="0"/>
              <a:ea typeface="Poppins SemiBold" charset="0"/>
              <a:cs typeface="Poppins SemiBold" charset="0"/>
            </a:endParaRPr>
          </a:p>
        </p:txBody>
      </p:sp>
      <p:sp>
        <p:nvSpPr>
          <p:cNvPr id="37" name="Rectangle 36"/>
          <p:cNvSpPr/>
          <p:nvPr/>
        </p:nvSpPr>
        <p:spPr>
          <a:xfrm>
            <a:off x="10434338" y="4539465"/>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11364042" y="4709180"/>
            <a:ext cx="164339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ALBUMS</a:t>
            </a:r>
            <a:endParaRPr lang="en-US" sz="2800" b="1" dirty="0">
              <a:solidFill>
                <a:schemeClr val="tx2"/>
              </a:solidFill>
              <a:latin typeface="Poppins SemiBold" charset="0"/>
              <a:ea typeface="Poppins SemiBold" charset="0"/>
              <a:cs typeface="Poppins SemiBold" charset="0"/>
            </a:endParaRPr>
          </a:p>
        </p:txBody>
      </p:sp>
      <p:sp>
        <p:nvSpPr>
          <p:cNvPr id="39" name="TextBox 38"/>
          <p:cNvSpPr txBox="1"/>
          <p:nvPr/>
        </p:nvSpPr>
        <p:spPr>
          <a:xfrm>
            <a:off x="17433515" y="9631534"/>
            <a:ext cx="3912418" cy="430887"/>
          </a:xfrm>
          <a:prstGeom prst="rect">
            <a:avLst/>
          </a:prstGeom>
          <a:noFill/>
        </p:spPr>
        <p:txBody>
          <a:bodyPr wrap="square" rtlCol="0" anchor="ctr" anchorCtr="0">
            <a:spAutoFit/>
          </a:bodyPr>
          <a:lstStyle/>
          <a:p>
            <a:pPr algn="ctr"/>
            <a:r>
              <a:rPr lang="en-US" sz="2200" i="1" spc="300" dirty="0" smtClean="0">
                <a:latin typeface="Lato" charset="0"/>
                <a:ea typeface="Lato" charset="0"/>
                <a:cs typeface="Lato" charset="0"/>
              </a:rPr>
              <a:t>July 2010 – Present</a:t>
            </a:r>
            <a:endParaRPr lang="en-US" sz="2200" i="1" spc="300" dirty="0">
              <a:latin typeface="Lato" charset="0"/>
              <a:ea typeface="Lato" charset="0"/>
              <a:cs typeface="Lato" charset="0"/>
            </a:endParaRPr>
          </a:p>
        </p:txBody>
      </p:sp>
      <p:sp>
        <p:nvSpPr>
          <p:cNvPr id="40" name="TextBox 39"/>
          <p:cNvSpPr txBox="1"/>
          <p:nvPr/>
        </p:nvSpPr>
        <p:spPr>
          <a:xfrm>
            <a:off x="17513253" y="9092925"/>
            <a:ext cx="375295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Awesome Media</a:t>
            </a:r>
            <a:endParaRPr lang="en-US" sz="2800" b="1" spc="300" dirty="0">
              <a:solidFill>
                <a:schemeClr val="tx2"/>
              </a:solidFill>
              <a:latin typeface="Poppins SemiBold" charset="0"/>
              <a:ea typeface="Poppins SemiBold" charset="0"/>
              <a:cs typeface="Poppins SemiBold" charset="0"/>
            </a:endParaRPr>
          </a:p>
        </p:txBody>
      </p:sp>
      <p:sp>
        <p:nvSpPr>
          <p:cNvPr id="41" name="TextBox 40"/>
          <p:cNvSpPr txBox="1"/>
          <p:nvPr/>
        </p:nvSpPr>
        <p:spPr>
          <a:xfrm>
            <a:off x="17368593" y="6735934"/>
            <a:ext cx="4042261"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April 2003 – March 2006</a:t>
            </a:r>
            <a:endParaRPr lang="en-US" sz="2200" i="1" spc="300" dirty="0">
              <a:latin typeface="Lato" charset="0"/>
              <a:ea typeface="Lato" charset="0"/>
              <a:cs typeface="Lato" charset="0"/>
            </a:endParaRPr>
          </a:p>
        </p:txBody>
      </p:sp>
      <p:sp>
        <p:nvSpPr>
          <p:cNvPr id="42" name="TextBox 41"/>
          <p:cNvSpPr txBox="1"/>
          <p:nvPr/>
        </p:nvSpPr>
        <p:spPr>
          <a:xfrm>
            <a:off x="17704005" y="6197325"/>
            <a:ext cx="337143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Marketing Inc.</a:t>
            </a:r>
            <a:endParaRPr lang="en-US" sz="2800" b="1" spc="300" dirty="0">
              <a:solidFill>
                <a:schemeClr val="tx2"/>
              </a:solidFill>
              <a:latin typeface="Poppins SemiBold" charset="0"/>
              <a:ea typeface="Poppins SemiBold" charset="0"/>
              <a:cs typeface="Poppins SemiBold" charset="0"/>
            </a:endParaRPr>
          </a:p>
        </p:txBody>
      </p:sp>
      <p:sp>
        <p:nvSpPr>
          <p:cNvPr id="46" name="TextBox 45"/>
          <p:cNvSpPr txBox="1"/>
          <p:nvPr/>
        </p:nvSpPr>
        <p:spPr>
          <a:xfrm>
            <a:off x="17548517" y="8183734"/>
            <a:ext cx="3682418"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May 2006 </a:t>
            </a:r>
            <a:r>
              <a:rPr lang="en-US" sz="2200" i="1" spc="300" dirty="0">
                <a:latin typeface="Lato" charset="0"/>
                <a:ea typeface="Lato" charset="0"/>
                <a:cs typeface="Lato" charset="0"/>
              </a:rPr>
              <a:t>– </a:t>
            </a:r>
            <a:r>
              <a:rPr lang="en-US" sz="2200" i="1" spc="300" dirty="0" smtClean="0">
                <a:latin typeface="Lato" charset="0"/>
                <a:ea typeface="Lato" charset="0"/>
                <a:cs typeface="Lato" charset="0"/>
              </a:rPr>
              <a:t>June 2009</a:t>
            </a:r>
            <a:endParaRPr lang="en-US" sz="2200" i="1" spc="300" dirty="0">
              <a:latin typeface="Lato" charset="0"/>
              <a:ea typeface="Lato" charset="0"/>
              <a:cs typeface="Lato" charset="0"/>
            </a:endParaRPr>
          </a:p>
        </p:txBody>
      </p:sp>
      <p:sp>
        <p:nvSpPr>
          <p:cNvPr id="47" name="TextBox 46"/>
          <p:cNvSpPr txBox="1"/>
          <p:nvPr/>
        </p:nvSpPr>
        <p:spPr>
          <a:xfrm>
            <a:off x="17401040" y="7645125"/>
            <a:ext cx="3977372"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Creative Lion LLC</a:t>
            </a:r>
            <a:endParaRPr lang="en-US" sz="2800" b="1" spc="300" dirty="0">
              <a:solidFill>
                <a:schemeClr val="tx2"/>
              </a:solidFill>
              <a:latin typeface="Poppins SemiBold" charset="0"/>
              <a:ea typeface="Poppins SemiBold" charset="0"/>
              <a:cs typeface="Poppins SemiBold" charset="0"/>
            </a:endParaRPr>
          </a:p>
        </p:txBody>
      </p:sp>
      <p:sp>
        <p:nvSpPr>
          <p:cNvPr id="48" name="TextBox 47"/>
          <p:cNvSpPr txBox="1"/>
          <p:nvPr/>
        </p:nvSpPr>
        <p:spPr>
          <a:xfrm>
            <a:off x="4109374" y="9631534"/>
            <a:ext cx="2032929"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John Carson</a:t>
            </a:r>
            <a:endParaRPr lang="en-US" sz="2200" i="1" spc="300" dirty="0">
              <a:latin typeface="Lato" charset="0"/>
              <a:ea typeface="Lato" charset="0"/>
              <a:cs typeface="Lato" charset="0"/>
            </a:endParaRPr>
          </a:p>
        </p:txBody>
      </p:sp>
      <p:sp>
        <p:nvSpPr>
          <p:cNvPr id="49" name="TextBox 48"/>
          <p:cNvSpPr txBox="1"/>
          <p:nvPr/>
        </p:nvSpPr>
        <p:spPr>
          <a:xfrm>
            <a:off x="3125133" y="9092925"/>
            <a:ext cx="4001416"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Paris Moda Weed</a:t>
            </a:r>
            <a:endParaRPr lang="en-US" sz="2800" b="1" spc="300" dirty="0">
              <a:solidFill>
                <a:schemeClr val="tx2"/>
              </a:solidFill>
              <a:latin typeface="Poppins SemiBold" charset="0"/>
              <a:ea typeface="Poppins SemiBold" charset="0"/>
              <a:cs typeface="Poppins SemiBold" charset="0"/>
            </a:endParaRPr>
          </a:p>
        </p:txBody>
      </p:sp>
      <p:sp>
        <p:nvSpPr>
          <p:cNvPr id="50" name="TextBox 49"/>
          <p:cNvSpPr txBox="1"/>
          <p:nvPr/>
        </p:nvSpPr>
        <p:spPr>
          <a:xfrm>
            <a:off x="4151051" y="6735934"/>
            <a:ext cx="194957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Mark White</a:t>
            </a:r>
            <a:endParaRPr lang="en-US" sz="2200" i="1" spc="300" dirty="0">
              <a:latin typeface="Lato" charset="0"/>
              <a:ea typeface="Lato" charset="0"/>
              <a:cs typeface="Lato" charset="0"/>
            </a:endParaRPr>
          </a:p>
        </p:txBody>
      </p:sp>
      <p:sp>
        <p:nvSpPr>
          <p:cNvPr id="51" name="TextBox 50"/>
          <p:cNvSpPr txBox="1"/>
          <p:nvPr/>
        </p:nvSpPr>
        <p:spPr>
          <a:xfrm>
            <a:off x="2408586" y="6197325"/>
            <a:ext cx="5434501"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Conference France 2017</a:t>
            </a:r>
            <a:endParaRPr lang="en-US" sz="2800" b="1" spc="300" dirty="0">
              <a:solidFill>
                <a:schemeClr val="tx2"/>
              </a:solidFill>
              <a:latin typeface="Poppins SemiBold" charset="0"/>
              <a:ea typeface="Poppins SemiBold" charset="0"/>
              <a:cs typeface="Poppins SemiBold" charset="0"/>
            </a:endParaRPr>
          </a:p>
        </p:txBody>
      </p:sp>
      <p:sp>
        <p:nvSpPr>
          <p:cNvPr id="52" name="TextBox 51"/>
          <p:cNvSpPr txBox="1"/>
          <p:nvPr/>
        </p:nvSpPr>
        <p:spPr>
          <a:xfrm>
            <a:off x="4000371" y="8183734"/>
            <a:ext cx="2250937"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Diego Capone</a:t>
            </a:r>
            <a:endParaRPr lang="en-US" sz="2200" i="1" spc="300" dirty="0">
              <a:latin typeface="Lato" charset="0"/>
              <a:ea typeface="Lato" charset="0"/>
              <a:cs typeface="Lato" charset="0"/>
            </a:endParaRPr>
          </a:p>
        </p:txBody>
      </p:sp>
      <p:sp>
        <p:nvSpPr>
          <p:cNvPr id="53" name="TextBox 52"/>
          <p:cNvSpPr txBox="1"/>
          <p:nvPr/>
        </p:nvSpPr>
        <p:spPr>
          <a:xfrm>
            <a:off x="3020935" y="7645125"/>
            <a:ext cx="420980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Awards of NY 2015</a:t>
            </a:r>
            <a:endParaRPr lang="en-US" sz="2800" b="1" spc="300" dirty="0">
              <a:solidFill>
                <a:schemeClr val="tx2"/>
              </a:solidFill>
              <a:latin typeface="Poppins SemiBold" charset="0"/>
              <a:ea typeface="Poppins SemiBold" charset="0"/>
              <a:cs typeface="Poppins SemiBold" charset="0"/>
            </a:endParaRPr>
          </a:p>
        </p:txBody>
      </p:sp>
      <p:sp>
        <p:nvSpPr>
          <p:cNvPr id="56" name="TextBox 55"/>
          <p:cNvSpPr txBox="1"/>
          <p:nvPr/>
        </p:nvSpPr>
        <p:spPr>
          <a:xfrm>
            <a:off x="11004603" y="11069323"/>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2018</a:t>
            </a:r>
            <a:endParaRPr lang="en-US" sz="2200" i="1" spc="300" dirty="0">
              <a:latin typeface="Lato" charset="0"/>
              <a:ea typeface="Lato" charset="0"/>
              <a:cs typeface="Lato" charset="0"/>
            </a:endParaRPr>
          </a:p>
        </p:txBody>
      </p:sp>
      <p:sp>
        <p:nvSpPr>
          <p:cNvPr id="57" name="TextBox 56"/>
          <p:cNvSpPr txBox="1"/>
          <p:nvPr/>
        </p:nvSpPr>
        <p:spPr>
          <a:xfrm>
            <a:off x="11057502" y="10530714"/>
            <a:ext cx="2313454"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RUNAWAY</a:t>
            </a:r>
            <a:endParaRPr lang="en-US" sz="2800" b="1" spc="300" dirty="0">
              <a:solidFill>
                <a:schemeClr val="tx2"/>
              </a:solidFill>
              <a:latin typeface="Poppins SemiBold" charset="0"/>
              <a:ea typeface="Poppins SemiBold" charset="0"/>
              <a:cs typeface="Poppins SemiBold" charset="0"/>
            </a:endParaRPr>
          </a:p>
        </p:txBody>
      </p:sp>
      <p:sp>
        <p:nvSpPr>
          <p:cNvPr id="62" name="TextBox 61"/>
          <p:cNvSpPr txBox="1"/>
          <p:nvPr/>
        </p:nvSpPr>
        <p:spPr>
          <a:xfrm>
            <a:off x="11004602" y="67359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1990</a:t>
            </a:r>
            <a:endParaRPr lang="en-US" sz="2200" i="1" spc="300" dirty="0">
              <a:latin typeface="Lato" charset="0"/>
              <a:ea typeface="Lato" charset="0"/>
              <a:cs typeface="Lato" charset="0"/>
            </a:endParaRPr>
          </a:p>
        </p:txBody>
      </p:sp>
      <p:sp>
        <p:nvSpPr>
          <p:cNvPr id="63" name="TextBox 62"/>
          <p:cNvSpPr txBox="1"/>
          <p:nvPr/>
        </p:nvSpPr>
        <p:spPr>
          <a:xfrm>
            <a:off x="10514883" y="6197325"/>
            <a:ext cx="3398687"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LA VIDA BUENA</a:t>
            </a:r>
            <a:endParaRPr lang="en-US" sz="2800" b="1" spc="300" dirty="0">
              <a:solidFill>
                <a:schemeClr val="tx2"/>
              </a:solidFill>
              <a:latin typeface="Poppins SemiBold" charset="0"/>
              <a:ea typeface="Poppins SemiBold" charset="0"/>
              <a:cs typeface="Poppins SemiBold" charset="0"/>
            </a:endParaRPr>
          </a:p>
        </p:txBody>
      </p:sp>
      <p:sp>
        <p:nvSpPr>
          <p:cNvPr id="64" name="TextBox 63"/>
          <p:cNvSpPr txBox="1"/>
          <p:nvPr/>
        </p:nvSpPr>
        <p:spPr>
          <a:xfrm>
            <a:off x="11004604" y="81837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1998</a:t>
            </a:r>
            <a:endParaRPr lang="en-US" sz="2200" i="1" spc="300" dirty="0">
              <a:latin typeface="Lato" charset="0"/>
              <a:ea typeface="Lato" charset="0"/>
              <a:cs typeface="Lato" charset="0"/>
            </a:endParaRPr>
          </a:p>
        </p:txBody>
      </p:sp>
      <p:sp>
        <p:nvSpPr>
          <p:cNvPr id="65" name="TextBox 64"/>
          <p:cNvSpPr txBox="1"/>
          <p:nvPr/>
        </p:nvSpPr>
        <p:spPr>
          <a:xfrm>
            <a:off x="10901208" y="7645125"/>
            <a:ext cx="2626040"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ALL MY LIFE</a:t>
            </a:r>
            <a:endParaRPr lang="en-US" sz="2800" b="1" spc="300" dirty="0">
              <a:solidFill>
                <a:schemeClr val="tx2"/>
              </a:solidFill>
              <a:latin typeface="Poppins SemiBold" charset="0"/>
              <a:ea typeface="Poppins SemiBold" charset="0"/>
              <a:cs typeface="Poppins SemiBold" charset="0"/>
            </a:endParaRPr>
          </a:p>
        </p:txBody>
      </p:sp>
      <p:sp>
        <p:nvSpPr>
          <p:cNvPr id="66" name="TextBox 65"/>
          <p:cNvSpPr txBox="1"/>
          <p:nvPr/>
        </p:nvSpPr>
        <p:spPr>
          <a:xfrm>
            <a:off x="11004603" y="9631534"/>
            <a:ext cx="2419252" cy="430887"/>
          </a:xfrm>
          <a:prstGeom prst="rect">
            <a:avLst/>
          </a:prstGeom>
          <a:noFill/>
        </p:spPr>
        <p:txBody>
          <a:bodyPr wrap="none" rtlCol="0" anchor="ctr" anchorCtr="0">
            <a:spAutoFit/>
          </a:bodyPr>
          <a:lstStyle/>
          <a:p>
            <a:pPr algn="ctr"/>
            <a:r>
              <a:rPr lang="en-US" sz="2200" i="1" spc="300" dirty="0" smtClean="0">
                <a:latin typeface="Lato" charset="0"/>
                <a:ea typeface="Lato" charset="0"/>
                <a:cs typeface="Lato" charset="0"/>
              </a:rPr>
              <a:t>Released 2010</a:t>
            </a:r>
            <a:endParaRPr lang="en-US" sz="2200" i="1" spc="300" dirty="0">
              <a:latin typeface="Lato" charset="0"/>
              <a:ea typeface="Lato" charset="0"/>
              <a:cs typeface="Lato" charset="0"/>
            </a:endParaRPr>
          </a:p>
        </p:txBody>
      </p:sp>
      <p:sp>
        <p:nvSpPr>
          <p:cNvPr id="67" name="TextBox 66"/>
          <p:cNvSpPr txBox="1"/>
          <p:nvPr/>
        </p:nvSpPr>
        <p:spPr>
          <a:xfrm>
            <a:off x="11563250" y="9092925"/>
            <a:ext cx="1301959" cy="523220"/>
          </a:xfrm>
          <a:prstGeom prst="rect">
            <a:avLst/>
          </a:prstGeom>
          <a:noFill/>
        </p:spPr>
        <p:txBody>
          <a:bodyPr wrap="none" rtlCol="0" anchor="ctr" anchorCtr="0">
            <a:spAutoFit/>
          </a:bodyPr>
          <a:lstStyle/>
          <a:p>
            <a:pPr algn="ctr"/>
            <a:r>
              <a:rPr lang="en-US" sz="2800" b="1" spc="300" dirty="0" smtClean="0">
                <a:solidFill>
                  <a:schemeClr val="tx2"/>
                </a:solidFill>
                <a:latin typeface="Poppins SemiBold" charset="0"/>
                <a:ea typeface="Poppins SemiBold" charset="0"/>
                <a:cs typeface="Poppins SemiBold" charset="0"/>
              </a:rPr>
              <a:t>HOPE</a:t>
            </a:r>
            <a:endParaRPr lang="en-US" sz="2800" b="1" spc="300"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152364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Subtitle 2"/>
          <p:cNvSpPr txBox="1">
            <a:spLocks/>
          </p:cNvSpPr>
          <p:nvPr/>
        </p:nvSpPr>
        <p:spPr>
          <a:xfrm>
            <a:off x="7737913" y="8132830"/>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6" name="TextBox 75"/>
          <p:cNvSpPr txBox="1"/>
          <p:nvPr/>
        </p:nvSpPr>
        <p:spPr>
          <a:xfrm>
            <a:off x="8691846" y="7484167"/>
            <a:ext cx="183095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SUPPORT</a:t>
            </a:r>
            <a:endParaRPr lang="en-US" sz="2800" b="1" dirty="0">
              <a:solidFill>
                <a:schemeClr val="tx2"/>
              </a:solidFill>
              <a:latin typeface="Poppins SemiBold" charset="0"/>
              <a:ea typeface="Poppins SemiBold" charset="0"/>
              <a:cs typeface="Poppins SemiBold" charset="0"/>
            </a:endParaRPr>
          </a:p>
        </p:txBody>
      </p:sp>
      <p:sp>
        <p:nvSpPr>
          <p:cNvPr id="77" name="Subtitle 2"/>
          <p:cNvSpPr txBox="1">
            <a:spLocks/>
          </p:cNvSpPr>
          <p:nvPr/>
        </p:nvSpPr>
        <p:spPr>
          <a:xfrm>
            <a:off x="12861928"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78" name="TextBox 77"/>
          <p:cNvSpPr txBox="1"/>
          <p:nvPr/>
        </p:nvSpPr>
        <p:spPr>
          <a:xfrm>
            <a:off x="13815861" y="7451296"/>
            <a:ext cx="211307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CHAT 24/7</a:t>
            </a:r>
            <a:endParaRPr lang="en-US" sz="2800" b="1" dirty="0">
              <a:solidFill>
                <a:schemeClr val="tx2"/>
              </a:solidFill>
              <a:latin typeface="Poppins SemiBold" charset="0"/>
              <a:ea typeface="Poppins SemiBold" charset="0"/>
              <a:cs typeface="Poppins SemiBold" charset="0"/>
            </a:endParaRPr>
          </a:p>
        </p:txBody>
      </p:sp>
      <p:sp>
        <p:nvSpPr>
          <p:cNvPr id="79" name="Subtitle 2"/>
          <p:cNvSpPr txBox="1">
            <a:spLocks/>
          </p:cNvSpPr>
          <p:nvPr/>
        </p:nvSpPr>
        <p:spPr>
          <a:xfrm>
            <a:off x="237443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a:t>
            </a:r>
            <a:endParaRPr lang="en-US" dirty="0">
              <a:solidFill>
                <a:schemeClr val="tx1"/>
              </a:solidFill>
              <a:latin typeface="Poppins Light" charset="0"/>
              <a:ea typeface="Poppins Light" charset="0"/>
              <a:cs typeface="Poppins Light" charset="0"/>
            </a:endParaRPr>
          </a:p>
        </p:txBody>
      </p:sp>
      <p:sp>
        <p:nvSpPr>
          <p:cNvPr id="80" name="TextBox 79"/>
          <p:cNvSpPr txBox="1"/>
          <p:nvPr/>
        </p:nvSpPr>
        <p:spPr>
          <a:xfrm>
            <a:off x="3648405" y="7451296"/>
            <a:ext cx="125386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HOME</a:t>
            </a:r>
            <a:endParaRPr lang="en-US" sz="2800" b="1" dirty="0">
              <a:solidFill>
                <a:schemeClr val="tx2"/>
              </a:solidFill>
              <a:latin typeface="Poppins SemiBold" charset="0"/>
              <a:ea typeface="Poppins SemiBold" charset="0"/>
              <a:cs typeface="Poppins SemiBold" charset="0"/>
            </a:endParaRPr>
          </a:p>
        </p:txBody>
      </p:sp>
      <p:sp>
        <p:nvSpPr>
          <p:cNvPr id="81" name="Shape 2525"/>
          <p:cNvSpPr/>
          <p:nvPr/>
        </p:nvSpPr>
        <p:spPr>
          <a:xfrm>
            <a:off x="3775865" y="537384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2" name="Shape 2547"/>
          <p:cNvSpPr/>
          <p:nvPr/>
        </p:nvSpPr>
        <p:spPr>
          <a:xfrm>
            <a:off x="9091967" y="54048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3" name="Shape 2554"/>
          <p:cNvSpPr/>
          <p:nvPr/>
        </p:nvSpPr>
        <p:spPr>
          <a:xfrm>
            <a:off x="14263087" y="5424305"/>
            <a:ext cx="991310" cy="90119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4" name="Shape 2587"/>
          <p:cNvSpPr/>
          <p:nvPr/>
        </p:nvSpPr>
        <p:spPr>
          <a:xfrm>
            <a:off x="19639357" y="549040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5" name="Subtitle 2"/>
          <p:cNvSpPr txBox="1">
            <a:spLocks/>
          </p:cNvSpPr>
          <p:nvPr/>
        </p:nvSpPr>
        <p:spPr>
          <a:xfrm>
            <a:off x="18241182" y="8099959"/>
            <a:ext cx="3793628"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a:solidFill>
                  <a:schemeClr val="tx1"/>
                </a:solidFill>
                <a:latin typeface="Poppins Light" charset="0"/>
                <a:ea typeface="Poppins Light" charset="0"/>
                <a:cs typeface="Poppins Light" charset="0"/>
              </a:rPr>
              <a:t>Frequently, your initial font choice is taken out of your awesome hand</a:t>
            </a:r>
          </a:p>
        </p:txBody>
      </p:sp>
      <p:sp>
        <p:nvSpPr>
          <p:cNvPr id="86" name="TextBox 85"/>
          <p:cNvSpPr txBox="1"/>
          <p:nvPr/>
        </p:nvSpPr>
        <p:spPr>
          <a:xfrm>
            <a:off x="19195115" y="7451296"/>
            <a:ext cx="16834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MAILING</a:t>
            </a:r>
            <a:endParaRPr lang="en-US" sz="2800" b="1" dirty="0">
              <a:solidFill>
                <a:schemeClr val="tx2"/>
              </a:solidFill>
              <a:latin typeface="Poppins SemiBold" charset="0"/>
              <a:ea typeface="Poppins SemiBold" charset="0"/>
              <a:cs typeface="Poppins SemiBold" charset="0"/>
            </a:endParaRPr>
          </a:p>
        </p:txBody>
      </p:sp>
      <p:cxnSp>
        <p:nvCxnSpPr>
          <p:cNvPr id="87" name="Straight Connector 86"/>
          <p:cNvCxnSpPr/>
          <p:nvPr/>
        </p:nvCxnSpPr>
        <p:spPr>
          <a:xfrm flipH="1">
            <a:off x="1222434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17494909"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6950153" y="5404838"/>
            <a:ext cx="0" cy="419106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8804897" y="1169458"/>
            <a:ext cx="676787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VALUES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50070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367401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047451"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186515" y="4815762"/>
            <a:ext cx="2169462" cy="21694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152455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7213600" y="1549400"/>
            <a:ext cx="9931400" cy="9906000"/>
            <a:chOff x="7213600" y="1549400"/>
            <a:chExt cx="9931400" cy="9906000"/>
          </a:xfrm>
          <a:solidFill>
            <a:schemeClr val="bg1">
              <a:lumMod val="95000"/>
            </a:schemeClr>
          </a:solidFill>
        </p:grpSpPr>
        <p:sp>
          <p:nvSpPr>
            <p:cNvPr id="3" name="L-Shape 2"/>
            <p:cNvSpPr/>
            <p:nvPr/>
          </p:nvSpPr>
          <p:spPr>
            <a:xfrm rot="10800000">
              <a:off x="7772400" y="1549400"/>
              <a:ext cx="9372600" cy="9906000"/>
            </a:xfrm>
            <a:prstGeom prst="corner">
              <a:avLst>
                <a:gd name="adj1" fmla="val 5876"/>
                <a:gd name="adj2" fmla="val 57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L-Shape 53"/>
            <p:cNvSpPr/>
            <p:nvPr/>
          </p:nvSpPr>
          <p:spPr>
            <a:xfrm>
              <a:off x="7213600" y="1549400"/>
              <a:ext cx="4216400" cy="9906000"/>
            </a:xfrm>
            <a:prstGeom prst="corner">
              <a:avLst>
                <a:gd name="adj1" fmla="val 12651"/>
                <a:gd name="adj2" fmla="val 1385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Hexagon 4"/>
          <p:cNvSpPr/>
          <p:nvPr/>
        </p:nvSpPr>
        <p:spPr>
          <a:xfrm rot="5400000">
            <a:off x="12654585" y="8006080"/>
            <a:ext cx="5851550" cy="5044440"/>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4647050" y="2279491"/>
            <a:ext cx="7192995" cy="4708981"/>
          </a:xfrm>
          <a:prstGeom prst="rect">
            <a:avLst/>
          </a:prstGeom>
          <a:noFill/>
        </p:spPr>
        <p:txBody>
          <a:bodyPr wrap="none" rtlCol="0">
            <a:spAutoFit/>
          </a:bodyPr>
          <a:lstStyle/>
          <a:p>
            <a:pPr>
              <a:lnSpc>
                <a:spcPts val="9020"/>
              </a:lnSpc>
            </a:pPr>
            <a:r>
              <a:rPr lang="en-US" sz="8000" dirty="0" smtClean="0">
                <a:solidFill>
                  <a:schemeClr val="tx2"/>
                </a:solidFill>
                <a:latin typeface="Lato Thin" charset="0"/>
                <a:ea typeface="Lato Thin" charset="0"/>
                <a:cs typeface="Lato Thin" charset="0"/>
              </a:rPr>
              <a:t>We have the</a:t>
            </a:r>
          </a:p>
          <a:p>
            <a:pPr>
              <a:lnSpc>
                <a:spcPts val="9020"/>
              </a:lnSpc>
            </a:pPr>
            <a:r>
              <a:rPr lang="en-US" sz="8000" dirty="0" smtClean="0">
                <a:solidFill>
                  <a:schemeClr val="tx2"/>
                </a:solidFill>
                <a:latin typeface="Lato Thin" charset="0"/>
                <a:ea typeface="Lato Thin" charset="0"/>
                <a:cs typeface="Lato Thin" charset="0"/>
              </a:rPr>
              <a:t>best technology</a:t>
            </a:r>
          </a:p>
          <a:p>
            <a:pPr>
              <a:lnSpc>
                <a:spcPts val="9020"/>
              </a:lnSpc>
            </a:pPr>
            <a:r>
              <a:rPr lang="en-US" sz="8000" dirty="0" smtClean="0">
                <a:solidFill>
                  <a:schemeClr val="tx2"/>
                </a:solidFill>
                <a:latin typeface="Lato Thin" charset="0"/>
                <a:ea typeface="Lato Thin" charset="0"/>
                <a:cs typeface="Lato Thin" charset="0"/>
              </a:rPr>
              <a:t>of the world </a:t>
            </a:r>
          </a:p>
          <a:p>
            <a:pPr>
              <a:lnSpc>
                <a:spcPts val="9020"/>
              </a:lnSpc>
            </a:pPr>
            <a:r>
              <a:rPr lang="en-US" sz="8000" dirty="0" smtClean="0">
                <a:solidFill>
                  <a:schemeClr val="tx2"/>
                </a:solidFill>
                <a:latin typeface="Lato" charset="0"/>
                <a:ea typeface="Lato" charset="0"/>
                <a:cs typeface="Lato" charset="0"/>
              </a:rPr>
              <a:t>for less money</a:t>
            </a:r>
          </a:p>
        </p:txBody>
      </p:sp>
      <p:sp>
        <p:nvSpPr>
          <p:cNvPr id="58" name="TextBox 57"/>
          <p:cNvSpPr txBox="1"/>
          <p:nvPr/>
        </p:nvSpPr>
        <p:spPr>
          <a:xfrm>
            <a:off x="4621650" y="1142316"/>
            <a:ext cx="2484976" cy="523220"/>
          </a:xfrm>
          <a:prstGeom prst="rect">
            <a:avLst/>
          </a:prstGeom>
          <a:noFill/>
        </p:spPr>
        <p:txBody>
          <a:bodyPr wrap="none" rtlCol="0" anchor="ctr" anchorCtr="0">
            <a:spAutoFit/>
          </a:bodyPr>
          <a:lstStyle/>
          <a:p>
            <a:r>
              <a:rPr lang="en-US" sz="2800" b="1" smtClean="0">
                <a:solidFill>
                  <a:schemeClr val="tx2"/>
                </a:solidFill>
                <a:latin typeface="Poppins SemiBold" charset="0"/>
                <a:ea typeface="Poppins SemiBold" charset="0"/>
                <a:cs typeface="Poppins SemiBold" charset="0"/>
              </a:rPr>
              <a:t>Tony + Ferro</a:t>
            </a:r>
            <a:endParaRPr lang="en-US" sz="2800" b="1" dirty="0">
              <a:solidFill>
                <a:schemeClr val="tx2"/>
              </a:solidFill>
              <a:latin typeface="Poppins SemiBold" charset="0"/>
              <a:ea typeface="Poppins SemiBold" charset="0"/>
              <a:cs typeface="Poppins SemiBold" charset="0"/>
            </a:endParaRPr>
          </a:p>
        </p:txBody>
      </p:sp>
      <p:sp>
        <p:nvSpPr>
          <p:cNvPr id="59" name="Rectangle 58"/>
          <p:cNvSpPr/>
          <p:nvPr/>
        </p:nvSpPr>
        <p:spPr>
          <a:xfrm>
            <a:off x="4756270" y="767558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5238740" y="7819901"/>
            <a:ext cx="253787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MAKO MEDIA</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0013006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5" name="Subtitle 2"/>
          <p:cNvSpPr txBox="1">
            <a:spLocks/>
          </p:cNvSpPr>
          <p:nvPr/>
        </p:nvSpPr>
        <p:spPr>
          <a:xfrm>
            <a:off x="890955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11619458" y="7526139"/>
            <a:ext cx="118333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2</a:t>
            </a:r>
            <a:endParaRPr lang="en-US" sz="2400" b="1" dirty="0">
              <a:solidFill>
                <a:schemeClr val="tx2"/>
              </a:solidFill>
              <a:latin typeface="Poppins SemiBold" charset="0"/>
              <a:ea typeface="Poppins SemiBold" charset="0"/>
              <a:cs typeface="Poppins SemiBold" charset="0"/>
            </a:endParaRPr>
          </a:p>
        </p:txBody>
      </p:sp>
      <p:sp>
        <p:nvSpPr>
          <p:cNvPr id="31" name="Subtitle 2"/>
          <p:cNvSpPr txBox="1">
            <a:spLocks/>
          </p:cNvSpPr>
          <p:nvPr/>
        </p:nvSpPr>
        <p:spPr>
          <a:xfrm>
            <a:off x="16382734"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8847149" y="7526139"/>
            <a:ext cx="11913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3</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2127875" y="8010666"/>
            <a:ext cx="609018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4" name="TextBox 33"/>
          <p:cNvSpPr txBox="1"/>
          <p:nvPr/>
        </p:nvSpPr>
        <p:spPr>
          <a:xfrm>
            <a:off x="4619770" y="7526139"/>
            <a:ext cx="1125629"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1</a:t>
            </a:r>
            <a:endParaRPr lang="en-US" sz="2400" b="1" dirty="0">
              <a:solidFill>
                <a:schemeClr val="tx2"/>
              </a:solidFill>
              <a:latin typeface="Poppins SemiBold" charset="0"/>
              <a:ea typeface="Poppins SemiBold" charset="0"/>
              <a:cs typeface="Poppins SemiBold" charset="0"/>
            </a:endParaRPr>
          </a:p>
        </p:txBody>
      </p:sp>
      <p:sp>
        <p:nvSpPr>
          <p:cNvPr id="35" name="Shape 2525"/>
          <p:cNvSpPr/>
          <p:nvPr/>
        </p:nvSpPr>
        <p:spPr>
          <a:xfrm>
            <a:off x="4333467" y="4867912"/>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6" name="Shape 2547"/>
          <p:cNvSpPr/>
          <p:nvPr/>
        </p:nvSpPr>
        <p:spPr>
          <a:xfrm>
            <a:off x="11334492" y="4866031"/>
            <a:ext cx="1763904" cy="1763904"/>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7" name="Shape 2554"/>
          <p:cNvSpPr/>
          <p:nvPr/>
        </p:nvSpPr>
        <p:spPr>
          <a:xfrm>
            <a:off x="18567946" y="4953486"/>
            <a:ext cx="1763904" cy="160355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Right Arrow 2"/>
          <p:cNvSpPr/>
          <p:nvPr/>
        </p:nvSpPr>
        <p:spPr>
          <a:xfrm>
            <a:off x="15058296"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ight Arrow 37"/>
          <p:cNvSpPr/>
          <p:nvPr/>
        </p:nvSpPr>
        <p:spPr>
          <a:xfrm>
            <a:off x="7674639" y="54194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3287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p:cNvSpPr txBox="1"/>
          <p:nvPr/>
        </p:nvSpPr>
        <p:spPr>
          <a:xfrm>
            <a:off x="8449514" y="1169458"/>
            <a:ext cx="74786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PROCESS</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0" y="7047571"/>
            <a:ext cx="24377650" cy="0"/>
          </a:xfrm>
          <a:prstGeom prst="line">
            <a:avLst/>
          </a:prstGeom>
          <a:ln w="76200"/>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2854708"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7443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1210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16621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p:cNvSpPr/>
          <p:nvPr/>
        </p:nvSpPr>
        <p:spPr>
          <a:xfrm>
            <a:off x="12032707" y="6869151"/>
            <a:ext cx="356840" cy="356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16100011" y="5895497"/>
            <a:ext cx="140936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04</a:t>
            </a:r>
            <a:endParaRPr lang="en-US" sz="2400" b="1" dirty="0">
              <a:solidFill>
                <a:schemeClr val="tx2"/>
              </a:solidFill>
              <a:latin typeface="Poppins SemiBold" charset="0"/>
              <a:ea typeface="Poppins SemiBold" charset="0"/>
              <a:cs typeface="Poppins SemiBold" charset="0"/>
            </a:endParaRPr>
          </a:p>
        </p:txBody>
      </p:sp>
      <p:sp>
        <p:nvSpPr>
          <p:cNvPr id="41" name="Shape 2645"/>
          <p:cNvSpPr/>
          <p:nvPr/>
        </p:nvSpPr>
        <p:spPr>
          <a:xfrm>
            <a:off x="7130915" y="7693528"/>
            <a:ext cx="982424" cy="714492"/>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783"/>
          <p:cNvSpPr/>
          <p:nvPr/>
        </p:nvSpPr>
        <p:spPr>
          <a:xfrm>
            <a:off x="11736226" y="5539540"/>
            <a:ext cx="982428" cy="848460"/>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4" name="Shape 2547"/>
          <p:cNvSpPr/>
          <p:nvPr/>
        </p:nvSpPr>
        <p:spPr>
          <a:xfrm>
            <a:off x="16308914" y="7559561"/>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Shape 2525"/>
          <p:cNvSpPr/>
          <p:nvPr/>
        </p:nvSpPr>
        <p:spPr>
          <a:xfrm>
            <a:off x="2537473" y="5396538"/>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6" name="Shape 2687"/>
          <p:cNvSpPr/>
          <p:nvPr/>
        </p:nvSpPr>
        <p:spPr>
          <a:xfrm>
            <a:off x="20893472" y="5303880"/>
            <a:ext cx="982426" cy="98242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7" name="TextBox 46"/>
          <p:cNvSpPr txBox="1"/>
          <p:nvPr/>
        </p:nvSpPr>
        <p:spPr>
          <a:xfrm>
            <a:off x="25427563" y="6077624"/>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
        <p:nvSpPr>
          <p:cNvPr id="48" name="TextBox 47"/>
          <p:cNvSpPr txBox="1"/>
          <p:nvPr/>
        </p:nvSpPr>
        <p:spPr>
          <a:xfrm>
            <a:off x="6940639" y="5895497"/>
            <a:ext cx="1382110"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02</a:t>
            </a:r>
            <a:endParaRPr lang="en-US" sz="2400" b="1" dirty="0">
              <a:solidFill>
                <a:schemeClr val="tx2"/>
              </a:solidFill>
              <a:latin typeface="Poppins SemiBold" charset="0"/>
              <a:ea typeface="Poppins SemiBold" charset="0"/>
              <a:cs typeface="Poppins SemiBold" charset="0"/>
            </a:endParaRPr>
          </a:p>
        </p:txBody>
      </p:sp>
      <p:sp>
        <p:nvSpPr>
          <p:cNvPr id="49" name="TextBox 48"/>
          <p:cNvSpPr txBox="1"/>
          <p:nvPr/>
        </p:nvSpPr>
        <p:spPr>
          <a:xfrm>
            <a:off x="11516060" y="8080322"/>
            <a:ext cx="1390124"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03</a:t>
            </a:r>
            <a:endParaRPr lang="en-US" sz="2400" b="1" dirty="0">
              <a:solidFill>
                <a:schemeClr val="tx2"/>
              </a:solidFill>
              <a:latin typeface="Poppins SemiBold" charset="0"/>
              <a:ea typeface="Poppins SemiBold" charset="0"/>
              <a:cs typeface="Poppins SemiBold" charset="0"/>
            </a:endParaRPr>
          </a:p>
        </p:txBody>
      </p:sp>
      <p:sp>
        <p:nvSpPr>
          <p:cNvPr id="50" name="TextBox 49"/>
          <p:cNvSpPr txBox="1"/>
          <p:nvPr/>
        </p:nvSpPr>
        <p:spPr>
          <a:xfrm>
            <a:off x="20682409" y="8080322"/>
            <a:ext cx="140455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05</a:t>
            </a:r>
            <a:endParaRPr lang="en-US" sz="2400" b="1" dirty="0">
              <a:solidFill>
                <a:schemeClr val="tx2"/>
              </a:solidFill>
              <a:latin typeface="Poppins SemiBold" charset="0"/>
              <a:ea typeface="Poppins SemiBold" charset="0"/>
              <a:cs typeface="Poppins SemiBold" charset="0"/>
            </a:endParaRPr>
          </a:p>
        </p:txBody>
      </p:sp>
      <p:sp>
        <p:nvSpPr>
          <p:cNvPr id="51" name="TextBox 50"/>
          <p:cNvSpPr txBox="1"/>
          <p:nvPr/>
        </p:nvSpPr>
        <p:spPr>
          <a:xfrm>
            <a:off x="2375924" y="8080322"/>
            <a:ext cx="1324402"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STEP 01</a:t>
            </a:r>
            <a:endParaRPr lang="en-US" sz="2400" b="1" dirty="0">
              <a:solidFill>
                <a:schemeClr val="tx2"/>
              </a:solidFill>
              <a:latin typeface="Poppins SemiBold" charset="0"/>
              <a:ea typeface="Poppins SemiBold" charset="0"/>
              <a:cs typeface="Poppins SemiBold" charset="0"/>
            </a:endParaRPr>
          </a:p>
        </p:txBody>
      </p:sp>
    </p:spTree>
    <p:extLst>
      <p:ext uri="{BB962C8B-B14F-4D97-AF65-F5344CB8AC3E}">
        <p14:creationId xmlns:p14="http://schemas.microsoft.com/office/powerpoint/2010/main" val="38899224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840167"/>
            <a:ext cx="333713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MANAGEMENT</a:t>
            </a:r>
            <a:endParaRPr lang="en-US" b="1" dirty="0">
              <a:solidFill>
                <a:schemeClr val="tx2"/>
              </a:solidFill>
              <a:latin typeface="Lato Black" charset="0"/>
              <a:ea typeface="Lato Black" charset="0"/>
              <a:cs typeface="Lato Black" charset="0"/>
              <a:sym typeface="Bebas Neue" charset="0"/>
            </a:endParaRPr>
          </a:p>
        </p:txBody>
      </p:sp>
      <p:sp>
        <p:nvSpPr>
          <p:cNvPr id="59" name="Rectangle 58"/>
          <p:cNvSpPr>
            <a:spLocks/>
          </p:cNvSpPr>
          <p:nvPr/>
        </p:nvSpPr>
        <p:spPr bwMode="auto">
          <a:xfrm>
            <a:off x="12447709" y="7607322"/>
            <a:ext cx="407028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5" name="Rectangle 4"/>
          <p:cNvSpPr/>
          <p:nvPr/>
        </p:nvSpPr>
        <p:spPr>
          <a:xfrm>
            <a:off x="124689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a:spLocks/>
          </p:cNvSpPr>
          <p:nvPr/>
        </p:nvSpPr>
        <p:spPr bwMode="auto">
          <a:xfrm>
            <a:off x="12468974" y="9787923"/>
            <a:ext cx="291207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CONSULTING</a:t>
            </a:r>
            <a:endParaRPr lang="en-US" b="1" dirty="0">
              <a:solidFill>
                <a:schemeClr val="tx2"/>
              </a:solidFill>
              <a:latin typeface="Lato Black" charset="0"/>
              <a:ea typeface="Lato Black" charset="0"/>
              <a:cs typeface="Lato Black" charset="0"/>
              <a:sym typeface="Bebas Neue" charset="0"/>
            </a:endParaRPr>
          </a:p>
        </p:txBody>
      </p:sp>
      <p:sp>
        <p:nvSpPr>
          <p:cNvPr id="62" name="Rectangle 61"/>
          <p:cNvSpPr>
            <a:spLocks/>
          </p:cNvSpPr>
          <p:nvPr/>
        </p:nvSpPr>
        <p:spPr bwMode="auto">
          <a:xfrm>
            <a:off x="12447709" y="10555078"/>
            <a:ext cx="407028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Lato Heavy" charset="0"/>
                <a:ea typeface="Lato Heavy" charset="0"/>
                <a:cs typeface="Lato Heavy" charset="0"/>
                <a:sym typeface="Bebas Neue" charset="0"/>
              </a:rPr>
              <a:t>PROFESSIONAL GRAPHIC DESIGN</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63" name="Rectangle 62"/>
          <p:cNvSpPr/>
          <p:nvPr/>
        </p:nvSpPr>
        <p:spPr>
          <a:xfrm>
            <a:off x="12468974"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a:spLocks/>
          </p:cNvSpPr>
          <p:nvPr/>
        </p:nvSpPr>
        <p:spPr bwMode="auto">
          <a:xfrm>
            <a:off x="12468974" y="3905581"/>
            <a:ext cx="4523611"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BUSINESS STRATEGY</a:t>
            </a:r>
            <a:endParaRPr lang="en-US" b="1" dirty="0">
              <a:solidFill>
                <a:schemeClr val="tx2"/>
              </a:solidFill>
              <a:latin typeface="Lato Black" charset="0"/>
              <a:ea typeface="Lato Black" charset="0"/>
              <a:cs typeface="Lato Black" charset="0"/>
              <a:sym typeface="Bebas Neue" charset="0"/>
            </a:endParaRPr>
          </a:p>
        </p:txBody>
      </p:sp>
      <p:sp>
        <p:nvSpPr>
          <p:cNvPr id="66" name="Rectangle 65"/>
          <p:cNvSpPr>
            <a:spLocks/>
          </p:cNvSpPr>
          <p:nvPr/>
        </p:nvSpPr>
        <p:spPr bwMode="auto">
          <a:xfrm>
            <a:off x="12447709" y="4672736"/>
            <a:ext cx="470654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Lato Heavy" charset="0"/>
                <a:ea typeface="Lato Heavy" charset="0"/>
                <a:cs typeface="Lato Heavy" charset="0"/>
                <a:sym typeface="Bebas Neue" charset="0"/>
              </a:rPr>
              <a:t>PROFESSIONAL MARKETING ANALYSIS</a:t>
            </a:r>
          </a:p>
        </p:txBody>
      </p:sp>
      <p:sp>
        <p:nvSpPr>
          <p:cNvPr id="67" name="Rectangle 66"/>
          <p:cNvSpPr/>
          <p:nvPr/>
        </p:nvSpPr>
        <p:spPr>
          <a:xfrm>
            <a:off x="12468974"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9" name="Rectangle 68"/>
          <p:cNvSpPr>
            <a:spLocks/>
          </p:cNvSpPr>
          <p:nvPr/>
        </p:nvSpPr>
        <p:spPr bwMode="auto">
          <a:xfrm>
            <a:off x="2431839" y="6840167"/>
            <a:ext cx="3236463"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SOCIAL MEDIA</a:t>
            </a:r>
            <a:endParaRPr lang="en-US" b="1" dirty="0">
              <a:solidFill>
                <a:schemeClr val="tx2"/>
              </a:solidFill>
              <a:latin typeface="Lato Black" charset="0"/>
              <a:ea typeface="Lato Black" charset="0"/>
              <a:cs typeface="Lato Black" charset="0"/>
              <a:sym typeface="Bebas Neue" charset="0"/>
            </a:endParaRPr>
          </a:p>
        </p:txBody>
      </p:sp>
      <p:sp>
        <p:nvSpPr>
          <p:cNvPr id="70" name="Rectangle 69"/>
          <p:cNvSpPr>
            <a:spLocks/>
          </p:cNvSpPr>
          <p:nvPr/>
        </p:nvSpPr>
        <p:spPr bwMode="auto">
          <a:xfrm>
            <a:off x="2410574" y="7607322"/>
            <a:ext cx="279486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SOCIAL MEDIA EXPERT</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1" name="Rectangle 70"/>
          <p:cNvSpPr/>
          <p:nvPr/>
        </p:nvSpPr>
        <p:spPr>
          <a:xfrm>
            <a:off x="2410574" y="83815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3" name="Rectangle 72"/>
          <p:cNvSpPr>
            <a:spLocks/>
          </p:cNvSpPr>
          <p:nvPr/>
        </p:nvSpPr>
        <p:spPr bwMode="auto">
          <a:xfrm>
            <a:off x="2431839" y="9787923"/>
            <a:ext cx="4204677"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INBOUND MARKET</a:t>
            </a:r>
            <a:endParaRPr lang="en-US" b="1" dirty="0">
              <a:solidFill>
                <a:schemeClr val="tx2"/>
              </a:solidFill>
              <a:latin typeface="Lato Black" charset="0"/>
              <a:ea typeface="Lato Black" charset="0"/>
              <a:cs typeface="Lato Black" charset="0"/>
              <a:sym typeface="Bebas Neue" charset="0"/>
            </a:endParaRPr>
          </a:p>
        </p:txBody>
      </p:sp>
      <p:sp>
        <p:nvSpPr>
          <p:cNvPr id="74" name="Rectangle 73"/>
          <p:cNvSpPr>
            <a:spLocks/>
          </p:cNvSpPr>
          <p:nvPr/>
        </p:nvSpPr>
        <p:spPr bwMode="auto">
          <a:xfrm>
            <a:off x="2410574" y="10555078"/>
            <a:ext cx="172790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SEO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5" name="Rectangle 74"/>
          <p:cNvSpPr/>
          <p:nvPr/>
        </p:nvSpPr>
        <p:spPr>
          <a:xfrm>
            <a:off x="2431839" y="11329323"/>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7" name="Rectangle 76"/>
          <p:cNvSpPr>
            <a:spLocks/>
          </p:cNvSpPr>
          <p:nvPr/>
        </p:nvSpPr>
        <p:spPr bwMode="auto">
          <a:xfrm>
            <a:off x="2431839" y="3905581"/>
            <a:ext cx="277479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Lato Black" charset="0"/>
                <a:ea typeface="Lato Black" charset="0"/>
                <a:cs typeface="Lato Black" charset="0"/>
                <a:sym typeface="Bebas Neue" charset="0"/>
              </a:rPr>
              <a:t>MARKETING</a:t>
            </a:r>
            <a:endParaRPr lang="en-US" b="1" dirty="0">
              <a:solidFill>
                <a:schemeClr val="tx2"/>
              </a:solidFill>
              <a:latin typeface="Lato Black" charset="0"/>
              <a:ea typeface="Lato Black" charset="0"/>
              <a:cs typeface="Lato Black" charset="0"/>
              <a:sym typeface="Bebas Neue" charset="0"/>
            </a:endParaRPr>
          </a:p>
        </p:txBody>
      </p:sp>
      <p:sp>
        <p:nvSpPr>
          <p:cNvPr id="78" name="Rectangle 77"/>
          <p:cNvSpPr>
            <a:spLocks/>
          </p:cNvSpPr>
          <p:nvPr/>
        </p:nvSpPr>
        <p:spPr bwMode="auto">
          <a:xfrm>
            <a:off x="2410574" y="4672736"/>
            <a:ext cx="470654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Lato Heavy" charset="0"/>
                <a:ea typeface="Lato Heavy" charset="0"/>
                <a:cs typeface="Lato Heavy" charset="0"/>
                <a:sym typeface="Bebas Neue" charset="0"/>
              </a:rPr>
              <a:t>PROFESSIONAL MARKETING ANALYSIS</a:t>
            </a:r>
            <a:endParaRPr lang="en-US" sz="2000" b="1" dirty="0">
              <a:solidFill>
                <a:schemeClr val="tx2">
                  <a:lumMod val="25000"/>
                  <a:lumOff val="75000"/>
                </a:schemeClr>
              </a:solidFill>
              <a:latin typeface="Lato Heavy" charset="0"/>
              <a:ea typeface="Lato Heavy" charset="0"/>
              <a:cs typeface="Lato Heavy" charset="0"/>
              <a:sym typeface="Bebas Neue" charset="0"/>
            </a:endParaRPr>
          </a:p>
        </p:txBody>
      </p:sp>
      <p:sp>
        <p:nvSpPr>
          <p:cNvPr id="79" name="Rectangle 78"/>
          <p:cNvSpPr/>
          <p:nvPr/>
        </p:nvSpPr>
        <p:spPr>
          <a:xfrm>
            <a:off x="2431839" y="5446981"/>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2" name="Group 1"/>
          <p:cNvGrpSpPr/>
          <p:nvPr/>
        </p:nvGrpSpPr>
        <p:grpSpPr>
          <a:xfrm>
            <a:off x="2431839" y="5456687"/>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28" name="Rectangle 27"/>
            <p:cNvSpPr>
              <a:spLocks/>
            </p:cNvSpPr>
            <p:nvPr/>
          </p:nvSpPr>
          <p:spPr bwMode="auto">
            <a:xfrm>
              <a:off x="8156695" y="5487656"/>
              <a:ext cx="85817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65 %</a:t>
              </a:r>
              <a:endParaRPr lang="en-US" sz="2800" b="1" dirty="0">
                <a:solidFill>
                  <a:schemeClr val="bg1"/>
                </a:solidFill>
                <a:latin typeface="Lato Heavy" charset="0"/>
                <a:ea typeface="Lato Heavy" charset="0"/>
                <a:cs typeface="Lato Heavy" charset="0"/>
                <a:sym typeface="Bebas Neue" charset="0"/>
              </a:endParaRPr>
            </a:p>
          </p:txBody>
        </p:sp>
      </p:grpSp>
      <p:grpSp>
        <p:nvGrpSpPr>
          <p:cNvPr id="8" name="Group 7"/>
          <p:cNvGrpSpPr/>
          <p:nvPr/>
        </p:nvGrpSpPr>
        <p:grpSpPr>
          <a:xfrm>
            <a:off x="12468975" y="5456687"/>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0" name="Rectangle 29"/>
            <p:cNvSpPr>
              <a:spLocks/>
            </p:cNvSpPr>
            <p:nvPr/>
          </p:nvSpPr>
          <p:spPr bwMode="auto">
            <a:xfrm>
              <a:off x="15661197" y="5488313"/>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4</a:t>
              </a:r>
              <a:r>
                <a:rPr lang="en-US" sz="2800" b="1" dirty="0">
                  <a:solidFill>
                    <a:schemeClr val="bg1"/>
                  </a:solidFill>
                  <a:latin typeface="Lato Heavy" charset="0"/>
                  <a:ea typeface="Lato Heavy" charset="0"/>
                  <a:cs typeface="Lato Heavy" charset="0"/>
                  <a:sym typeface="Bebas Neue" charset="0"/>
                </a:rPr>
                <a:t>2</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6" name="Group 5"/>
          <p:cNvGrpSpPr/>
          <p:nvPr/>
        </p:nvGrpSpPr>
        <p:grpSpPr>
          <a:xfrm>
            <a:off x="2431840" y="8391273"/>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1" name="Rectangle 30"/>
            <p:cNvSpPr>
              <a:spLocks/>
            </p:cNvSpPr>
            <p:nvPr/>
          </p:nvSpPr>
          <p:spPr bwMode="auto">
            <a:xfrm>
              <a:off x="9960518" y="8428825"/>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a:t>
              </a:r>
              <a:r>
                <a:rPr lang="en-US" sz="2800" b="1" dirty="0">
                  <a:solidFill>
                    <a:schemeClr val="bg1"/>
                  </a:solidFill>
                  <a:latin typeface="Lato Heavy" charset="0"/>
                  <a:ea typeface="Lato Heavy" charset="0"/>
                  <a:cs typeface="Lato Heavy" charset="0"/>
                  <a:sym typeface="Bebas Neue" charset="0"/>
                </a:rPr>
                <a:t>3</a:t>
              </a:r>
              <a:r>
                <a:rPr lang="en-US" sz="2800" b="1" dirty="0" smtClean="0">
                  <a:solidFill>
                    <a:schemeClr val="bg1"/>
                  </a:solidFill>
                  <a:latin typeface="Lato Heavy" charset="0"/>
                  <a:ea typeface="Lato Heavy" charset="0"/>
                  <a:cs typeface="Lato Heavy" charset="0"/>
                  <a:sym typeface="Bebas Neue" charset="0"/>
                </a:rPr>
                <a:t> %</a:t>
              </a:r>
              <a:endParaRPr lang="en-US" sz="2800" b="1" dirty="0">
                <a:solidFill>
                  <a:schemeClr val="bg1"/>
                </a:solidFill>
                <a:latin typeface="Lato Heavy" charset="0"/>
                <a:ea typeface="Lato Heavy" charset="0"/>
                <a:cs typeface="Lato Heavy" charset="0"/>
                <a:sym typeface="Bebas Neue" charset="0"/>
              </a:endParaRPr>
            </a:p>
          </p:txBody>
        </p:sp>
      </p:grpSp>
      <p:grpSp>
        <p:nvGrpSpPr>
          <p:cNvPr id="9" name="Group 8"/>
          <p:cNvGrpSpPr/>
          <p:nvPr/>
        </p:nvGrpSpPr>
        <p:grpSpPr>
          <a:xfrm>
            <a:off x="2431840" y="11339029"/>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2" name="Rectangle 31"/>
            <p:cNvSpPr>
              <a:spLocks/>
            </p:cNvSpPr>
            <p:nvPr/>
          </p:nvSpPr>
          <p:spPr bwMode="auto">
            <a:xfrm>
              <a:off x="7055649" y="11376581"/>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57 %</a:t>
              </a:r>
              <a:endParaRPr lang="en-US" sz="2800" b="1" dirty="0">
                <a:solidFill>
                  <a:schemeClr val="bg1"/>
                </a:solidFill>
                <a:latin typeface="Lato Heavy" charset="0"/>
                <a:ea typeface="Lato Heavy" charset="0"/>
                <a:cs typeface="Lato Heavy" charset="0"/>
                <a:sym typeface="Bebas Neue" charset="0"/>
              </a:endParaRPr>
            </a:p>
          </p:txBody>
        </p:sp>
      </p:grpSp>
      <p:grpSp>
        <p:nvGrpSpPr>
          <p:cNvPr id="10" name="Group 9"/>
          <p:cNvGrpSpPr/>
          <p:nvPr/>
        </p:nvGrpSpPr>
        <p:grpSpPr>
          <a:xfrm>
            <a:off x="12468976" y="11339029"/>
            <a:ext cx="5989146" cy="659219"/>
            <a:chOff x="12468976" y="11272122"/>
            <a:chExt cx="5989146" cy="659219"/>
          </a:xfrm>
        </p:grpSpPr>
        <p:sp>
          <p:nvSpPr>
            <p:cNvPr id="64" name="Rectangle 63"/>
            <p:cNvSpPr/>
            <p:nvPr/>
          </p:nvSpPr>
          <p:spPr>
            <a:xfrm>
              <a:off x="12468976" y="11272122"/>
              <a:ext cx="5989146" cy="6592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3" name="Rectangle 32"/>
            <p:cNvSpPr>
              <a:spLocks/>
            </p:cNvSpPr>
            <p:nvPr/>
          </p:nvSpPr>
          <p:spPr bwMode="auto">
            <a:xfrm>
              <a:off x="17525410" y="11386287"/>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62 %</a:t>
              </a:r>
              <a:endParaRPr lang="en-US" sz="2800" b="1" dirty="0">
                <a:solidFill>
                  <a:schemeClr val="bg1"/>
                </a:solidFill>
                <a:latin typeface="Lato Heavy" charset="0"/>
                <a:ea typeface="Lato Heavy" charset="0"/>
                <a:cs typeface="Lato Heavy" charset="0"/>
                <a:sym typeface="Bebas Neue" charset="0"/>
              </a:endParaRPr>
            </a:p>
          </p:txBody>
        </p:sp>
      </p:grpSp>
      <p:grpSp>
        <p:nvGrpSpPr>
          <p:cNvPr id="7" name="Group 6"/>
          <p:cNvGrpSpPr/>
          <p:nvPr/>
        </p:nvGrpSpPr>
        <p:grpSpPr>
          <a:xfrm>
            <a:off x="12468973" y="8391273"/>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atin typeface="Lato Heavy" charset="0"/>
                <a:ea typeface="Lato Heavy" charset="0"/>
                <a:cs typeface="Lato Heavy" charset="0"/>
              </a:endParaRPr>
            </a:p>
          </p:txBody>
        </p:sp>
        <p:sp>
          <p:nvSpPr>
            <p:cNvPr id="34" name="Rectangle 33"/>
            <p:cNvSpPr>
              <a:spLocks/>
            </p:cNvSpPr>
            <p:nvPr/>
          </p:nvSpPr>
          <p:spPr bwMode="auto">
            <a:xfrm>
              <a:off x="20105313" y="8450090"/>
              <a:ext cx="798296"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Lato Heavy" charset="0"/>
                  <a:ea typeface="Lato Heavy" charset="0"/>
                  <a:cs typeface="Lato Heavy" charset="0"/>
                  <a:sym typeface="Bebas Neue" charset="0"/>
                </a:rPr>
                <a:t>95 %</a:t>
              </a:r>
              <a:endParaRPr lang="en-US" sz="2800" b="1" dirty="0">
                <a:solidFill>
                  <a:schemeClr val="bg1"/>
                </a:solidFill>
                <a:latin typeface="Lato Heavy" charset="0"/>
                <a:ea typeface="Lato Heavy" charset="0"/>
                <a:cs typeface="Lato Heavy" charset="0"/>
                <a:sym typeface="Bebas Neue" charset="0"/>
              </a:endParaRPr>
            </a:p>
          </p:txBody>
        </p:sp>
      </p:grpSp>
      <p:sp>
        <p:nvSpPr>
          <p:cNvPr id="40" name="TextBox 3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43" name="TextBox 4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4" name="Straight Connector 4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348967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9818" y="0"/>
            <a:ext cx="24387468" cy="13716000"/>
          </a:xfrm>
          <a:prstGeom prst="rect">
            <a:avLst/>
          </a:prstGeom>
          <a:solidFill>
            <a:srgbClr val="000820">
              <a:alpha val="7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05</a:t>
            </a:r>
            <a:endParaRPr lang="en-US" sz="10000" b="1" dirty="0">
              <a:solidFill>
                <a:schemeClr val="bg1"/>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SEO ANALYSIS</a:t>
            </a:r>
            <a:endParaRPr lang="en-US" sz="2200" b="1" dirty="0">
              <a:solidFill>
                <a:schemeClr val="bg1"/>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04</a:t>
            </a:r>
            <a:endParaRPr lang="en-US" sz="10000" b="1" dirty="0">
              <a:solidFill>
                <a:schemeClr val="bg1"/>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GRAPHIC DESIGN</a:t>
            </a:r>
            <a:endParaRPr lang="en-US" sz="2200" b="1" dirty="0">
              <a:solidFill>
                <a:schemeClr val="bg1"/>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06</a:t>
            </a:r>
            <a:endParaRPr lang="en-US" sz="10000" b="1" dirty="0">
              <a:solidFill>
                <a:schemeClr val="bg1"/>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EMAILING</a:t>
            </a:r>
            <a:endParaRPr lang="en-US" sz="2200" b="1" dirty="0">
              <a:solidFill>
                <a:schemeClr val="bg1"/>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02</a:t>
            </a:r>
            <a:endParaRPr lang="en-US" sz="10000" b="1" dirty="0">
              <a:solidFill>
                <a:schemeClr val="bg1"/>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MARKETING</a:t>
            </a:r>
            <a:endParaRPr lang="en-US" sz="2200" b="1" dirty="0">
              <a:solidFill>
                <a:schemeClr val="bg1"/>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01</a:t>
            </a:r>
            <a:endParaRPr lang="en-US" sz="10000" b="1" dirty="0">
              <a:solidFill>
                <a:schemeClr val="bg1"/>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RESEARCH</a:t>
            </a:r>
            <a:endParaRPr lang="en-US" sz="2200" b="1" dirty="0">
              <a:solidFill>
                <a:schemeClr val="bg1"/>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bg1"/>
                </a:solidFill>
                <a:latin typeface="Poppins Light" charset="0"/>
                <a:ea typeface="Poppins Light" charset="0"/>
                <a:cs typeface="Poppins Light" charset="0"/>
              </a:rPr>
              <a:t>Frequently, your initial font choice is taken out of your awesome ha</a:t>
            </a:r>
            <a:endParaRPr lang="en-US" sz="1800" dirty="0">
              <a:solidFill>
                <a:schemeClr val="bg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bg1"/>
                </a:solidFill>
                <a:latin typeface="Lato Bold" charset="0"/>
                <a:ea typeface="Lato Bold" charset="0"/>
                <a:cs typeface="Lato Bold" charset="0"/>
              </a:rPr>
              <a:t>03</a:t>
            </a:r>
            <a:endParaRPr lang="en-US" sz="10000" b="1" dirty="0">
              <a:solidFill>
                <a:schemeClr val="bg1"/>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BRANDING</a:t>
            </a:r>
            <a:endParaRPr lang="en-US" sz="2200" b="1" dirty="0">
              <a:solidFill>
                <a:schemeClr val="bg1"/>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214124048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3" name="Subtitle 2"/>
          <p:cNvSpPr txBox="1">
            <a:spLocks/>
          </p:cNvSpPr>
          <p:nvPr/>
        </p:nvSpPr>
        <p:spPr>
          <a:xfrm>
            <a:off x="9933244"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4" name="TextBox 33"/>
          <p:cNvSpPr txBox="1"/>
          <p:nvPr/>
        </p:nvSpPr>
        <p:spPr>
          <a:xfrm>
            <a:off x="11341542"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05</a:t>
            </a:r>
            <a:endParaRPr lang="en-US" sz="10000" b="1" dirty="0">
              <a:solidFill>
                <a:schemeClr val="tx2"/>
              </a:solidFill>
              <a:latin typeface="Lato Bold" charset="0"/>
              <a:ea typeface="Lato Bold" charset="0"/>
              <a:cs typeface="Lato Bold" charset="0"/>
            </a:endParaRPr>
          </a:p>
        </p:txBody>
      </p:sp>
      <p:sp>
        <p:nvSpPr>
          <p:cNvPr id="36" name="TextBox 35"/>
          <p:cNvSpPr txBox="1"/>
          <p:nvPr/>
        </p:nvSpPr>
        <p:spPr>
          <a:xfrm>
            <a:off x="11089872" y="9681516"/>
            <a:ext cx="2175597"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SEO ANALYSIS</a:t>
            </a:r>
            <a:endParaRPr lang="en-US" sz="2200" b="1" dirty="0">
              <a:solidFill>
                <a:schemeClr val="tx2"/>
              </a:solidFill>
              <a:latin typeface="Poppins SemiBold" charset="0"/>
              <a:ea typeface="Poppins SemiBold" charset="0"/>
              <a:cs typeface="Poppins SemiBold" charset="0"/>
            </a:endParaRPr>
          </a:p>
        </p:txBody>
      </p:sp>
      <p:cxnSp>
        <p:nvCxnSpPr>
          <p:cNvPr id="37" name="Straight Connector 36"/>
          <p:cNvCxnSpPr/>
          <p:nvPr/>
        </p:nvCxnSpPr>
        <p:spPr>
          <a:xfrm>
            <a:off x="12043858"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8" name="Subtitle 2"/>
          <p:cNvSpPr txBox="1">
            <a:spLocks/>
          </p:cNvSpPr>
          <p:nvPr/>
        </p:nvSpPr>
        <p:spPr>
          <a:xfrm>
            <a:off x="2755161"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39" name="TextBox 38"/>
          <p:cNvSpPr txBox="1"/>
          <p:nvPr/>
        </p:nvSpPr>
        <p:spPr>
          <a:xfrm>
            <a:off x="4163459"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04</a:t>
            </a:r>
            <a:endParaRPr lang="en-US" sz="10000" b="1" dirty="0">
              <a:solidFill>
                <a:schemeClr val="tx2"/>
              </a:solidFill>
              <a:latin typeface="Lato Bold" charset="0"/>
              <a:ea typeface="Lato Bold" charset="0"/>
              <a:cs typeface="Lato Bold" charset="0"/>
            </a:endParaRPr>
          </a:p>
        </p:txBody>
      </p:sp>
      <p:sp>
        <p:nvSpPr>
          <p:cNvPr id="40" name="TextBox 39"/>
          <p:cNvSpPr txBox="1"/>
          <p:nvPr/>
        </p:nvSpPr>
        <p:spPr>
          <a:xfrm>
            <a:off x="3705004" y="9681516"/>
            <a:ext cx="2589171"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GRAPHIC DESIGN</a:t>
            </a:r>
            <a:endParaRPr lang="en-US" sz="2200" b="1" dirty="0">
              <a:solidFill>
                <a:schemeClr val="tx2"/>
              </a:solidFill>
              <a:latin typeface="Poppins SemiBold" charset="0"/>
              <a:ea typeface="Poppins SemiBold" charset="0"/>
              <a:cs typeface="Poppins SemiBold" charset="0"/>
            </a:endParaRPr>
          </a:p>
        </p:txBody>
      </p:sp>
      <p:cxnSp>
        <p:nvCxnSpPr>
          <p:cNvPr id="41" name="Straight Connector 40"/>
          <p:cNvCxnSpPr/>
          <p:nvPr/>
        </p:nvCxnSpPr>
        <p:spPr>
          <a:xfrm>
            <a:off x="4865775"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7111327" y="10667406"/>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3" name="TextBox 42"/>
          <p:cNvSpPr txBox="1"/>
          <p:nvPr/>
        </p:nvSpPr>
        <p:spPr>
          <a:xfrm>
            <a:off x="18519625" y="8068349"/>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06</a:t>
            </a:r>
            <a:endParaRPr lang="en-US" sz="10000" b="1" dirty="0">
              <a:solidFill>
                <a:schemeClr val="tx2"/>
              </a:solidFill>
              <a:latin typeface="Lato Bold" charset="0"/>
              <a:ea typeface="Lato Bold" charset="0"/>
              <a:cs typeface="Lato Bold" charset="0"/>
            </a:endParaRPr>
          </a:p>
        </p:txBody>
      </p:sp>
      <p:sp>
        <p:nvSpPr>
          <p:cNvPr id="44" name="TextBox 43"/>
          <p:cNvSpPr txBox="1"/>
          <p:nvPr/>
        </p:nvSpPr>
        <p:spPr>
          <a:xfrm>
            <a:off x="18598174" y="9681516"/>
            <a:ext cx="1515158"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EMAILING</a:t>
            </a:r>
            <a:endParaRPr lang="en-US" sz="2200" b="1" dirty="0">
              <a:solidFill>
                <a:schemeClr val="tx2"/>
              </a:solidFill>
              <a:latin typeface="Poppins SemiBold" charset="0"/>
              <a:ea typeface="Poppins SemiBold" charset="0"/>
              <a:cs typeface="Poppins SemiBold" charset="0"/>
            </a:endParaRPr>
          </a:p>
        </p:txBody>
      </p:sp>
      <p:cxnSp>
        <p:nvCxnSpPr>
          <p:cNvPr id="45" name="Straight Connector 44"/>
          <p:cNvCxnSpPr/>
          <p:nvPr/>
        </p:nvCxnSpPr>
        <p:spPr>
          <a:xfrm>
            <a:off x="19221941" y="10393349"/>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Subtitle 2"/>
          <p:cNvSpPr txBox="1">
            <a:spLocks/>
          </p:cNvSpPr>
          <p:nvPr/>
        </p:nvSpPr>
        <p:spPr>
          <a:xfrm>
            <a:off x="9933244"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47" name="TextBox 46"/>
          <p:cNvSpPr txBox="1"/>
          <p:nvPr/>
        </p:nvSpPr>
        <p:spPr>
          <a:xfrm>
            <a:off x="11341542"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02</a:t>
            </a:r>
            <a:endParaRPr lang="en-US" sz="10000" b="1" dirty="0">
              <a:solidFill>
                <a:schemeClr val="tx2"/>
              </a:solidFill>
              <a:latin typeface="Lato Bold" charset="0"/>
              <a:ea typeface="Lato Bold" charset="0"/>
              <a:cs typeface="Lato Bold" charset="0"/>
            </a:endParaRPr>
          </a:p>
        </p:txBody>
      </p:sp>
      <p:sp>
        <p:nvSpPr>
          <p:cNvPr id="48" name="TextBox 47"/>
          <p:cNvSpPr txBox="1"/>
          <p:nvPr/>
        </p:nvSpPr>
        <p:spPr>
          <a:xfrm>
            <a:off x="11256584" y="5359380"/>
            <a:ext cx="1842172"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MARKETING</a:t>
            </a:r>
            <a:endParaRPr lang="en-US" sz="2200" b="1" dirty="0">
              <a:solidFill>
                <a:schemeClr val="tx2"/>
              </a:solidFill>
              <a:latin typeface="Poppins SemiBold" charset="0"/>
              <a:ea typeface="Poppins SemiBold" charset="0"/>
              <a:cs typeface="Poppins SemiBold" charset="0"/>
            </a:endParaRPr>
          </a:p>
        </p:txBody>
      </p:sp>
      <p:cxnSp>
        <p:nvCxnSpPr>
          <p:cNvPr id="49" name="Straight Connector 48"/>
          <p:cNvCxnSpPr/>
          <p:nvPr/>
        </p:nvCxnSpPr>
        <p:spPr>
          <a:xfrm>
            <a:off x="12043858"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0" name="Subtitle 2"/>
          <p:cNvSpPr txBox="1">
            <a:spLocks/>
          </p:cNvSpPr>
          <p:nvPr/>
        </p:nvSpPr>
        <p:spPr>
          <a:xfrm>
            <a:off x="2755161"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51" name="TextBox 50"/>
          <p:cNvSpPr txBox="1"/>
          <p:nvPr/>
        </p:nvSpPr>
        <p:spPr>
          <a:xfrm>
            <a:off x="4163459"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01</a:t>
            </a:r>
            <a:endParaRPr lang="en-US" sz="10000" b="1" dirty="0">
              <a:solidFill>
                <a:schemeClr val="tx2"/>
              </a:solidFill>
              <a:latin typeface="Lato Bold" charset="0"/>
              <a:ea typeface="Lato Bold" charset="0"/>
              <a:cs typeface="Lato Bold" charset="0"/>
            </a:endParaRPr>
          </a:p>
        </p:txBody>
      </p:sp>
      <p:sp>
        <p:nvSpPr>
          <p:cNvPr id="52" name="TextBox 51"/>
          <p:cNvSpPr txBox="1"/>
          <p:nvPr/>
        </p:nvSpPr>
        <p:spPr>
          <a:xfrm>
            <a:off x="4171477" y="5359380"/>
            <a:ext cx="1656223"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RESEARCH</a:t>
            </a:r>
            <a:endParaRPr lang="en-US" sz="2200" b="1" dirty="0">
              <a:solidFill>
                <a:schemeClr val="tx2"/>
              </a:solidFill>
              <a:latin typeface="Poppins SemiBold" charset="0"/>
              <a:ea typeface="Poppins SemiBold" charset="0"/>
              <a:cs typeface="Poppins SemiBold" charset="0"/>
            </a:endParaRPr>
          </a:p>
        </p:txBody>
      </p:sp>
      <p:cxnSp>
        <p:nvCxnSpPr>
          <p:cNvPr id="55" name="Straight Connector 54"/>
          <p:cNvCxnSpPr/>
          <p:nvPr/>
        </p:nvCxnSpPr>
        <p:spPr>
          <a:xfrm>
            <a:off x="4865775"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Subtitle 2"/>
          <p:cNvSpPr txBox="1">
            <a:spLocks/>
          </p:cNvSpPr>
          <p:nvPr/>
        </p:nvSpPr>
        <p:spPr>
          <a:xfrm>
            <a:off x="17111327" y="6345270"/>
            <a:ext cx="4600370" cy="91211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2740"/>
              </a:lnSpc>
            </a:pPr>
            <a:r>
              <a:rPr lang="en-US" sz="1800" dirty="0" smtClean="0">
                <a:solidFill>
                  <a:schemeClr val="tx1"/>
                </a:solidFill>
                <a:latin typeface="Poppins Light" charset="0"/>
                <a:ea typeface="Poppins Light" charset="0"/>
                <a:cs typeface="Poppins Light" charset="0"/>
              </a:rPr>
              <a:t>Frequently, your initial font choice is taken out of your awesome ha</a:t>
            </a:r>
            <a:endParaRPr lang="en-US" sz="1800" dirty="0">
              <a:solidFill>
                <a:schemeClr val="tx1"/>
              </a:solidFill>
              <a:latin typeface="Poppins Light" charset="0"/>
              <a:ea typeface="Poppins Light" charset="0"/>
              <a:cs typeface="Poppins Light" charset="0"/>
            </a:endParaRPr>
          </a:p>
        </p:txBody>
      </p:sp>
      <p:sp>
        <p:nvSpPr>
          <p:cNvPr id="79" name="TextBox 78"/>
          <p:cNvSpPr txBox="1"/>
          <p:nvPr/>
        </p:nvSpPr>
        <p:spPr>
          <a:xfrm>
            <a:off x="18519625" y="3746213"/>
            <a:ext cx="1672253" cy="1631216"/>
          </a:xfrm>
          <a:prstGeom prst="rect">
            <a:avLst/>
          </a:prstGeom>
          <a:noFill/>
        </p:spPr>
        <p:txBody>
          <a:bodyPr wrap="none" rtlCol="0">
            <a:spAutoFit/>
          </a:bodyPr>
          <a:lstStyle/>
          <a:p>
            <a:pPr algn="ctr"/>
            <a:r>
              <a:rPr lang="en-US" sz="10000" b="1" dirty="0" smtClean="0">
                <a:solidFill>
                  <a:schemeClr val="tx2"/>
                </a:solidFill>
                <a:latin typeface="Lato Bold" charset="0"/>
                <a:ea typeface="Lato Bold" charset="0"/>
                <a:cs typeface="Lato Bold" charset="0"/>
              </a:rPr>
              <a:t>03</a:t>
            </a:r>
            <a:endParaRPr lang="en-US" sz="10000" b="1" dirty="0">
              <a:solidFill>
                <a:schemeClr val="tx2"/>
              </a:solidFill>
              <a:latin typeface="Lato Bold" charset="0"/>
              <a:ea typeface="Lato Bold" charset="0"/>
              <a:cs typeface="Lato Bold" charset="0"/>
            </a:endParaRPr>
          </a:p>
        </p:txBody>
      </p:sp>
      <p:sp>
        <p:nvSpPr>
          <p:cNvPr id="80" name="TextBox 79"/>
          <p:cNvSpPr txBox="1"/>
          <p:nvPr/>
        </p:nvSpPr>
        <p:spPr>
          <a:xfrm>
            <a:off x="18518825" y="5359380"/>
            <a:ext cx="1673856" cy="438582"/>
          </a:xfrm>
          <a:prstGeom prst="rect">
            <a:avLst/>
          </a:prstGeom>
          <a:noFill/>
        </p:spPr>
        <p:txBody>
          <a:bodyPr wrap="non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BRANDING</a:t>
            </a:r>
            <a:endParaRPr lang="en-US" sz="2200" b="1" dirty="0">
              <a:solidFill>
                <a:schemeClr val="tx2"/>
              </a:solidFill>
              <a:latin typeface="Poppins SemiBold" charset="0"/>
              <a:ea typeface="Poppins SemiBold" charset="0"/>
              <a:cs typeface="Poppins SemiBold" charset="0"/>
            </a:endParaRPr>
          </a:p>
        </p:txBody>
      </p:sp>
      <p:cxnSp>
        <p:nvCxnSpPr>
          <p:cNvPr id="81" name="Straight Connector 80"/>
          <p:cNvCxnSpPr/>
          <p:nvPr/>
        </p:nvCxnSpPr>
        <p:spPr>
          <a:xfrm>
            <a:off x="19221941" y="6071213"/>
            <a:ext cx="379142"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4646580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1920240" y="3676928"/>
            <a:ext cx="5235428" cy="4513302"/>
          </a:xfrm>
          <a:prstGeom prst="hexagon">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p:cNvSpPr/>
          <p:nvPr/>
        </p:nvSpPr>
        <p:spPr>
          <a:xfrm>
            <a:off x="2808852" y="9023119"/>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48044" y="9167434"/>
            <a:ext cx="262443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PEDRO WHITE</a:t>
            </a:r>
            <a:endParaRPr lang="en-US" sz="2800" b="1" dirty="0">
              <a:solidFill>
                <a:schemeClr val="tx2"/>
              </a:solidFill>
              <a:latin typeface="Poppins SemiBold" charset="0"/>
              <a:ea typeface="Poppins SemiBold" charset="0"/>
              <a:cs typeface="Poppins SemiBold" charset="0"/>
            </a:endParaRPr>
          </a:p>
        </p:txBody>
      </p:sp>
      <p:sp>
        <p:nvSpPr>
          <p:cNvPr id="13" name="TextBox 12"/>
          <p:cNvSpPr txBox="1"/>
          <p:nvPr/>
        </p:nvSpPr>
        <p:spPr>
          <a:xfrm>
            <a:off x="8226419" y="4341777"/>
            <a:ext cx="10788467" cy="1384995"/>
          </a:xfrm>
          <a:prstGeom prst="rect">
            <a:avLst/>
          </a:prstGeom>
          <a:noFill/>
        </p:spPr>
        <p:txBody>
          <a:bodyPr wrap="none" rtlCol="0">
            <a:spAutoFit/>
          </a:bodyPr>
          <a:lstStyle/>
          <a:p>
            <a:r>
              <a:rPr lang="en-US" sz="8400" b="1" dirty="0" smtClean="0">
                <a:solidFill>
                  <a:schemeClr val="tx2"/>
                </a:solidFill>
                <a:latin typeface="Lato Black" charset="0"/>
                <a:ea typeface="Lato Black" charset="0"/>
                <a:cs typeface="Lato Black" charset="0"/>
              </a:rPr>
              <a:t>WELCOME MESSAGE</a:t>
            </a:r>
            <a:endParaRPr lang="en-US" sz="8400" b="1" dirty="0">
              <a:solidFill>
                <a:schemeClr val="tx2"/>
              </a:solidFill>
              <a:latin typeface="Lato Black" charset="0"/>
              <a:ea typeface="Lato Black" charset="0"/>
              <a:cs typeface="Lato Black" charset="0"/>
            </a:endParaRPr>
          </a:p>
        </p:txBody>
      </p:sp>
      <p:sp>
        <p:nvSpPr>
          <p:cNvPr id="14" name="TextBox 13"/>
          <p:cNvSpPr txBox="1"/>
          <p:nvPr/>
        </p:nvSpPr>
        <p:spPr>
          <a:xfrm>
            <a:off x="8293323" y="5753188"/>
            <a:ext cx="5449184" cy="430887"/>
          </a:xfrm>
          <a:prstGeom prst="rect">
            <a:avLst/>
          </a:prstGeom>
          <a:noFill/>
        </p:spPr>
        <p:txBody>
          <a:bodyPr wrap="none" rtlCol="0" anchor="ctr" anchorCtr="0">
            <a:spAutoFit/>
          </a:bodyPr>
          <a:lstStyle/>
          <a:p>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5" name="Straight Connector 14"/>
          <p:cNvCxnSpPr/>
          <p:nvPr/>
        </p:nvCxnSpPr>
        <p:spPr>
          <a:xfrm>
            <a:off x="8293323" y="4010519"/>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Subtitle 2"/>
          <p:cNvSpPr txBox="1">
            <a:spLocks/>
          </p:cNvSpPr>
          <p:nvPr/>
        </p:nvSpPr>
        <p:spPr>
          <a:xfrm>
            <a:off x="8114910" y="6543933"/>
            <a:ext cx="13763784" cy="337124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8"/>
          </p:nvPr>
        </p:nvSpPr>
        <p:spPr/>
      </p:sp>
    </p:spTree>
    <p:extLst>
      <p:ext uri="{BB962C8B-B14F-4D97-AF65-F5344CB8AC3E}">
        <p14:creationId xmlns:p14="http://schemas.microsoft.com/office/powerpoint/2010/main" val="1704308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5"/>
          <p:cNvSpPr/>
          <p:nvPr/>
        </p:nvSpPr>
        <p:spPr>
          <a:xfrm>
            <a:off x="0" y="0"/>
            <a:ext cx="24377650" cy="13716000"/>
          </a:xfrm>
          <a:prstGeom prst="rect">
            <a:avLst/>
          </a:prstGeom>
          <a:gradFill flip="none" rotWithShape="1">
            <a:gsLst>
              <a:gs pos="22000">
                <a:srgbClr val="001334">
                  <a:alpha val="90000"/>
                </a:srgbClr>
              </a:gs>
              <a:gs pos="88000">
                <a:srgbClr val="3B1F4D">
                  <a:alpha val="89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CUPS OF COFFEE</a:t>
            </a:r>
            <a:endParaRPr lang="en-US" sz="2800" b="1" dirty="0">
              <a:solidFill>
                <a:schemeClr val="bg1"/>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HAPPY CLIENTS</a:t>
            </a:r>
            <a:endParaRPr lang="en-US" sz="2800" b="1" dirty="0">
              <a:solidFill>
                <a:schemeClr val="bg1"/>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a:t>
            </a:r>
            <a:endParaRPr lang="en-US" dirty="0">
              <a:solidFill>
                <a:schemeClr val="bg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RETWEETS</a:t>
            </a:r>
            <a:endParaRPr lang="en-US" sz="2800" b="1" dirty="0">
              <a:solidFill>
                <a:schemeClr val="bg1"/>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bg1"/>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51319940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Subtitle 2"/>
          <p:cNvSpPr txBox="1">
            <a:spLocks/>
          </p:cNvSpPr>
          <p:nvPr/>
        </p:nvSpPr>
        <p:spPr>
          <a:xfrm>
            <a:off x="7468193"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42" name="TextBox 41"/>
          <p:cNvSpPr txBox="1"/>
          <p:nvPr/>
        </p:nvSpPr>
        <p:spPr>
          <a:xfrm>
            <a:off x="7967728" y="7276209"/>
            <a:ext cx="31967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CUPS OF COFFEE</a:t>
            </a:r>
            <a:endParaRPr lang="en-US" sz="2800" b="1" dirty="0">
              <a:solidFill>
                <a:schemeClr val="tx2"/>
              </a:solidFill>
              <a:latin typeface="Poppins SemiBold" charset="0"/>
              <a:ea typeface="Poppins SemiBold" charset="0"/>
              <a:cs typeface="Poppins SemiBold" charset="0"/>
            </a:endParaRPr>
          </a:p>
        </p:txBody>
      </p:sp>
      <p:sp>
        <p:nvSpPr>
          <p:cNvPr id="50" name="Rectangle 49"/>
          <p:cNvSpPr>
            <a:spLocks/>
          </p:cNvSpPr>
          <p:nvPr/>
        </p:nvSpPr>
        <p:spPr bwMode="auto">
          <a:xfrm>
            <a:off x="8730519" y="5881795"/>
            <a:ext cx="1716817"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758</a:t>
            </a:r>
          </a:p>
        </p:txBody>
      </p:sp>
      <p:sp>
        <p:nvSpPr>
          <p:cNvPr id="53" name="Subtitle 2"/>
          <p:cNvSpPr txBox="1">
            <a:spLocks/>
          </p:cNvSpPr>
          <p:nvPr/>
        </p:nvSpPr>
        <p:spPr>
          <a:xfrm>
            <a:off x="18014429"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9103067"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55" name="Rectangle 54"/>
          <p:cNvSpPr>
            <a:spLocks/>
          </p:cNvSpPr>
          <p:nvPr/>
        </p:nvSpPr>
        <p:spPr bwMode="auto">
          <a:xfrm>
            <a:off x="18867187"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67" name="Subtitle 2"/>
          <p:cNvSpPr txBox="1">
            <a:spLocks/>
          </p:cNvSpPr>
          <p:nvPr/>
        </p:nvSpPr>
        <p:spPr>
          <a:xfrm>
            <a:off x="2148635"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2782821" y="7276209"/>
            <a:ext cx="292740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HAPPY CLIENTS</a:t>
            </a:r>
            <a:endParaRPr lang="en-US" sz="2800" b="1" dirty="0">
              <a:solidFill>
                <a:schemeClr val="tx2"/>
              </a:solidFill>
              <a:latin typeface="Poppins SemiBold" charset="0"/>
              <a:ea typeface="Poppins SemiBold" charset="0"/>
              <a:cs typeface="Poppins SemiBold" charset="0"/>
            </a:endParaRPr>
          </a:p>
        </p:txBody>
      </p:sp>
      <p:sp>
        <p:nvSpPr>
          <p:cNvPr id="69" name="Rectangle 68"/>
          <p:cNvSpPr>
            <a:spLocks/>
          </p:cNvSpPr>
          <p:nvPr/>
        </p:nvSpPr>
        <p:spPr bwMode="auto">
          <a:xfrm>
            <a:off x="3041468" y="5881795"/>
            <a:ext cx="245580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3,567</a:t>
            </a:r>
          </a:p>
        </p:txBody>
      </p:sp>
      <p:sp>
        <p:nvSpPr>
          <p:cNvPr id="31" name="Subtitle 2"/>
          <p:cNvSpPr txBox="1">
            <a:spLocks/>
          </p:cNvSpPr>
          <p:nvPr/>
        </p:nvSpPr>
        <p:spPr>
          <a:xfrm>
            <a:off x="12787751" y="7924872"/>
            <a:ext cx="423330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13876389" y="7276209"/>
            <a:ext cx="2018502"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RETWEETS</a:t>
            </a:r>
            <a:endParaRPr lang="en-US" sz="2800" b="1" dirty="0">
              <a:solidFill>
                <a:schemeClr val="tx2"/>
              </a:solidFill>
              <a:latin typeface="Poppins SemiBold" charset="0"/>
              <a:ea typeface="Poppins SemiBold" charset="0"/>
              <a:cs typeface="Poppins SemiBold" charset="0"/>
            </a:endParaRPr>
          </a:p>
        </p:txBody>
      </p:sp>
      <p:sp>
        <p:nvSpPr>
          <p:cNvPr id="33" name="Rectangle 32"/>
          <p:cNvSpPr>
            <a:spLocks/>
          </p:cNvSpPr>
          <p:nvPr/>
        </p:nvSpPr>
        <p:spPr bwMode="auto">
          <a:xfrm>
            <a:off x="13640509" y="5881795"/>
            <a:ext cx="25359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7000" spc="500" dirty="0" smtClean="0">
                <a:solidFill>
                  <a:schemeClr val="tx2"/>
                </a:solidFill>
                <a:latin typeface="Montserrat Ultra Light" charset="0"/>
                <a:ea typeface="Montserrat Ultra Light" charset="0"/>
                <a:cs typeface="Montserrat Ultra Light" charset="0"/>
                <a:sym typeface="Bebas Neue" charset="0"/>
              </a:rPr>
              <a:t>8,263</a:t>
            </a:r>
          </a:p>
        </p:txBody>
      </p:sp>
      <p:sp>
        <p:nvSpPr>
          <p:cNvPr id="27" name="TextBox 26"/>
          <p:cNvSpPr txBox="1"/>
          <p:nvPr/>
        </p:nvSpPr>
        <p:spPr>
          <a:xfrm>
            <a:off x="8337453"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cxnSp>
        <p:nvCxnSpPr>
          <p:cNvPr id="7" name="Straight Connector 6"/>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spTree>
    <p:extLst>
      <p:ext uri="{BB962C8B-B14F-4D97-AF65-F5344CB8AC3E}">
        <p14:creationId xmlns:p14="http://schemas.microsoft.com/office/powerpoint/2010/main" val="93447699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2053" y="0"/>
            <a:ext cx="24377650" cy="13716000"/>
          </a:xfrm>
          <a:prstGeom prst="rect">
            <a:avLst/>
          </a:prstGeom>
          <a:gradFill flip="none" rotWithShape="0">
            <a:gsLst>
              <a:gs pos="0">
                <a:srgbClr val="FFC737">
                  <a:alpha val="96000"/>
                </a:srgbClr>
              </a:gs>
              <a:gs pos="96000">
                <a:srgbClr val="F52552">
                  <a:alpha val="9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Five Stars</a:t>
            </a:r>
            <a:endParaRPr lang="en-US" sz="2800" dirty="0">
              <a:solidFill>
                <a:schemeClr val="bg1"/>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Online Chat</a:t>
            </a:r>
            <a:endParaRPr lang="en-US" sz="2800" dirty="0">
              <a:solidFill>
                <a:schemeClr val="bg1"/>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Worldwide</a:t>
            </a:r>
            <a:endParaRPr lang="en-US" sz="2800" dirty="0">
              <a:solidFill>
                <a:schemeClr val="bg1"/>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Support</a:t>
            </a:r>
            <a:endParaRPr lang="en-US" sz="2800" dirty="0">
              <a:solidFill>
                <a:schemeClr val="bg1"/>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Exclusive Offers</a:t>
            </a:r>
            <a:endParaRPr lang="en-US" sz="2800" dirty="0">
              <a:solidFill>
                <a:schemeClr val="bg1"/>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bg1"/>
                </a:solidFill>
                <a:latin typeface="Poppins Light" charset="0"/>
                <a:ea typeface="Poppins Light" charset="0"/>
                <a:cs typeface="Poppins Light" charset="0"/>
              </a:rPr>
              <a:t>Frequently, your initial font choice is taken out of your awesome hands</a:t>
            </a:r>
            <a:endParaRPr lang="en-US" dirty="0">
              <a:solidFill>
                <a:schemeClr val="bg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solidFill>
                  <a:schemeClr val="bg1"/>
                </a:solidFill>
                <a:latin typeface="Poppins Light" charset="0"/>
                <a:ea typeface="Poppins Light" charset="0"/>
                <a:cs typeface="Poppins Light" charset="0"/>
              </a:rPr>
              <a:t>Apple Devices</a:t>
            </a:r>
            <a:endParaRPr lang="en-US" sz="2000" dirty="0">
              <a:solidFill>
                <a:schemeClr val="bg1"/>
              </a:solidFill>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OUR SERVICES</a:t>
            </a:r>
            <a:endParaRPr lang="en-US" sz="8400" b="1" dirty="0">
              <a:solidFill>
                <a:schemeClr val="bg1"/>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18823801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Subtitle 2"/>
          <p:cNvSpPr txBox="1">
            <a:spLocks/>
          </p:cNvSpPr>
          <p:nvPr/>
        </p:nvSpPr>
        <p:spPr>
          <a:xfrm>
            <a:off x="1013856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4" name="TextBox 53"/>
          <p:cNvSpPr txBox="1"/>
          <p:nvPr/>
        </p:nvSpPr>
        <p:spPr>
          <a:xfrm>
            <a:off x="1023032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6" name="TextBox 55"/>
          <p:cNvSpPr txBox="1"/>
          <p:nvPr/>
        </p:nvSpPr>
        <p:spPr>
          <a:xfrm>
            <a:off x="10242936" y="8661594"/>
            <a:ext cx="198323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Five Stars</a:t>
            </a:r>
            <a:endParaRPr lang="en-US" sz="2800" dirty="0">
              <a:solidFill>
                <a:schemeClr val="tx2"/>
              </a:solidFill>
              <a:latin typeface="Poppins Medium" charset="0"/>
              <a:ea typeface="Poppins Medium" charset="0"/>
              <a:cs typeface="Poppins Medium" charset="0"/>
            </a:endParaRPr>
          </a:p>
        </p:txBody>
      </p:sp>
      <p:sp>
        <p:nvSpPr>
          <p:cNvPr id="57" name="Subtitle 2"/>
          <p:cNvSpPr txBox="1">
            <a:spLocks/>
          </p:cNvSpPr>
          <p:nvPr/>
        </p:nvSpPr>
        <p:spPr>
          <a:xfrm>
            <a:off x="17435424"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8" name="TextBox 57"/>
          <p:cNvSpPr txBox="1"/>
          <p:nvPr/>
        </p:nvSpPr>
        <p:spPr>
          <a:xfrm>
            <a:off x="17527181"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59" name="TextBox 58"/>
          <p:cNvSpPr txBox="1"/>
          <p:nvPr/>
        </p:nvSpPr>
        <p:spPr>
          <a:xfrm>
            <a:off x="17539791" y="8661594"/>
            <a:ext cx="2396810"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Online Chat</a:t>
            </a:r>
            <a:endParaRPr lang="en-US" sz="2800" dirty="0">
              <a:solidFill>
                <a:schemeClr val="tx2"/>
              </a:solidFill>
              <a:latin typeface="Poppins Medium" charset="0"/>
              <a:ea typeface="Poppins Medium" charset="0"/>
              <a:cs typeface="Poppins Medium" charset="0"/>
            </a:endParaRPr>
          </a:p>
        </p:txBody>
      </p:sp>
      <p:sp>
        <p:nvSpPr>
          <p:cNvPr id="60" name="Subtitle 2"/>
          <p:cNvSpPr txBox="1">
            <a:spLocks/>
          </p:cNvSpPr>
          <p:nvPr/>
        </p:nvSpPr>
        <p:spPr>
          <a:xfrm>
            <a:off x="2852659" y="9270027"/>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1" name="TextBox 60"/>
          <p:cNvSpPr txBox="1"/>
          <p:nvPr/>
        </p:nvSpPr>
        <p:spPr>
          <a:xfrm>
            <a:off x="2944416" y="8179439"/>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2" name="TextBox 61"/>
          <p:cNvSpPr txBox="1"/>
          <p:nvPr/>
        </p:nvSpPr>
        <p:spPr>
          <a:xfrm>
            <a:off x="2957026" y="8661594"/>
            <a:ext cx="2154757"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Worldwide</a:t>
            </a:r>
            <a:endParaRPr lang="en-US" sz="2800" dirty="0">
              <a:solidFill>
                <a:schemeClr val="tx2"/>
              </a:solidFill>
              <a:latin typeface="Poppins Medium" charset="0"/>
              <a:ea typeface="Poppins Medium" charset="0"/>
              <a:cs typeface="Poppins Medium" charset="0"/>
            </a:endParaRPr>
          </a:p>
        </p:txBody>
      </p:sp>
      <p:sp>
        <p:nvSpPr>
          <p:cNvPr id="63" name="Subtitle 2"/>
          <p:cNvSpPr txBox="1">
            <a:spLocks/>
          </p:cNvSpPr>
          <p:nvPr/>
        </p:nvSpPr>
        <p:spPr>
          <a:xfrm>
            <a:off x="1013856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1023032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5" name="TextBox 64"/>
          <p:cNvSpPr txBox="1"/>
          <p:nvPr/>
        </p:nvSpPr>
        <p:spPr>
          <a:xfrm>
            <a:off x="10242936" y="4910209"/>
            <a:ext cx="1661032"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Support</a:t>
            </a:r>
            <a:endParaRPr lang="en-US" sz="2800" dirty="0">
              <a:solidFill>
                <a:schemeClr val="tx2"/>
              </a:solidFill>
              <a:latin typeface="Poppins Medium" charset="0"/>
              <a:ea typeface="Poppins Medium" charset="0"/>
              <a:cs typeface="Poppins Medium" charset="0"/>
            </a:endParaRPr>
          </a:p>
        </p:txBody>
      </p:sp>
      <p:sp>
        <p:nvSpPr>
          <p:cNvPr id="66" name="Subtitle 2"/>
          <p:cNvSpPr txBox="1">
            <a:spLocks/>
          </p:cNvSpPr>
          <p:nvPr/>
        </p:nvSpPr>
        <p:spPr>
          <a:xfrm>
            <a:off x="17435424"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7" name="TextBox 66"/>
          <p:cNvSpPr txBox="1"/>
          <p:nvPr/>
        </p:nvSpPr>
        <p:spPr>
          <a:xfrm>
            <a:off x="17527181"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68" name="TextBox 67"/>
          <p:cNvSpPr txBox="1"/>
          <p:nvPr/>
        </p:nvSpPr>
        <p:spPr>
          <a:xfrm>
            <a:off x="17539791" y="4910209"/>
            <a:ext cx="3063659"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Exclusive Offers</a:t>
            </a:r>
            <a:endParaRPr lang="en-US" sz="2800" dirty="0">
              <a:solidFill>
                <a:schemeClr val="tx2"/>
              </a:solidFill>
              <a:latin typeface="Poppins Medium" charset="0"/>
              <a:ea typeface="Poppins Medium" charset="0"/>
              <a:cs typeface="Poppins Medium" charset="0"/>
            </a:endParaRPr>
          </a:p>
        </p:txBody>
      </p:sp>
      <p:sp>
        <p:nvSpPr>
          <p:cNvPr id="69" name="Subtitle 2"/>
          <p:cNvSpPr txBox="1">
            <a:spLocks/>
          </p:cNvSpPr>
          <p:nvPr/>
        </p:nvSpPr>
        <p:spPr>
          <a:xfrm>
            <a:off x="2852659" y="5518642"/>
            <a:ext cx="5639857"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2944416" y="4428054"/>
            <a:ext cx="1957587" cy="400110"/>
          </a:xfrm>
          <a:prstGeom prst="rect">
            <a:avLst/>
          </a:prstGeom>
          <a:noFill/>
        </p:spPr>
        <p:txBody>
          <a:bodyPr wrap="none" rtlCol="0" anchor="ctr" anchorCtr="0">
            <a:spAutoFit/>
          </a:bodyPr>
          <a:lstStyle/>
          <a:p>
            <a:r>
              <a:rPr lang="en-US" sz="2000" dirty="0" smtClean="0">
                <a:latin typeface="Poppins Light" charset="0"/>
                <a:ea typeface="Poppins Light" charset="0"/>
                <a:cs typeface="Poppins Light" charset="0"/>
              </a:rPr>
              <a:t>Apple Devices</a:t>
            </a:r>
            <a:endParaRPr lang="en-US" sz="2000" dirty="0">
              <a:latin typeface="Poppins Light" charset="0"/>
              <a:ea typeface="Poppins Light" charset="0"/>
              <a:cs typeface="Poppins Light" charset="0"/>
            </a:endParaRPr>
          </a:p>
        </p:txBody>
      </p:sp>
      <p:sp>
        <p:nvSpPr>
          <p:cNvPr id="71" name="TextBox 70"/>
          <p:cNvSpPr txBox="1"/>
          <p:nvPr/>
        </p:nvSpPr>
        <p:spPr>
          <a:xfrm>
            <a:off x="2957026" y="4910209"/>
            <a:ext cx="3130985" cy="523220"/>
          </a:xfrm>
          <a:prstGeom prst="rect">
            <a:avLst/>
          </a:prstGeom>
          <a:noFill/>
        </p:spPr>
        <p:txBody>
          <a:bodyPr wrap="none" rtlCol="0" anchor="ctr" anchorCtr="0">
            <a:spAutoFit/>
          </a:bodyPr>
          <a:lstStyle/>
          <a:p>
            <a:r>
              <a:rPr lang="en-US" sz="2800" dirty="0" smtClean="0">
                <a:solidFill>
                  <a:schemeClr val="tx2"/>
                </a:solidFill>
                <a:latin typeface="Poppins Medium" charset="0"/>
                <a:ea typeface="Poppins Medium" charset="0"/>
                <a:cs typeface="Poppins Medium" charset="0"/>
              </a:rPr>
              <a:t>Fast Downloads</a:t>
            </a:r>
            <a:endParaRPr lang="en-US" sz="2800" dirty="0">
              <a:solidFill>
                <a:schemeClr val="tx2"/>
              </a:solidFill>
              <a:latin typeface="Poppins Medium" charset="0"/>
              <a:ea typeface="Poppins Medium" charset="0"/>
              <a:cs typeface="Poppins Medium" charset="0"/>
            </a:endParaRPr>
          </a:p>
        </p:txBody>
      </p:sp>
      <p:sp>
        <p:nvSpPr>
          <p:cNvPr id="72" name="Shape 2839"/>
          <p:cNvSpPr/>
          <p:nvPr/>
        </p:nvSpPr>
        <p:spPr>
          <a:xfrm>
            <a:off x="1649779" y="4444032"/>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3" name="Shape 2547"/>
          <p:cNvSpPr/>
          <p:nvPr/>
        </p:nvSpPr>
        <p:spPr>
          <a:xfrm>
            <a:off x="8917729" y="4428054"/>
            <a:ext cx="1010417" cy="1010417"/>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4" name="Shape 2579"/>
          <p:cNvSpPr/>
          <p:nvPr/>
        </p:nvSpPr>
        <p:spPr>
          <a:xfrm>
            <a:off x="8961079" y="8160343"/>
            <a:ext cx="967068" cy="96706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5" name="Shape 2633"/>
          <p:cNvSpPr/>
          <p:nvPr/>
        </p:nvSpPr>
        <p:spPr>
          <a:xfrm>
            <a:off x="16255990" y="4491607"/>
            <a:ext cx="930201" cy="930201"/>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6" name="Shape 2944"/>
          <p:cNvSpPr/>
          <p:nvPr/>
        </p:nvSpPr>
        <p:spPr>
          <a:xfrm>
            <a:off x="1673225" y="8261956"/>
            <a:ext cx="865457" cy="865455"/>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77" name="Shape 2554"/>
          <p:cNvSpPr/>
          <p:nvPr/>
        </p:nvSpPr>
        <p:spPr>
          <a:xfrm>
            <a:off x="16272683" y="8261954"/>
            <a:ext cx="952002" cy="865458"/>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0" name="TextBox 29"/>
          <p:cNvSpPr txBox="1"/>
          <p:nvPr/>
        </p:nvSpPr>
        <p:spPr>
          <a:xfrm>
            <a:off x="8337466" y="1169458"/>
            <a:ext cx="770275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SERVICES</a:t>
            </a:r>
            <a:endParaRPr lang="en-US" sz="8400" b="1" dirty="0">
              <a:solidFill>
                <a:schemeClr val="tx2"/>
              </a:solidFill>
              <a:latin typeface="Lato Black" charset="0"/>
              <a:ea typeface="Lato Black" charset="0"/>
              <a:cs typeface="Lato Black" charset="0"/>
            </a:endParaRPr>
          </a:p>
        </p:txBody>
      </p:sp>
      <p:sp>
        <p:nvSpPr>
          <p:cNvPr id="31" name="TextBox 3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tx2"/>
                </a:solidFill>
                <a:latin typeface="Lato Light" charset="0"/>
                <a:ea typeface="Lato Light" charset="0"/>
                <a:cs typeface="Lato Light" charset="0"/>
              </a:rPr>
              <a:t>Modern and Minimal Presentation Template</a:t>
            </a:r>
            <a:endParaRPr lang="en-US" sz="2200" dirty="0">
              <a:solidFill>
                <a:schemeClr val="tx2"/>
              </a:solidFill>
              <a:latin typeface="Lato Light" charset="0"/>
              <a:ea typeface="Lato Light" charset="0"/>
              <a:cs typeface="Lato Light" charset="0"/>
            </a:endParaRPr>
          </a:p>
        </p:txBody>
      </p:sp>
      <p:cxnSp>
        <p:nvCxnSpPr>
          <p:cNvPr id="35" name="Straight Connector 34"/>
          <p:cNvCxnSpPr/>
          <p:nvPr/>
        </p:nvCxnSpPr>
        <p:spPr>
          <a:xfrm>
            <a:off x="11608677" y="838200"/>
            <a:ext cx="1192923"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11300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Placeholder 12"/>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l="7383" t="25451" r="7383" b="25451"/>
          <a:stretch/>
        </p:blipFill>
        <p:spPr/>
      </p:pic>
      <p:pic>
        <p:nvPicPr>
          <p:cNvPr id="5" name="Picture Placeholder 4"/>
          <p:cNvPicPr>
            <a:picLocks noGrp="1" noChangeAspect="1"/>
          </p:cNvPicPr>
          <p:nvPr>
            <p:ph type="pic" sz="quarter" idx="19"/>
          </p:nvPr>
        </p:nvPicPr>
        <p:blipFill rotWithShape="1">
          <a:blip r:embed="rId4">
            <a:extLst>
              <a:ext uri="{28A0092B-C50C-407E-A947-70E740481C1C}">
                <a14:useLocalDpi xmlns:a14="http://schemas.microsoft.com/office/drawing/2010/main" val="0"/>
              </a:ext>
            </a:extLst>
          </a:blip>
          <a:srcRect l="10904" t="27479" r="10904" b="27479"/>
          <a:stretch/>
        </p:blipFill>
        <p:spPr/>
      </p:pic>
      <p:pic>
        <p:nvPicPr>
          <p:cNvPr id="12" name="Picture Placeholder 11"/>
          <p:cNvPicPr>
            <a:picLocks noGrp="1" noChangeAspect="1"/>
          </p:cNvPicPr>
          <p:nvPr>
            <p:ph type="pic" sz="quarter" idx="22"/>
          </p:nvPr>
        </p:nvPicPr>
        <p:blipFill rotWithShape="1">
          <a:blip r:embed="rId5">
            <a:extLst>
              <a:ext uri="{28A0092B-C50C-407E-A947-70E740481C1C}">
                <a14:useLocalDpi xmlns:a14="http://schemas.microsoft.com/office/drawing/2010/main" val="0"/>
              </a:ext>
            </a:extLst>
          </a:blip>
          <a:srcRect l="8666" t="26201" r="8666" b="26201"/>
          <a:stretch/>
        </p:blipFill>
        <p:spPr/>
      </p:pic>
      <p:pic>
        <p:nvPicPr>
          <p:cNvPr id="11" name="Picture Placeholder 10"/>
          <p:cNvPicPr>
            <a:picLocks noGrp="1" noChangeAspect="1"/>
          </p:cNvPicPr>
          <p:nvPr>
            <p:ph type="pic" sz="quarter" idx="23"/>
          </p:nvPr>
        </p:nvPicPr>
        <p:blipFill rotWithShape="1">
          <a:blip r:embed="rId6">
            <a:extLst>
              <a:ext uri="{28A0092B-C50C-407E-A947-70E740481C1C}">
                <a14:useLocalDpi xmlns:a14="http://schemas.microsoft.com/office/drawing/2010/main" val="0"/>
              </a:ext>
            </a:extLst>
          </a:blip>
          <a:srcRect l="5117" t="24146" r="5117" b="24146"/>
          <a:stretch/>
        </p:blipFill>
        <p:spPr/>
      </p:pic>
      <p:pic>
        <p:nvPicPr>
          <p:cNvPr id="27" name="Picture Placeholder 10"/>
          <p:cNvPicPr>
            <a:picLocks noGrp="1" noChangeAspect="1"/>
          </p:cNvPicPr>
          <p:nvPr>
            <p:ph type="pic" sz="quarter" idx="25"/>
          </p:nvPr>
        </p:nvPicPr>
        <p:blipFill>
          <a:blip r:embed="rId6">
            <a:extLst>
              <a:ext uri="{28A0092B-C50C-407E-A947-70E740481C1C}">
                <a14:useLocalDpi xmlns:a14="http://schemas.microsoft.com/office/drawing/2010/main" val="0"/>
              </a:ext>
            </a:extLst>
          </a:blip>
          <a:srcRect t="21177" b="21177"/>
          <a:stretch>
            <a:fillRect/>
          </a:stretch>
        </p:blipFill>
        <p:spPr/>
      </p:pic>
      <p:sp>
        <p:nvSpPr>
          <p:cNvPr id="19" name="TextBox 18"/>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20" name="TextBox 1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1" name="Straight Connector 2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4089400" y="5000538"/>
            <a:ext cx="16179800" cy="5354904"/>
            <a:chOff x="4089400" y="5000538"/>
            <a:chExt cx="16179800" cy="5354904"/>
          </a:xfrm>
          <a:solidFill>
            <a:schemeClr val="bg1">
              <a:lumMod val="85000"/>
            </a:schemeClr>
          </a:solidFill>
        </p:grpSpPr>
        <p:sp>
          <p:nvSpPr>
            <p:cNvPr id="35" name="Rectangle 34"/>
            <p:cNvSpPr/>
            <p:nvPr/>
          </p:nvSpPr>
          <p:spPr>
            <a:xfrm rot="5400000">
              <a:off x="12124436" y="-600526"/>
              <a:ext cx="109728" cy="16179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2145645"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6591914"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7699376" y="5000538"/>
              <a:ext cx="109728" cy="53549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65" name="Picture Placeholder 64"/>
          <p:cNvPicPr>
            <a:picLocks noGrp="1" noChangeAspect="1"/>
          </p:cNvPicPr>
          <p:nvPr>
            <p:ph type="pic" sz="quarter" idx="24"/>
          </p:nvPr>
        </p:nvPicPr>
        <p:blipFill rotWithShape="1">
          <a:blip r:embed="rId4">
            <a:extLst>
              <a:ext uri="{28A0092B-C50C-407E-A947-70E740481C1C}">
                <a14:useLocalDpi xmlns:a14="http://schemas.microsoft.com/office/drawing/2010/main" val="0"/>
              </a:ext>
            </a:extLst>
          </a:blip>
          <a:srcRect l="7383" t="25433" r="7383" b="25433"/>
          <a:stretch/>
        </p:blipFill>
        <p:spPr/>
      </p:pic>
      <p:pic>
        <p:nvPicPr>
          <p:cNvPr id="66" name="Picture Placeholder 65"/>
          <p:cNvPicPr>
            <a:picLocks noGrp="1" noChangeAspect="1"/>
          </p:cNvPicPr>
          <p:nvPr>
            <p:ph type="pic" sz="quarter" idx="27"/>
          </p:nvPr>
        </p:nvPicPr>
        <p:blipFill rotWithShape="1">
          <a:blip r:embed="rId5">
            <a:extLst>
              <a:ext uri="{28A0092B-C50C-407E-A947-70E740481C1C}">
                <a14:useLocalDpi xmlns:a14="http://schemas.microsoft.com/office/drawing/2010/main" val="0"/>
              </a:ext>
            </a:extLst>
          </a:blip>
          <a:srcRect l="7383" t="25433" r="7383" b="25433"/>
          <a:stretch/>
        </p:blipFill>
        <p:spPr/>
      </p:pic>
      <p:pic>
        <p:nvPicPr>
          <p:cNvPr id="67" name="Picture Placeholder 66"/>
          <p:cNvPicPr>
            <a:picLocks noGrp="1" noChangeAspect="1"/>
          </p:cNvPicPr>
          <p:nvPr>
            <p:ph type="pic" sz="quarter" idx="26"/>
          </p:nvPr>
        </p:nvPicPr>
        <p:blipFill rotWithShape="1">
          <a:blip r:embed="rId3">
            <a:extLst>
              <a:ext uri="{28A0092B-C50C-407E-A947-70E740481C1C}">
                <a14:useLocalDpi xmlns:a14="http://schemas.microsoft.com/office/drawing/2010/main" val="0"/>
              </a:ext>
            </a:extLst>
          </a:blip>
          <a:srcRect l="10061" t="26986" r="10061" b="26986"/>
          <a:stretch/>
        </p:blipFill>
        <p:spPr/>
      </p:pic>
    </p:spTree>
    <p:extLst>
      <p:ext uri="{BB962C8B-B14F-4D97-AF65-F5344CB8AC3E}">
        <p14:creationId xmlns:p14="http://schemas.microsoft.com/office/powerpoint/2010/main" val="10241934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ubtitle 2"/>
          <p:cNvSpPr txBox="1">
            <a:spLocks/>
          </p:cNvSpPr>
          <p:nvPr/>
        </p:nvSpPr>
        <p:spPr>
          <a:xfrm>
            <a:off x="2820670" y="9841186"/>
            <a:ext cx="1873631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hands; companies often specify a typeface, or even a set of fonts, as part of their brand guidelines </a:t>
            </a:r>
            <a:r>
              <a:rPr lang="en-US" dirty="0">
                <a:solidFill>
                  <a:schemeClr val="tx1"/>
                </a:solidFill>
                <a:latin typeface="Poppins Light" charset="0"/>
                <a:ea typeface="Poppins Light" charset="0"/>
                <a:cs typeface="Poppins Light" charset="0"/>
              </a:rPr>
              <a:t>you’ll find a job has specific requirements, such as limited room that might require </a:t>
            </a:r>
            <a:r>
              <a:rPr lang="en-US" dirty="0" smtClean="0">
                <a:solidFill>
                  <a:schemeClr val="tx1"/>
                </a:solidFill>
                <a:latin typeface="Poppins Light" charset="0"/>
                <a:ea typeface="Poppins Light" charset="0"/>
                <a:cs typeface="Poppins Light" charset="0"/>
              </a:rPr>
              <a:t>a</a:t>
            </a:r>
            <a:endParaRPr lang="en-US" dirty="0">
              <a:solidFill>
                <a:schemeClr val="tx1"/>
              </a:solidFill>
              <a:latin typeface="Poppins Light" charset="0"/>
              <a:ea typeface="Poppins Light" charset="0"/>
              <a:cs typeface="Poppins Light" charset="0"/>
            </a:endParaRPr>
          </a:p>
        </p:txBody>
      </p:sp>
      <p:sp>
        <p:nvSpPr>
          <p:cNvPr id="14" name="TextBox 13"/>
          <p:cNvSpPr txBox="1"/>
          <p:nvPr/>
        </p:nvSpPr>
        <p:spPr>
          <a:xfrm>
            <a:off x="8090016" y="1169458"/>
            <a:ext cx="819763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PARTNERS</a:t>
            </a:r>
            <a:endParaRPr lang="en-US" sz="8400" b="1" dirty="0">
              <a:solidFill>
                <a:schemeClr val="tx2"/>
              </a:solidFill>
              <a:latin typeface="Lato Black" charset="0"/>
              <a:ea typeface="Lato Black" charset="0"/>
              <a:cs typeface="Lato Black" charset="0"/>
            </a:endParaRPr>
          </a:p>
        </p:txBody>
      </p:sp>
      <p:sp>
        <p:nvSpPr>
          <p:cNvPr id="15" name="TextBox 14"/>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 name="Straight Connector 1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88596766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4237463" y="4792946"/>
            <a:ext cx="6713033" cy="2554545"/>
          </a:xfrm>
          <a:prstGeom prst="rect">
            <a:avLst/>
          </a:prstGeom>
          <a:noFill/>
        </p:spPr>
        <p:txBody>
          <a:bodyPr wrap="square" rtlCol="0" anchor="t" anchorCtr="0">
            <a:spAutoFit/>
          </a:bodyPr>
          <a:lstStyle/>
          <a:p>
            <a:pPr algn="r">
              <a:lnSpc>
                <a:spcPts val="9600"/>
              </a:lnSpc>
            </a:pPr>
            <a:r>
              <a:rPr lang="en-US" sz="9600" b="1" i="1" dirty="0" smtClean="0">
                <a:solidFill>
                  <a:schemeClr val="bg1">
                    <a:lumMod val="85000"/>
                  </a:schemeClr>
                </a:solidFill>
                <a:latin typeface="Lato" charset="0"/>
                <a:ea typeface="Lato" charset="0"/>
                <a:cs typeface="Lato" charset="0"/>
              </a:rPr>
              <a:t>I’m</a:t>
            </a:r>
            <a:r>
              <a:rPr lang="en-US" sz="9600" b="1" i="1" dirty="0" smtClean="0">
                <a:solidFill>
                  <a:schemeClr val="tx2"/>
                </a:solidFill>
                <a:latin typeface="Lato" charset="0"/>
                <a:ea typeface="Lato" charset="0"/>
                <a:cs typeface="Lato" charset="0"/>
              </a:rPr>
              <a:t> Andrew</a:t>
            </a:r>
          </a:p>
          <a:p>
            <a:pPr algn="r">
              <a:lnSpc>
                <a:spcPts val="9600"/>
              </a:lnSpc>
            </a:pPr>
            <a:r>
              <a:rPr lang="en-US" sz="9600" b="1" i="1" dirty="0" smtClean="0">
                <a:solidFill>
                  <a:schemeClr val="bg1">
                    <a:lumMod val="85000"/>
                  </a:schemeClr>
                </a:solidFill>
                <a:latin typeface="Lato" charset="0"/>
                <a:ea typeface="Lato" charset="0"/>
                <a:cs typeface="Lato" charset="0"/>
              </a:rPr>
              <a:t>Senior </a:t>
            </a:r>
            <a:r>
              <a:rPr lang="en-US" sz="9600" b="1" i="1" dirty="0" smtClean="0">
                <a:solidFill>
                  <a:schemeClr val="tx2"/>
                </a:solidFill>
                <a:latin typeface="Lato" charset="0"/>
                <a:ea typeface="Lato" charset="0"/>
                <a:cs typeface="Lato" charset="0"/>
              </a:rPr>
              <a:t>VP</a:t>
            </a:r>
            <a:endParaRPr lang="en-US" sz="9600" b="1" i="1" dirty="0" smtClean="0">
              <a:solidFill>
                <a:schemeClr val="bg1">
                  <a:lumMod val="85000"/>
                </a:schemeClr>
              </a:solidFill>
              <a:latin typeface="Lato" charset="0"/>
              <a:ea typeface="Lato" charset="0"/>
              <a:cs typeface="Lato" charset="0"/>
            </a:endParaRPr>
          </a:p>
        </p:txBody>
      </p:sp>
      <p:sp>
        <p:nvSpPr>
          <p:cNvPr id="56" name="TextBox 55"/>
          <p:cNvSpPr txBox="1"/>
          <p:nvPr/>
        </p:nvSpPr>
        <p:spPr>
          <a:xfrm>
            <a:off x="6368583" y="7738303"/>
            <a:ext cx="4525662" cy="461665"/>
          </a:xfrm>
          <a:prstGeom prst="rect">
            <a:avLst/>
          </a:prstGeom>
          <a:noFill/>
        </p:spPr>
        <p:txBody>
          <a:bodyPr wrap="none" rtlCol="0" anchor="ctr" anchorCtr="0">
            <a:spAutoFit/>
          </a:bodyPr>
          <a:lstStyle/>
          <a:p>
            <a:pPr algn="r"/>
            <a:r>
              <a:rPr lang="en-US" sz="2400" dirty="0" smtClean="0">
                <a:solidFill>
                  <a:schemeClr val="tx2">
                    <a:lumMod val="50000"/>
                    <a:lumOff val="50000"/>
                  </a:schemeClr>
                </a:solidFill>
                <a:latin typeface="Lato Light" charset="0"/>
                <a:ea typeface="Lato Light" charset="0"/>
                <a:cs typeface="Lato Light" charset="0"/>
              </a:rPr>
              <a:t>OR WHO I AM AND WHAT I DO</a:t>
            </a:r>
            <a:endParaRPr lang="en-US" sz="2400" dirty="0">
              <a:solidFill>
                <a:schemeClr val="tx2">
                  <a:lumMod val="50000"/>
                  <a:lumOff val="50000"/>
                </a:schemeClr>
              </a:solidFill>
              <a:latin typeface="Lato Light" charset="0"/>
              <a:ea typeface="Lato Light" charset="0"/>
              <a:cs typeface="Lato Light" charset="0"/>
            </a:endParaRPr>
          </a:p>
        </p:txBody>
      </p:sp>
      <p:sp>
        <p:nvSpPr>
          <p:cNvPr id="57" name="Subtitle 2"/>
          <p:cNvSpPr txBox="1">
            <a:spLocks/>
          </p:cNvSpPr>
          <p:nvPr/>
        </p:nvSpPr>
        <p:spPr>
          <a:xfrm>
            <a:off x="2609385" y="9223715"/>
            <a:ext cx="8341111"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8" name="TextBox 7"/>
          <p:cNvSpPr txBox="1"/>
          <p:nvPr/>
        </p:nvSpPr>
        <p:spPr>
          <a:xfrm>
            <a:off x="8179569" y="1169458"/>
            <a:ext cx="80185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MEET OUR CEO</a:t>
            </a:r>
            <a:endParaRPr lang="en-US" sz="8400" b="1" dirty="0">
              <a:solidFill>
                <a:schemeClr val="tx2"/>
              </a:solidFill>
              <a:latin typeface="Lato Black" charset="0"/>
              <a:ea typeface="Lato Black" charset="0"/>
              <a:cs typeface="Lato Black" charset="0"/>
            </a:endParaRPr>
          </a:p>
        </p:txBody>
      </p:sp>
      <p:sp>
        <p:nvSpPr>
          <p:cNvPr id="9" name="TextBox 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2" name="Straight Connector 1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6"/>
          </p:nvPr>
        </p:nvSpPr>
        <p:spPr/>
      </p:sp>
    </p:spTree>
    <p:extLst>
      <p:ext uri="{BB962C8B-B14F-4D97-AF65-F5344CB8AC3E}">
        <p14:creationId xmlns:p14="http://schemas.microsoft.com/office/powerpoint/2010/main" val="167553968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3" name="TextBox 3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4" name="Straight Connector 33"/>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9251395" y="8733365"/>
            <a:ext cx="191911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Entertainment</a:t>
            </a:r>
            <a:endParaRPr lang="en-US" sz="2000" dirty="0">
              <a:latin typeface="Poppins Light" charset="0"/>
              <a:ea typeface="Poppins Light" charset="0"/>
              <a:cs typeface="Poppins Light" charset="0"/>
            </a:endParaRPr>
          </a:p>
        </p:txBody>
      </p:sp>
      <p:sp>
        <p:nvSpPr>
          <p:cNvPr id="40" name="TextBox 39"/>
          <p:cNvSpPr txBox="1"/>
          <p:nvPr/>
        </p:nvSpPr>
        <p:spPr>
          <a:xfrm>
            <a:off x="18973273" y="8287089"/>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1" name="Shape 2872"/>
          <p:cNvSpPr/>
          <p:nvPr/>
        </p:nvSpPr>
        <p:spPr>
          <a:xfrm>
            <a:off x="1877935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Shape 2873"/>
          <p:cNvSpPr/>
          <p:nvPr/>
        </p:nvSpPr>
        <p:spPr>
          <a:xfrm>
            <a:off x="1953226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Shape 2877"/>
          <p:cNvSpPr/>
          <p:nvPr/>
        </p:nvSpPr>
        <p:spPr>
          <a:xfrm>
            <a:off x="2028516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0" name="Shape 2878"/>
          <p:cNvSpPr/>
          <p:nvPr/>
        </p:nvSpPr>
        <p:spPr>
          <a:xfrm>
            <a:off x="2103807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1" name="TextBox 70"/>
          <p:cNvSpPr txBox="1"/>
          <p:nvPr/>
        </p:nvSpPr>
        <p:spPr>
          <a:xfrm>
            <a:off x="14000357" y="8733365"/>
            <a:ext cx="1768433"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Social Media</a:t>
            </a:r>
            <a:endParaRPr lang="en-US" sz="2000" dirty="0">
              <a:latin typeface="Poppins Light" charset="0"/>
              <a:ea typeface="Poppins Light" charset="0"/>
              <a:cs typeface="Poppins Light" charset="0"/>
            </a:endParaRPr>
          </a:p>
        </p:txBody>
      </p:sp>
      <p:sp>
        <p:nvSpPr>
          <p:cNvPr id="72" name="TextBox 71"/>
          <p:cNvSpPr txBox="1"/>
          <p:nvPr/>
        </p:nvSpPr>
        <p:spPr>
          <a:xfrm>
            <a:off x="13698992" y="8287089"/>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73" name="Shape 2872"/>
          <p:cNvSpPr/>
          <p:nvPr/>
        </p:nvSpPr>
        <p:spPr>
          <a:xfrm>
            <a:off x="1345297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4" name="Shape 2873"/>
          <p:cNvSpPr/>
          <p:nvPr/>
        </p:nvSpPr>
        <p:spPr>
          <a:xfrm>
            <a:off x="1420588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5" name="Shape 2877"/>
          <p:cNvSpPr/>
          <p:nvPr/>
        </p:nvSpPr>
        <p:spPr>
          <a:xfrm>
            <a:off x="1495878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6" name="Shape 2878"/>
          <p:cNvSpPr/>
          <p:nvPr/>
        </p:nvSpPr>
        <p:spPr>
          <a:xfrm>
            <a:off x="1571169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77" name="TextBox 76"/>
          <p:cNvSpPr txBox="1"/>
          <p:nvPr/>
        </p:nvSpPr>
        <p:spPr>
          <a:xfrm>
            <a:off x="8847451" y="8733365"/>
            <a:ext cx="1284326"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Finances</a:t>
            </a:r>
            <a:endParaRPr lang="en-US" sz="2000" dirty="0">
              <a:latin typeface="Poppins Light" charset="0"/>
              <a:ea typeface="Poppins Light" charset="0"/>
              <a:cs typeface="Poppins Light" charset="0"/>
            </a:endParaRPr>
          </a:p>
        </p:txBody>
      </p:sp>
      <p:sp>
        <p:nvSpPr>
          <p:cNvPr id="78" name="TextBox 77"/>
          <p:cNvSpPr txBox="1"/>
          <p:nvPr/>
        </p:nvSpPr>
        <p:spPr>
          <a:xfrm>
            <a:off x="8525245" y="8287089"/>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79" name="Shape 2872"/>
          <p:cNvSpPr/>
          <p:nvPr/>
        </p:nvSpPr>
        <p:spPr>
          <a:xfrm>
            <a:off x="805801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0" name="Shape 2873"/>
          <p:cNvSpPr/>
          <p:nvPr/>
        </p:nvSpPr>
        <p:spPr>
          <a:xfrm>
            <a:off x="881092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1" name="Shape 2877"/>
          <p:cNvSpPr/>
          <p:nvPr/>
        </p:nvSpPr>
        <p:spPr>
          <a:xfrm>
            <a:off x="956382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2" name="Shape 2878"/>
          <p:cNvSpPr/>
          <p:nvPr/>
        </p:nvSpPr>
        <p:spPr>
          <a:xfrm>
            <a:off x="1031673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3" name="TextBox 82"/>
          <p:cNvSpPr txBox="1"/>
          <p:nvPr/>
        </p:nvSpPr>
        <p:spPr>
          <a:xfrm>
            <a:off x="3461758" y="8733365"/>
            <a:ext cx="1402949" cy="400110"/>
          </a:xfrm>
          <a:prstGeom prst="rect">
            <a:avLst/>
          </a:prstGeom>
          <a:noFill/>
        </p:spPr>
        <p:txBody>
          <a:bodyPr wrap="none" rtlCol="0" anchor="ctr" anchorCtr="0">
            <a:spAutoFit/>
          </a:bodyPr>
          <a:lstStyle/>
          <a:p>
            <a:pPr algn="ctr"/>
            <a:r>
              <a:rPr lang="en-US" sz="2000" dirty="0" smtClean="0">
                <a:latin typeface="Poppins Light" charset="0"/>
                <a:ea typeface="Poppins Light" charset="0"/>
                <a:cs typeface="Poppins Light" charset="0"/>
              </a:rPr>
              <a:t>Marketing</a:t>
            </a:r>
            <a:endParaRPr lang="en-US" sz="2000" dirty="0">
              <a:latin typeface="Poppins Light" charset="0"/>
              <a:ea typeface="Poppins Light" charset="0"/>
              <a:cs typeface="Poppins Light" charset="0"/>
            </a:endParaRPr>
          </a:p>
        </p:txBody>
      </p:sp>
      <p:sp>
        <p:nvSpPr>
          <p:cNvPr id="84" name="TextBox 83"/>
          <p:cNvSpPr txBox="1"/>
          <p:nvPr/>
        </p:nvSpPr>
        <p:spPr>
          <a:xfrm>
            <a:off x="3010514" y="8287089"/>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85" name="Shape 2872"/>
          <p:cNvSpPr/>
          <p:nvPr/>
        </p:nvSpPr>
        <p:spPr>
          <a:xfrm>
            <a:off x="2731639"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6" name="Shape 2873"/>
          <p:cNvSpPr/>
          <p:nvPr/>
        </p:nvSpPr>
        <p:spPr>
          <a:xfrm>
            <a:off x="3484543"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7" name="Shape 2877"/>
          <p:cNvSpPr/>
          <p:nvPr/>
        </p:nvSpPr>
        <p:spPr>
          <a:xfrm>
            <a:off x="4237447"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8" name="Shape 2878"/>
          <p:cNvSpPr/>
          <p:nvPr/>
        </p:nvSpPr>
        <p:spPr>
          <a:xfrm>
            <a:off x="4990351" y="948831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3"/>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23"/>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7" name="Picture Placeholder 6"/>
          <p:cNvSpPr>
            <a:spLocks noGrp="1"/>
          </p:cNvSpPr>
          <p:nvPr>
            <p:ph type="pic" sz="quarter" idx="22"/>
          </p:nvPr>
        </p:nvSpPr>
        <p:spPr/>
      </p:sp>
    </p:spTree>
    <p:extLst>
      <p:ext uri="{BB962C8B-B14F-4D97-AF65-F5344CB8AC3E}">
        <p14:creationId xmlns:p14="http://schemas.microsoft.com/office/powerpoint/2010/main" val="17012476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272073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659491"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9190112" y="10160416"/>
            <a:ext cx="5971032" cy="855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p:cNvSpPr txBox="1"/>
          <p:nvPr/>
        </p:nvSpPr>
        <p:spPr>
          <a:xfrm>
            <a:off x="1149789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35" name="Straight Connector 34"/>
          <p:cNvCxnSpPr/>
          <p:nvPr/>
        </p:nvCxnSpPr>
        <p:spPr>
          <a:xfrm>
            <a:off x="1191773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11015495" y="11233111"/>
            <a:ext cx="2315057"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JIMMY JONES</a:t>
            </a:r>
            <a:endParaRPr lang="en-US" sz="2400" b="1" dirty="0">
              <a:solidFill>
                <a:schemeClr val="tx2"/>
              </a:solidFill>
              <a:latin typeface="Poppins SemiBold" charset="0"/>
              <a:ea typeface="Poppins SemiBold" charset="0"/>
              <a:cs typeface="Poppins SemiBold" charset="0"/>
            </a:endParaRPr>
          </a:p>
        </p:txBody>
      </p:sp>
      <p:sp>
        <p:nvSpPr>
          <p:cNvPr id="39" name="Freeform 68"/>
          <p:cNvSpPr>
            <a:spLocks noChangeArrowheads="1"/>
          </p:cNvSpPr>
          <p:nvPr/>
        </p:nvSpPr>
        <p:spPr bwMode="auto">
          <a:xfrm>
            <a:off x="6047347"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0" name="Freeform 75"/>
          <p:cNvSpPr>
            <a:spLocks noChangeArrowheads="1"/>
          </p:cNvSpPr>
          <p:nvPr/>
        </p:nvSpPr>
        <p:spPr bwMode="auto">
          <a:xfrm>
            <a:off x="4969038"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1" name="Freeform 85"/>
          <p:cNvSpPr>
            <a:spLocks noChangeAspect="1" noChangeArrowheads="1"/>
          </p:cNvSpPr>
          <p:nvPr/>
        </p:nvSpPr>
        <p:spPr bwMode="auto">
          <a:xfrm>
            <a:off x="5460237"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43" name="TextBox 42"/>
          <p:cNvSpPr txBox="1"/>
          <p:nvPr/>
        </p:nvSpPr>
        <p:spPr>
          <a:xfrm>
            <a:off x="17967275"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4" name="Straight Connector 43"/>
          <p:cNvCxnSpPr/>
          <p:nvPr/>
        </p:nvCxnSpPr>
        <p:spPr>
          <a:xfrm>
            <a:off x="18387118"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17531781" y="11233111"/>
            <a:ext cx="2167581"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ANGIE SIDRO</a:t>
            </a:r>
            <a:endParaRPr lang="en-US" sz="2400" b="1" dirty="0">
              <a:solidFill>
                <a:schemeClr val="tx2"/>
              </a:solidFill>
              <a:latin typeface="Poppins SemiBold" charset="0"/>
              <a:ea typeface="Poppins SemiBold" charset="0"/>
              <a:cs typeface="Poppins SemiBold" charset="0"/>
            </a:endParaRPr>
          </a:p>
        </p:txBody>
      </p:sp>
      <p:sp>
        <p:nvSpPr>
          <p:cNvPr id="46" name="TextBox 45"/>
          <p:cNvSpPr txBox="1"/>
          <p:nvPr/>
        </p:nvSpPr>
        <p:spPr>
          <a:xfrm>
            <a:off x="5012502" y="12109738"/>
            <a:ext cx="1316386" cy="369332"/>
          </a:xfrm>
          <a:prstGeom prst="rect">
            <a:avLst/>
          </a:prstGeom>
          <a:noFill/>
        </p:spPr>
        <p:txBody>
          <a:bodyPr wrap="none" rtlCol="0" anchor="ctr" anchorCtr="0">
            <a:spAutoFit/>
          </a:bodyPr>
          <a:lstStyle/>
          <a:p>
            <a:pPr algn="ctr"/>
            <a:r>
              <a:rPr lang="en-US" sz="1800" b="1" dirty="0" smtClean="0">
                <a:latin typeface="Poppins SemiBold" charset="0"/>
                <a:ea typeface="Poppins SemiBold" charset="0"/>
                <a:cs typeface="Poppins SemiBold" charset="0"/>
              </a:rPr>
              <a:t>DESIGNER</a:t>
            </a:r>
            <a:endParaRPr lang="en-US" sz="1800" b="1" dirty="0">
              <a:latin typeface="Poppins SemiBold" charset="0"/>
              <a:ea typeface="Poppins SemiBold" charset="0"/>
              <a:cs typeface="Poppins SemiBold" charset="0"/>
            </a:endParaRPr>
          </a:p>
        </p:txBody>
      </p:sp>
      <p:cxnSp>
        <p:nvCxnSpPr>
          <p:cNvPr id="47" name="Straight Connector 46"/>
          <p:cNvCxnSpPr/>
          <p:nvPr/>
        </p:nvCxnSpPr>
        <p:spPr>
          <a:xfrm>
            <a:off x="5410043" y="11828588"/>
            <a:ext cx="48136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05441" y="11233111"/>
            <a:ext cx="212590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MARK VINCE</a:t>
            </a:r>
            <a:endParaRPr lang="en-US" sz="2400" b="1" dirty="0">
              <a:solidFill>
                <a:schemeClr val="tx2"/>
              </a:solidFill>
              <a:latin typeface="Poppins SemiBold" charset="0"/>
              <a:ea typeface="Poppins SemiBold" charset="0"/>
              <a:cs typeface="Poppins SemiBold" charset="0"/>
            </a:endParaRPr>
          </a:p>
        </p:txBody>
      </p:sp>
      <p:sp>
        <p:nvSpPr>
          <p:cNvPr id="51" name="Freeform 68"/>
          <p:cNvSpPr>
            <a:spLocks noChangeArrowheads="1"/>
          </p:cNvSpPr>
          <p:nvPr/>
        </p:nvSpPr>
        <p:spPr bwMode="auto">
          <a:xfrm>
            <a:off x="18965585" y="10535515"/>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2" name="Freeform 75"/>
          <p:cNvSpPr>
            <a:spLocks noChangeArrowheads="1"/>
          </p:cNvSpPr>
          <p:nvPr/>
        </p:nvSpPr>
        <p:spPr bwMode="auto">
          <a:xfrm>
            <a:off x="17887276" y="10500839"/>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3" name="Freeform 85"/>
          <p:cNvSpPr>
            <a:spLocks noChangeAspect="1" noChangeArrowheads="1"/>
          </p:cNvSpPr>
          <p:nvPr/>
        </p:nvSpPr>
        <p:spPr bwMode="auto">
          <a:xfrm>
            <a:off x="18378475" y="10558769"/>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5" name="Freeform 68"/>
          <p:cNvSpPr>
            <a:spLocks noChangeArrowheads="1"/>
          </p:cNvSpPr>
          <p:nvPr/>
        </p:nvSpPr>
        <p:spPr bwMode="auto">
          <a:xfrm>
            <a:off x="12535055" y="10557817"/>
            <a:ext cx="347945" cy="341333"/>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6" name="Freeform 75"/>
          <p:cNvSpPr>
            <a:spLocks noChangeArrowheads="1"/>
          </p:cNvSpPr>
          <p:nvPr/>
        </p:nvSpPr>
        <p:spPr bwMode="auto">
          <a:xfrm>
            <a:off x="11456746" y="10523141"/>
            <a:ext cx="185130" cy="34381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57" name="Freeform 85"/>
          <p:cNvSpPr>
            <a:spLocks noChangeAspect="1" noChangeArrowheads="1"/>
          </p:cNvSpPr>
          <p:nvPr/>
        </p:nvSpPr>
        <p:spPr bwMode="auto">
          <a:xfrm>
            <a:off x="11947945" y="10581071"/>
            <a:ext cx="397454" cy="320040"/>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accent3"/>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31" name="TextBox 30"/>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32" name="TextBox 3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0195351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a:xfrm>
            <a:off x="17938253"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9281626" y="1169458"/>
            <a:ext cx="58144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TEAM</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7" name="Picture Placeholder 6"/>
          <p:cNvSpPr>
            <a:spLocks noGrp="1"/>
          </p:cNvSpPr>
          <p:nvPr>
            <p:ph type="pic" sz="quarter" idx="11"/>
          </p:nvPr>
        </p:nvSpPr>
        <p:spPr/>
      </p:sp>
    </p:spTree>
    <p:extLst>
      <p:ext uri="{BB962C8B-B14F-4D97-AF65-F5344CB8AC3E}">
        <p14:creationId xmlns:p14="http://schemas.microsoft.com/office/powerpoint/2010/main" val="168267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413877"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5" name="Subtitle 2"/>
          <p:cNvSpPr txBox="1">
            <a:spLocks/>
          </p:cNvSpPr>
          <p:nvPr/>
        </p:nvSpPr>
        <p:spPr>
          <a:xfrm>
            <a:off x="1603529" y="3826735"/>
            <a:ext cx="212217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36" name="Rectangle 35"/>
          <p:cNvSpPr/>
          <p:nvPr/>
        </p:nvSpPr>
        <p:spPr>
          <a:xfrm>
            <a:off x="10096848" y="5651620"/>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3" y="5799032"/>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6"/>
          </p:nvPr>
        </p:nvSpPr>
        <p:spPr/>
      </p:sp>
    </p:spTree>
    <p:extLst>
      <p:ext uri="{BB962C8B-B14F-4D97-AF65-F5344CB8AC3E}">
        <p14:creationId xmlns:p14="http://schemas.microsoft.com/office/powerpoint/2010/main" val="174162196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25"/>
          </p:nvPr>
        </p:nvPicPr>
        <p:blipFill>
          <a:blip r:embed="rId2">
            <a:extLst>
              <a:ext uri="{28A0092B-C50C-407E-A947-70E740481C1C}">
                <a14:useLocalDpi xmlns:a14="http://schemas.microsoft.com/office/drawing/2010/main" val="0"/>
              </a:ext>
            </a:extLst>
          </a:blip>
          <a:srcRect l="4035" r="4035"/>
          <a:stretch>
            <a:fillRect/>
          </a:stretch>
        </p:blipFill>
        <p:spPr/>
      </p:pic>
      <p:sp>
        <p:nvSpPr>
          <p:cNvPr id="34" name="Rectangle 33"/>
          <p:cNvSpPr/>
          <p:nvPr/>
        </p:nvSpPr>
        <p:spPr>
          <a:xfrm>
            <a:off x="2776" y="0"/>
            <a:ext cx="24377650" cy="13716000"/>
          </a:xfrm>
          <a:prstGeom prst="rect">
            <a:avLst/>
          </a:prstGeom>
          <a:gradFill flip="none" rotWithShape="1">
            <a:gsLst>
              <a:gs pos="22000">
                <a:srgbClr val="000C28">
                  <a:alpha val="92000"/>
                </a:srgbClr>
              </a:gs>
              <a:gs pos="88000">
                <a:srgbClr val="3B1F4D">
                  <a:alpha val="96000"/>
                </a:srgbClr>
              </a:gs>
            </a:gsLst>
            <a:lin ang="3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7938253"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12611145"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ounded Rectangle 42"/>
          <p:cNvSpPr/>
          <p:nvPr/>
        </p:nvSpPr>
        <p:spPr>
          <a:xfrm>
            <a:off x="7218296"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ounded Rectangle 69"/>
          <p:cNvSpPr/>
          <p:nvPr/>
        </p:nvSpPr>
        <p:spPr>
          <a:xfrm>
            <a:off x="1935792" y="4148252"/>
            <a:ext cx="4514130" cy="7047570"/>
          </a:xfrm>
          <a:prstGeom prst="roundRect">
            <a:avLst>
              <a:gd name="adj" fmla="val 190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9251395" y="9045597"/>
            <a:ext cx="191911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Entertainment</a:t>
            </a:r>
            <a:endParaRPr lang="en-US" sz="2000" dirty="0">
              <a:solidFill>
                <a:schemeClr val="tx2"/>
              </a:solidFill>
              <a:latin typeface="Poppins Light" charset="0"/>
              <a:ea typeface="Poppins Light" charset="0"/>
              <a:cs typeface="Poppins Light" charset="0"/>
            </a:endParaRPr>
          </a:p>
        </p:txBody>
      </p:sp>
      <p:sp>
        <p:nvSpPr>
          <p:cNvPr id="47" name="TextBox 46"/>
          <p:cNvSpPr txBox="1"/>
          <p:nvPr/>
        </p:nvSpPr>
        <p:spPr>
          <a:xfrm>
            <a:off x="18973273" y="8599321"/>
            <a:ext cx="2475358"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NEYMAR BLACK</a:t>
            </a:r>
            <a:endParaRPr lang="en-US" sz="2300" b="1" dirty="0">
              <a:solidFill>
                <a:schemeClr val="tx2"/>
              </a:solidFill>
              <a:latin typeface="Poppins SemiBold" charset="0"/>
              <a:ea typeface="Poppins SemiBold" charset="0"/>
              <a:cs typeface="Poppins SemiBold" charset="0"/>
            </a:endParaRPr>
          </a:p>
        </p:txBody>
      </p:sp>
      <p:sp>
        <p:nvSpPr>
          <p:cNvPr id="48" name="Shape 2872"/>
          <p:cNvSpPr/>
          <p:nvPr/>
        </p:nvSpPr>
        <p:spPr>
          <a:xfrm>
            <a:off x="1877935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9" name="Shape 2873"/>
          <p:cNvSpPr/>
          <p:nvPr/>
        </p:nvSpPr>
        <p:spPr>
          <a:xfrm>
            <a:off x="1953226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0" name="Shape 2877"/>
          <p:cNvSpPr/>
          <p:nvPr/>
        </p:nvSpPr>
        <p:spPr>
          <a:xfrm>
            <a:off x="2028516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1" name="Shape 2878"/>
          <p:cNvSpPr/>
          <p:nvPr/>
        </p:nvSpPr>
        <p:spPr>
          <a:xfrm>
            <a:off x="2103807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2" name="TextBox 51"/>
          <p:cNvSpPr txBox="1"/>
          <p:nvPr/>
        </p:nvSpPr>
        <p:spPr>
          <a:xfrm>
            <a:off x="14000357" y="9045597"/>
            <a:ext cx="1768433"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Social Media</a:t>
            </a:r>
            <a:endParaRPr lang="en-US" sz="2000" dirty="0">
              <a:solidFill>
                <a:schemeClr val="tx2"/>
              </a:solidFill>
              <a:latin typeface="Poppins Light" charset="0"/>
              <a:ea typeface="Poppins Light" charset="0"/>
              <a:cs typeface="Poppins Light" charset="0"/>
            </a:endParaRPr>
          </a:p>
        </p:txBody>
      </p:sp>
      <p:sp>
        <p:nvSpPr>
          <p:cNvPr id="53" name="TextBox 52"/>
          <p:cNvSpPr txBox="1"/>
          <p:nvPr/>
        </p:nvSpPr>
        <p:spPr>
          <a:xfrm>
            <a:off x="13698992" y="8599321"/>
            <a:ext cx="2371162"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VANESSA PINO</a:t>
            </a:r>
            <a:endParaRPr lang="en-US" sz="2300" b="1" dirty="0">
              <a:solidFill>
                <a:schemeClr val="tx2"/>
              </a:solidFill>
              <a:latin typeface="Poppins SemiBold" charset="0"/>
              <a:ea typeface="Poppins SemiBold" charset="0"/>
              <a:cs typeface="Poppins SemiBold" charset="0"/>
            </a:endParaRPr>
          </a:p>
        </p:txBody>
      </p:sp>
      <p:sp>
        <p:nvSpPr>
          <p:cNvPr id="54" name="Shape 2872"/>
          <p:cNvSpPr/>
          <p:nvPr/>
        </p:nvSpPr>
        <p:spPr>
          <a:xfrm>
            <a:off x="1345297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5" name="Shape 2873"/>
          <p:cNvSpPr/>
          <p:nvPr/>
        </p:nvSpPr>
        <p:spPr>
          <a:xfrm>
            <a:off x="1420588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6" name="Shape 2877"/>
          <p:cNvSpPr/>
          <p:nvPr/>
        </p:nvSpPr>
        <p:spPr>
          <a:xfrm>
            <a:off x="1495878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7" name="Shape 2878"/>
          <p:cNvSpPr/>
          <p:nvPr/>
        </p:nvSpPr>
        <p:spPr>
          <a:xfrm>
            <a:off x="1571169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58" name="TextBox 57"/>
          <p:cNvSpPr txBox="1"/>
          <p:nvPr/>
        </p:nvSpPr>
        <p:spPr>
          <a:xfrm>
            <a:off x="8847451" y="9045597"/>
            <a:ext cx="1284326"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Finances</a:t>
            </a:r>
            <a:endParaRPr lang="en-US" sz="2000" dirty="0">
              <a:solidFill>
                <a:schemeClr val="tx2"/>
              </a:solidFill>
              <a:latin typeface="Poppins Light" charset="0"/>
              <a:ea typeface="Poppins Light" charset="0"/>
              <a:cs typeface="Poppins Light" charset="0"/>
            </a:endParaRPr>
          </a:p>
        </p:txBody>
      </p:sp>
      <p:sp>
        <p:nvSpPr>
          <p:cNvPr id="59" name="TextBox 58"/>
          <p:cNvSpPr txBox="1"/>
          <p:nvPr/>
        </p:nvSpPr>
        <p:spPr>
          <a:xfrm>
            <a:off x="8525245" y="8599321"/>
            <a:ext cx="1928734"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DIANA ROVI</a:t>
            </a:r>
            <a:endParaRPr lang="en-US" sz="2300" b="1" dirty="0">
              <a:solidFill>
                <a:schemeClr val="tx2"/>
              </a:solidFill>
              <a:latin typeface="Poppins SemiBold" charset="0"/>
              <a:ea typeface="Poppins SemiBold" charset="0"/>
              <a:cs typeface="Poppins SemiBold" charset="0"/>
            </a:endParaRPr>
          </a:p>
        </p:txBody>
      </p:sp>
      <p:sp>
        <p:nvSpPr>
          <p:cNvPr id="60" name="Shape 2872"/>
          <p:cNvSpPr/>
          <p:nvPr/>
        </p:nvSpPr>
        <p:spPr>
          <a:xfrm>
            <a:off x="805801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1" name="Shape 2873"/>
          <p:cNvSpPr/>
          <p:nvPr/>
        </p:nvSpPr>
        <p:spPr>
          <a:xfrm>
            <a:off x="881092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2" name="Shape 2877"/>
          <p:cNvSpPr/>
          <p:nvPr/>
        </p:nvSpPr>
        <p:spPr>
          <a:xfrm>
            <a:off x="956382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3" name="Shape 2878"/>
          <p:cNvSpPr/>
          <p:nvPr/>
        </p:nvSpPr>
        <p:spPr>
          <a:xfrm>
            <a:off x="1031673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4" name="TextBox 63"/>
          <p:cNvSpPr txBox="1"/>
          <p:nvPr/>
        </p:nvSpPr>
        <p:spPr>
          <a:xfrm>
            <a:off x="3461758" y="9045597"/>
            <a:ext cx="1402949" cy="400110"/>
          </a:xfrm>
          <a:prstGeom prst="rect">
            <a:avLst/>
          </a:prstGeom>
          <a:noFill/>
        </p:spPr>
        <p:txBody>
          <a:bodyPr wrap="none" rtlCol="0" anchor="ctr" anchorCtr="0">
            <a:spAutoFit/>
          </a:bodyPr>
          <a:lstStyle/>
          <a:p>
            <a:pPr algn="ctr"/>
            <a:r>
              <a:rPr lang="en-US" sz="2000" dirty="0" smtClean="0">
                <a:solidFill>
                  <a:schemeClr val="tx2"/>
                </a:solidFill>
                <a:latin typeface="Poppins Light" charset="0"/>
                <a:ea typeface="Poppins Light" charset="0"/>
                <a:cs typeface="Poppins Light" charset="0"/>
              </a:rPr>
              <a:t>Marketing</a:t>
            </a:r>
            <a:endParaRPr lang="en-US" sz="2000" dirty="0">
              <a:solidFill>
                <a:schemeClr val="tx2"/>
              </a:solidFill>
              <a:latin typeface="Poppins Light" charset="0"/>
              <a:ea typeface="Poppins Light" charset="0"/>
              <a:cs typeface="Poppins Light" charset="0"/>
            </a:endParaRPr>
          </a:p>
        </p:txBody>
      </p:sp>
      <p:sp>
        <p:nvSpPr>
          <p:cNvPr id="65" name="TextBox 64"/>
          <p:cNvSpPr txBox="1"/>
          <p:nvPr/>
        </p:nvSpPr>
        <p:spPr>
          <a:xfrm>
            <a:off x="3010514" y="8599321"/>
            <a:ext cx="2305439" cy="446276"/>
          </a:xfrm>
          <a:prstGeom prst="rect">
            <a:avLst/>
          </a:prstGeom>
          <a:noFill/>
        </p:spPr>
        <p:txBody>
          <a:bodyPr wrap="none" rtlCol="0" anchor="ctr" anchorCtr="0">
            <a:spAutoFit/>
          </a:bodyPr>
          <a:lstStyle/>
          <a:p>
            <a:pPr algn="ctr"/>
            <a:r>
              <a:rPr lang="en-US" sz="2300" b="1" dirty="0" smtClean="0">
                <a:solidFill>
                  <a:schemeClr val="tx2"/>
                </a:solidFill>
                <a:latin typeface="Poppins SemiBold" charset="0"/>
                <a:ea typeface="Poppins SemiBold" charset="0"/>
                <a:cs typeface="Poppins SemiBold" charset="0"/>
              </a:rPr>
              <a:t>DAVID COFFEE</a:t>
            </a:r>
            <a:endParaRPr lang="en-US" sz="2300" b="1" dirty="0">
              <a:solidFill>
                <a:schemeClr val="tx2"/>
              </a:solidFill>
              <a:latin typeface="Poppins SemiBold" charset="0"/>
              <a:ea typeface="Poppins SemiBold" charset="0"/>
              <a:cs typeface="Poppins SemiBold" charset="0"/>
            </a:endParaRPr>
          </a:p>
        </p:txBody>
      </p:sp>
      <p:sp>
        <p:nvSpPr>
          <p:cNvPr id="66" name="Shape 2872"/>
          <p:cNvSpPr/>
          <p:nvPr/>
        </p:nvSpPr>
        <p:spPr>
          <a:xfrm>
            <a:off x="2731639"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7" name="Shape 2873"/>
          <p:cNvSpPr/>
          <p:nvPr/>
        </p:nvSpPr>
        <p:spPr>
          <a:xfrm>
            <a:off x="3484543"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8" name="Shape 2877"/>
          <p:cNvSpPr/>
          <p:nvPr/>
        </p:nvSpPr>
        <p:spPr>
          <a:xfrm>
            <a:off x="4237447"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69" name="Shape 2878"/>
          <p:cNvSpPr/>
          <p:nvPr/>
        </p:nvSpPr>
        <p:spPr>
          <a:xfrm>
            <a:off x="4990351" y="980054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37" name="TextBox 36"/>
          <p:cNvSpPr txBox="1"/>
          <p:nvPr/>
        </p:nvSpPr>
        <p:spPr>
          <a:xfrm>
            <a:off x="7739536" y="1169458"/>
            <a:ext cx="8898591" cy="1384995"/>
          </a:xfrm>
          <a:prstGeom prst="rect">
            <a:avLst/>
          </a:prstGeom>
          <a:noFill/>
        </p:spPr>
        <p:txBody>
          <a:bodyPr wrap="none" rtlCol="0">
            <a:spAutoFit/>
          </a:bodyPr>
          <a:lstStyle/>
          <a:p>
            <a:pPr algn="ctr"/>
            <a:r>
              <a:rPr lang="en-US" sz="8400" b="1" dirty="0" smtClean="0">
                <a:solidFill>
                  <a:schemeClr val="bg1"/>
                </a:solidFill>
                <a:latin typeface="Lato Black" charset="0"/>
                <a:ea typeface="Lato Black" charset="0"/>
                <a:cs typeface="Lato Black" charset="0"/>
              </a:rPr>
              <a:t>MEET OUR TEAM</a:t>
            </a:r>
            <a:endParaRPr lang="en-US" sz="8400" b="1" dirty="0">
              <a:solidFill>
                <a:schemeClr val="bg1"/>
              </a:solidFill>
              <a:latin typeface="Lato Black" charset="0"/>
              <a:ea typeface="Lato Black" charset="0"/>
              <a:cs typeface="Lato Black" charset="0"/>
            </a:endParaRPr>
          </a:p>
        </p:txBody>
      </p:sp>
      <p:cxnSp>
        <p:nvCxnSpPr>
          <p:cNvPr id="38" name="Straight Connector 37"/>
          <p:cNvCxnSpPr/>
          <p:nvPr/>
        </p:nvCxnSpPr>
        <p:spPr>
          <a:xfrm>
            <a:off x="11608677" y="838200"/>
            <a:ext cx="1192923"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solidFill>
                  <a:schemeClr val="bg1"/>
                </a:solidFill>
                <a:latin typeface="Lato Light" charset="0"/>
                <a:ea typeface="Lato Light" charset="0"/>
                <a:cs typeface="Lato Light" charset="0"/>
              </a:rPr>
              <a:t>Modern and Minimal Presentation Template</a:t>
            </a:r>
            <a:endParaRPr lang="en-US" sz="2200"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14"/>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2"/>
          </p:nvPr>
        </p:nvSpPr>
        <p:spPr/>
      </p:sp>
      <p:sp>
        <p:nvSpPr>
          <p:cNvPr id="9" name="Picture Placeholder 8"/>
          <p:cNvSpPr>
            <a:spLocks noGrp="1"/>
          </p:cNvSpPr>
          <p:nvPr>
            <p:ph type="pic" sz="quarter" idx="11"/>
          </p:nvPr>
        </p:nvSpPr>
        <p:spPr/>
      </p:sp>
    </p:spTree>
    <p:extLst>
      <p:ext uri="{BB962C8B-B14F-4D97-AF65-F5344CB8AC3E}">
        <p14:creationId xmlns:p14="http://schemas.microsoft.com/office/powerpoint/2010/main" val="377502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5570200" y="4826000"/>
            <a:ext cx="4401247" cy="6426200"/>
          </a:xfrm>
          <a:prstGeom prst="rect">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6"/>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86217692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12565952" y="4370958"/>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12390600"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12660451"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13070717" y="10957580"/>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20791301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186616"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Rectangle 17"/>
          <p:cNvSpPr>
            <a:spLocks/>
          </p:cNvSpPr>
          <p:nvPr/>
        </p:nvSpPr>
        <p:spPr bwMode="auto">
          <a:xfrm>
            <a:off x="6453363" y="4370958"/>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20" name="Subtitle 2"/>
          <p:cNvSpPr txBox="1">
            <a:spLocks/>
          </p:cNvSpPr>
          <p:nvPr/>
        </p:nvSpPr>
        <p:spPr>
          <a:xfrm>
            <a:off x="3271071" y="7248581"/>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1" name="Rectangle 20"/>
          <p:cNvSpPr/>
          <p:nvPr/>
        </p:nvSpPr>
        <p:spPr>
          <a:xfrm>
            <a:off x="7368533" y="10787866"/>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a:p>
        </p:txBody>
      </p:sp>
      <p:sp>
        <p:nvSpPr>
          <p:cNvPr id="22" name="TextBox 21"/>
          <p:cNvSpPr txBox="1"/>
          <p:nvPr/>
        </p:nvSpPr>
        <p:spPr>
          <a:xfrm>
            <a:off x="7778799" y="10957580"/>
            <a:ext cx="3363421" cy="523220"/>
          </a:xfrm>
          <a:prstGeom prst="rect">
            <a:avLst/>
          </a:prstGeom>
          <a:noFill/>
        </p:spPr>
        <p:txBody>
          <a:bodyPr wrap="none" rtlCol="0" anchor="ctr" anchorCtr="0">
            <a:spAutoFit/>
          </a:bodyPr>
          <a:lstStyle/>
          <a:p>
            <a:pPr algn="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Tree>
    <p:extLst>
      <p:ext uri="{BB962C8B-B14F-4D97-AF65-F5344CB8AC3E}">
        <p14:creationId xmlns:p14="http://schemas.microsoft.com/office/powerpoint/2010/main" val="9324896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555456" y="3961457"/>
            <a:ext cx="604627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LEFT LAYOUT</a:t>
            </a:r>
          </a:p>
        </p:txBody>
      </p:sp>
      <p:sp>
        <p:nvSpPr>
          <p:cNvPr id="12" name="Subtitle 2"/>
          <p:cNvSpPr txBox="1">
            <a:spLocks/>
          </p:cNvSpPr>
          <p:nvPr/>
        </p:nvSpPr>
        <p:spPr>
          <a:xfrm>
            <a:off x="13278299"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16927551"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
        <p:nvSpPr>
          <p:cNvPr id="6" name="Picture Placeholder 5"/>
          <p:cNvSpPr>
            <a:spLocks noGrp="1"/>
          </p:cNvSpPr>
          <p:nvPr>
            <p:ph type="pic" sz="quarter" idx="21"/>
          </p:nvPr>
        </p:nvSpPr>
        <p:spPr/>
      </p:sp>
      <p:sp>
        <p:nvSpPr>
          <p:cNvPr id="7" name="Picture Placeholder 6"/>
          <p:cNvSpPr>
            <a:spLocks noGrp="1"/>
          </p:cNvSpPr>
          <p:nvPr>
            <p:ph type="pic" sz="quarter" idx="22"/>
          </p:nvPr>
        </p:nvSpPr>
        <p:spPr/>
      </p:sp>
    </p:spTree>
    <p:extLst>
      <p:ext uri="{BB962C8B-B14F-4D97-AF65-F5344CB8AC3E}">
        <p14:creationId xmlns:p14="http://schemas.microsoft.com/office/powerpoint/2010/main" val="186501234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3323874" y="3961457"/>
            <a:ext cx="6786858"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a:p>
            <a:pPr algn="ct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RIGHT LAYOUT</a:t>
            </a:r>
          </a:p>
        </p:txBody>
      </p:sp>
      <p:sp>
        <p:nvSpPr>
          <p:cNvPr id="12" name="Subtitle 2"/>
          <p:cNvSpPr txBox="1">
            <a:spLocks/>
          </p:cNvSpPr>
          <p:nvPr/>
        </p:nvSpPr>
        <p:spPr>
          <a:xfrm>
            <a:off x="2417011" y="737056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14" name="Straight Connector 13"/>
          <p:cNvCxnSpPr/>
          <p:nvPr/>
        </p:nvCxnSpPr>
        <p:spPr>
          <a:xfrm>
            <a:off x="6066263" y="6858000"/>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359587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4105417" y="3980377"/>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13930065"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69273971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25"/>
          <p:cNvSpPr txBox="1"/>
          <p:nvPr/>
        </p:nvSpPr>
        <p:spPr>
          <a:xfrm>
            <a:off x="8186620" y="1169458"/>
            <a:ext cx="800443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PROJECTS</a:t>
            </a:r>
            <a:endParaRPr lang="en-US" sz="8400" b="1" dirty="0">
              <a:solidFill>
                <a:schemeClr val="tx2"/>
              </a:solidFill>
              <a:latin typeface="Lato Black" charset="0"/>
              <a:ea typeface="Lato Black" charset="0"/>
              <a:cs typeface="Lato Black" charset="0"/>
            </a:endParaRPr>
          </a:p>
        </p:txBody>
      </p:sp>
      <p:sp>
        <p:nvSpPr>
          <p:cNvPr id="27" name="TextBox 2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1" name="Straight Connector 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19464280" y="4773098"/>
            <a:ext cx="4913370"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486086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14584720" y="9244549"/>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9723860" y="4773098"/>
            <a:ext cx="4868766" cy="447145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ubtitle 2"/>
          <p:cNvSpPr txBox="1">
            <a:spLocks/>
          </p:cNvSpPr>
          <p:nvPr/>
        </p:nvSpPr>
        <p:spPr>
          <a:xfrm>
            <a:off x="10122148"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5" name="TextBox 54"/>
          <p:cNvSpPr txBox="1"/>
          <p:nvPr/>
        </p:nvSpPr>
        <p:spPr>
          <a:xfrm>
            <a:off x="10595485"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6" name="Shape 2839"/>
          <p:cNvSpPr/>
          <p:nvPr/>
        </p:nvSpPr>
        <p:spPr>
          <a:xfrm>
            <a:off x="11696902"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57" name="Subtitle 2"/>
          <p:cNvSpPr txBox="1">
            <a:spLocks/>
          </p:cNvSpPr>
          <p:nvPr/>
        </p:nvSpPr>
        <p:spPr>
          <a:xfrm>
            <a:off x="1986216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58" name="TextBox 57"/>
          <p:cNvSpPr txBox="1"/>
          <p:nvPr/>
        </p:nvSpPr>
        <p:spPr>
          <a:xfrm>
            <a:off x="2033549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59" name="Shape 2839"/>
          <p:cNvSpPr/>
          <p:nvPr/>
        </p:nvSpPr>
        <p:spPr>
          <a:xfrm>
            <a:off x="2143691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0" name="Subtitle 2"/>
          <p:cNvSpPr txBox="1">
            <a:spLocks/>
          </p:cNvSpPr>
          <p:nvPr/>
        </p:nvSpPr>
        <p:spPr>
          <a:xfrm>
            <a:off x="414432" y="7478393"/>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1" name="TextBox 60"/>
          <p:cNvSpPr txBox="1"/>
          <p:nvPr/>
        </p:nvSpPr>
        <p:spPr>
          <a:xfrm>
            <a:off x="887769" y="6869960"/>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2" name="Shape 2839"/>
          <p:cNvSpPr/>
          <p:nvPr/>
        </p:nvSpPr>
        <p:spPr>
          <a:xfrm>
            <a:off x="1989186" y="5533353"/>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3" name="Subtitle 2"/>
          <p:cNvSpPr txBox="1">
            <a:spLocks/>
          </p:cNvSpPr>
          <p:nvPr/>
        </p:nvSpPr>
        <p:spPr>
          <a:xfrm>
            <a:off x="14935261"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4" name="TextBox 63"/>
          <p:cNvSpPr txBox="1"/>
          <p:nvPr/>
        </p:nvSpPr>
        <p:spPr>
          <a:xfrm>
            <a:off x="15408598"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5" name="Shape 2839"/>
          <p:cNvSpPr/>
          <p:nvPr/>
        </p:nvSpPr>
        <p:spPr>
          <a:xfrm>
            <a:off x="16510015"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66" name="Subtitle 2"/>
          <p:cNvSpPr txBox="1">
            <a:spLocks/>
          </p:cNvSpPr>
          <p:nvPr/>
        </p:nvSpPr>
        <p:spPr>
          <a:xfrm>
            <a:off x="5227545" y="11989815"/>
            <a:ext cx="406536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Frequently, your initial font choice is taken</a:t>
            </a:r>
            <a:endParaRPr lang="en-US" dirty="0">
              <a:solidFill>
                <a:schemeClr val="bg1"/>
              </a:solidFill>
              <a:latin typeface="Poppins Light" charset="0"/>
              <a:ea typeface="Poppins Light" charset="0"/>
              <a:cs typeface="Poppins Light" charset="0"/>
            </a:endParaRPr>
          </a:p>
        </p:txBody>
      </p:sp>
      <p:sp>
        <p:nvSpPr>
          <p:cNvPr id="67" name="TextBox 66"/>
          <p:cNvSpPr txBox="1"/>
          <p:nvPr/>
        </p:nvSpPr>
        <p:spPr>
          <a:xfrm>
            <a:off x="5700882" y="11381382"/>
            <a:ext cx="3130985" cy="523220"/>
          </a:xfrm>
          <a:prstGeom prst="rect">
            <a:avLst/>
          </a:prstGeom>
          <a:noFill/>
        </p:spPr>
        <p:txBody>
          <a:bodyPr wrap="none" rtlCol="0" anchor="ctr" anchorCtr="0">
            <a:spAutoFit/>
          </a:bodyPr>
          <a:lstStyle/>
          <a:p>
            <a:pPr algn="ctr"/>
            <a:r>
              <a:rPr lang="en-US" sz="2800" dirty="0" smtClean="0">
                <a:solidFill>
                  <a:schemeClr val="bg1"/>
                </a:solidFill>
                <a:latin typeface="Poppins Medium" charset="0"/>
                <a:ea typeface="Poppins Medium" charset="0"/>
                <a:cs typeface="Poppins Medium" charset="0"/>
              </a:rPr>
              <a:t>Fast Downloads</a:t>
            </a:r>
            <a:endParaRPr lang="en-US" sz="2800" dirty="0">
              <a:solidFill>
                <a:schemeClr val="bg1"/>
              </a:solidFill>
              <a:latin typeface="Poppins Medium" charset="0"/>
              <a:ea typeface="Poppins Medium" charset="0"/>
              <a:cs typeface="Poppins Medium" charset="0"/>
            </a:endParaRPr>
          </a:p>
        </p:txBody>
      </p:sp>
      <p:sp>
        <p:nvSpPr>
          <p:cNvPr id="68" name="Shape 2839"/>
          <p:cNvSpPr/>
          <p:nvPr/>
        </p:nvSpPr>
        <p:spPr>
          <a:xfrm>
            <a:off x="6802299" y="10044775"/>
            <a:ext cx="1005067" cy="91369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bg1"/>
          </a:solidFill>
          <a:ln w="12700">
            <a:miter lim="400000"/>
          </a:ln>
        </p:spPr>
        <p:txBody>
          <a:bodyPr lIns="38090" tIns="38090" rIns="38090" bIns="38090" anchor="ctr"/>
          <a:lstStyle/>
          <a:p>
            <a:pPr algn="ct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bg1"/>
              </a:solidFill>
            </a:endParaRPr>
          </a:p>
        </p:txBody>
      </p:sp>
      <p:sp>
        <p:nvSpPr>
          <p:cNvPr id="2" name="Picture Placeholder 1"/>
          <p:cNvSpPr>
            <a:spLocks noGrp="1"/>
          </p:cNvSpPr>
          <p:nvPr>
            <p:ph type="pic" sz="quarter" idx="17"/>
          </p:nvPr>
        </p:nvSpPr>
        <p:spPr/>
      </p:sp>
      <p:sp>
        <p:nvSpPr>
          <p:cNvPr id="3" name="Picture Placeholder 2"/>
          <p:cNvSpPr>
            <a:spLocks noGrp="1"/>
          </p:cNvSpPr>
          <p:nvPr>
            <p:ph type="pic" sz="quarter" idx="15"/>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13530194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16512516" y="2842950"/>
            <a:ext cx="5976829"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a:solidFill>
                  <a:schemeClr val="tx2"/>
                </a:solidFill>
                <a:latin typeface="Lato Bold" charset="0"/>
                <a:ea typeface="Lato Bold" charset="0"/>
                <a:cs typeface="Lato Bold" charset="0"/>
                <a:sym typeface="Bebas Neue" charset="0"/>
              </a:rPr>
              <a:t>Creative Left </a:t>
            </a:r>
            <a:endParaRPr lang="en-US" sz="6600" b="1" spc="500" dirty="0" smtClean="0">
              <a:solidFill>
                <a:schemeClr val="tx2"/>
              </a:solidFill>
              <a:latin typeface="Lato Bold" charset="0"/>
              <a:ea typeface="Lato Bold" charset="0"/>
              <a:cs typeface="Lato Bold" charset="0"/>
              <a:sym typeface="Bebas Neue" charset="0"/>
            </a:endParaRP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2" name="Subtitle 2"/>
          <p:cNvSpPr txBox="1">
            <a:spLocks/>
          </p:cNvSpPr>
          <p:nvPr/>
        </p:nvSpPr>
        <p:spPr>
          <a:xfrm>
            <a:off x="16337164"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0" name="Rectangle 9"/>
          <p:cNvSpPr/>
          <p:nvPr/>
        </p:nvSpPr>
        <p:spPr>
          <a:xfrm>
            <a:off x="16512516"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16922782"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24"/>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5"/>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40368574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a:spLocks/>
          </p:cNvSpPr>
          <p:nvPr/>
        </p:nvSpPr>
        <p:spPr bwMode="auto">
          <a:xfrm>
            <a:off x="1734277" y="2842950"/>
            <a:ext cx="3808735"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Creative</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Masonry</a:t>
            </a:r>
          </a:p>
        </p:txBody>
      </p:sp>
      <p:sp>
        <p:nvSpPr>
          <p:cNvPr id="17" name="Subtitle 2"/>
          <p:cNvSpPr txBox="1">
            <a:spLocks/>
          </p:cNvSpPr>
          <p:nvPr/>
        </p:nvSpPr>
        <p:spPr>
          <a:xfrm>
            <a:off x="1558925" y="5720573"/>
            <a:ext cx="6299811" cy="38103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9" name="Rectangle 18"/>
          <p:cNvSpPr/>
          <p:nvPr/>
        </p:nvSpPr>
        <p:spPr>
          <a:xfrm>
            <a:off x="1734277" y="10587145"/>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144543" y="10756859"/>
            <a:ext cx="3363421"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CREATIVE WORKS</a:t>
            </a:r>
            <a:endParaRPr lang="en-US" sz="28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24"/>
          </p:nvPr>
        </p:nvSpPr>
        <p:spPr/>
      </p:sp>
      <p:sp>
        <p:nvSpPr>
          <p:cNvPr id="3" name="Picture Placeholder 2"/>
          <p:cNvSpPr>
            <a:spLocks noGrp="1"/>
          </p:cNvSpPr>
          <p:nvPr>
            <p:ph type="pic" sz="quarter" idx="25"/>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26280193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Box 75"/>
          <p:cNvSpPr txBox="1"/>
          <p:nvPr/>
        </p:nvSpPr>
        <p:spPr>
          <a:xfrm>
            <a:off x="8221367" y="10623951"/>
            <a:ext cx="2771913"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SERVICES</a:t>
            </a:r>
            <a:endParaRPr lang="en-US" sz="2800" b="1" dirty="0">
              <a:solidFill>
                <a:schemeClr val="tx2"/>
              </a:solidFill>
              <a:latin typeface="Poppins SemiBold" charset="0"/>
              <a:ea typeface="Poppins SemiBold" charset="0"/>
              <a:cs typeface="Poppins SemiBold" charset="0"/>
            </a:endParaRPr>
          </a:p>
        </p:txBody>
      </p:sp>
      <p:sp>
        <p:nvSpPr>
          <p:cNvPr id="78" name="TextBox 77"/>
          <p:cNvSpPr txBox="1"/>
          <p:nvPr/>
        </p:nvSpPr>
        <p:spPr>
          <a:xfrm>
            <a:off x="13354198" y="10591080"/>
            <a:ext cx="303640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PORTFOLIO</a:t>
            </a:r>
            <a:endParaRPr lang="en-US" sz="2800" b="1" dirty="0">
              <a:solidFill>
                <a:schemeClr val="tx2"/>
              </a:solidFill>
              <a:latin typeface="Poppins SemiBold" charset="0"/>
              <a:ea typeface="Poppins SemiBold" charset="0"/>
              <a:cs typeface="Poppins SemiBold" charset="0"/>
            </a:endParaRPr>
          </a:p>
        </p:txBody>
      </p:sp>
      <p:sp>
        <p:nvSpPr>
          <p:cNvPr id="80" name="TextBox 79"/>
          <p:cNvSpPr txBox="1"/>
          <p:nvPr/>
        </p:nvSpPr>
        <p:spPr>
          <a:xfrm>
            <a:off x="3250861" y="10591080"/>
            <a:ext cx="2048959"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TEAM</a:t>
            </a:r>
            <a:endParaRPr lang="en-US" sz="2800" b="1" dirty="0">
              <a:solidFill>
                <a:schemeClr val="tx2"/>
              </a:solidFill>
              <a:latin typeface="Poppins SemiBold" charset="0"/>
              <a:ea typeface="Poppins SemiBold" charset="0"/>
              <a:cs typeface="Poppins SemiBold" charset="0"/>
            </a:endParaRPr>
          </a:p>
        </p:txBody>
      </p:sp>
      <p:sp>
        <p:nvSpPr>
          <p:cNvPr id="82" name="Shape 2547"/>
          <p:cNvSpPr/>
          <p:nvPr/>
        </p:nvSpPr>
        <p:spPr>
          <a:xfrm>
            <a:off x="9248949" y="9023154"/>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86" name="TextBox 85"/>
          <p:cNvSpPr txBox="1"/>
          <p:nvPr/>
        </p:nvSpPr>
        <p:spPr>
          <a:xfrm>
            <a:off x="18749483" y="10591080"/>
            <a:ext cx="2574744"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DEVICES</a:t>
            </a:r>
            <a:endParaRPr lang="en-US" sz="28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6516584" y="1169458"/>
            <a:ext cx="113445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CONTENT OVERVIEW</a:t>
            </a:r>
            <a:endParaRPr lang="en-US" sz="8400" b="1" dirty="0">
              <a:solidFill>
                <a:schemeClr val="tx2"/>
              </a:solidFill>
              <a:latin typeface="Lato Black" charset="0"/>
              <a:ea typeface="Lato Black" charset="0"/>
              <a:cs typeface="Lato Black" charset="0"/>
            </a:endParaRPr>
          </a:p>
        </p:txBody>
      </p:sp>
      <p:sp>
        <p:nvSpPr>
          <p:cNvPr id="24" name="TextBox 2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6" name="Straight Connector 25"/>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884425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1401756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391004"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530068" y="8620649"/>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604483" y="6404334"/>
            <a:ext cx="2005678"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ABOUT US</a:t>
            </a:r>
            <a:endParaRPr lang="en-US" sz="2800" b="1" dirty="0">
              <a:solidFill>
                <a:schemeClr val="tx2"/>
              </a:solidFill>
              <a:latin typeface="Poppins SemiBold" charset="0"/>
              <a:ea typeface="Poppins SemiBold" charset="0"/>
              <a:cs typeface="Poppins SemiBold" charset="0"/>
            </a:endParaRPr>
          </a:p>
        </p:txBody>
      </p:sp>
      <p:sp>
        <p:nvSpPr>
          <p:cNvPr id="32" name="TextBox 31"/>
          <p:cNvSpPr txBox="1"/>
          <p:nvPr/>
        </p:nvSpPr>
        <p:spPr>
          <a:xfrm>
            <a:off x="13573809" y="6371463"/>
            <a:ext cx="2597186"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MISSION</a:t>
            </a:r>
            <a:endParaRPr lang="en-US" sz="28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3278112" y="6371463"/>
            <a:ext cx="199445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WELCOME</a:t>
            </a:r>
            <a:endParaRPr lang="en-US" sz="2800" b="1" dirty="0">
              <a:solidFill>
                <a:schemeClr val="tx2"/>
              </a:solidFill>
              <a:latin typeface="Poppins SemiBold" charset="0"/>
              <a:ea typeface="Poppins SemiBold" charset="0"/>
              <a:cs typeface="Poppins SemiBold" charset="0"/>
            </a:endParaRPr>
          </a:p>
        </p:txBody>
      </p:sp>
      <p:sp>
        <p:nvSpPr>
          <p:cNvPr id="35" name="Shape 2525"/>
          <p:cNvSpPr/>
          <p:nvPr/>
        </p:nvSpPr>
        <p:spPr>
          <a:xfrm>
            <a:off x="3932847" y="4772547"/>
            <a:ext cx="677346" cy="677346"/>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solidFill>
                <a:schemeClr val="tx2"/>
              </a:solidFill>
            </a:endParaRPr>
          </a:p>
        </p:txBody>
      </p:sp>
      <p:sp>
        <p:nvSpPr>
          <p:cNvPr id="40" name="TextBox 39"/>
          <p:cNvSpPr txBox="1"/>
          <p:nvPr/>
        </p:nvSpPr>
        <p:spPr>
          <a:xfrm>
            <a:off x="18886538" y="6371463"/>
            <a:ext cx="2300630"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VISION</a:t>
            </a:r>
            <a:endParaRPr lang="en-US" sz="2800" b="1" dirty="0">
              <a:solidFill>
                <a:schemeClr val="tx2"/>
              </a:solidFill>
              <a:latin typeface="Poppins SemiBold" charset="0"/>
              <a:ea typeface="Poppins SemiBold" charset="0"/>
              <a:cs typeface="Poppins SemiBold" charset="0"/>
            </a:endParaRPr>
          </a:p>
        </p:txBody>
      </p:sp>
      <p:sp>
        <p:nvSpPr>
          <p:cNvPr id="41" name="Oval 40"/>
          <p:cNvSpPr/>
          <p:nvPr/>
        </p:nvSpPr>
        <p:spPr>
          <a:xfrm>
            <a:off x="884425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1401756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9391004"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3530068" y="4401032"/>
            <a:ext cx="1482356" cy="148235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a:off x="16726902"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a:off x="6153466"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ight Arrow 46"/>
          <p:cNvSpPr/>
          <p:nvPr/>
        </p:nvSpPr>
        <p:spPr>
          <a:xfrm>
            <a:off x="11413967" y="9152808"/>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ight Arrow 47"/>
          <p:cNvSpPr/>
          <p:nvPr/>
        </p:nvSpPr>
        <p:spPr>
          <a:xfrm>
            <a:off x="16726902"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ight Arrow 48"/>
          <p:cNvSpPr/>
          <p:nvPr/>
        </p:nvSpPr>
        <p:spPr>
          <a:xfrm>
            <a:off x="6153466"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ight Arrow 49"/>
          <p:cNvSpPr/>
          <p:nvPr/>
        </p:nvSpPr>
        <p:spPr>
          <a:xfrm>
            <a:off x="11413967" y="4758393"/>
            <a:ext cx="1549750" cy="767633"/>
          </a:xfrm>
          <a:prstGeom prst="rightArrow">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631"/>
          <p:cNvSpPr/>
          <p:nvPr/>
        </p:nvSpPr>
        <p:spPr>
          <a:xfrm>
            <a:off x="9293170" y="4941011"/>
            <a:ext cx="621968" cy="5088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2" name="Shape 2940"/>
          <p:cNvSpPr/>
          <p:nvPr/>
        </p:nvSpPr>
        <p:spPr>
          <a:xfrm>
            <a:off x="14393975" y="4771908"/>
            <a:ext cx="772580" cy="772580"/>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4" name="Shape 2621"/>
          <p:cNvSpPr/>
          <p:nvPr/>
        </p:nvSpPr>
        <p:spPr>
          <a:xfrm>
            <a:off x="19698458" y="4874613"/>
            <a:ext cx="904012" cy="575280"/>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6" name="Shape 2616"/>
          <p:cNvSpPr/>
          <p:nvPr/>
        </p:nvSpPr>
        <p:spPr>
          <a:xfrm>
            <a:off x="3908086" y="9004865"/>
            <a:ext cx="770923" cy="701013"/>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7" name="Shape 2602"/>
          <p:cNvSpPr>
            <a:spLocks noChangeAspect="1"/>
          </p:cNvSpPr>
          <p:nvPr/>
        </p:nvSpPr>
        <p:spPr>
          <a:xfrm>
            <a:off x="14458712" y="9118435"/>
            <a:ext cx="670560" cy="548640"/>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59" name="Shape 2643"/>
          <p:cNvSpPr/>
          <p:nvPr/>
        </p:nvSpPr>
        <p:spPr>
          <a:xfrm>
            <a:off x="19943385" y="9034780"/>
            <a:ext cx="414498" cy="759911"/>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accent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27778240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p:cNvSpPr>
          <p:nvPr/>
        </p:nvSpPr>
        <p:spPr bwMode="auto">
          <a:xfrm>
            <a:off x="5351995" y="3980377"/>
            <a:ext cx="5300234"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Project</a:t>
            </a:r>
          </a:p>
          <a:p>
            <a:pPr algn="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2017 Works</a:t>
            </a:r>
          </a:p>
        </p:txBody>
      </p:sp>
      <p:sp>
        <p:nvSpPr>
          <p:cNvPr id="12" name="Subtitle 2"/>
          <p:cNvSpPr txBox="1">
            <a:spLocks/>
          </p:cNvSpPr>
          <p:nvPr/>
        </p:nvSpPr>
        <p:spPr>
          <a:xfrm>
            <a:off x="2069298" y="6858000"/>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22"/>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19"/>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56103843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12199434" y="6846847"/>
            <a:ext cx="12178215" cy="6869153"/>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8" name="Straight Connector 47"/>
          <p:cNvCxnSpPr/>
          <p:nvPr/>
        </p:nvCxnSpPr>
        <p:spPr>
          <a:xfrm>
            <a:off x="18164242" y="10321450"/>
            <a:ext cx="59101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49" name="Rectangle 48"/>
          <p:cNvSpPr>
            <a:spLocks/>
          </p:cNvSpPr>
          <p:nvPr/>
        </p:nvSpPr>
        <p:spPr bwMode="auto">
          <a:xfrm>
            <a:off x="15545682" y="9301448"/>
            <a:ext cx="5899051"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bg1"/>
                </a:solidFill>
                <a:latin typeface="Poppins" charset="0"/>
                <a:ea typeface="Poppins" charset="0"/>
                <a:cs typeface="Poppins" charset="0"/>
                <a:sym typeface="Bebas Neue" charset="0"/>
              </a:rPr>
              <a:t>ENJOY THE LIFE</a:t>
            </a:r>
          </a:p>
        </p:txBody>
      </p:sp>
      <p:sp>
        <p:nvSpPr>
          <p:cNvPr id="50" name="TextBox 49"/>
          <p:cNvSpPr txBox="1"/>
          <p:nvPr/>
        </p:nvSpPr>
        <p:spPr>
          <a:xfrm>
            <a:off x="16312042" y="10621804"/>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bg1"/>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bg1"/>
                </a:solidFill>
                <a:latin typeface="Poppins SemiBold" charset="0"/>
                <a:ea typeface="Poppins SemiBold" charset="0"/>
                <a:cs typeface="Poppins SemiBold" charset="0"/>
              </a:rPr>
              <a:t>FROM THE WORLD</a:t>
            </a:r>
            <a:endParaRPr lang="en-US" sz="2200" b="1" dirty="0">
              <a:solidFill>
                <a:schemeClr val="bg1"/>
              </a:solidFill>
              <a:latin typeface="Poppins SemiBold" charset="0"/>
              <a:ea typeface="Poppins SemiBold" charset="0"/>
              <a:cs typeface="Poppins SemiBold" charset="0"/>
            </a:endParaRPr>
          </a:p>
        </p:txBody>
      </p:sp>
      <p:cxnSp>
        <p:nvCxnSpPr>
          <p:cNvPr id="38" name="Straight Connector 37"/>
          <p:cNvCxnSpPr/>
          <p:nvPr/>
        </p:nvCxnSpPr>
        <p:spPr>
          <a:xfrm>
            <a:off x="5768756" y="2925815"/>
            <a:ext cx="591015"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39" name="Rectangle 38"/>
          <p:cNvSpPr>
            <a:spLocks/>
          </p:cNvSpPr>
          <p:nvPr/>
        </p:nvSpPr>
        <p:spPr bwMode="auto">
          <a:xfrm>
            <a:off x="3639909" y="1905813"/>
            <a:ext cx="4919616" cy="948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400"/>
              </a:lnSpc>
            </a:pPr>
            <a:r>
              <a:rPr lang="en-US" sz="4400" b="1" spc="800" dirty="0" smtClean="0">
                <a:solidFill>
                  <a:schemeClr val="tx2"/>
                </a:solidFill>
                <a:latin typeface="Poppins" charset="0"/>
                <a:ea typeface="Poppins" charset="0"/>
                <a:cs typeface="Poppins" charset="0"/>
                <a:sym typeface="Bebas Neue" charset="0"/>
              </a:rPr>
              <a:t>GREAT TIMES</a:t>
            </a:r>
          </a:p>
        </p:txBody>
      </p:sp>
      <p:sp>
        <p:nvSpPr>
          <p:cNvPr id="40" name="TextBox 39"/>
          <p:cNvSpPr txBox="1"/>
          <p:nvPr/>
        </p:nvSpPr>
        <p:spPr>
          <a:xfrm>
            <a:off x="3916556" y="3226169"/>
            <a:ext cx="4340018" cy="784830"/>
          </a:xfrm>
          <a:prstGeom prst="rect">
            <a:avLst/>
          </a:prstGeom>
          <a:noFill/>
        </p:spPr>
        <p:txBody>
          <a:bodyPr wrap="square" rtlCol="0" anchor="t" anchorCtr="1">
            <a:spAutoFit/>
          </a:bodyPr>
          <a:lstStyle/>
          <a:p>
            <a:pPr algn="ctr">
              <a:lnSpc>
                <a:spcPts val="2680"/>
              </a:lnSpc>
            </a:pPr>
            <a:r>
              <a:rPr lang="en-US" sz="2200" b="1" dirty="0" smtClean="0">
                <a:solidFill>
                  <a:schemeClr val="tx2"/>
                </a:solidFill>
                <a:latin typeface="Poppins SemiBold" charset="0"/>
                <a:ea typeface="Poppins SemiBold" charset="0"/>
                <a:cs typeface="Poppins SemiBold" charset="0"/>
              </a:rPr>
              <a:t>TRAVELING IS LIFE NEWS</a:t>
            </a:r>
          </a:p>
          <a:p>
            <a:pPr algn="ctr">
              <a:lnSpc>
                <a:spcPts val="2680"/>
              </a:lnSpc>
            </a:pPr>
            <a:r>
              <a:rPr lang="en-US" sz="2200" b="1" dirty="0" smtClean="0">
                <a:solidFill>
                  <a:schemeClr val="tx2"/>
                </a:solidFill>
                <a:latin typeface="Poppins SemiBold" charset="0"/>
                <a:ea typeface="Poppins SemiBold" charset="0"/>
                <a:cs typeface="Poppins SemiBold" charset="0"/>
              </a:rPr>
              <a:t>FROM THE WORLD</a:t>
            </a:r>
            <a:endParaRPr lang="en-US" sz="2200" b="1" dirty="0">
              <a:solidFill>
                <a:schemeClr val="tx2"/>
              </a:solidFill>
              <a:latin typeface="Poppins SemiBold" charset="0"/>
              <a:ea typeface="Poppins SemiBold" charset="0"/>
              <a:cs typeface="Poppins SemiBold" charset="0"/>
            </a:endParaRPr>
          </a:p>
        </p:txBody>
      </p:sp>
      <p:sp>
        <p:nvSpPr>
          <p:cNvPr id="70" name="Shape 2634"/>
          <p:cNvSpPr/>
          <p:nvPr/>
        </p:nvSpPr>
        <p:spPr>
          <a:xfrm>
            <a:off x="5820389" y="438237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9"/>
          </p:nvPr>
        </p:nvSpPr>
        <p:spPr/>
      </p:sp>
      <p:sp>
        <p:nvSpPr>
          <p:cNvPr id="3" name="Picture Placeholder 2"/>
          <p:cNvSpPr>
            <a:spLocks noGrp="1"/>
          </p:cNvSpPr>
          <p:nvPr>
            <p:ph type="pic" sz="quarter" idx="20"/>
          </p:nvPr>
        </p:nvSpPr>
        <p:spPr/>
      </p:sp>
      <p:sp>
        <p:nvSpPr>
          <p:cNvPr id="4" name="Picture Placeholder 3"/>
          <p:cNvSpPr>
            <a:spLocks noGrp="1"/>
          </p:cNvSpPr>
          <p:nvPr>
            <p:ph type="pic" sz="quarter" idx="18"/>
          </p:nvPr>
        </p:nvSpPr>
        <p:spPr/>
      </p:sp>
    </p:spTree>
    <p:extLst>
      <p:ext uri="{BB962C8B-B14F-4D97-AF65-F5344CB8AC3E}">
        <p14:creationId xmlns:p14="http://schemas.microsoft.com/office/powerpoint/2010/main" val="15629818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2168617" y="3934417"/>
            <a:ext cx="6940426"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r>
              <a:rPr lang="en-US" sz="6600" b="1" spc="500" dirty="0">
                <a:solidFill>
                  <a:schemeClr val="tx2"/>
                </a:solidFill>
                <a:latin typeface="Lato Bold" charset="0"/>
                <a:ea typeface="Lato Bold" charset="0"/>
                <a:cs typeface="Lato Bold" charset="0"/>
                <a:sym typeface="Bebas Neue" charset="0"/>
              </a:rPr>
              <a:t> </a:t>
            </a:r>
            <a:r>
              <a:rPr lang="en-US" sz="6600" b="1" spc="500" dirty="0" smtClean="0">
                <a:solidFill>
                  <a:schemeClr val="tx2"/>
                </a:solidFill>
                <a:latin typeface="Lato Bold" charset="0"/>
                <a:ea typeface="Lato Bold" charset="0"/>
                <a:cs typeface="Lato Bold" charset="0"/>
                <a:sym typeface="Bebas Neue" charset="0"/>
              </a:rPr>
              <a:t>US</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IMAGE LAYOUT</a:t>
            </a:r>
          </a:p>
        </p:txBody>
      </p:sp>
      <p:sp>
        <p:nvSpPr>
          <p:cNvPr id="58" name="Subtitle 2"/>
          <p:cNvSpPr txBox="1">
            <a:spLocks/>
          </p:cNvSpPr>
          <p:nvPr/>
        </p:nvSpPr>
        <p:spPr>
          <a:xfrm>
            <a:off x="199326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0797426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758637" y="3389396"/>
            <a:ext cx="4727513"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All</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About</a:t>
            </a:r>
          </a:p>
          <a:p>
            <a:pPr defTabSz="4572000">
              <a:lnSpc>
                <a:spcPts val="8500"/>
              </a:lnSpc>
            </a:pPr>
            <a:r>
              <a:rPr lang="en-US" sz="6600" b="1" spc="500" dirty="0" smtClean="0">
                <a:solidFill>
                  <a:schemeClr val="tx2"/>
                </a:solidFill>
                <a:latin typeface="Lato Bold" charset="0"/>
                <a:ea typeface="Lato Bold" charset="0"/>
                <a:cs typeface="Lato Bold" charset="0"/>
                <a:sym typeface="Bebas Neue" charset="0"/>
              </a:rPr>
              <a:t>Tom White</a:t>
            </a:r>
          </a:p>
        </p:txBody>
      </p:sp>
      <p:sp>
        <p:nvSpPr>
          <p:cNvPr id="6" name="Subtitle 2"/>
          <p:cNvSpPr txBox="1">
            <a:spLocks/>
          </p:cNvSpPr>
          <p:nvPr/>
        </p:nvSpPr>
        <p:spPr>
          <a:xfrm>
            <a:off x="13583285" y="7343528"/>
            <a:ext cx="8582931"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79084636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2413000" y="4124365"/>
            <a:ext cx="4998484" cy="6401753"/>
          </a:xfrm>
          <a:prstGeom prst="rect">
            <a:avLst/>
          </a:prstGeom>
          <a:noFill/>
        </p:spPr>
        <p:txBody>
          <a:bodyPr wrap="none" rtlCol="0">
            <a:spAutoFit/>
          </a:bodyPr>
          <a:lstStyle/>
          <a:p>
            <a:pPr>
              <a:lnSpc>
                <a:spcPts val="16400"/>
              </a:lnSpc>
            </a:pPr>
            <a:r>
              <a:rPr lang="en-US" sz="15000" dirty="0" smtClean="0">
                <a:latin typeface="Lato Thin" charset="0"/>
                <a:ea typeface="Lato Thin" charset="0"/>
                <a:cs typeface="Lato Thin" charset="0"/>
              </a:rPr>
              <a:t>Travel</a:t>
            </a:r>
          </a:p>
          <a:p>
            <a:pPr>
              <a:lnSpc>
                <a:spcPts val="16400"/>
              </a:lnSpc>
            </a:pPr>
            <a:r>
              <a:rPr lang="en-US" sz="15000" dirty="0" smtClean="0">
                <a:latin typeface="Lato Thin" charset="0"/>
                <a:ea typeface="Lato Thin" charset="0"/>
                <a:cs typeface="Lato Thin" charset="0"/>
              </a:rPr>
              <a:t>Life &amp;</a:t>
            </a:r>
          </a:p>
          <a:p>
            <a:pPr>
              <a:lnSpc>
                <a:spcPts val="16400"/>
              </a:lnSpc>
            </a:pPr>
            <a:r>
              <a:rPr lang="en-US" sz="15000" b="1" dirty="0" smtClean="0">
                <a:solidFill>
                  <a:schemeClr val="tx2"/>
                </a:solidFill>
                <a:latin typeface="Lato Thin" charset="0"/>
                <a:ea typeface="Lato Thin" charset="0"/>
                <a:cs typeface="Lato Thin" charset="0"/>
              </a:rPr>
              <a:t>Join</a:t>
            </a:r>
            <a:endParaRPr lang="en-US" sz="15000" b="1" dirty="0">
              <a:solidFill>
                <a:schemeClr val="tx2"/>
              </a:solidFill>
              <a:latin typeface="Lato Thin" charset="0"/>
              <a:ea typeface="Lato Thin" charset="0"/>
              <a:cs typeface="Lato Thin" charset="0"/>
            </a:endParaRPr>
          </a:p>
        </p:txBody>
      </p:sp>
      <p:sp>
        <p:nvSpPr>
          <p:cNvPr id="14" name="TextBox 13"/>
          <p:cNvSpPr txBox="1"/>
          <p:nvPr/>
        </p:nvSpPr>
        <p:spPr>
          <a:xfrm>
            <a:off x="2616200" y="2685891"/>
            <a:ext cx="2553135" cy="1246495"/>
          </a:xfrm>
          <a:prstGeom prst="rect">
            <a:avLst/>
          </a:prstGeom>
          <a:noFill/>
        </p:spPr>
        <p:txBody>
          <a:bodyPr wrap="none" rtlCol="0">
            <a:spAutoFit/>
          </a:bodyPr>
          <a:lstStyle/>
          <a:p>
            <a:pPr>
              <a:lnSpc>
                <a:spcPts val="9020"/>
              </a:lnSpc>
            </a:pPr>
            <a:r>
              <a:rPr lang="en-US" sz="5400" b="1" spc="1000" dirty="0" smtClean="0">
                <a:solidFill>
                  <a:schemeClr val="tx2"/>
                </a:solidFill>
                <a:latin typeface="Lato" charset="0"/>
                <a:ea typeface="Lato" charset="0"/>
                <a:cs typeface="Lato" charset="0"/>
              </a:rPr>
              <a:t>FOXY</a:t>
            </a:r>
          </a:p>
        </p:txBody>
      </p:sp>
      <p:grpSp>
        <p:nvGrpSpPr>
          <p:cNvPr id="30" name="Group 29"/>
          <p:cNvGrpSpPr/>
          <p:nvPr/>
        </p:nvGrpSpPr>
        <p:grpSpPr>
          <a:xfrm>
            <a:off x="9928574" y="9024138"/>
            <a:ext cx="3632200" cy="3657600"/>
            <a:chOff x="15211774" y="4071138"/>
            <a:chExt cx="3632200" cy="3657600"/>
          </a:xfrm>
        </p:grpSpPr>
        <p:sp>
          <p:nvSpPr>
            <p:cNvPr id="31" name="Rectangle 30"/>
            <p:cNvSpPr/>
            <p:nvPr/>
          </p:nvSpPr>
          <p:spPr>
            <a:xfrm>
              <a:off x="15211774" y="4071138"/>
              <a:ext cx="3632200" cy="365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15544800" y="4694386"/>
              <a:ext cx="2747868" cy="954107"/>
            </a:xfrm>
            <a:prstGeom prst="rect">
              <a:avLst/>
            </a:prstGeom>
            <a:noFill/>
          </p:spPr>
          <p:txBody>
            <a:bodyPr wrap="none" rtlCol="0" anchor="ctr" anchorCtr="0">
              <a:spAutoFit/>
            </a:bodyPr>
            <a:lstStyle/>
            <a:p>
              <a:r>
                <a:rPr lang="en-US" sz="2800" b="1" dirty="0" smtClean="0">
                  <a:solidFill>
                    <a:schemeClr val="bg1"/>
                  </a:solidFill>
                  <a:latin typeface="Poppins SemiBold" charset="0"/>
                  <a:ea typeface="Poppins SemiBold" charset="0"/>
                  <a:cs typeface="Poppins SemiBold" charset="0"/>
                </a:rPr>
                <a:t>TRAVELING</a:t>
              </a:r>
            </a:p>
            <a:p>
              <a:r>
                <a:rPr lang="en-US" sz="2800" b="1" dirty="0" smtClean="0">
                  <a:solidFill>
                    <a:schemeClr val="bg1"/>
                  </a:solidFill>
                  <a:latin typeface="Poppins SemiBold" charset="0"/>
                  <a:ea typeface="Poppins SemiBold" charset="0"/>
                  <a:cs typeface="Poppins SemiBold" charset="0"/>
                </a:rPr>
                <a:t>IN THE WORLD</a:t>
              </a:r>
              <a:endParaRPr lang="en-US" sz="2800" b="1" dirty="0">
                <a:solidFill>
                  <a:schemeClr val="bg1"/>
                </a:solidFill>
                <a:latin typeface="Poppins SemiBold" charset="0"/>
                <a:ea typeface="Poppins SemiBold" charset="0"/>
                <a:cs typeface="Poppins SemiBold" charset="0"/>
              </a:endParaRPr>
            </a:p>
          </p:txBody>
        </p:sp>
        <p:sp>
          <p:nvSpPr>
            <p:cNvPr id="33" name="Shape 2721"/>
            <p:cNvSpPr/>
            <p:nvPr/>
          </p:nvSpPr>
          <p:spPr>
            <a:xfrm>
              <a:off x="17729200" y="6534173"/>
              <a:ext cx="866331" cy="868033"/>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
        <p:nvSpPr>
          <p:cNvPr id="2" name="Picture Placeholder 1"/>
          <p:cNvSpPr>
            <a:spLocks noGrp="1"/>
          </p:cNvSpPr>
          <p:nvPr>
            <p:ph type="pic" sz="quarter" idx="19"/>
          </p:nvPr>
        </p:nvSpPr>
        <p:spPr/>
      </p:sp>
      <p:sp>
        <p:nvSpPr>
          <p:cNvPr id="3" name="Picture Placeholder 2"/>
          <p:cNvSpPr>
            <a:spLocks noGrp="1"/>
          </p:cNvSpPr>
          <p:nvPr>
            <p:ph type="pic" sz="quarter" idx="18"/>
          </p:nvPr>
        </p:nvSpPr>
        <p:spPr/>
      </p:sp>
    </p:spTree>
    <p:extLst>
      <p:ext uri="{BB962C8B-B14F-4D97-AF65-F5344CB8AC3E}">
        <p14:creationId xmlns:p14="http://schemas.microsoft.com/office/powerpoint/2010/main" val="16832912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876300" y="1041400"/>
            <a:ext cx="20675858" cy="11633200"/>
          </a:xfrm>
          <a:prstGeom prst="rect">
            <a:avLst/>
          </a:prstGeom>
          <a:gradFill>
            <a:gsLst>
              <a:gs pos="0">
                <a:srgbClr val="002452">
                  <a:alpha val="63000"/>
                </a:srgbClr>
              </a:gs>
              <a:gs pos="62000">
                <a:srgbClr val="3B1F4D">
                  <a:alpha val="85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4445000" y="4165600"/>
            <a:ext cx="15468600" cy="5384800"/>
          </a:xfrm>
          <a:prstGeom prst="rect">
            <a:avLst/>
          </a:prstGeom>
          <a:noFill/>
          <a:ln w="3556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Rectangle 27"/>
          <p:cNvSpPr>
            <a:spLocks/>
          </p:cNvSpPr>
          <p:nvPr/>
        </p:nvSpPr>
        <p:spPr bwMode="auto">
          <a:xfrm>
            <a:off x="5887118" y="5896198"/>
            <a:ext cx="12654233" cy="19236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WE TRAVEL NOT TO ESCAPE LIFE</a:t>
            </a:r>
          </a:p>
          <a:p>
            <a:pPr algn="ctr" defTabSz="4572000">
              <a:lnSpc>
                <a:spcPts val="7500"/>
              </a:lnSpc>
            </a:pPr>
            <a:r>
              <a:rPr lang="en-US" sz="5400" b="1" spc="500" dirty="0" smtClean="0">
                <a:solidFill>
                  <a:schemeClr val="bg1"/>
                </a:solidFill>
                <a:latin typeface="Lato Black" charset="0"/>
                <a:ea typeface="Lato Black" charset="0"/>
                <a:cs typeface="Lato Black" charset="0"/>
                <a:sym typeface="Bebas Neue" charset="0"/>
              </a:rPr>
              <a:t>BUT FOR LIFE NOT TO ESCAPE US</a:t>
            </a:r>
          </a:p>
        </p:txBody>
      </p:sp>
      <p:sp>
        <p:nvSpPr>
          <p:cNvPr id="7" name="Shape 2897"/>
          <p:cNvSpPr/>
          <p:nvPr/>
        </p:nvSpPr>
        <p:spPr>
          <a:xfrm>
            <a:off x="2505805"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8" name="Shape 2898"/>
          <p:cNvSpPr/>
          <p:nvPr/>
        </p:nvSpPr>
        <p:spPr>
          <a:xfrm>
            <a:off x="20653231" y="6574527"/>
            <a:ext cx="1133892" cy="566946"/>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bg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342653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488656" y="9738793"/>
            <a:ext cx="4883905" cy="10138814"/>
            <a:chOff x="11310678" y="5484773"/>
            <a:chExt cx="2665090" cy="5532633"/>
          </a:xfrm>
        </p:grpSpPr>
        <p:sp>
          <p:nvSpPr>
            <p:cNvPr id="25"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6"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7"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8"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9"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0"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1"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2"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3"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4"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5"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6"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7"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8"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39"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0"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1"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2"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43" name="Group 42"/>
          <p:cNvGrpSpPr/>
          <p:nvPr/>
        </p:nvGrpSpPr>
        <p:grpSpPr>
          <a:xfrm>
            <a:off x="9746872" y="6858000"/>
            <a:ext cx="4883905" cy="10138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62" name="Group 61"/>
          <p:cNvGrpSpPr/>
          <p:nvPr/>
        </p:nvGrpSpPr>
        <p:grpSpPr>
          <a:xfrm>
            <a:off x="15011034" y="9738793"/>
            <a:ext cx="4883905" cy="10138814"/>
            <a:chOff x="11310678" y="5484773"/>
            <a:chExt cx="2665090" cy="5532633"/>
          </a:xfrm>
        </p:grpSpPr>
        <p:sp>
          <p:nvSpPr>
            <p:cNvPr id="63"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9"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0"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1"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2"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3"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1"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2"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3"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4"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5"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7"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8"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89" name="TextBox 88"/>
          <p:cNvSpPr txBox="1"/>
          <p:nvPr/>
        </p:nvSpPr>
        <p:spPr>
          <a:xfrm>
            <a:off x="8587528" y="1169458"/>
            <a:ext cx="720261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DEVICES</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2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8"/>
          </p:nvPr>
        </p:nvSpPr>
        <p:spPr/>
      </p:sp>
    </p:spTree>
    <p:extLst>
      <p:ext uri="{BB962C8B-B14F-4D97-AF65-F5344CB8AC3E}">
        <p14:creationId xmlns:p14="http://schemas.microsoft.com/office/powerpoint/2010/main" val="164883246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9613452" y="1169458"/>
            <a:ext cx="515077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IPHONE 6</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pic>
        <p:nvPicPr>
          <p:cNvPr id="74" name="Picture 73"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344103" y="3418884"/>
            <a:ext cx="6393546" cy="10000680"/>
          </a:xfrm>
          <a:prstGeom prst="rect">
            <a:avLst/>
          </a:prstGeom>
        </p:spPr>
      </p:pic>
      <p:pic>
        <p:nvPicPr>
          <p:cNvPr id="75" name="Picture 74"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76611" y="3418884"/>
            <a:ext cx="6393546" cy="10000680"/>
          </a:xfrm>
          <a:prstGeom prst="rect">
            <a:avLst/>
          </a:prstGeom>
        </p:spPr>
      </p:pic>
      <p:pic>
        <p:nvPicPr>
          <p:cNvPr id="76" name="Picture 75"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17463" y="3418884"/>
            <a:ext cx="6393546" cy="10000680"/>
          </a:xfrm>
          <a:prstGeom prst="rect">
            <a:avLst/>
          </a:prstGeom>
        </p:spPr>
      </p:pic>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0"/>
          </p:nvPr>
        </p:nvSpPr>
        <p:spPr/>
      </p:sp>
    </p:spTree>
    <p:extLst>
      <p:ext uri="{BB962C8B-B14F-4D97-AF65-F5344CB8AC3E}">
        <p14:creationId xmlns:p14="http://schemas.microsoft.com/office/powerpoint/2010/main" val="92267901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13578393" y="2230244"/>
            <a:ext cx="6855518" cy="14231814"/>
            <a:chOff x="11310678" y="5484773"/>
            <a:chExt cx="2665090" cy="5532633"/>
          </a:xfrm>
        </p:grpSpPr>
        <p:sp>
          <p:nvSpPr>
            <p:cNvPr id="44"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5"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6"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7"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8"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49"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0"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1"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2"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3"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4"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5"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6"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7"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75" name="Subtitle 2"/>
          <p:cNvSpPr txBox="1">
            <a:spLocks/>
          </p:cNvSpPr>
          <p:nvPr/>
        </p:nvSpPr>
        <p:spPr>
          <a:xfrm>
            <a:off x="2332796" y="6827744"/>
            <a:ext cx="7123437" cy="329738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76" name="Straight Connector 75"/>
          <p:cNvCxnSpPr/>
          <p:nvPr/>
        </p:nvCxnSpPr>
        <p:spPr>
          <a:xfrm>
            <a:off x="2508148" y="6203276"/>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26" name="Rectangle 25"/>
          <p:cNvSpPr>
            <a:spLocks/>
          </p:cNvSpPr>
          <p:nvPr/>
        </p:nvSpPr>
        <p:spPr bwMode="auto">
          <a:xfrm>
            <a:off x="2485846" y="3232535"/>
            <a:ext cx="5651740"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Best Apps</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For iPhones</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57171108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4513912"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39" name="Rectangle 38"/>
          <p:cNvSpPr>
            <a:spLocks/>
          </p:cNvSpPr>
          <p:nvPr/>
        </p:nvSpPr>
        <p:spPr bwMode="auto">
          <a:xfrm>
            <a:off x="1604273" y="1347437"/>
            <a:ext cx="71725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1" name="Straight Connector 40"/>
          <p:cNvCxnSpPr/>
          <p:nvPr/>
        </p:nvCxnSpPr>
        <p:spPr>
          <a:xfrm>
            <a:off x="1671179"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2" name="Subtitle 2"/>
          <p:cNvSpPr txBox="1">
            <a:spLocks/>
          </p:cNvSpPr>
          <p:nvPr/>
        </p:nvSpPr>
        <p:spPr>
          <a:xfrm>
            <a:off x="1581227"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2" name="TextBox 61"/>
          <p:cNvSpPr txBox="1"/>
          <p:nvPr/>
        </p:nvSpPr>
        <p:spPr>
          <a:xfrm>
            <a:off x="1698798"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63" name="Subtitle 2"/>
          <p:cNvSpPr txBox="1">
            <a:spLocks/>
          </p:cNvSpPr>
          <p:nvPr/>
        </p:nvSpPr>
        <p:spPr>
          <a:xfrm>
            <a:off x="7935083"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4" name="TextBox 63"/>
          <p:cNvSpPr txBox="1"/>
          <p:nvPr/>
        </p:nvSpPr>
        <p:spPr>
          <a:xfrm>
            <a:off x="8052654"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67" name="Subtitle 2"/>
          <p:cNvSpPr txBox="1">
            <a:spLocks/>
          </p:cNvSpPr>
          <p:nvPr/>
        </p:nvSpPr>
        <p:spPr>
          <a:xfrm>
            <a:off x="1581227"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68" name="TextBox 67"/>
          <p:cNvSpPr txBox="1"/>
          <p:nvPr/>
        </p:nvSpPr>
        <p:spPr>
          <a:xfrm>
            <a:off x="1698798"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69" name="Subtitle 2"/>
          <p:cNvSpPr txBox="1">
            <a:spLocks/>
          </p:cNvSpPr>
          <p:nvPr/>
        </p:nvSpPr>
        <p:spPr>
          <a:xfrm>
            <a:off x="7935083"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70" name="TextBox 69"/>
          <p:cNvSpPr txBox="1"/>
          <p:nvPr/>
        </p:nvSpPr>
        <p:spPr>
          <a:xfrm>
            <a:off x="8052654"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6544788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627078" y="1169458"/>
            <a:ext cx="51235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TIMELINE</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10096848" y="3867424"/>
            <a:ext cx="4190124" cy="69293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10884627" y="4014836"/>
            <a:ext cx="2608407"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OUR HISTORY</a:t>
            </a:r>
            <a:endParaRPr lang="en-US" sz="2800" b="1" dirty="0">
              <a:solidFill>
                <a:schemeClr val="tx2"/>
              </a:solidFill>
              <a:latin typeface="Poppins SemiBold" charset="0"/>
              <a:ea typeface="Poppins SemiBold" charset="0"/>
              <a:cs typeface="Poppins SemiBold" charset="0"/>
            </a:endParaRPr>
          </a:p>
        </p:txBody>
      </p:sp>
      <p:cxnSp>
        <p:nvCxnSpPr>
          <p:cNvPr id="3" name="Straight Connector 2"/>
          <p:cNvCxnSpPr>
            <a:stCxn id="36" idx="2"/>
          </p:cNvCxnSpPr>
          <p:nvPr/>
        </p:nvCxnSpPr>
        <p:spPr>
          <a:xfrm>
            <a:off x="12191910" y="4560357"/>
            <a:ext cx="49403" cy="915564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8474925"/>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1110661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516751" y="5778956"/>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1" name="Straight Connector 20"/>
          <p:cNvCxnSpPr/>
          <p:nvPr/>
        </p:nvCxnSpPr>
        <p:spPr>
          <a:xfrm>
            <a:off x="11039707" y="8586437"/>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8266394"/>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4650200" y="10954559"/>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6" name="Picture Placeholder 5"/>
          <p:cNvSpPr>
            <a:spLocks noGrp="1"/>
          </p:cNvSpPr>
          <p:nvPr>
            <p:ph type="pic" sz="quarter" idx="17"/>
          </p:nvPr>
        </p:nvSpPr>
        <p:spPr/>
      </p:sp>
      <p:sp>
        <p:nvSpPr>
          <p:cNvPr id="7" name="Picture Placeholder 6"/>
          <p:cNvSpPr>
            <a:spLocks noGrp="1"/>
          </p:cNvSpPr>
          <p:nvPr>
            <p:ph type="pic" sz="quarter" idx="18"/>
          </p:nvPr>
        </p:nvSpPr>
        <p:spPr/>
      </p:sp>
    </p:spTree>
    <p:extLst>
      <p:ext uri="{BB962C8B-B14F-4D97-AF65-F5344CB8AC3E}">
        <p14:creationId xmlns:p14="http://schemas.microsoft.com/office/powerpoint/2010/main" val="22678866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2092098" y="1565007"/>
            <a:ext cx="7327478" cy="10404898"/>
            <a:chOff x="19740901" y="3907229"/>
            <a:chExt cx="2810409" cy="3990736"/>
          </a:xfrm>
        </p:grpSpPr>
        <p:sp>
          <p:nvSpPr>
            <p:cNvPr id="2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28" name="Group 27"/>
            <p:cNvGrpSpPr/>
            <p:nvPr/>
          </p:nvGrpSpPr>
          <p:grpSpPr>
            <a:xfrm>
              <a:off x="21066819" y="4065780"/>
              <a:ext cx="104590" cy="53974"/>
              <a:chOff x="21066819" y="4065780"/>
              <a:chExt cx="104590" cy="53974"/>
            </a:xfrm>
            <a:solidFill>
              <a:schemeClr val="bg1">
                <a:lumMod val="65000"/>
              </a:schemeClr>
            </a:solidFill>
          </p:grpSpPr>
          <p:sp>
            <p:nvSpPr>
              <p:cNvPr id="33"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4"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5"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6"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7"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8"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29"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30" name="Group 29"/>
            <p:cNvGrpSpPr/>
            <p:nvPr/>
          </p:nvGrpSpPr>
          <p:grpSpPr>
            <a:xfrm>
              <a:off x="21043201" y="7614599"/>
              <a:ext cx="209178" cy="212525"/>
              <a:chOff x="21043201" y="7614599"/>
              <a:chExt cx="209178" cy="212525"/>
            </a:xfrm>
            <a:solidFill>
              <a:schemeClr val="bg1">
                <a:lumMod val="65000"/>
              </a:schemeClr>
            </a:solidFill>
          </p:grpSpPr>
          <p:sp>
            <p:nvSpPr>
              <p:cNvPr id="31"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40" name="Rectangle 39"/>
          <p:cNvSpPr>
            <a:spLocks/>
          </p:cNvSpPr>
          <p:nvPr/>
        </p:nvSpPr>
        <p:spPr bwMode="auto">
          <a:xfrm>
            <a:off x="11293538" y="1347437"/>
            <a:ext cx="7172541" cy="21800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IPAD MOCKUP</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FEATURES TEXT</a:t>
            </a:r>
          </a:p>
        </p:txBody>
      </p:sp>
      <p:cxnSp>
        <p:nvCxnSpPr>
          <p:cNvPr id="43" name="Straight Connector 42"/>
          <p:cNvCxnSpPr/>
          <p:nvPr/>
        </p:nvCxnSpPr>
        <p:spPr>
          <a:xfrm>
            <a:off x="11360444" y="4106302"/>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sp>
        <p:nvSpPr>
          <p:cNvPr id="44" name="Subtitle 2"/>
          <p:cNvSpPr txBox="1">
            <a:spLocks/>
          </p:cNvSpPr>
          <p:nvPr/>
        </p:nvSpPr>
        <p:spPr>
          <a:xfrm>
            <a:off x="11270492"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5" name="TextBox 44"/>
          <p:cNvSpPr txBox="1"/>
          <p:nvPr/>
        </p:nvSpPr>
        <p:spPr>
          <a:xfrm>
            <a:off x="11388063" y="8563175"/>
            <a:ext cx="2425664"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03</a:t>
            </a:r>
            <a:endParaRPr lang="en-US" sz="3000" b="1" dirty="0">
              <a:solidFill>
                <a:schemeClr val="tx2"/>
              </a:solidFill>
              <a:latin typeface="Poppins SemiBold" charset="0"/>
              <a:ea typeface="Poppins SemiBold" charset="0"/>
              <a:cs typeface="Poppins SemiBold" charset="0"/>
            </a:endParaRPr>
          </a:p>
        </p:txBody>
      </p:sp>
      <p:sp>
        <p:nvSpPr>
          <p:cNvPr id="46" name="Subtitle 2"/>
          <p:cNvSpPr txBox="1">
            <a:spLocks/>
          </p:cNvSpPr>
          <p:nvPr/>
        </p:nvSpPr>
        <p:spPr>
          <a:xfrm>
            <a:off x="17624348" y="9183077"/>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7" name="TextBox 46"/>
          <p:cNvSpPr txBox="1"/>
          <p:nvPr/>
        </p:nvSpPr>
        <p:spPr>
          <a:xfrm>
            <a:off x="17741919" y="8563175"/>
            <a:ext cx="2449710"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04</a:t>
            </a:r>
            <a:endParaRPr lang="en-US" sz="3000" b="1" dirty="0">
              <a:solidFill>
                <a:schemeClr val="tx2"/>
              </a:solidFill>
              <a:latin typeface="Poppins SemiBold" charset="0"/>
              <a:ea typeface="Poppins SemiBold" charset="0"/>
              <a:cs typeface="Poppins SemiBold" charset="0"/>
            </a:endParaRPr>
          </a:p>
        </p:txBody>
      </p:sp>
      <p:sp>
        <p:nvSpPr>
          <p:cNvPr id="48" name="Subtitle 2"/>
          <p:cNvSpPr txBox="1">
            <a:spLocks/>
          </p:cNvSpPr>
          <p:nvPr/>
        </p:nvSpPr>
        <p:spPr>
          <a:xfrm>
            <a:off x="11270492"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49" name="TextBox 48"/>
          <p:cNvSpPr txBox="1"/>
          <p:nvPr/>
        </p:nvSpPr>
        <p:spPr>
          <a:xfrm>
            <a:off x="11388063" y="5485439"/>
            <a:ext cx="2342308" cy="553998"/>
          </a:xfrm>
          <a:prstGeom prst="rect">
            <a:avLst/>
          </a:prstGeom>
          <a:noFill/>
        </p:spPr>
        <p:txBody>
          <a:bodyPr wrap="none" rtlCol="0" anchor="ctr" anchorCtr="0">
            <a:spAutoFit/>
          </a:bodyPr>
          <a:lstStyle/>
          <a:p>
            <a:r>
              <a:rPr lang="en-US" sz="3000" b="1" dirty="0" smtClean="0">
                <a:solidFill>
                  <a:schemeClr val="tx2"/>
                </a:solidFill>
                <a:latin typeface="Poppins SemiBold" charset="0"/>
                <a:ea typeface="Poppins SemiBold" charset="0"/>
                <a:cs typeface="Poppins SemiBold" charset="0"/>
              </a:rPr>
              <a:t>FEATURE 01</a:t>
            </a:r>
            <a:endParaRPr lang="en-US" sz="3000" b="1" dirty="0">
              <a:solidFill>
                <a:schemeClr val="tx2"/>
              </a:solidFill>
              <a:latin typeface="Poppins SemiBold" charset="0"/>
              <a:ea typeface="Poppins SemiBold" charset="0"/>
              <a:cs typeface="Poppins SemiBold" charset="0"/>
            </a:endParaRPr>
          </a:p>
        </p:txBody>
      </p:sp>
      <p:sp>
        <p:nvSpPr>
          <p:cNvPr id="50" name="Subtitle 2"/>
          <p:cNvSpPr txBox="1">
            <a:spLocks/>
          </p:cNvSpPr>
          <p:nvPr/>
        </p:nvSpPr>
        <p:spPr>
          <a:xfrm>
            <a:off x="17624348" y="6105341"/>
            <a:ext cx="5374383"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51" name="TextBox 50"/>
          <p:cNvSpPr txBox="1"/>
          <p:nvPr/>
        </p:nvSpPr>
        <p:spPr>
          <a:xfrm>
            <a:off x="17741919" y="5485439"/>
            <a:ext cx="2416046" cy="553998"/>
          </a:xfrm>
          <a:prstGeom prst="rect">
            <a:avLst/>
          </a:prstGeom>
          <a:noFill/>
        </p:spPr>
        <p:txBody>
          <a:bodyPr wrap="none" rtlCol="0" anchor="ctr" anchorCtr="0">
            <a:spAutoFit/>
          </a:bodyPr>
          <a:lstStyle/>
          <a:p>
            <a:r>
              <a:rPr lang="en-US" sz="3000" b="1" dirty="0">
                <a:solidFill>
                  <a:schemeClr val="tx2"/>
                </a:solidFill>
                <a:latin typeface="Poppins SemiBold" charset="0"/>
                <a:ea typeface="Poppins SemiBold" charset="0"/>
                <a:cs typeface="Poppins SemiBold" charset="0"/>
              </a:rPr>
              <a:t>FEATURE </a:t>
            </a:r>
            <a:r>
              <a:rPr lang="en-US" sz="3000" b="1" dirty="0" smtClean="0">
                <a:solidFill>
                  <a:schemeClr val="tx2"/>
                </a:solidFill>
                <a:latin typeface="Poppins SemiBold" charset="0"/>
                <a:ea typeface="Poppins SemiBold" charset="0"/>
                <a:cs typeface="Poppins SemiBold" charset="0"/>
              </a:rPr>
              <a:t>02</a:t>
            </a:r>
            <a:endParaRPr lang="en-US" sz="3000" b="1" dirty="0">
              <a:solidFill>
                <a:schemeClr val="tx2"/>
              </a:solidFill>
              <a:latin typeface="Poppins SemiBold" charset="0"/>
              <a:ea typeface="Poppins SemiBold" charset="0"/>
              <a:cs typeface="Poppins SemiBold"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2388726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7178665" y="-5952029"/>
            <a:ext cx="11246953" cy="23151016"/>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6" name="Group 55"/>
          <p:cNvGrpSpPr/>
          <p:nvPr/>
        </p:nvGrpSpPr>
        <p:grpSpPr>
          <a:xfrm>
            <a:off x="11608677" y="4358824"/>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3117964" y="5213510"/>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3235535" y="4639775"/>
            <a:ext cx="4363695"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OFFER AWESOME SERVICES</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3180885" y="7899023"/>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27" name="TextBox 26"/>
          <p:cNvSpPr txBox="1"/>
          <p:nvPr/>
        </p:nvSpPr>
        <p:spPr>
          <a:xfrm>
            <a:off x="3298456" y="7325288"/>
            <a:ext cx="3485249"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 24/7</a:t>
            </a:r>
            <a:endParaRPr lang="en-US" sz="2400" b="1" dirty="0">
              <a:solidFill>
                <a:schemeClr val="tx2"/>
              </a:solidFill>
              <a:latin typeface="Poppins SemiBold" charset="0"/>
              <a:ea typeface="Poppins SemiBold" charset="0"/>
              <a:cs typeface="Poppins SemiBold" charset="0"/>
            </a:endParaRPr>
          </a:p>
        </p:txBody>
      </p:sp>
      <p:sp>
        <p:nvSpPr>
          <p:cNvPr id="29" name="Subtitle 2"/>
          <p:cNvSpPr txBox="1">
            <a:spLocks/>
          </p:cNvSpPr>
          <p:nvPr/>
        </p:nvSpPr>
        <p:spPr>
          <a:xfrm>
            <a:off x="3220685" y="10550546"/>
            <a:ext cx="7631812"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a:t>
            </a:r>
            <a:endParaRPr lang="en-US" dirty="0">
              <a:solidFill>
                <a:schemeClr val="tx1"/>
              </a:solidFill>
              <a:latin typeface="Poppins Light" charset="0"/>
              <a:ea typeface="Poppins Light" charset="0"/>
              <a:cs typeface="Poppins Light" charset="0"/>
            </a:endParaRPr>
          </a:p>
        </p:txBody>
      </p:sp>
      <p:sp>
        <p:nvSpPr>
          <p:cNvPr id="30" name="TextBox 29"/>
          <p:cNvSpPr txBox="1"/>
          <p:nvPr/>
        </p:nvSpPr>
        <p:spPr>
          <a:xfrm>
            <a:off x="3338256" y="9976811"/>
            <a:ext cx="335059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WE CREATE HISTORY</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414107" y="4407627"/>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6" name="TextBox 35"/>
          <p:cNvSpPr txBox="1"/>
          <p:nvPr/>
        </p:nvSpPr>
        <p:spPr>
          <a:xfrm>
            <a:off x="1414107" y="9753469"/>
            <a:ext cx="1435009" cy="1384995"/>
          </a:xfrm>
          <a:prstGeom prst="rect">
            <a:avLst/>
          </a:prstGeom>
          <a:noFill/>
        </p:spPr>
        <p:txBody>
          <a:bodyPr wrap="none" rtlCol="0">
            <a:spAutoFit/>
          </a:bodyPr>
          <a:lstStyle/>
          <a:p>
            <a:pPr algn="ctr"/>
            <a:r>
              <a:rPr lang="en-US" sz="840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414107" y="702750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99754483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7158515" y="4989462"/>
            <a:ext cx="10061324" cy="579178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0" name="TextBox 19"/>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21" name="TextBox 20"/>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2" name="Straight Connector 21"/>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3" name="Subtitle 2"/>
          <p:cNvSpPr txBox="1">
            <a:spLocks/>
          </p:cNvSpPr>
          <p:nvPr/>
        </p:nvSpPr>
        <p:spPr>
          <a:xfrm>
            <a:off x="17744175" y="6452409"/>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24" name="TextBox 23"/>
          <p:cNvSpPr txBox="1"/>
          <p:nvPr/>
        </p:nvSpPr>
        <p:spPr>
          <a:xfrm>
            <a:off x="17868938" y="5878674"/>
            <a:ext cx="197842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03</a:t>
            </a:r>
            <a:endParaRPr lang="en-US" sz="2400" b="1" dirty="0">
              <a:solidFill>
                <a:schemeClr val="tx2"/>
              </a:solidFill>
              <a:latin typeface="Poppins SemiBold" charset="0"/>
              <a:ea typeface="Poppins SemiBold" charset="0"/>
              <a:cs typeface="Poppins SemiBold" charset="0"/>
            </a:endParaRPr>
          </a:p>
        </p:txBody>
      </p:sp>
      <p:sp>
        <p:nvSpPr>
          <p:cNvPr id="26" name="Subtitle 2"/>
          <p:cNvSpPr txBox="1">
            <a:spLocks/>
          </p:cNvSpPr>
          <p:nvPr/>
        </p:nvSpPr>
        <p:spPr>
          <a:xfrm>
            <a:off x="17807096" y="10122425"/>
            <a:ext cx="4469054"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27" name="TextBox 26"/>
          <p:cNvSpPr txBox="1"/>
          <p:nvPr/>
        </p:nvSpPr>
        <p:spPr>
          <a:xfrm>
            <a:off x="17931859" y="9548690"/>
            <a:ext cx="1997663"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FEATURE 04</a:t>
            </a:r>
            <a:endParaRPr lang="en-US" sz="2400" b="1" dirty="0">
              <a:solidFill>
                <a:schemeClr val="tx2"/>
              </a:solidFill>
              <a:latin typeface="Poppins SemiBold" charset="0"/>
              <a:ea typeface="Poppins SemiBold" charset="0"/>
              <a:cs typeface="Poppins SemiBold" charset="0"/>
            </a:endParaRPr>
          </a:p>
        </p:txBody>
      </p:sp>
      <p:sp>
        <p:nvSpPr>
          <p:cNvPr id="34" name="TextBox 33"/>
          <p:cNvSpPr txBox="1"/>
          <p:nvPr/>
        </p:nvSpPr>
        <p:spPr>
          <a:xfrm>
            <a:off x="17820861" y="4459568"/>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03</a:t>
            </a:r>
            <a:endParaRPr lang="en-US" sz="8400" dirty="0">
              <a:solidFill>
                <a:schemeClr val="tx2"/>
              </a:solidFill>
              <a:latin typeface="Lato Black" charset="0"/>
              <a:ea typeface="Lato Black" charset="0"/>
              <a:cs typeface="Lato Black" charset="0"/>
            </a:endParaRPr>
          </a:p>
        </p:txBody>
      </p:sp>
      <p:sp>
        <p:nvSpPr>
          <p:cNvPr id="37" name="TextBox 36"/>
          <p:cNvSpPr txBox="1"/>
          <p:nvPr/>
        </p:nvSpPr>
        <p:spPr>
          <a:xfrm>
            <a:off x="17820861" y="8063952"/>
            <a:ext cx="1435009" cy="1384995"/>
          </a:xfrm>
          <a:prstGeom prst="rect">
            <a:avLst/>
          </a:prstGeom>
          <a:noFill/>
        </p:spPr>
        <p:txBody>
          <a:bodyPr wrap="none" rtlCol="0">
            <a:spAutoFit/>
          </a:bodyPr>
          <a:lstStyle/>
          <a:p>
            <a:pPr algn="ctr"/>
            <a:r>
              <a:rPr lang="en-US" sz="8400" dirty="0" smtClean="0">
                <a:solidFill>
                  <a:schemeClr val="tx2"/>
                </a:solidFill>
                <a:latin typeface="Lato Black" charset="0"/>
                <a:ea typeface="Lato Black" charset="0"/>
                <a:cs typeface="Lato Black" charset="0"/>
              </a:rPr>
              <a:t>04</a:t>
            </a:r>
            <a:endParaRPr lang="en-US" sz="8400" dirty="0">
              <a:solidFill>
                <a:schemeClr val="tx2"/>
              </a:solidFill>
              <a:latin typeface="Lato Black" charset="0"/>
              <a:ea typeface="Lato Black" charset="0"/>
              <a:cs typeface="Lato Black" charset="0"/>
            </a:endParaRPr>
          </a:p>
        </p:txBody>
      </p:sp>
      <p:sp>
        <p:nvSpPr>
          <p:cNvPr id="31" name="Subtitle 2"/>
          <p:cNvSpPr txBox="1">
            <a:spLocks/>
          </p:cNvSpPr>
          <p:nvPr/>
        </p:nvSpPr>
        <p:spPr>
          <a:xfrm>
            <a:off x="1137424" y="6452409"/>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a:t>
            </a:r>
            <a:endParaRPr lang="en-US" dirty="0">
              <a:solidFill>
                <a:schemeClr val="tx1"/>
              </a:solidFill>
              <a:latin typeface="Poppins Light" charset="0"/>
              <a:ea typeface="Poppins Light" charset="0"/>
              <a:cs typeface="Poppins Light" charset="0"/>
            </a:endParaRPr>
          </a:p>
        </p:txBody>
      </p:sp>
      <p:sp>
        <p:nvSpPr>
          <p:cNvPr id="32" name="TextBox 31"/>
          <p:cNvSpPr txBox="1"/>
          <p:nvPr/>
        </p:nvSpPr>
        <p:spPr>
          <a:xfrm>
            <a:off x="4392863" y="5878674"/>
            <a:ext cx="1912703"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01</a:t>
            </a:r>
            <a:endParaRPr lang="en-US" sz="2400" b="1" dirty="0">
              <a:solidFill>
                <a:schemeClr val="tx2"/>
              </a:solidFill>
              <a:latin typeface="Poppins SemiBold" charset="0"/>
              <a:ea typeface="Poppins SemiBold" charset="0"/>
              <a:cs typeface="Poppins SemiBold" charset="0"/>
            </a:endParaRPr>
          </a:p>
        </p:txBody>
      </p:sp>
      <p:sp>
        <p:nvSpPr>
          <p:cNvPr id="33" name="Subtitle 2"/>
          <p:cNvSpPr txBox="1">
            <a:spLocks/>
          </p:cNvSpPr>
          <p:nvPr/>
        </p:nvSpPr>
        <p:spPr>
          <a:xfrm>
            <a:off x="1200345" y="10122425"/>
            <a:ext cx="5261316"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4040"/>
              </a:lnSpc>
            </a:pPr>
            <a:r>
              <a:rPr lang="en-US" dirty="0">
                <a:solidFill>
                  <a:schemeClr val="tx1"/>
                </a:solidFill>
                <a:latin typeface="Poppins Light" charset="0"/>
                <a:ea typeface="Poppins Light" charset="0"/>
                <a:cs typeface="Poppins Light" charset="0"/>
              </a:rPr>
              <a:t>Frequently, your initial font choice is taken out of your</a:t>
            </a:r>
          </a:p>
        </p:txBody>
      </p:sp>
      <p:sp>
        <p:nvSpPr>
          <p:cNvPr id="35" name="TextBox 34"/>
          <p:cNvSpPr txBox="1"/>
          <p:nvPr/>
        </p:nvSpPr>
        <p:spPr>
          <a:xfrm>
            <a:off x="4388878" y="9548690"/>
            <a:ext cx="1970411" cy="461665"/>
          </a:xfrm>
          <a:prstGeom prst="rect">
            <a:avLst/>
          </a:prstGeom>
          <a:noFill/>
        </p:spPr>
        <p:txBody>
          <a:bodyPr wrap="none" rtlCol="0" anchor="ctr" anchorCtr="0">
            <a:spAutoFit/>
          </a:bodyPr>
          <a:lstStyle/>
          <a:p>
            <a:pPr algn="r"/>
            <a:r>
              <a:rPr lang="en-US" sz="2400" b="1" dirty="0" smtClean="0">
                <a:solidFill>
                  <a:schemeClr val="tx2"/>
                </a:solidFill>
                <a:latin typeface="Poppins SemiBold" charset="0"/>
                <a:ea typeface="Poppins SemiBold" charset="0"/>
                <a:cs typeface="Poppins SemiBold" charset="0"/>
              </a:rPr>
              <a:t>FEATURE 02</a:t>
            </a:r>
            <a:endParaRPr lang="en-US" sz="2400" b="1" dirty="0">
              <a:solidFill>
                <a:schemeClr val="tx2"/>
              </a:solidFill>
              <a:latin typeface="Poppins SemiBold" charset="0"/>
              <a:ea typeface="Poppins SemiBold" charset="0"/>
              <a:cs typeface="Poppins SemiBold" charset="0"/>
            </a:endParaRPr>
          </a:p>
        </p:txBody>
      </p:sp>
      <p:sp>
        <p:nvSpPr>
          <p:cNvPr id="38" name="TextBox 37"/>
          <p:cNvSpPr txBox="1"/>
          <p:nvPr/>
        </p:nvSpPr>
        <p:spPr>
          <a:xfrm>
            <a:off x="4904310" y="4459568"/>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01</a:t>
            </a:r>
            <a:endParaRPr lang="en-US" sz="8400" dirty="0">
              <a:solidFill>
                <a:schemeClr val="tx2"/>
              </a:solidFill>
              <a:latin typeface="Lato Black" charset="0"/>
              <a:ea typeface="Lato Black" charset="0"/>
              <a:cs typeface="Lato Black" charset="0"/>
            </a:endParaRPr>
          </a:p>
        </p:txBody>
      </p:sp>
      <p:sp>
        <p:nvSpPr>
          <p:cNvPr id="39" name="TextBox 38"/>
          <p:cNvSpPr txBox="1"/>
          <p:nvPr/>
        </p:nvSpPr>
        <p:spPr>
          <a:xfrm>
            <a:off x="4904310" y="8063952"/>
            <a:ext cx="1435009" cy="1384995"/>
          </a:xfrm>
          <a:prstGeom prst="rect">
            <a:avLst/>
          </a:prstGeom>
          <a:noFill/>
        </p:spPr>
        <p:txBody>
          <a:bodyPr wrap="none" rtlCol="0">
            <a:spAutoFit/>
          </a:bodyPr>
          <a:lstStyle/>
          <a:p>
            <a:pPr algn="r"/>
            <a:r>
              <a:rPr lang="en-US" sz="8400" dirty="0" smtClean="0">
                <a:solidFill>
                  <a:schemeClr val="tx2"/>
                </a:solidFill>
                <a:latin typeface="Lato Black" charset="0"/>
                <a:ea typeface="Lato Black" charset="0"/>
                <a:cs typeface="Lato Black" charset="0"/>
              </a:rPr>
              <a:t>02</a:t>
            </a:r>
            <a:endParaRPr lang="en-US" sz="8400" dirty="0">
              <a:solidFill>
                <a:schemeClr val="tx2"/>
              </a:solidFill>
              <a:latin typeface="Lato Black" charset="0"/>
              <a:ea typeface="Lato Black" charset="0"/>
              <a:cs typeface="Lato Black" charset="0"/>
            </a:endParaRP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25251035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TextBox 88"/>
          <p:cNvSpPr txBox="1"/>
          <p:nvPr/>
        </p:nvSpPr>
        <p:spPr>
          <a:xfrm>
            <a:off x="7479181" y="1169458"/>
            <a:ext cx="941931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LAPTOP MOCKUP</a:t>
            </a:r>
            <a:endParaRPr lang="en-US" sz="8400" b="1" dirty="0">
              <a:solidFill>
                <a:schemeClr val="tx2"/>
              </a:solidFill>
              <a:latin typeface="Lato Black" charset="0"/>
              <a:ea typeface="Lato Black" charset="0"/>
              <a:cs typeface="Lato Black" charset="0"/>
            </a:endParaRPr>
          </a:p>
        </p:txBody>
      </p:sp>
      <p:sp>
        <p:nvSpPr>
          <p:cNvPr id="90" name="TextBox 8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1" name="Straight Connector 9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92"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93"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113" name="Group 112"/>
          <p:cNvGrpSpPr/>
          <p:nvPr/>
        </p:nvGrpSpPr>
        <p:grpSpPr>
          <a:xfrm>
            <a:off x="13680480" y="6556770"/>
            <a:ext cx="7747116" cy="4459615"/>
            <a:chOff x="5898415" y="1976415"/>
            <a:chExt cx="5654530" cy="3255020"/>
          </a:xfrm>
        </p:grpSpPr>
        <p:sp>
          <p:nvSpPr>
            <p:cNvPr id="114"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5"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6"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7"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8"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9"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0"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1"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2"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3"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4"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5"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74" name="Group 73"/>
          <p:cNvGrpSpPr/>
          <p:nvPr/>
        </p:nvGrpSpPr>
        <p:grpSpPr>
          <a:xfrm>
            <a:off x="2854712" y="6556770"/>
            <a:ext cx="7747116" cy="4459615"/>
            <a:chOff x="5898415" y="1976415"/>
            <a:chExt cx="5654530" cy="3255020"/>
          </a:xfrm>
        </p:grpSpPr>
        <p:sp>
          <p:nvSpPr>
            <p:cNvPr id="75"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6"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7"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8"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79"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0"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86"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9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99" name="Group 98"/>
          <p:cNvGrpSpPr/>
          <p:nvPr/>
        </p:nvGrpSpPr>
        <p:grpSpPr>
          <a:xfrm>
            <a:off x="7786304" y="7216944"/>
            <a:ext cx="8727476" cy="5023956"/>
            <a:chOff x="5898415" y="1976415"/>
            <a:chExt cx="5654530" cy="3255020"/>
          </a:xfrm>
        </p:grpSpPr>
        <p:sp>
          <p:nvSpPr>
            <p:cNvPr id="100"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1"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2"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3"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5"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6"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7"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8"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09"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0"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1"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12"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 name="Picture Placeholder 1"/>
          <p:cNvSpPr>
            <a:spLocks noGrp="1"/>
          </p:cNvSpPr>
          <p:nvPr>
            <p:ph type="pic" sz="quarter" idx="24"/>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30696591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p:cNvSpPr>
            <a:spLocks/>
          </p:cNvSpPr>
          <p:nvPr/>
        </p:nvSpPr>
        <p:spPr bwMode="auto">
          <a:xfrm>
            <a:off x="2887290" y="5367996"/>
            <a:ext cx="4581382"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App 2017</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Project</a:t>
            </a:r>
          </a:p>
        </p:txBody>
      </p:sp>
      <p:sp>
        <p:nvSpPr>
          <p:cNvPr id="54" name="Subtitle 2"/>
          <p:cNvSpPr txBox="1">
            <a:spLocks/>
          </p:cNvSpPr>
          <p:nvPr/>
        </p:nvSpPr>
        <p:spPr>
          <a:xfrm>
            <a:off x="2711938" y="8879569"/>
            <a:ext cx="1033088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887290" y="8255101"/>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11317337" y="1605973"/>
            <a:ext cx="11007926" cy="6336696"/>
            <a:chOff x="5898415" y="1976415"/>
            <a:chExt cx="5654530" cy="3255020"/>
          </a:xfrm>
        </p:grpSpPr>
        <p:sp>
          <p:nvSpPr>
            <p:cNvPr id="57"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8"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59"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0"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1"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2"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3"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4"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5"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6"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7"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68"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 name="Picture Placeholder 1"/>
          <p:cNvSpPr>
            <a:spLocks noGrp="1"/>
          </p:cNvSpPr>
          <p:nvPr>
            <p:ph type="pic" sz="quarter" idx="20"/>
          </p:nvPr>
        </p:nvSpPr>
        <p:spPr/>
      </p:sp>
    </p:spTree>
    <p:extLst>
      <p:ext uri="{BB962C8B-B14F-4D97-AF65-F5344CB8AC3E}">
        <p14:creationId xmlns:p14="http://schemas.microsoft.com/office/powerpoint/2010/main" val="47407185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Right Triangle 51"/>
          <p:cNvSpPr/>
          <p:nvPr/>
        </p:nvSpPr>
        <p:spPr>
          <a:xfrm rot="5400000" flipV="1">
            <a:off x="5977594" y="-5977593"/>
            <a:ext cx="12422461" cy="24377650"/>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ubtitle 2"/>
          <p:cNvSpPr txBox="1">
            <a:spLocks/>
          </p:cNvSpPr>
          <p:nvPr/>
        </p:nvSpPr>
        <p:spPr>
          <a:xfrm>
            <a:off x="2019971" y="8699205"/>
            <a:ext cx="8972163" cy="2784419"/>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cxnSp>
        <p:nvCxnSpPr>
          <p:cNvPr id="55" name="Straight Connector 54"/>
          <p:cNvCxnSpPr/>
          <p:nvPr/>
        </p:nvCxnSpPr>
        <p:spPr>
          <a:xfrm>
            <a:off x="2195322" y="8074737"/>
            <a:ext cx="936702" cy="0"/>
          </a:xfrm>
          <a:prstGeom prst="line">
            <a:avLst/>
          </a:prstGeom>
          <a:ln w="571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12517553" y="1412265"/>
            <a:ext cx="8305292" cy="6662472"/>
            <a:chOff x="12304060" y="1166421"/>
            <a:chExt cx="8305292" cy="6662472"/>
          </a:xfrm>
        </p:grpSpPr>
        <p:sp>
          <p:nvSpPr>
            <p:cNvPr id="23" name="Freeform 5"/>
            <p:cNvSpPr>
              <a:spLocks/>
            </p:cNvSpPr>
            <p:nvPr/>
          </p:nvSpPr>
          <p:spPr bwMode="auto">
            <a:xfrm>
              <a:off x="12304060" y="1166421"/>
              <a:ext cx="8305292" cy="5020727"/>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5" name="Freeform 7"/>
            <p:cNvSpPr>
              <a:spLocks noEditPoints="1"/>
            </p:cNvSpPr>
            <p:nvPr/>
          </p:nvSpPr>
          <p:spPr bwMode="auto">
            <a:xfrm>
              <a:off x="12627309" y="1507993"/>
              <a:ext cx="7658794" cy="4333911"/>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26" name="Rectangle 8"/>
            <p:cNvSpPr>
              <a:spLocks noChangeArrowheads="1"/>
            </p:cNvSpPr>
            <p:nvPr/>
          </p:nvSpPr>
          <p:spPr bwMode="auto">
            <a:xfrm>
              <a:off x="12661894" y="1630076"/>
              <a:ext cx="7585329" cy="4260455"/>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13" name="Group 12"/>
            <p:cNvGrpSpPr/>
            <p:nvPr/>
          </p:nvGrpSpPr>
          <p:grpSpPr>
            <a:xfrm>
              <a:off x="16399771" y="1298642"/>
              <a:ext cx="113873" cy="121204"/>
              <a:chOff x="16399771" y="1298642"/>
              <a:chExt cx="113873" cy="121204"/>
            </a:xfrm>
            <a:solidFill>
              <a:schemeClr val="bg1">
                <a:lumMod val="65000"/>
              </a:schemeClr>
            </a:solidFill>
          </p:grpSpPr>
          <p:sp>
            <p:nvSpPr>
              <p:cNvPr id="29" name="Oval 11"/>
              <p:cNvSpPr>
                <a:spLocks noChangeArrowheads="1"/>
              </p:cNvSpPr>
              <p:nvPr/>
            </p:nvSpPr>
            <p:spPr bwMode="auto">
              <a:xfrm>
                <a:off x="16399771" y="1305988"/>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0" name="Oval 12"/>
              <p:cNvSpPr>
                <a:spLocks noChangeArrowheads="1"/>
              </p:cNvSpPr>
              <p:nvPr/>
            </p:nvSpPr>
            <p:spPr bwMode="auto">
              <a:xfrm>
                <a:off x="16399771" y="1298642"/>
                <a:ext cx="113873" cy="11385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1" name="Oval 13"/>
              <p:cNvSpPr>
                <a:spLocks noChangeArrowheads="1"/>
              </p:cNvSpPr>
              <p:nvPr/>
            </p:nvSpPr>
            <p:spPr bwMode="auto">
              <a:xfrm>
                <a:off x="16418136" y="1317007"/>
                <a:ext cx="77140" cy="73456"/>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2" name="Oval 14"/>
              <p:cNvSpPr>
                <a:spLocks noChangeArrowheads="1"/>
              </p:cNvSpPr>
              <p:nvPr/>
            </p:nvSpPr>
            <p:spPr bwMode="auto">
              <a:xfrm>
                <a:off x="16440176" y="1331698"/>
                <a:ext cx="36733" cy="4407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33" name="Oval 15"/>
              <p:cNvSpPr>
                <a:spLocks noChangeArrowheads="1"/>
              </p:cNvSpPr>
              <p:nvPr/>
            </p:nvSpPr>
            <p:spPr bwMode="auto">
              <a:xfrm>
                <a:off x="16451197" y="1350061"/>
                <a:ext cx="11021" cy="1102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35" name="Freeform 17"/>
            <p:cNvSpPr>
              <a:spLocks/>
            </p:cNvSpPr>
            <p:nvPr/>
          </p:nvSpPr>
          <p:spPr bwMode="auto">
            <a:xfrm>
              <a:off x="12304060" y="6187148"/>
              <a:ext cx="8305292" cy="789654"/>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4" name="Freeform 10"/>
            <p:cNvSpPr>
              <a:spLocks/>
            </p:cNvSpPr>
            <p:nvPr/>
          </p:nvSpPr>
          <p:spPr bwMode="auto">
            <a:xfrm>
              <a:off x="15029635" y="6862944"/>
              <a:ext cx="2821081" cy="965949"/>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5" name="Freeform 16"/>
            <p:cNvSpPr>
              <a:spLocks/>
            </p:cNvSpPr>
            <p:nvPr/>
          </p:nvSpPr>
          <p:spPr bwMode="auto">
            <a:xfrm>
              <a:off x="15029635" y="6862944"/>
              <a:ext cx="2281109" cy="965949"/>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nvGrpSpPr>
          <p:cNvPr id="3" name="Group 2"/>
          <p:cNvGrpSpPr/>
          <p:nvPr/>
        </p:nvGrpSpPr>
        <p:grpSpPr>
          <a:xfrm>
            <a:off x="9255592" y="4402043"/>
            <a:ext cx="6473314" cy="3724897"/>
            <a:chOff x="9042099" y="4156199"/>
            <a:chExt cx="6473314" cy="3724897"/>
          </a:xfrm>
        </p:grpSpPr>
        <p:sp>
          <p:nvSpPr>
            <p:cNvPr id="90" name="Freeform 45"/>
            <p:cNvSpPr>
              <a:spLocks/>
            </p:cNvSpPr>
            <p:nvPr/>
          </p:nvSpPr>
          <p:spPr bwMode="auto">
            <a:xfrm>
              <a:off x="9042099" y="7737262"/>
              <a:ext cx="3260632" cy="143834"/>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1" name="Freeform 46"/>
            <p:cNvSpPr>
              <a:spLocks/>
            </p:cNvSpPr>
            <p:nvPr/>
          </p:nvSpPr>
          <p:spPr bwMode="auto">
            <a:xfrm>
              <a:off x="12254779" y="7737262"/>
              <a:ext cx="3260632" cy="143834"/>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2" name="Freeform 47"/>
            <p:cNvSpPr>
              <a:spLocks/>
            </p:cNvSpPr>
            <p:nvPr/>
          </p:nvSpPr>
          <p:spPr bwMode="auto">
            <a:xfrm>
              <a:off x="9680208" y="4156199"/>
              <a:ext cx="5245043" cy="35921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5" name="Rectangle 50"/>
            <p:cNvSpPr>
              <a:spLocks noChangeArrowheads="1"/>
            </p:cNvSpPr>
            <p:nvPr/>
          </p:nvSpPr>
          <p:spPr bwMode="auto">
            <a:xfrm>
              <a:off x="9042099" y="7678254"/>
              <a:ext cx="6473314" cy="118017"/>
            </a:xfrm>
            <a:prstGeom prst="rect">
              <a:avLst/>
            </a:prstGeom>
            <a:solidFill>
              <a:srgbClr val="D2D6D7"/>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6" name="Freeform 51"/>
            <p:cNvSpPr>
              <a:spLocks/>
            </p:cNvSpPr>
            <p:nvPr/>
          </p:nvSpPr>
          <p:spPr bwMode="auto">
            <a:xfrm>
              <a:off x="11812159" y="7678254"/>
              <a:ext cx="929501" cy="6638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7" name="Rectangle 52"/>
            <p:cNvSpPr>
              <a:spLocks noChangeArrowheads="1"/>
            </p:cNvSpPr>
            <p:nvPr/>
          </p:nvSpPr>
          <p:spPr bwMode="auto">
            <a:xfrm>
              <a:off x="9872010" y="4399608"/>
              <a:ext cx="4865129" cy="307211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99" name="Oval 54"/>
            <p:cNvSpPr>
              <a:spLocks noChangeArrowheads="1"/>
            </p:cNvSpPr>
            <p:nvPr/>
          </p:nvSpPr>
          <p:spPr bwMode="auto">
            <a:xfrm>
              <a:off x="12273223" y="4270526"/>
              <a:ext cx="55329" cy="55321"/>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0" name="Oval 55"/>
            <p:cNvSpPr>
              <a:spLocks noChangeArrowheads="1"/>
            </p:cNvSpPr>
            <p:nvPr/>
          </p:nvSpPr>
          <p:spPr bwMode="auto">
            <a:xfrm>
              <a:off x="12273223" y="4266840"/>
              <a:ext cx="55329" cy="51632"/>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1" name="Oval 56"/>
            <p:cNvSpPr>
              <a:spLocks noChangeArrowheads="1"/>
            </p:cNvSpPr>
            <p:nvPr/>
          </p:nvSpPr>
          <p:spPr bwMode="auto">
            <a:xfrm>
              <a:off x="12284287" y="4274216"/>
              <a:ext cx="33198" cy="36880"/>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2" name="Oval 57"/>
            <p:cNvSpPr>
              <a:spLocks noChangeArrowheads="1"/>
            </p:cNvSpPr>
            <p:nvPr/>
          </p:nvSpPr>
          <p:spPr bwMode="auto">
            <a:xfrm>
              <a:off x="12291664" y="4285278"/>
              <a:ext cx="18444" cy="18441"/>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103" name="Freeform 58"/>
            <p:cNvSpPr>
              <a:spLocks/>
            </p:cNvSpPr>
            <p:nvPr/>
          </p:nvSpPr>
          <p:spPr bwMode="auto">
            <a:xfrm>
              <a:off x="12299041" y="4288968"/>
              <a:ext cx="3690" cy="737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nvGrpSpPr>
          <p:cNvPr id="10" name="Group 9"/>
          <p:cNvGrpSpPr/>
          <p:nvPr/>
        </p:nvGrpSpPr>
        <p:grpSpPr>
          <a:xfrm>
            <a:off x="18581606" y="5546746"/>
            <a:ext cx="1230607" cy="2553700"/>
            <a:chOff x="18368113" y="5300902"/>
            <a:chExt cx="1230607" cy="2553700"/>
          </a:xfrm>
        </p:grpSpPr>
        <p:sp>
          <p:nvSpPr>
            <p:cNvPr id="37" name="Freeform 59"/>
            <p:cNvSpPr>
              <a:spLocks/>
            </p:cNvSpPr>
            <p:nvPr/>
          </p:nvSpPr>
          <p:spPr bwMode="auto">
            <a:xfrm>
              <a:off x="18368113" y="5300902"/>
              <a:ext cx="1230607" cy="2553700"/>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5" name="Group 4"/>
            <p:cNvGrpSpPr/>
            <p:nvPr/>
          </p:nvGrpSpPr>
          <p:grpSpPr>
            <a:xfrm>
              <a:off x="18886106" y="7585161"/>
              <a:ext cx="194622" cy="194597"/>
              <a:chOff x="18886106" y="7585161"/>
              <a:chExt cx="194622" cy="194597"/>
            </a:xfrm>
            <a:solidFill>
              <a:schemeClr val="bg1">
                <a:lumMod val="65000"/>
              </a:schemeClr>
            </a:solidFill>
          </p:grpSpPr>
          <p:sp>
            <p:nvSpPr>
              <p:cNvPr id="49" name="Oval 71"/>
              <p:cNvSpPr>
                <a:spLocks noChangeArrowheads="1"/>
              </p:cNvSpPr>
              <p:nvPr/>
            </p:nvSpPr>
            <p:spPr bwMode="auto">
              <a:xfrm>
                <a:off x="18886106" y="7585161"/>
                <a:ext cx="194622" cy="194597"/>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50" name="Freeform 72"/>
              <p:cNvSpPr>
                <a:spLocks/>
              </p:cNvSpPr>
              <p:nvPr/>
            </p:nvSpPr>
            <p:spPr bwMode="auto">
              <a:xfrm>
                <a:off x="18934013" y="7633062"/>
                <a:ext cx="98809" cy="98796"/>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51" name="Rectangle 73"/>
            <p:cNvSpPr>
              <a:spLocks noChangeArrowheads="1"/>
            </p:cNvSpPr>
            <p:nvPr/>
          </p:nvSpPr>
          <p:spPr bwMode="auto">
            <a:xfrm>
              <a:off x="18480238" y="5678121"/>
              <a:ext cx="1053950" cy="184716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9" name="Group 8"/>
            <p:cNvGrpSpPr/>
            <p:nvPr/>
          </p:nvGrpSpPr>
          <p:grpSpPr>
            <a:xfrm>
              <a:off x="18820234" y="5420653"/>
              <a:ext cx="290437" cy="140709"/>
              <a:chOff x="18820234" y="5420653"/>
              <a:chExt cx="290437" cy="140709"/>
            </a:xfrm>
            <a:solidFill>
              <a:schemeClr val="bg1">
                <a:lumMod val="65000"/>
              </a:schemeClr>
            </a:solidFill>
          </p:grpSpPr>
          <p:sp>
            <p:nvSpPr>
              <p:cNvPr id="39" name="Oval 61"/>
              <p:cNvSpPr>
                <a:spLocks noChangeArrowheads="1"/>
              </p:cNvSpPr>
              <p:nvPr/>
            </p:nvSpPr>
            <p:spPr bwMode="auto">
              <a:xfrm>
                <a:off x="18966948" y="5423648"/>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0" name="Oval 62"/>
              <p:cNvSpPr>
                <a:spLocks noChangeArrowheads="1"/>
              </p:cNvSpPr>
              <p:nvPr/>
            </p:nvSpPr>
            <p:spPr bwMode="auto">
              <a:xfrm>
                <a:off x="18978925" y="5435623"/>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1" name="Oval 63"/>
              <p:cNvSpPr>
                <a:spLocks noChangeArrowheads="1"/>
              </p:cNvSpPr>
              <p:nvPr/>
            </p:nvSpPr>
            <p:spPr bwMode="auto">
              <a:xfrm>
                <a:off x="18966948" y="5420653"/>
                <a:ext cx="35930" cy="359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2" name="Oval 64"/>
              <p:cNvSpPr>
                <a:spLocks noChangeArrowheads="1"/>
              </p:cNvSpPr>
              <p:nvPr/>
            </p:nvSpPr>
            <p:spPr bwMode="auto">
              <a:xfrm>
                <a:off x="18978925" y="5432629"/>
                <a:ext cx="8983" cy="898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3" name="Oval 65"/>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4" name="Oval 66"/>
              <p:cNvSpPr>
                <a:spLocks noChangeArrowheads="1"/>
              </p:cNvSpPr>
              <p:nvPr/>
            </p:nvSpPr>
            <p:spPr bwMode="auto">
              <a:xfrm>
                <a:off x="18972936" y="5426641"/>
                <a:ext cx="23953" cy="23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5" name="Oval 67"/>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6" name="Oval 68"/>
              <p:cNvSpPr>
                <a:spLocks noChangeArrowheads="1"/>
              </p:cNvSpPr>
              <p:nvPr/>
            </p:nvSpPr>
            <p:spPr bwMode="auto">
              <a:xfrm>
                <a:off x="18978925" y="5432629"/>
                <a:ext cx="11977" cy="119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7" name="Freeform 69"/>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48" name="Freeform 70"/>
              <p:cNvSpPr>
                <a:spLocks/>
              </p:cNvSpPr>
              <p:nvPr/>
            </p:nvSpPr>
            <p:spPr bwMode="auto">
              <a:xfrm>
                <a:off x="18981920" y="5435623"/>
                <a:ext cx="2995" cy="2995"/>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3" name="Freeform 75"/>
              <p:cNvSpPr>
                <a:spLocks/>
              </p:cNvSpPr>
              <p:nvPr/>
            </p:nvSpPr>
            <p:spPr bwMode="auto">
              <a:xfrm>
                <a:off x="18892095" y="5510467"/>
                <a:ext cx="218576" cy="50895"/>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4" name="Freeform 76"/>
              <p:cNvSpPr>
                <a:spLocks/>
              </p:cNvSpPr>
              <p:nvPr/>
            </p:nvSpPr>
            <p:spPr bwMode="auto">
              <a:xfrm>
                <a:off x="18904071" y="5525437"/>
                <a:ext cx="194622" cy="20957"/>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75" name="Oval 77"/>
              <p:cNvSpPr>
                <a:spLocks noChangeArrowheads="1"/>
              </p:cNvSpPr>
              <p:nvPr/>
            </p:nvSpPr>
            <p:spPr bwMode="auto">
              <a:xfrm>
                <a:off x="18820234" y="5519449"/>
                <a:ext cx="32937" cy="3293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grpSp>
        <p:nvGrpSpPr>
          <p:cNvPr id="11" name="Group 10"/>
          <p:cNvGrpSpPr/>
          <p:nvPr/>
        </p:nvGrpSpPr>
        <p:grpSpPr>
          <a:xfrm>
            <a:off x="19954394" y="4153073"/>
            <a:ext cx="2810409" cy="3990736"/>
            <a:chOff x="19740901" y="3907229"/>
            <a:chExt cx="2810409" cy="3990736"/>
          </a:xfrm>
        </p:grpSpPr>
        <p:sp>
          <p:nvSpPr>
            <p:cNvPr id="77" name="Freeform 33"/>
            <p:cNvSpPr>
              <a:spLocks/>
            </p:cNvSpPr>
            <p:nvPr/>
          </p:nvSpPr>
          <p:spPr bwMode="auto">
            <a:xfrm>
              <a:off x="19740901" y="3907229"/>
              <a:ext cx="2810409" cy="3990736"/>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7" name="Group 6"/>
            <p:cNvGrpSpPr/>
            <p:nvPr/>
          </p:nvGrpSpPr>
          <p:grpSpPr>
            <a:xfrm>
              <a:off x="21066819" y="4065780"/>
              <a:ext cx="104590" cy="53974"/>
              <a:chOff x="21066819" y="4065780"/>
              <a:chExt cx="104590" cy="53974"/>
            </a:xfrm>
            <a:solidFill>
              <a:schemeClr val="bg1">
                <a:lumMod val="65000"/>
              </a:schemeClr>
            </a:solidFill>
          </p:grpSpPr>
          <p:sp>
            <p:nvSpPr>
              <p:cNvPr id="79" name="Oval 35"/>
              <p:cNvSpPr>
                <a:spLocks noChangeArrowheads="1"/>
              </p:cNvSpPr>
              <p:nvPr/>
            </p:nvSpPr>
            <p:spPr bwMode="auto">
              <a:xfrm>
                <a:off x="21120800" y="4069152"/>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0" name="Oval 36"/>
              <p:cNvSpPr>
                <a:spLocks noChangeArrowheads="1"/>
              </p:cNvSpPr>
              <p:nvPr/>
            </p:nvSpPr>
            <p:spPr bwMode="auto">
              <a:xfrm>
                <a:off x="21120800" y="4065780"/>
                <a:ext cx="50609" cy="5060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1" name="Oval 37"/>
              <p:cNvSpPr>
                <a:spLocks noChangeArrowheads="1"/>
              </p:cNvSpPr>
              <p:nvPr/>
            </p:nvSpPr>
            <p:spPr bwMode="auto">
              <a:xfrm>
                <a:off x="21130921" y="4075899"/>
                <a:ext cx="30366" cy="30362"/>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2" name="Oval 38"/>
              <p:cNvSpPr>
                <a:spLocks noChangeArrowheads="1"/>
              </p:cNvSpPr>
              <p:nvPr/>
            </p:nvSpPr>
            <p:spPr bwMode="auto">
              <a:xfrm>
                <a:off x="21137668" y="4082646"/>
                <a:ext cx="16870" cy="1686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3" name="Freeform 39"/>
              <p:cNvSpPr>
                <a:spLocks/>
              </p:cNvSpPr>
              <p:nvPr/>
            </p:nvSpPr>
            <p:spPr bwMode="auto">
              <a:xfrm>
                <a:off x="21144416" y="4089393"/>
                <a:ext cx="3375" cy="3374"/>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4" name="Rectangle 40"/>
              <p:cNvSpPr>
                <a:spLocks noChangeArrowheads="1"/>
              </p:cNvSpPr>
              <p:nvPr/>
            </p:nvSpPr>
            <p:spPr bwMode="auto">
              <a:xfrm>
                <a:off x="21066819" y="4082646"/>
                <a:ext cx="23618" cy="2361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sp>
          <p:nvSpPr>
            <p:cNvPr id="85" name="Rectangle 41"/>
            <p:cNvSpPr>
              <a:spLocks noChangeArrowheads="1"/>
            </p:cNvSpPr>
            <p:nvPr/>
          </p:nvSpPr>
          <p:spPr bwMode="auto">
            <a:xfrm>
              <a:off x="19909591" y="4241197"/>
              <a:ext cx="2476398" cy="3302562"/>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nvGrpSpPr>
            <p:cNvPr id="6" name="Group 5"/>
            <p:cNvGrpSpPr/>
            <p:nvPr/>
          </p:nvGrpSpPr>
          <p:grpSpPr>
            <a:xfrm>
              <a:off x="21043201" y="7614599"/>
              <a:ext cx="209178" cy="212525"/>
              <a:chOff x="21043201" y="7614599"/>
              <a:chExt cx="209178" cy="212525"/>
            </a:xfrm>
            <a:solidFill>
              <a:schemeClr val="bg1">
                <a:lumMod val="65000"/>
              </a:schemeClr>
            </a:solidFill>
          </p:grpSpPr>
          <p:sp>
            <p:nvSpPr>
              <p:cNvPr id="87" name="Oval 43"/>
              <p:cNvSpPr>
                <a:spLocks noChangeArrowheads="1"/>
              </p:cNvSpPr>
              <p:nvPr/>
            </p:nvSpPr>
            <p:spPr bwMode="auto">
              <a:xfrm>
                <a:off x="21043201" y="7614599"/>
                <a:ext cx="209178" cy="212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sp>
            <p:nvSpPr>
              <p:cNvPr id="88" name="Freeform 44"/>
              <p:cNvSpPr>
                <a:spLocks/>
              </p:cNvSpPr>
              <p:nvPr/>
            </p:nvSpPr>
            <p:spPr bwMode="auto">
              <a:xfrm>
                <a:off x="21093809" y="7665199"/>
                <a:ext cx="107963" cy="107949"/>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endParaRPr lang="id-ID" sz="3599" dirty="0">
                  <a:latin typeface="Source Sans Pro Regular" charset="0"/>
                </a:endParaRPr>
              </a:p>
            </p:txBody>
          </p:sp>
        </p:grpSp>
      </p:grpSp>
      <p:sp>
        <p:nvSpPr>
          <p:cNvPr id="69" name="Rectangle 68"/>
          <p:cNvSpPr>
            <a:spLocks/>
          </p:cNvSpPr>
          <p:nvPr/>
        </p:nvSpPr>
        <p:spPr bwMode="auto">
          <a:xfrm>
            <a:off x="2125422" y="5106845"/>
            <a:ext cx="5430141" cy="24365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Responsive</a:t>
            </a:r>
          </a:p>
          <a:p>
            <a:pPr defTabSz="4572000">
              <a:lnSpc>
                <a:spcPts val="9500"/>
              </a:lnSpc>
            </a:pPr>
            <a:r>
              <a:rPr lang="en-US" sz="7200" b="1" spc="500" dirty="0" smtClean="0">
                <a:solidFill>
                  <a:schemeClr val="tx2"/>
                </a:solidFill>
                <a:latin typeface="Lato Black" charset="0"/>
                <a:ea typeface="Lato Black" charset="0"/>
                <a:cs typeface="Lato Black" charset="0"/>
                <a:sym typeface="Bebas Neue" charset="0"/>
              </a:rPr>
              <a:t>Devices</a:t>
            </a:r>
          </a:p>
        </p:txBody>
      </p:sp>
      <p:sp>
        <p:nvSpPr>
          <p:cNvPr id="15" name="Picture Placeholder 14"/>
          <p:cNvSpPr>
            <a:spLocks noGrp="1"/>
          </p:cNvSpPr>
          <p:nvPr>
            <p:ph type="pic" sz="quarter" idx="22"/>
          </p:nvPr>
        </p:nvSpPr>
        <p:spPr/>
      </p:sp>
      <p:sp>
        <p:nvSpPr>
          <p:cNvPr id="16" name="Picture Placeholder 15"/>
          <p:cNvSpPr>
            <a:spLocks noGrp="1"/>
          </p:cNvSpPr>
          <p:nvPr>
            <p:ph type="pic" sz="quarter" idx="20"/>
          </p:nvPr>
        </p:nvSpPr>
        <p:spPr/>
      </p:sp>
      <p:sp>
        <p:nvSpPr>
          <p:cNvPr id="17" name="Picture Placeholder 16"/>
          <p:cNvSpPr>
            <a:spLocks noGrp="1"/>
          </p:cNvSpPr>
          <p:nvPr>
            <p:ph type="pic" sz="quarter" idx="19"/>
          </p:nvPr>
        </p:nvSpPr>
        <p:spPr/>
      </p:sp>
      <p:sp>
        <p:nvSpPr>
          <p:cNvPr id="18" name="Picture Placeholder 17"/>
          <p:cNvSpPr>
            <a:spLocks noGrp="1"/>
          </p:cNvSpPr>
          <p:nvPr>
            <p:ph type="pic" sz="quarter" idx="21"/>
          </p:nvPr>
        </p:nvSpPr>
        <p:spPr/>
      </p:sp>
    </p:spTree>
    <p:extLst>
      <p:ext uri="{BB962C8B-B14F-4D97-AF65-F5344CB8AC3E}">
        <p14:creationId xmlns:p14="http://schemas.microsoft.com/office/powerpoint/2010/main" val="194526364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Oval 43"/>
          <p:cNvSpPr/>
          <p:nvPr/>
        </p:nvSpPr>
        <p:spPr>
          <a:xfrm>
            <a:off x="18407606"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407606" y="48091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Chart 2"/>
          <p:cNvGraphicFramePr/>
          <p:nvPr>
            <p:extLst/>
          </p:nvPr>
        </p:nvGraphicFramePr>
        <p:xfrm>
          <a:off x="2471627" y="3915610"/>
          <a:ext cx="8880583" cy="8962190"/>
        </p:xfrm>
        <a:graphic>
          <a:graphicData uri="http://schemas.openxmlformats.org/drawingml/2006/chart">
            <c:chart xmlns:c="http://schemas.openxmlformats.org/drawingml/2006/chart" xmlns:r="http://schemas.openxmlformats.org/officeDocument/2006/relationships" r:id="rId2"/>
          </a:graphicData>
        </a:graphic>
      </p:graphicFrame>
      <p:sp>
        <p:nvSpPr>
          <p:cNvPr id="28" name="Shape 2782"/>
          <p:cNvSpPr/>
          <p:nvPr/>
        </p:nvSpPr>
        <p:spPr>
          <a:xfrm>
            <a:off x="18698389" y="51335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 name="Shape 2783"/>
          <p:cNvSpPr/>
          <p:nvPr/>
        </p:nvSpPr>
        <p:spPr>
          <a:xfrm>
            <a:off x="18677124" y="88478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2" name="Oval 41"/>
          <p:cNvSpPr/>
          <p:nvPr/>
        </p:nvSpPr>
        <p:spPr>
          <a:xfrm>
            <a:off x="13023904" y="85515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13370421" y="87847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3023904" y="48091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3270100" y="50709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2" name="TextBox 31"/>
          <p:cNvSpPr txBox="1"/>
          <p:nvPr/>
        </p:nvSpPr>
        <p:spPr>
          <a:xfrm>
            <a:off x="13047010" y="61763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34" name="TextBox 33"/>
          <p:cNvSpPr txBox="1"/>
          <p:nvPr/>
        </p:nvSpPr>
        <p:spPr>
          <a:xfrm>
            <a:off x="18327480" y="61763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36" name="TextBox 35"/>
          <p:cNvSpPr txBox="1"/>
          <p:nvPr/>
        </p:nvSpPr>
        <p:spPr>
          <a:xfrm>
            <a:off x="13047010" y="99709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38" name="TextBox 37"/>
          <p:cNvSpPr txBox="1"/>
          <p:nvPr/>
        </p:nvSpPr>
        <p:spPr>
          <a:xfrm>
            <a:off x="18327480" y="99709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24" name="Subtitle 2"/>
          <p:cNvSpPr txBox="1">
            <a:spLocks/>
          </p:cNvSpPr>
          <p:nvPr/>
        </p:nvSpPr>
        <p:spPr>
          <a:xfrm>
            <a:off x="1822588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5" name="Subtitle 2"/>
          <p:cNvSpPr txBox="1">
            <a:spLocks/>
          </p:cNvSpPr>
          <p:nvPr/>
        </p:nvSpPr>
        <p:spPr>
          <a:xfrm>
            <a:off x="12918000" y="103797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6" name="Subtitle 2"/>
          <p:cNvSpPr txBox="1">
            <a:spLocks/>
          </p:cNvSpPr>
          <p:nvPr/>
        </p:nvSpPr>
        <p:spPr>
          <a:xfrm>
            <a:off x="1822588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27" name="Subtitle 2"/>
          <p:cNvSpPr txBox="1">
            <a:spLocks/>
          </p:cNvSpPr>
          <p:nvPr/>
        </p:nvSpPr>
        <p:spPr>
          <a:xfrm>
            <a:off x="12918000" y="66208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7161792" y="1169458"/>
            <a:ext cx="10054099"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CLUSTERED CHART</a:t>
            </a:r>
            <a:endParaRPr lang="en-US" sz="8400" b="1" dirty="0">
              <a:solidFill>
                <a:schemeClr val="tx2"/>
              </a:solidFill>
              <a:latin typeface="Lato Black" charset="0"/>
              <a:ea typeface="Lato Black" charset="0"/>
              <a:cs typeface="Lato Black" charset="0"/>
            </a:endParaRPr>
          </a:p>
        </p:txBody>
      </p:sp>
      <p:sp>
        <p:nvSpPr>
          <p:cNvPr id="22" name="TextBox 21"/>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33" name="Straight Connector 32"/>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8966240"/>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nvPr>
        </p:nvGraphicFramePr>
        <p:xfrm>
          <a:off x="11767746" y="4406583"/>
          <a:ext cx="10470262"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26" name="Oval 25"/>
          <p:cNvSpPr/>
          <p:nvPr/>
        </p:nvSpPr>
        <p:spPr>
          <a:xfrm>
            <a:off x="73922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3922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hape 2782"/>
          <p:cNvSpPr/>
          <p:nvPr/>
        </p:nvSpPr>
        <p:spPr>
          <a:xfrm>
            <a:off x="76830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9" name="Shape 2783"/>
          <p:cNvSpPr/>
          <p:nvPr/>
        </p:nvSpPr>
        <p:spPr>
          <a:xfrm>
            <a:off x="76617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Oval 39"/>
          <p:cNvSpPr/>
          <p:nvPr/>
        </p:nvSpPr>
        <p:spPr>
          <a:xfrm>
            <a:off x="20085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Shape 2779"/>
          <p:cNvSpPr/>
          <p:nvPr/>
        </p:nvSpPr>
        <p:spPr>
          <a:xfrm>
            <a:off x="23550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5" name="Oval 44"/>
          <p:cNvSpPr/>
          <p:nvPr/>
        </p:nvSpPr>
        <p:spPr>
          <a:xfrm>
            <a:off x="20085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Shape 2778"/>
          <p:cNvSpPr/>
          <p:nvPr/>
        </p:nvSpPr>
        <p:spPr>
          <a:xfrm>
            <a:off x="22547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TextBox 47"/>
          <p:cNvSpPr txBox="1"/>
          <p:nvPr/>
        </p:nvSpPr>
        <p:spPr>
          <a:xfrm>
            <a:off x="20316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49" name="TextBox 48"/>
          <p:cNvSpPr txBox="1"/>
          <p:nvPr/>
        </p:nvSpPr>
        <p:spPr>
          <a:xfrm>
            <a:off x="73121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0" name="TextBox 49"/>
          <p:cNvSpPr txBox="1"/>
          <p:nvPr/>
        </p:nvSpPr>
        <p:spPr>
          <a:xfrm>
            <a:off x="20316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1" name="TextBox 50"/>
          <p:cNvSpPr txBox="1"/>
          <p:nvPr/>
        </p:nvSpPr>
        <p:spPr>
          <a:xfrm>
            <a:off x="73121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2" name="Subtitle 2"/>
          <p:cNvSpPr txBox="1">
            <a:spLocks/>
          </p:cNvSpPr>
          <p:nvPr/>
        </p:nvSpPr>
        <p:spPr>
          <a:xfrm>
            <a:off x="72105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3" name="Subtitle 2"/>
          <p:cNvSpPr txBox="1">
            <a:spLocks/>
          </p:cNvSpPr>
          <p:nvPr/>
        </p:nvSpPr>
        <p:spPr>
          <a:xfrm>
            <a:off x="19026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72105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9026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1" name="TextBox 20"/>
          <p:cNvSpPr txBox="1"/>
          <p:nvPr/>
        </p:nvSpPr>
        <p:spPr>
          <a:xfrm>
            <a:off x="8713500" y="1169458"/>
            <a:ext cx="6950685"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LINES CHART</a:t>
            </a:r>
            <a:endParaRPr lang="en-US" sz="8400" b="1" dirty="0">
              <a:solidFill>
                <a:schemeClr val="tx2"/>
              </a:solidFill>
              <a:latin typeface="Lato Black" charset="0"/>
              <a:ea typeface="Lato Black" charset="0"/>
              <a:cs typeface="Lato Black" charset="0"/>
            </a:endParaRPr>
          </a:p>
        </p:txBody>
      </p:sp>
      <p:sp>
        <p:nvSpPr>
          <p:cNvPr id="23" name="TextBox 22"/>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8" name="Straight Connector 2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435544"/>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287269" y="4138487"/>
          <a:ext cx="8450896" cy="6980174"/>
        </p:xfrm>
        <a:graphic>
          <a:graphicData uri="http://schemas.openxmlformats.org/drawingml/2006/chart">
            <c:chart xmlns:c="http://schemas.openxmlformats.org/drawingml/2006/chart" xmlns:r="http://schemas.openxmlformats.org/officeDocument/2006/relationships" r:id="rId2"/>
          </a:graphicData>
        </a:graphic>
      </p:graphicFrame>
      <p:sp>
        <p:nvSpPr>
          <p:cNvPr id="8" name="Oval 7"/>
          <p:cNvSpPr/>
          <p:nvPr/>
        </p:nvSpPr>
        <p:spPr>
          <a:xfrm>
            <a:off x="3730339" y="4879523"/>
            <a:ext cx="5508398" cy="550839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4531379" y="6755852"/>
            <a:ext cx="4180953" cy="2646878"/>
          </a:xfrm>
          <a:prstGeom prst="rect">
            <a:avLst/>
          </a:prstGeom>
          <a:noFill/>
        </p:spPr>
        <p:txBody>
          <a:bodyPr wrap="none" rtlCol="0">
            <a:spAutoFit/>
          </a:bodyPr>
          <a:lstStyle/>
          <a:p>
            <a:pPr algn="ctr"/>
            <a:r>
              <a:rPr lang="en-US" sz="16600" dirty="0" smtClean="0">
                <a:solidFill>
                  <a:schemeClr val="tx2"/>
                </a:solidFill>
                <a:latin typeface="Poppins Light" charset="0"/>
                <a:ea typeface="Poppins Light" charset="0"/>
                <a:cs typeface="Poppins Light" charset="0"/>
              </a:rPr>
              <a:t>62%</a:t>
            </a:r>
            <a:endParaRPr lang="en-US" sz="16600" dirty="0">
              <a:solidFill>
                <a:schemeClr val="tx2"/>
              </a:solidFill>
              <a:latin typeface="Poppins Light" charset="0"/>
              <a:ea typeface="Poppins Light" charset="0"/>
              <a:cs typeface="Poppins Light" charset="0"/>
            </a:endParaRPr>
          </a:p>
        </p:txBody>
      </p:sp>
      <p:sp>
        <p:nvSpPr>
          <p:cNvPr id="27" name="Oval 26"/>
          <p:cNvSpPr/>
          <p:nvPr/>
        </p:nvSpPr>
        <p:spPr>
          <a:xfrm>
            <a:off x="18492072"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8492072" y="4605984"/>
            <a:ext cx="1228090" cy="1228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hape 2782"/>
          <p:cNvSpPr/>
          <p:nvPr/>
        </p:nvSpPr>
        <p:spPr>
          <a:xfrm>
            <a:off x="18782855" y="4930323"/>
            <a:ext cx="627634" cy="541652"/>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0" name="Shape 2783"/>
          <p:cNvSpPr/>
          <p:nvPr/>
        </p:nvSpPr>
        <p:spPr>
          <a:xfrm>
            <a:off x="18761590" y="8644667"/>
            <a:ext cx="691429" cy="597143"/>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3" name="Oval 42"/>
          <p:cNvSpPr/>
          <p:nvPr/>
        </p:nvSpPr>
        <p:spPr>
          <a:xfrm>
            <a:off x="13108370" y="8348310"/>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2779"/>
          <p:cNvSpPr/>
          <p:nvPr/>
        </p:nvSpPr>
        <p:spPr>
          <a:xfrm>
            <a:off x="13454887" y="8581549"/>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6" name="Oval 45"/>
          <p:cNvSpPr/>
          <p:nvPr/>
        </p:nvSpPr>
        <p:spPr>
          <a:xfrm>
            <a:off x="13108370" y="4605984"/>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Shape 2778"/>
          <p:cNvSpPr/>
          <p:nvPr/>
        </p:nvSpPr>
        <p:spPr>
          <a:xfrm>
            <a:off x="13354566" y="4867773"/>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9" name="TextBox 48"/>
          <p:cNvSpPr txBox="1"/>
          <p:nvPr/>
        </p:nvSpPr>
        <p:spPr>
          <a:xfrm>
            <a:off x="13131476" y="5973121"/>
            <a:ext cx="2544286"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FEATURE</a:t>
            </a:r>
          </a:p>
        </p:txBody>
      </p:sp>
      <p:sp>
        <p:nvSpPr>
          <p:cNvPr id="50" name="TextBox 49"/>
          <p:cNvSpPr txBox="1"/>
          <p:nvPr/>
        </p:nvSpPr>
        <p:spPr>
          <a:xfrm>
            <a:off x="18411946" y="5973121"/>
            <a:ext cx="1776448"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NAME</a:t>
            </a:r>
          </a:p>
        </p:txBody>
      </p:sp>
      <p:sp>
        <p:nvSpPr>
          <p:cNvPr id="51" name="TextBox 50"/>
          <p:cNvSpPr txBox="1"/>
          <p:nvPr/>
        </p:nvSpPr>
        <p:spPr>
          <a:xfrm>
            <a:off x="13131476" y="9767785"/>
            <a:ext cx="2994731"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FUNCTION</a:t>
            </a:r>
          </a:p>
        </p:txBody>
      </p:sp>
      <p:sp>
        <p:nvSpPr>
          <p:cNvPr id="52" name="TextBox 51"/>
          <p:cNvSpPr txBox="1"/>
          <p:nvPr/>
        </p:nvSpPr>
        <p:spPr>
          <a:xfrm>
            <a:off x="18411946" y="9767785"/>
            <a:ext cx="2579552" cy="584775"/>
          </a:xfrm>
          <a:prstGeom prst="rect">
            <a:avLst/>
          </a:prstGeom>
          <a:noFill/>
        </p:spPr>
        <p:txBody>
          <a:bodyPr wrap="none" rtlCol="0">
            <a:spAutoFit/>
          </a:bodyPr>
          <a:lstStyle/>
          <a:p>
            <a:r>
              <a:rPr lang="en-US" sz="3200" b="1" spc="600" dirty="0" smtClean="0">
                <a:solidFill>
                  <a:schemeClr val="tx2"/>
                </a:solidFill>
                <a:latin typeface="Poppins" charset="0"/>
                <a:ea typeface="Poppins" charset="0"/>
                <a:cs typeface="Poppins" charset="0"/>
              </a:rPr>
              <a:t>ELEMENT</a:t>
            </a:r>
          </a:p>
        </p:txBody>
      </p:sp>
      <p:sp>
        <p:nvSpPr>
          <p:cNvPr id="53" name="Subtitle 2"/>
          <p:cNvSpPr txBox="1">
            <a:spLocks/>
          </p:cNvSpPr>
          <p:nvPr/>
        </p:nvSpPr>
        <p:spPr>
          <a:xfrm>
            <a:off x="1831034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4" name="Subtitle 2"/>
          <p:cNvSpPr txBox="1">
            <a:spLocks/>
          </p:cNvSpPr>
          <p:nvPr/>
        </p:nvSpPr>
        <p:spPr>
          <a:xfrm>
            <a:off x="13002466" y="10176566"/>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5" name="Subtitle 2"/>
          <p:cNvSpPr txBox="1">
            <a:spLocks/>
          </p:cNvSpPr>
          <p:nvPr/>
        </p:nvSpPr>
        <p:spPr>
          <a:xfrm>
            <a:off x="1831034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a:t>
            </a:r>
            <a:r>
              <a:rPr lang="en-US" smtClean="0">
                <a:solidFill>
                  <a:schemeClr val="tx1"/>
                </a:solidFill>
                <a:latin typeface="Poppins Light" charset="0"/>
                <a:ea typeface="Poppins Light" charset="0"/>
                <a:cs typeface="Poppins Light" charset="0"/>
              </a:rPr>
              <a:t>taken out</a:t>
            </a:r>
            <a:endParaRPr lang="en-US" dirty="0">
              <a:solidFill>
                <a:schemeClr val="tx1"/>
              </a:solidFill>
              <a:latin typeface="Poppins Light" charset="0"/>
              <a:ea typeface="Poppins Light" charset="0"/>
              <a:cs typeface="Poppins Light" charset="0"/>
            </a:endParaRPr>
          </a:p>
        </p:txBody>
      </p:sp>
      <p:sp>
        <p:nvSpPr>
          <p:cNvPr id="56" name="Subtitle 2"/>
          <p:cNvSpPr txBox="1">
            <a:spLocks/>
          </p:cNvSpPr>
          <p:nvPr/>
        </p:nvSpPr>
        <p:spPr>
          <a:xfrm>
            <a:off x="13002466" y="6417648"/>
            <a:ext cx="4277800"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23" name="TextBox 22"/>
          <p:cNvSpPr txBox="1"/>
          <p:nvPr/>
        </p:nvSpPr>
        <p:spPr>
          <a:xfrm>
            <a:off x="9348288" y="1169458"/>
            <a:ext cx="568110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PIE CHART</a:t>
            </a:r>
            <a:endParaRPr lang="en-US" sz="8400" b="1" dirty="0">
              <a:solidFill>
                <a:schemeClr val="tx2"/>
              </a:solidFill>
              <a:latin typeface="Lato Black" charset="0"/>
              <a:ea typeface="Lato Black" charset="0"/>
              <a:cs typeface="Lato Black" charset="0"/>
            </a:endParaRPr>
          </a:p>
        </p:txBody>
      </p:sp>
      <p:sp>
        <p:nvSpPr>
          <p:cNvPr id="28" name="TextBox 2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9" name="Straight Connector 2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3461710"/>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1673225" y="8424186"/>
            <a:ext cx="1228090" cy="12280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2779"/>
          <p:cNvSpPr/>
          <p:nvPr/>
        </p:nvSpPr>
        <p:spPr>
          <a:xfrm>
            <a:off x="2019742" y="8657425"/>
            <a:ext cx="535053" cy="735697"/>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 name="Oval 3"/>
          <p:cNvSpPr/>
          <p:nvPr/>
        </p:nvSpPr>
        <p:spPr>
          <a:xfrm>
            <a:off x="1673225" y="4777517"/>
            <a:ext cx="1228090" cy="122809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Shape 2778"/>
          <p:cNvSpPr/>
          <p:nvPr/>
        </p:nvSpPr>
        <p:spPr>
          <a:xfrm>
            <a:off x="1919421" y="5039306"/>
            <a:ext cx="735697" cy="735697"/>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aphicFrame>
        <p:nvGraphicFramePr>
          <p:cNvPr id="2" name="Chart 1"/>
          <p:cNvGraphicFramePr/>
          <p:nvPr>
            <p:extLst/>
          </p:nvPr>
        </p:nvGraphicFramePr>
        <p:xfrm>
          <a:off x="11979951" y="4744878"/>
          <a:ext cx="9682228" cy="6454818"/>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p:cNvSpPr txBox="1"/>
          <p:nvPr/>
        </p:nvSpPr>
        <p:spPr>
          <a:xfrm>
            <a:off x="3147511" y="4744878"/>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16" name="TextBox 15"/>
          <p:cNvSpPr txBox="1"/>
          <p:nvPr/>
        </p:nvSpPr>
        <p:spPr>
          <a:xfrm>
            <a:off x="3147511" y="8465175"/>
            <a:ext cx="3445174" cy="584775"/>
          </a:xfrm>
          <a:prstGeom prst="rect">
            <a:avLst/>
          </a:prstGeom>
          <a:noFill/>
        </p:spPr>
        <p:txBody>
          <a:bodyPr wrap="none" rtlCol="0">
            <a:spAutoFit/>
          </a:bodyPr>
          <a:lstStyle/>
          <a:p>
            <a:r>
              <a:rPr lang="en-US" sz="3200" b="1" spc="600" dirty="0" smtClean="0">
                <a:solidFill>
                  <a:schemeClr val="tx2"/>
                </a:solidFill>
                <a:latin typeface="Lato Bold" charset="0"/>
                <a:ea typeface="Lato Bold" charset="0"/>
                <a:cs typeface="Lato Bold" charset="0"/>
              </a:rPr>
              <a:t>SOMETHING</a:t>
            </a:r>
          </a:p>
        </p:txBody>
      </p:sp>
      <p:sp>
        <p:nvSpPr>
          <p:cNvPr id="22" name="Subtitle 2"/>
          <p:cNvSpPr txBox="1">
            <a:spLocks/>
          </p:cNvSpPr>
          <p:nvPr/>
        </p:nvSpPr>
        <p:spPr>
          <a:xfrm>
            <a:off x="3045912" y="9158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24" name="Subtitle 2"/>
          <p:cNvSpPr txBox="1">
            <a:spLocks/>
          </p:cNvSpPr>
          <p:nvPr/>
        </p:nvSpPr>
        <p:spPr>
          <a:xfrm>
            <a:off x="3045912" y="5435608"/>
            <a:ext cx="8109770" cy="2168865"/>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Poppins Light" charset="0"/>
                <a:ea typeface="Poppins Light" charset="0"/>
                <a:cs typeface="Poppins Light" charset="0"/>
              </a:rPr>
              <a:t>Frequently</a:t>
            </a:r>
            <a:r>
              <a:rPr lang="en-US" sz="2500" dirty="0">
                <a:solidFill>
                  <a:schemeClr val="tx1"/>
                </a:solidFill>
                <a:latin typeface="Poppins Light" charset="0"/>
                <a:ea typeface="Poppins Light" charset="0"/>
                <a:cs typeface="Poppins Light" charset="0"/>
              </a:rPr>
              <a:t>, your initial font choice is taken out of your hands; companies often specify a typeface, or even a set of fonts, as part of their brand </a:t>
            </a:r>
            <a:r>
              <a:rPr lang="en-US" sz="2500" dirty="0" smtClean="0">
                <a:solidFill>
                  <a:schemeClr val="tx1"/>
                </a:solidFill>
                <a:latin typeface="Poppins Light" charset="0"/>
                <a:ea typeface="Poppins Light" charset="0"/>
                <a:cs typeface="Poppins Light" charset="0"/>
              </a:rPr>
              <a:t>guidelines occasionally </a:t>
            </a:r>
            <a:r>
              <a:rPr lang="en-US" sz="2500" dirty="0">
                <a:solidFill>
                  <a:schemeClr val="tx1"/>
                </a:solidFill>
                <a:latin typeface="Poppins Light" charset="0"/>
                <a:ea typeface="Poppins Light" charset="0"/>
                <a:cs typeface="Poppins Light" charset="0"/>
              </a:rPr>
              <a:t>you’ll find a </a:t>
            </a:r>
            <a:r>
              <a:rPr lang="en-US" sz="2500" dirty="0" smtClean="0">
                <a:solidFill>
                  <a:schemeClr val="tx1"/>
                </a:solidFill>
                <a:latin typeface="Poppins Light" charset="0"/>
                <a:ea typeface="Poppins Light" charset="0"/>
                <a:cs typeface="Poppins Light" charset="0"/>
              </a:rPr>
              <a:t>job</a:t>
            </a:r>
            <a:endParaRPr lang="en-US" sz="2500" dirty="0">
              <a:solidFill>
                <a:schemeClr val="tx1"/>
              </a:solidFill>
              <a:latin typeface="Poppins Light" charset="0"/>
              <a:ea typeface="Poppins Light" charset="0"/>
              <a:cs typeface="Poppins Light" charset="0"/>
            </a:endParaRPr>
          </a:p>
        </p:txBody>
      </p:sp>
      <p:sp>
        <p:nvSpPr>
          <p:cNvPr id="13" name="TextBox 12"/>
          <p:cNvSpPr txBox="1"/>
          <p:nvPr/>
        </p:nvSpPr>
        <p:spPr>
          <a:xfrm>
            <a:off x="7177631" y="1169458"/>
            <a:ext cx="1002242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MOUNTAIN CHART</a:t>
            </a:r>
            <a:endParaRPr lang="en-US" sz="8400" b="1" dirty="0">
              <a:solidFill>
                <a:schemeClr val="tx2"/>
              </a:solidFill>
              <a:latin typeface="Lato Black" charset="0"/>
              <a:ea typeface="Lato Black" charset="0"/>
              <a:cs typeface="Lato Black" charset="0"/>
            </a:endParaRPr>
          </a:p>
        </p:txBody>
      </p:sp>
      <p:sp>
        <p:nvSpPr>
          <p:cNvPr id="18" name="TextBox 1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9" name="Straight Connector 1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8673767"/>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a:endCxn id="25" idx="4"/>
          </p:cNvCxnSpPr>
          <p:nvPr/>
        </p:nvCxnSpPr>
        <p:spPr>
          <a:xfrm>
            <a:off x="12191910" y="0"/>
            <a:ext cx="22326" cy="1047148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2102724" y="6434744"/>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p:cNvCxnSpPr/>
          <p:nvPr/>
        </p:nvCxnSpPr>
        <p:spPr>
          <a:xfrm>
            <a:off x="12249742" y="6546256"/>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5996226" y="3706037"/>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1995</a:t>
            </a:r>
            <a:endParaRPr lang="en-US" sz="2400" b="1" dirty="0">
              <a:solidFill>
                <a:schemeClr val="tx2"/>
              </a:solidFill>
              <a:latin typeface="Poppins SemiBold" charset="0"/>
              <a:ea typeface="Poppins SemiBold" charset="0"/>
              <a:cs typeface="Poppins SemiBold" charset="0"/>
            </a:endParaRPr>
          </a:p>
        </p:txBody>
      </p:sp>
      <p:sp>
        <p:nvSpPr>
          <p:cNvPr id="23" name="TextBox 22"/>
          <p:cNvSpPr txBox="1"/>
          <p:nvPr/>
        </p:nvSpPr>
        <p:spPr>
          <a:xfrm>
            <a:off x="7516751" y="7552492"/>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4" name="Straight Connector 23"/>
          <p:cNvCxnSpPr/>
          <p:nvPr/>
        </p:nvCxnSpPr>
        <p:spPr>
          <a:xfrm>
            <a:off x="11039707" y="10359973"/>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12102724" y="10248461"/>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516751" y="1218599"/>
            <a:ext cx="893193" cy="461665"/>
          </a:xfrm>
          <a:prstGeom prst="rect">
            <a:avLst/>
          </a:prstGeom>
          <a:noFill/>
        </p:spPr>
        <p:txBody>
          <a:bodyPr wrap="none" rtlCol="0" anchor="ctr" anchorCtr="0">
            <a:spAutoFit/>
          </a:bodyPr>
          <a:lstStyle/>
          <a:p>
            <a:pPr algn="ctr"/>
            <a:r>
              <a:rPr lang="en-US" sz="2400" b="1" dirty="0" smtClean="0">
                <a:solidFill>
                  <a:schemeClr val="tx2"/>
                </a:solidFill>
                <a:latin typeface="Poppins SemiBold" charset="0"/>
                <a:ea typeface="Poppins SemiBold" charset="0"/>
                <a:cs typeface="Poppins SemiBold" charset="0"/>
              </a:rPr>
              <a:t>1990</a:t>
            </a:r>
            <a:endParaRPr lang="en-US" sz="2400" b="1" dirty="0">
              <a:solidFill>
                <a:schemeClr val="tx2"/>
              </a:solidFill>
              <a:latin typeface="Poppins SemiBold" charset="0"/>
              <a:ea typeface="Poppins SemiBold" charset="0"/>
              <a:cs typeface="Poppins SemiBold" charset="0"/>
            </a:endParaRPr>
          </a:p>
        </p:txBody>
      </p:sp>
      <p:cxnSp>
        <p:nvCxnSpPr>
          <p:cNvPr id="28" name="Straight Connector 27"/>
          <p:cNvCxnSpPr/>
          <p:nvPr/>
        </p:nvCxnSpPr>
        <p:spPr>
          <a:xfrm>
            <a:off x="11039707" y="4026080"/>
            <a:ext cx="1063017"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12102724" y="3914568"/>
            <a:ext cx="223024" cy="22302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ubtitle 2"/>
          <p:cNvSpPr txBox="1">
            <a:spLocks/>
          </p:cNvSpPr>
          <p:nvPr/>
        </p:nvSpPr>
        <p:spPr>
          <a:xfrm>
            <a:off x="13125127" y="8902508"/>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50" name="Subtitle 2"/>
          <p:cNvSpPr txBox="1">
            <a:spLocks/>
          </p:cNvSpPr>
          <p:nvPr/>
        </p:nvSpPr>
        <p:spPr>
          <a:xfrm>
            <a:off x="4650200" y="6103610"/>
            <a:ext cx="6958478"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endParaRPr lang="en-US" dirty="0">
              <a:solidFill>
                <a:schemeClr val="tx1"/>
              </a:solidFill>
              <a:latin typeface="Poppins Light" charset="0"/>
              <a:ea typeface="Poppins Light" charset="0"/>
              <a:cs typeface="Poppins Light" charset="0"/>
            </a:endParaRPr>
          </a:p>
        </p:txBody>
      </p:sp>
      <p:sp>
        <p:nvSpPr>
          <p:cNvPr id="2" name="Picture Placeholder 1"/>
          <p:cNvSpPr>
            <a:spLocks noGrp="1"/>
          </p:cNvSpPr>
          <p:nvPr>
            <p:ph type="pic" sz="quarter" idx="18"/>
          </p:nvPr>
        </p:nvSpPr>
        <p:spPr/>
      </p:sp>
      <p:sp>
        <p:nvSpPr>
          <p:cNvPr id="4" name="Picture Placeholder 3"/>
          <p:cNvSpPr>
            <a:spLocks noGrp="1"/>
          </p:cNvSpPr>
          <p:nvPr>
            <p:ph type="pic" sz="quarter" idx="19"/>
          </p:nvPr>
        </p:nvSpPr>
        <p:spPr/>
      </p:sp>
      <p:sp>
        <p:nvSpPr>
          <p:cNvPr id="6" name="Picture Placeholder 5"/>
          <p:cNvSpPr>
            <a:spLocks noGrp="1"/>
          </p:cNvSpPr>
          <p:nvPr>
            <p:ph type="pic" sz="quarter" idx="17"/>
          </p:nvPr>
        </p:nvSpPr>
        <p:spPr/>
      </p:sp>
    </p:spTree>
    <p:extLst>
      <p:ext uri="{BB962C8B-B14F-4D97-AF65-F5344CB8AC3E}">
        <p14:creationId xmlns:p14="http://schemas.microsoft.com/office/powerpoint/2010/main" val="8780786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97002"/>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87850"/>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810070"/>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4856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88940"/>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77827"/>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406690"/>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68675"/>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33026"/>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8919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5120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34270"/>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412048"/>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7" name="Group 16"/>
          <p:cNvGrpSpPr/>
          <p:nvPr/>
        </p:nvGrpSpPr>
        <p:grpSpPr>
          <a:xfrm>
            <a:off x="1975203" y="4815827"/>
            <a:ext cx="9751208" cy="6374914"/>
            <a:chOff x="5157991" y="1665629"/>
            <a:chExt cx="2936367" cy="1919171"/>
          </a:xfrm>
          <a:solidFill>
            <a:schemeClr val="bg1">
              <a:lumMod val="75000"/>
            </a:schemeClr>
          </a:solidFill>
        </p:grpSpPr>
        <p:sp>
          <p:nvSpPr>
            <p:cNvPr id="18" name="Freeform 5"/>
            <p:cNvSpPr>
              <a:spLocks/>
            </p:cNvSpPr>
            <p:nvPr/>
          </p:nvSpPr>
          <p:spPr bwMode="auto">
            <a:xfrm>
              <a:off x="5379187"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19" name="Freeform 6"/>
            <p:cNvSpPr>
              <a:spLocks/>
            </p:cNvSpPr>
            <p:nvPr/>
          </p:nvSpPr>
          <p:spPr bwMode="auto">
            <a:xfrm>
              <a:off x="5925594"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0" name="Freeform 7"/>
            <p:cNvSpPr>
              <a:spLocks/>
            </p:cNvSpPr>
            <p:nvPr/>
          </p:nvSpPr>
          <p:spPr bwMode="auto">
            <a:xfrm>
              <a:off x="6068939"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1" name="Freeform 8"/>
            <p:cNvSpPr>
              <a:spLocks/>
            </p:cNvSpPr>
            <p:nvPr/>
          </p:nvSpPr>
          <p:spPr bwMode="auto">
            <a:xfrm>
              <a:off x="5613601"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3" name="Freeform 9"/>
            <p:cNvSpPr>
              <a:spLocks/>
            </p:cNvSpPr>
            <p:nvPr/>
          </p:nvSpPr>
          <p:spPr bwMode="auto">
            <a:xfrm>
              <a:off x="5239211"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4" name="Freeform 10"/>
            <p:cNvSpPr>
              <a:spLocks/>
            </p:cNvSpPr>
            <p:nvPr/>
          </p:nvSpPr>
          <p:spPr bwMode="auto">
            <a:xfrm>
              <a:off x="6303357"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5" name="Freeform 11"/>
            <p:cNvSpPr>
              <a:spLocks/>
            </p:cNvSpPr>
            <p:nvPr/>
          </p:nvSpPr>
          <p:spPr bwMode="auto">
            <a:xfrm>
              <a:off x="6364068"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6" name="Freeform 12"/>
            <p:cNvSpPr>
              <a:spLocks/>
            </p:cNvSpPr>
            <p:nvPr/>
          </p:nvSpPr>
          <p:spPr bwMode="auto">
            <a:xfrm>
              <a:off x="6279747"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27" name="Freeform 13"/>
            <p:cNvSpPr>
              <a:spLocks/>
            </p:cNvSpPr>
            <p:nvPr/>
          </p:nvSpPr>
          <p:spPr bwMode="auto">
            <a:xfrm>
              <a:off x="6293237"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1" name="Freeform 14"/>
            <p:cNvSpPr>
              <a:spLocks/>
            </p:cNvSpPr>
            <p:nvPr/>
          </p:nvSpPr>
          <p:spPr bwMode="auto">
            <a:xfrm>
              <a:off x="5922221"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2" name="Freeform 15"/>
            <p:cNvSpPr>
              <a:spLocks/>
            </p:cNvSpPr>
            <p:nvPr/>
          </p:nvSpPr>
          <p:spPr bwMode="auto">
            <a:xfrm>
              <a:off x="6313475"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3" name="Freeform 16"/>
            <p:cNvSpPr>
              <a:spLocks/>
            </p:cNvSpPr>
            <p:nvPr/>
          </p:nvSpPr>
          <p:spPr bwMode="auto">
            <a:xfrm>
              <a:off x="5982933"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4" name="Freeform 17"/>
            <p:cNvSpPr>
              <a:spLocks/>
            </p:cNvSpPr>
            <p:nvPr/>
          </p:nvSpPr>
          <p:spPr bwMode="auto">
            <a:xfrm>
              <a:off x="5716475"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35" name="Freeform 18"/>
            <p:cNvSpPr>
              <a:spLocks/>
            </p:cNvSpPr>
            <p:nvPr/>
          </p:nvSpPr>
          <p:spPr bwMode="auto">
            <a:xfrm>
              <a:off x="5428093"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6" name="Freeform 19"/>
            <p:cNvSpPr>
              <a:spLocks/>
            </p:cNvSpPr>
            <p:nvPr/>
          </p:nvSpPr>
          <p:spPr bwMode="auto">
            <a:xfrm>
              <a:off x="5278000"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7" name="Freeform 20"/>
            <p:cNvSpPr>
              <a:spLocks/>
            </p:cNvSpPr>
            <p:nvPr/>
          </p:nvSpPr>
          <p:spPr bwMode="auto">
            <a:xfrm>
              <a:off x="5637211"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8" name="Freeform 21"/>
            <p:cNvSpPr>
              <a:spLocks/>
            </p:cNvSpPr>
            <p:nvPr/>
          </p:nvSpPr>
          <p:spPr bwMode="auto">
            <a:xfrm>
              <a:off x="5775500"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49" name="Freeform 22"/>
            <p:cNvSpPr>
              <a:spLocks/>
            </p:cNvSpPr>
            <p:nvPr/>
          </p:nvSpPr>
          <p:spPr bwMode="auto">
            <a:xfrm>
              <a:off x="7897044"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0" name="Freeform 23"/>
            <p:cNvSpPr>
              <a:spLocks/>
            </p:cNvSpPr>
            <p:nvPr/>
          </p:nvSpPr>
          <p:spPr bwMode="auto">
            <a:xfrm>
              <a:off x="7517595"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1" name="Freeform 24"/>
            <p:cNvSpPr>
              <a:spLocks/>
            </p:cNvSpPr>
            <p:nvPr/>
          </p:nvSpPr>
          <p:spPr bwMode="auto">
            <a:xfrm>
              <a:off x="7792485"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2" name="Freeform 25"/>
            <p:cNvSpPr>
              <a:spLocks/>
            </p:cNvSpPr>
            <p:nvPr/>
          </p:nvSpPr>
          <p:spPr bwMode="auto">
            <a:xfrm>
              <a:off x="7866687"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3" name="Freeform 26"/>
            <p:cNvSpPr>
              <a:spLocks/>
            </p:cNvSpPr>
            <p:nvPr/>
          </p:nvSpPr>
          <p:spPr bwMode="auto">
            <a:xfrm>
              <a:off x="7834646"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4" name="Freeform 27"/>
            <p:cNvSpPr>
              <a:spLocks/>
            </p:cNvSpPr>
            <p:nvPr/>
          </p:nvSpPr>
          <p:spPr bwMode="auto">
            <a:xfrm>
              <a:off x="7918969"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5" name="Freeform 28"/>
            <p:cNvSpPr>
              <a:spLocks/>
            </p:cNvSpPr>
            <p:nvPr/>
          </p:nvSpPr>
          <p:spPr bwMode="auto">
            <a:xfrm>
              <a:off x="7834646"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6" name="Freeform 29"/>
            <p:cNvSpPr>
              <a:spLocks/>
            </p:cNvSpPr>
            <p:nvPr/>
          </p:nvSpPr>
          <p:spPr bwMode="auto">
            <a:xfrm>
              <a:off x="7976308"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7" name="Freeform 30"/>
            <p:cNvSpPr>
              <a:spLocks/>
            </p:cNvSpPr>
            <p:nvPr/>
          </p:nvSpPr>
          <p:spPr bwMode="auto">
            <a:xfrm>
              <a:off x="7763816"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8" name="Freeform 31"/>
            <p:cNvSpPr>
              <a:spLocks/>
            </p:cNvSpPr>
            <p:nvPr/>
          </p:nvSpPr>
          <p:spPr bwMode="auto">
            <a:xfrm>
              <a:off x="7750325"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59" name="Freeform 32"/>
            <p:cNvSpPr>
              <a:spLocks/>
            </p:cNvSpPr>
            <p:nvPr/>
          </p:nvSpPr>
          <p:spPr bwMode="auto">
            <a:xfrm>
              <a:off x="7480494"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0" name="Freeform 33"/>
            <p:cNvSpPr>
              <a:spLocks/>
            </p:cNvSpPr>
            <p:nvPr/>
          </p:nvSpPr>
          <p:spPr bwMode="auto">
            <a:xfrm>
              <a:off x="7183680"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1" name="Freeform 34"/>
            <p:cNvSpPr>
              <a:spLocks/>
            </p:cNvSpPr>
            <p:nvPr/>
          </p:nvSpPr>
          <p:spPr bwMode="auto">
            <a:xfrm>
              <a:off x="6802544"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2" name="Freeform 35"/>
            <p:cNvSpPr>
              <a:spLocks/>
            </p:cNvSpPr>
            <p:nvPr/>
          </p:nvSpPr>
          <p:spPr bwMode="auto">
            <a:xfrm>
              <a:off x="6765442"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3" name="Freeform 36"/>
            <p:cNvSpPr>
              <a:spLocks/>
            </p:cNvSpPr>
            <p:nvPr/>
          </p:nvSpPr>
          <p:spPr bwMode="auto">
            <a:xfrm>
              <a:off x="7011663"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4" name="Freeform 37"/>
            <p:cNvSpPr>
              <a:spLocks/>
            </p:cNvSpPr>
            <p:nvPr/>
          </p:nvSpPr>
          <p:spPr bwMode="auto">
            <a:xfrm>
              <a:off x="7342206"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5" name="Freeform 38"/>
            <p:cNvSpPr>
              <a:spLocks/>
            </p:cNvSpPr>
            <p:nvPr/>
          </p:nvSpPr>
          <p:spPr bwMode="auto">
            <a:xfrm>
              <a:off x="7274748"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latin typeface="Poppins Light" charset="0"/>
              </a:endParaRPr>
            </a:p>
          </p:txBody>
        </p:sp>
        <p:sp>
          <p:nvSpPr>
            <p:cNvPr id="66" name="Freeform 39"/>
            <p:cNvSpPr>
              <a:spLocks/>
            </p:cNvSpPr>
            <p:nvPr/>
          </p:nvSpPr>
          <p:spPr bwMode="auto">
            <a:xfrm>
              <a:off x="7369189"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7" name="Freeform 40"/>
            <p:cNvSpPr>
              <a:spLocks/>
            </p:cNvSpPr>
            <p:nvPr/>
          </p:nvSpPr>
          <p:spPr bwMode="auto">
            <a:xfrm>
              <a:off x="7406290"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8" name="Freeform 41"/>
            <p:cNvSpPr>
              <a:spLocks/>
            </p:cNvSpPr>
            <p:nvPr/>
          </p:nvSpPr>
          <p:spPr bwMode="auto">
            <a:xfrm>
              <a:off x="7128027"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69" name="Freeform 42"/>
            <p:cNvSpPr>
              <a:spLocks/>
            </p:cNvSpPr>
            <p:nvPr/>
          </p:nvSpPr>
          <p:spPr bwMode="auto">
            <a:xfrm>
              <a:off x="6942518"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0" name="Freeform 43"/>
            <p:cNvSpPr>
              <a:spLocks/>
            </p:cNvSpPr>
            <p:nvPr/>
          </p:nvSpPr>
          <p:spPr bwMode="auto">
            <a:xfrm>
              <a:off x="7559756"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1" name="Freeform 44"/>
            <p:cNvSpPr>
              <a:spLocks/>
            </p:cNvSpPr>
            <p:nvPr/>
          </p:nvSpPr>
          <p:spPr bwMode="auto">
            <a:xfrm>
              <a:off x="7411348"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2" name="Freeform 45"/>
            <p:cNvSpPr>
              <a:spLocks/>
            </p:cNvSpPr>
            <p:nvPr/>
          </p:nvSpPr>
          <p:spPr bwMode="auto">
            <a:xfrm>
              <a:off x="7045391"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3" name="Freeform 46"/>
            <p:cNvSpPr>
              <a:spLocks/>
            </p:cNvSpPr>
            <p:nvPr/>
          </p:nvSpPr>
          <p:spPr bwMode="auto">
            <a:xfrm>
              <a:off x="6706415"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4" name="Freeform 47"/>
            <p:cNvSpPr>
              <a:spLocks/>
            </p:cNvSpPr>
            <p:nvPr/>
          </p:nvSpPr>
          <p:spPr bwMode="auto">
            <a:xfrm>
              <a:off x="6642330"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5" name="Line 48"/>
            <p:cNvSpPr>
              <a:spLocks noChangeShapeType="1"/>
            </p:cNvSpPr>
            <p:nvPr/>
          </p:nvSpPr>
          <p:spPr bwMode="auto">
            <a:xfrm>
              <a:off x="6881806"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6" name="Line 49"/>
            <p:cNvSpPr>
              <a:spLocks noChangeShapeType="1"/>
            </p:cNvSpPr>
            <p:nvPr/>
          </p:nvSpPr>
          <p:spPr bwMode="auto">
            <a:xfrm>
              <a:off x="6881806"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7" name="Freeform 50"/>
            <p:cNvSpPr>
              <a:spLocks/>
            </p:cNvSpPr>
            <p:nvPr/>
          </p:nvSpPr>
          <p:spPr bwMode="auto">
            <a:xfrm>
              <a:off x="6964442"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8" name="Freeform 51"/>
            <p:cNvSpPr>
              <a:spLocks/>
            </p:cNvSpPr>
            <p:nvPr/>
          </p:nvSpPr>
          <p:spPr bwMode="auto">
            <a:xfrm>
              <a:off x="6848077"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79" name="Freeform 52"/>
            <p:cNvSpPr>
              <a:spLocks/>
            </p:cNvSpPr>
            <p:nvPr/>
          </p:nvSpPr>
          <p:spPr bwMode="auto">
            <a:xfrm>
              <a:off x="7268001"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0" name="Freeform 53"/>
            <p:cNvSpPr>
              <a:spLocks/>
            </p:cNvSpPr>
            <p:nvPr/>
          </p:nvSpPr>
          <p:spPr bwMode="auto">
            <a:xfrm>
              <a:off x="7119595"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1" name="Freeform 54"/>
            <p:cNvSpPr>
              <a:spLocks/>
            </p:cNvSpPr>
            <p:nvPr/>
          </p:nvSpPr>
          <p:spPr bwMode="auto">
            <a:xfrm>
              <a:off x="6929027"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2" name="Freeform 55"/>
            <p:cNvSpPr>
              <a:spLocks/>
            </p:cNvSpPr>
            <p:nvPr/>
          </p:nvSpPr>
          <p:spPr bwMode="auto">
            <a:xfrm>
              <a:off x="6662569"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Poppins Light" charset="0"/>
              </a:endParaRPr>
            </a:p>
          </p:txBody>
        </p:sp>
        <p:sp>
          <p:nvSpPr>
            <p:cNvPr id="83" name="Freeform 82"/>
            <p:cNvSpPr>
              <a:spLocks/>
            </p:cNvSpPr>
            <p:nvPr/>
          </p:nvSpPr>
          <p:spPr bwMode="auto">
            <a:xfrm>
              <a:off x="5157991"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sp>
          <p:nvSpPr>
            <p:cNvPr id="84" name="Freeform 83"/>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latin typeface="Poppins Light" charset="0"/>
              </a:endParaRPr>
            </a:p>
          </p:txBody>
        </p:sp>
      </p:grpSp>
      <p:sp>
        <p:nvSpPr>
          <p:cNvPr id="85" name="TextBox 84"/>
          <p:cNvSpPr txBox="1"/>
          <p:nvPr/>
        </p:nvSpPr>
        <p:spPr>
          <a:xfrm>
            <a:off x="8149535" y="1169458"/>
            <a:ext cx="807862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STATES</a:t>
            </a:r>
            <a:endParaRPr lang="en-US" sz="8400" b="1" dirty="0">
              <a:solidFill>
                <a:schemeClr val="tx2"/>
              </a:solidFill>
              <a:latin typeface="Lato Black" charset="0"/>
              <a:ea typeface="Lato Black" charset="0"/>
              <a:cs typeface="Lato Black" charset="0"/>
            </a:endParaRPr>
          </a:p>
        </p:txBody>
      </p:sp>
      <p:sp>
        <p:nvSpPr>
          <p:cNvPr id="86" name="TextBox 8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87" name="Straight Connector 8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866078"/>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3367668" y="3838220"/>
            <a:ext cx="17642314" cy="8727346"/>
            <a:chOff x="3843499" y="3719582"/>
            <a:chExt cx="16665619" cy="8244192"/>
          </a:xfrm>
        </p:grpSpPr>
        <p:sp>
          <p:nvSpPr>
            <p:cNvPr id="8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89"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0"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1"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2"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3"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4"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5"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6"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7"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8"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99"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0"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1"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2"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3"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4"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5"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6"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7"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8"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09"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0"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1"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2"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3"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nvGrpSpPr>
            <p:cNvPr id="114" name="Group 113"/>
            <p:cNvGrpSpPr/>
            <p:nvPr/>
          </p:nvGrpSpPr>
          <p:grpSpPr>
            <a:xfrm>
              <a:off x="17709756" y="6761778"/>
              <a:ext cx="697449" cy="662593"/>
              <a:chOff x="5961121" y="2686387"/>
              <a:chExt cx="288233" cy="273757"/>
            </a:xfrm>
            <a:solidFill>
              <a:schemeClr val="bg1">
                <a:lumMod val="75000"/>
              </a:schemeClr>
            </a:solidFill>
          </p:grpSpPr>
          <p:sp>
            <p:nvSpPr>
              <p:cNvPr id="479"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80"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115"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6"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7"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8"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19"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0"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1"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2"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3"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4"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5"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6"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7"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8"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29"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0"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1"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2"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3"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4"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5"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6"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7"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8"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39"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0"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1"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2"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3"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4"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5"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6"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7"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8"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49"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0"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1"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2"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3"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4"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5"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6"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7"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8"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59"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0"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1"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2"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3"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4"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5"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6"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7"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8"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69"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0"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1"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2"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3"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4"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5"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6"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7"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8"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79"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0"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1"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2"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3"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4"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5"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6"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7"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8"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89"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0"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1"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2"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3"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4"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5"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6"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7"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8"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199"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0"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1"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2"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3"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4"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5"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6"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7"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8"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09"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0"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1"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2"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3"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4"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5"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6"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7"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8"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19"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0"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1"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2"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3"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4"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5"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6"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7"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8"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29"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0"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1"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2"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3"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4"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5"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6"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7"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8"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39"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0"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1"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2"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3"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4"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5"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6"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7"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8"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49"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0"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1"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2"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3"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4"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5"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6"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7"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8"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59"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0"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1"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2"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3"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4"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5"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6"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7"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8"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69"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0"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1"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2"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3"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4"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5"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6"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7"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8"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79"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0"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1"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2"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3"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4"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5"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6"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7"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8"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89"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0"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1"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2"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3"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4"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5"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6"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7"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8"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299"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0"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1"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2"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3"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4"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5"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6"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7"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8"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09"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0"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accent2"/>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1"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2"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3"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4"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5"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6"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7"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8"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19"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0"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1"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2"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3"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4"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accent3"/>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5"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6"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7"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8"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29"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0"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1"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2"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3"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4"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5"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6"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7"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8"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39"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0"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1"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2"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3"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4"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5"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6"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7"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8"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49"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0"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1"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2"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3"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4"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5"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6"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7"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8"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59"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0"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1"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2"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3"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4"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5"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6"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7"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8"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69"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0"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1"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2"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3"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4"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5"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6"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7"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8"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79"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0"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1"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2"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3"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4"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5"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6"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7"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8"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89"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0"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1"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2"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3"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4"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5"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6"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7"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8"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399"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0"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1"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2"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accent2"/>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3"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4"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5"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6"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7"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8"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09"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0"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1"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2"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3"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4"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5"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6"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7"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8"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19"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0"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1"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2"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3"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4"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5"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6"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7"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8"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29"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0"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1"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2"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3"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4"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5"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6"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7"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8"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39"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0"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1"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2"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3"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4"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5"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6"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7"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8"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49"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0"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1"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2"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3"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4"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5"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6"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7"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8"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59"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0"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1"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2"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3"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4"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5"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6"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7"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8"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69"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0"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1"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2"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3"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4"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5"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6"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7"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sp>
          <p:nvSpPr>
            <p:cNvPr id="478"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latin typeface="Poppins Light" charset="0"/>
              </a:endParaRPr>
            </a:p>
          </p:txBody>
        </p:sp>
      </p:grpSp>
      <p:sp>
        <p:nvSpPr>
          <p:cNvPr id="483" name="TextBox 482"/>
          <p:cNvSpPr txBox="1"/>
          <p:nvPr/>
        </p:nvSpPr>
        <p:spPr>
          <a:xfrm>
            <a:off x="7245826" y="1169458"/>
            <a:ext cx="988604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WORLDWIDE MAP</a:t>
            </a:r>
            <a:endParaRPr lang="en-US" sz="8400" b="1" dirty="0">
              <a:solidFill>
                <a:schemeClr val="tx2"/>
              </a:solidFill>
              <a:latin typeface="Lato Black" charset="0"/>
              <a:ea typeface="Lato Black" charset="0"/>
              <a:cs typeface="Lato Black" charset="0"/>
            </a:endParaRPr>
          </a:p>
        </p:txBody>
      </p:sp>
      <p:sp>
        <p:nvSpPr>
          <p:cNvPr id="484" name="TextBox 48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5" name="Straight Connector 48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0070215"/>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488674" y="882752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488674" y="981837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488674" y="784059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510976" y="947909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091431" y="841946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091128" y="940835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511535" y="943721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089526" y="1039919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247187" y="456354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488674" y="851971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510976" y="1048173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488675" y="846479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511536" y="1044257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665670" y="3470095"/>
            <a:ext cx="6639746" cy="8889196"/>
            <a:chOff x="3366645" y="2581680"/>
            <a:chExt cx="7359460" cy="9852739"/>
          </a:xfrm>
          <a:solidFill>
            <a:schemeClr val="bg1">
              <a:lumMod val="85000"/>
            </a:schemeClr>
          </a:solidFill>
        </p:grpSpPr>
        <p:sp>
          <p:nvSpPr>
            <p:cNvPr id="17" name="Freeform 16"/>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8" name="Freeform 17"/>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19" name="Freeform 18"/>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0" name="Freeform 19"/>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1" name="Freeform 20"/>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3" name="Freeform 22"/>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4" name="Freeform 23"/>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5" name="Freeform 24"/>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6" name="Freeform 25"/>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28575" cmpd="sng">
              <a:solidFill>
                <a:schemeClr val="bg1"/>
              </a:solidFill>
            </a:ln>
            <a:effec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27" name="Freeform 26"/>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1" name="Freeform 30"/>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2" name="Freeform 31"/>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3" name="Freeform 32"/>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4" name="Freeform 33"/>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35" name="Freeform 34"/>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6"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28575" cap="flat" cmpd="sng">
              <a:solidFill>
                <a:schemeClr val="bg1"/>
              </a:solidFill>
              <a:bevel/>
              <a:headEnd/>
              <a:tailEnd/>
            </a:ln>
          </p:spPr>
          <p:txBody>
            <a:bodyPr wrap="none" anchor="ctr"/>
            <a:lstStyle/>
            <a:p>
              <a:endParaRPr lang="en-US">
                <a:latin typeface="Poppins Light" charset="0"/>
              </a:endParaRPr>
            </a:p>
          </p:txBody>
        </p:sp>
        <p:sp>
          <p:nvSpPr>
            <p:cNvPr id="47" name="Freeform 46"/>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8" name="Freeform 47"/>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49"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28575" cmpd="sng">
              <a:solidFill>
                <a:schemeClr val="bg1"/>
              </a:solidFill>
              <a:round/>
              <a:headEnd/>
              <a:tailEnd/>
            </a:ln>
          </p:spPr>
          <p:txBody>
            <a:bodyPr wrap="none" anchor="ctr"/>
            <a:lstStyle/>
            <a:p>
              <a:endParaRPr lang="en-US">
                <a:latin typeface="Poppins Light" charset="0"/>
              </a:endParaRPr>
            </a:p>
          </p:txBody>
        </p:sp>
        <p:sp>
          <p:nvSpPr>
            <p:cNvPr id="50" name="Freeform 49"/>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1" name="Freeform 50"/>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2" name="Freeform 51"/>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3" name="Freeform 52"/>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4" name="Freeform 53"/>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5" name="Freeform 54"/>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28575"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sp>
          <p:nvSpPr>
            <p:cNvPr id="56" name="Freeform 55"/>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Poppins Light" charset="0"/>
                <a:ea typeface="+mn-ea"/>
                <a:cs typeface="+mn-cs"/>
              </a:endParaRPr>
            </a:p>
          </p:txBody>
        </p:sp>
      </p:grpSp>
      <p:sp>
        <p:nvSpPr>
          <p:cNvPr id="57" name="TextBox 56"/>
          <p:cNvSpPr txBox="1"/>
          <p:nvPr/>
        </p:nvSpPr>
        <p:spPr>
          <a:xfrm>
            <a:off x="8025686" y="1169458"/>
            <a:ext cx="8326318"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GERMANY MAP</a:t>
            </a:r>
            <a:endParaRPr lang="en-US" sz="8400" b="1" dirty="0">
              <a:solidFill>
                <a:schemeClr val="tx2"/>
              </a:solidFill>
              <a:latin typeface="Lato Black" charset="0"/>
              <a:ea typeface="Lato Black" charset="0"/>
              <a:cs typeface="Lato Black" charset="0"/>
            </a:endParaRPr>
          </a:p>
        </p:txBody>
      </p:sp>
      <p:sp>
        <p:nvSpPr>
          <p:cNvPr id="58" name="TextBox 5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59" name="Straight Connector 5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9152120"/>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13127174" y="8767131"/>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13127174" y="9757979"/>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13127174" y="7780199"/>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13149476" y="941869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20729931" y="8359069"/>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20729628" y="9347956"/>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13150035" y="9376819"/>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20728026" y="1033880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2885687" y="4503155"/>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13127174" y="8459325"/>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13149476" y="10421338"/>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13127175" y="8404399"/>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13150036" y="10382177"/>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85" name="Group 84"/>
          <p:cNvGrpSpPr/>
          <p:nvPr/>
        </p:nvGrpSpPr>
        <p:grpSpPr>
          <a:xfrm>
            <a:off x="2036542" y="4756733"/>
            <a:ext cx="9861680" cy="6662485"/>
            <a:chOff x="13017546" y="3273350"/>
            <a:chExt cx="10283367" cy="6947373"/>
          </a:xfrm>
          <a:solidFill>
            <a:schemeClr val="bg1">
              <a:lumMod val="85000"/>
            </a:schemeClr>
          </a:solidFill>
        </p:grpSpPr>
        <p:sp>
          <p:nvSpPr>
            <p:cNvPr id="86"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7"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8"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89"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0"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1"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2"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3" name="Freeform 92"/>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4" name="Freeform 93"/>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5" name="Freeform 94"/>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6" name="Freeform 95"/>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7" name="Freeform 96"/>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8" name="Freeform 97"/>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99" name="Freeform 98"/>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0" name="Freeform 99"/>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1" name="Freeform 100"/>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2" name="Freeform 101"/>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3" name="Freeform 102"/>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4" name="Freeform 103"/>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5" name="Freeform 104"/>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6" name="Freeform 105"/>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7" name="Freeform 106"/>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8" name="Freeform 107"/>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09" name="Freeform 108"/>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0" name="Freeform 109"/>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1" name="Freeform 110"/>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2" name="Freeform 111"/>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3" name="Freeform 112"/>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4" name="Freeform 113"/>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5" name="Freeform 114"/>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6" name="Freeform 115"/>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7" name="Freeform 116"/>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8" name="Freeform 117"/>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19" name="Freeform 118"/>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0" name="Freeform 119"/>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1" name="Freeform 120"/>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2" name="Freeform 121"/>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3" name="Freeform 122"/>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4" name="Freeform 123"/>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5" name="Freeform 124"/>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6" name="Freeform 125"/>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7" name="Freeform 126"/>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8" name="Freeform 127"/>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29" name="Freeform 128"/>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0" name="Freeform 129"/>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1" name="Freeform 130"/>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2" name="Freeform 131"/>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3" name="Freeform 132"/>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4" name="Freeform 133"/>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5" name="Freeform 134"/>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6" name="Freeform 135"/>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7" name="Freeform 136"/>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8" name="Freeform 137"/>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39" name="Freeform 138"/>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0" name="Freeform 139"/>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1" name="Freeform 140"/>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2" name="Freeform 141"/>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3" name="Freeform 142"/>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4" name="Freeform 143"/>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5" name="Freeform 144"/>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6" name="Freeform 145"/>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7"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8"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49"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0"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1"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2"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3"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4"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5"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6"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7"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8"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59"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0"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61"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sp>
          <p:nvSpPr>
            <p:cNvPr id="162"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Poppins Light" charset="0"/>
              </a:endParaRPr>
            </a:p>
          </p:txBody>
        </p:sp>
      </p:grpSp>
      <p:sp>
        <p:nvSpPr>
          <p:cNvPr id="163" name="TextBox 162"/>
          <p:cNvSpPr txBox="1"/>
          <p:nvPr/>
        </p:nvSpPr>
        <p:spPr>
          <a:xfrm>
            <a:off x="8410534" y="1169458"/>
            <a:ext cx="755662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CANADA MAP</a:t>
            </a:r>
            <a:endParaRPr lang="en-US" sz="8400" b="1" dirty="0">
              <a:solidFill>
                <a:schemeClr val="tx2"/>
              </a:solidFill>
              <a:latin typeface="Lato Black" charset="0"/>
              <a:ea typeface="Lato Black" charset="0"/>
              <a:cs typeface="Lato Black" charset="0"/>
            </a:endParaRPr>
          </a:p>
        </p:txBody>
      </p:sp>
      <p:sp>
        <p:nvSpPr>
          <p:cNvPr id="164" name="TextBox 16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165" name="Straight Connector 16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344823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781367" y="8910746"/>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781367" y="9901594"/>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781367" y="7923814"/>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803669" y="956231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10384124" y="8502684"/>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10383821" y="9491571"/>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804228" y="9520434"/>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10382219" y="10482419"/>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539880" y="4646770"/>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781367" y="8602940"/>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803669" y="1056495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781368" y="8548014"/>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804229" y="10525792"/>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4885498" y="3038172"/>
            <a:ext cx="5604676" cy="9307468"/>
            <a:chOff x="3338296" y="1084264"/>
            <a:chExt cx="5625733" cy="9342436"/>
          </a:xfrm>
          <a:solidFill>
            <a:schemeClr val="bg1">
              <a:lumMod val="85000"/>
            </a:schemeClr>
          </a:solidFill>
        </p:grpSpPr>
        <p:sp>
          <p:nvSpPr>
            <p:cNvPr id="17"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3"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4"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5"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6"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7"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1"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2"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3"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4"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35"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6"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7"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8"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49"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0"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1"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2"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3"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4"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5"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6"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7"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8"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59"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0"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1"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2"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3"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4"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5"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6"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7"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9"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0"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1"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2"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3"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4"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5"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6"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7"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8"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79"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0"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1"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2"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3"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4"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5"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6"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7"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8"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89"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0"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1"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2"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3"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4"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5"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6"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7"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8"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99"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0"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1"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2"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3"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4"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5"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6"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7"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8"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09"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0"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1"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2"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3"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4"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5"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6"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7"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8"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19"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0"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1"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2"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3"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4"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5"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6"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7"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8"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29"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0"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1"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2"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3"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4"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5"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6"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7"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8"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39"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0"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1"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2"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3"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4"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5"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6"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7"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8"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49"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0"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1"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2"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3"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4"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5"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6"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7"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8"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59"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0"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1"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2"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3"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4"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5"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6"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7"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8"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69"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0"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1"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2"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3"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4"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5"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6"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7"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8"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79"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0"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1"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2"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3"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4"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5"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6"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7"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8"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89"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0"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1"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2"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3"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4"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5"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6"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7"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8"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199"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0"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1"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2"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3"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4"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5"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6"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7"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8"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09"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0"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1"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2"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3"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4"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5"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6"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7"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8"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19"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0"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1"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2"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3"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4"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5"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6"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7"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228"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grpSp>
      <p:sp>
        <p:nvSpPr>
          <p:cNvPr id="229" name="TextBox 228"/>
          <p:cNvSpPr txBox="1"/>
          <p:nvPr/>
        </p:nvSpPr>
        <p:spPr>
          <a:xfrm>
            <a:off x="7309947" y="1169458"/>
            <a:ext cx="975780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UNITED KINGDOM</a:t>
            </a:r>
            <a:endParaRPr lang="en-US" sz="8400" b="1" dirty="0">
              <a:solidFill>
                <a:schemeClr val="tx2"/>
              </a:solidFill>
              <a:latin typeface="Lato Black" charset="0"/>
              <a:ea typeface="Lato Black" charset="0"/>
              <a:cs typeface="Lato Black" charset="0"/>
            </a:endParaRPr>
          </a:p>
        </p:txBody>
      </p:sp>
      <p:sp>
        <p:nvSpPr>
          <p:cNvPr id="230" name="TextBox 229"/>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231" name="Straight Connector 230"/>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9205746"/>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271987" y="9016269"/>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271987" y="10007117"/>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271987" y="8029337"/>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94289" y="966783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874744" y="8608207"/>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874441" y="9597094"/>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94848" y="9625957"/>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872839" y="10587942"/>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2030500" y="4752293"/>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271987" y="8708463"/>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94289" y="10670476"/>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271988" y="8653537"/>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94849" y="10631315"/>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16" name="Group 15"/>
          <p:cNvGrpSpPr/>
          <p:nvPr/>
        </p:nvGrpSpPr>
        <p:grpSpPr>
          <a:xfrm>
            <a:off x="13091532" y="3913551"/>
            <a:ext cx="11292809" cy="8259538"/>
            <a:chOff x="2979926" y="-33603"/>
            <a:chExt cx="6221676" cy="4549336"/>
          </a:xfrm>
          <a:solidFill>
            <a:schemeClr val="bg1">
              <a:lumMod val="85000"/>
            </a:schemeClr>
          </a:solidFill>
        </p:grpSpPr>
        <p:sp>
          <p:nvSpPr>
            <p:cNvPr id="17"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8"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1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1"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3"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4"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5"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6"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27"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3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Poppins Light" charset="0"/>
              </a:endParaRPr>
            </a:p>
          </p:txBody>
        </p:sp>
      </p:grpSp>
      <p:sp>
        <p:nvSpPr>
          <p:cNvPr id="77" name="TextBox 76"/>
          <p:cNvSpPr txBox="1"/>
          <p:nvPr/>
        </p:nvSpPr>
        <p:spPr>
          <a:xfrm>
            <a:off x="8625851" y="1169458"/>
            <a:ext cx="7125990"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EUROPE MAP</a:t>
            </a:r>
            <a:endParaRPr lang="en-US" sz="8400" b="1" dirty="0">
              <a:solidFill>
                <a:schemeClr val="tx2"/>
              </a:solidFill>
              <a:latin typeface="Lato Black" charset="0"/>
              <a:ea typeface="Lato Black" charset="0"/>
              <a:cs typeface="Lato Black" charset="0"/>
            </a:endParaRPr>
          </a:p>
        </p:txBody>
      </p:sp>
      <p:sp>
        <p:nvSpPr>
          <p:cNvPr id="78" name="TextBox 7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9" name="Straight Connector 7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5048243"/>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a:spLocks/>
          </p:cNvSpPr>
          <p:nvPr/>
        </p:nvSpPr>
        <p:spPr bwMode="auto">
          <a:xfrm>
            <a:off x="2192913" y="9137355"/>
            <a:ext cx="198451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BLACK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8" name="Rectangle 27"/>
          <p:cNvSpPr>
            <a:spLocks/>
          </p:cNvSpPr>
          <p:nvPr/>
        </p:nvSpPr>
        <p:spPr bwMode="auto">
          <a:xfrm>
            <a:off x="2192913" y="10128203"/>
            <a:ext cx="23724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HISPANIC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29" name="Rectangle 28"/>
          <p:cNvSpPr>
            <a:spLocks/>
          </p:cNvSpPr>
          <p:nvPr/>
        </p:nvSpPr>
        <p:spPr bwMode="auto">
          <a:xfrm>
            <a:off x="2192913" y="8150423"/>
            <a:ext cx="198131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50000"/>
                  </a:schemeClr>
                </a:solidFill>
                <a:latin typeface="Montserrat Semi Bold" charset="0"/>
                <a:ea typeface="Montserrat Semi Bold" charset="0"/>
                <a:cs typeface="Montserrat Semi Bold" charset="0"/>
                <a:sym typeface="Bebas Neue" charset="0"/>
              </a:rPr>
              <a:t>WHITE PEOPLE</a:t>
            </a:r>
            <a:endParaRPr lang="en-US" sz="20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0" name="Rectangle 29"/>
          <p:cNvSpPr/>
          <p:nvPr/>
        </p:nvSpPr>
        <p:spPr>
          <a:xfrm>
            <a:off x="2215215" y="978892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6" name="Rectangle 35"/>
          <p:cNvSpPr>
            <a:spLocks/>
          </p:cNvSpPr>
          <p:nvPr/>
        </p:nvSpPr>
        <p:spPr bwMode="auto">
          <a:xfrm>
            <a:off x="9795670" y="8729293"/>
            <a:ext cx="5690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65 %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7" name="Rectangle 36"/>
          <p:cNvSpPr>
            <a:spLocks/>
          </p:cNvSpPr>
          <p:nvPr/>
        </p:nvSpPr>
        <p:spPr bwMode="auto">
          <a:xfrm>
            <a:off x="9795367" y="9718180"/>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9</a:t>
            </a:r>
            <a:r>
              <a:rPr lang="en-US" sz="1800" b="1" dirty="0">
                <a:solidFill>
                  <a:schemeClr val="tx2">
                    <a:lumMod val="50000"/>
                  </a:schemeClr>
                </a:solidFill>
                <a:latin typeface="Montserrat Semi Bold" charset="0"/>
                <a:ea typeface="Montserrat Semi Bold" charset="0"/>
                <a:cs typeface="Montserrat Semi Bold" charset="0"/>
                <a:sym typeface="Bebas Neue" charset="0"/>
              </a:rPr>
              <a:t>3</a:t>
            </a:r>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38" name="Rectangle 37"/>
          <p:cNvSpPr/>
          <p:nvPr/>
        </p:nvSpPr>
        <p:spPr>
          <a:xfrm>
            <a:off x="2215774" y="9747043"/>
            <a:ext cx="4138441" cy="1490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39" name="Rectangle 38"/>
          <p:cNvSpPr>
            <a:spLocks/>
          </p:cNvSpPr>
          <p:nvPr/>
        </p:nvSpPr>
        <p:spPr bwMode="auto">
          <a:xfrm>
            <a:off x="9793765" y="10709028"/>
            <a:ext cx="559449"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vert="horz" wrap="none" lIns="0" tIns="0" rIns="0" bIns="0" anchor="ctr" anchorCtr="0">
            <a:spAutoFit/>
          </a:bodyPr>
          <a:lstStyle/>
          <a:p>
            <a:pPr algn="r" defTabSz="4572000"/>
            <a:r>
              <a:rPr lang="en-US" sz="1800" b="1" dirty="0" smtClean="0">
                <a:solidFill>
                  <a:schemeClr val="tx2">
                    <a:lumMod val="50000"/>
                  </a:schemeClr>
                </a:solidFill>
                <a:latin typeface="Montserrat Semi Bold" charset="0"/>
                <a:ea typeface="Montserrat Semi Bold" charset="0"/>
                <a:cs typeface="Montserrat Semi Bold" charset="0"/>
                <a:sym typeface="Bebas Neue" charset="0"/>
              </a:rPr>
              <a:t>57 %</a:t>
            </a:r>
            <a:endParaRPr lang="en-US" sz="1800" b="1" dirty="0">
              <a:solidFill>
                <a:schemeClr val="tx2">
                  <a:lumMod val="50000"/>
                </a:schemeClr>
              </a:solidFill>
              <a:latin typeface="Montserrat Semi Bold" charset="0"/>
              <a:ea typeface="Montserrat Semi Bold" charset="0"/>
              <a:cs typeface="Montserrat Semi Bold" charset="0"/>
              <a:sym typeface="Bebas Neue" charset="0"/>
            </a:endParaRPr>
          </a:p>
        </p:txBody>
      </p:sp>
      <p:sp>
        <p:nvSpPr>
          <p:cNvPr id="40" name="Subtitle 2"/>
          <p:cNvSpPr txBox="1">
            <a:spLocks/>
          </p:cNvSpPr>
          <p:nvPr/>
        </p:nvSpPr>
        <p:spPr>
          <a:xfrm>
            <a:off x="1951426" y="4873379"/>
            <a:ext cx="9162415"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a:t>
            </a:r>
            <a:endParaRPr lang="en-US" dirty="0">
              <a:solidFill>
                <a:schemeClr val="tx1"/>
              </a:solidFill>
              <a:latin typeface="Poppins Light" charset="0"/>
              <a:ea typeface="Poppins Light" charset="0"/>
              <a:cs typeface="Poppins Light" charset="0"/>
            </a:endParaRPr>
          </a:p>
        </p:txBody>
      </p:sp>
      <p:sp>
        <p:nvSpPr>
          <p:cNvPr id="42" name="Rectangle 41"/>
          <p:cNvSpPr/>
          <p:nvPr/>
        </p:nvSpPr>
        <p:spPr>
          <a:xfrm>
            <a:off x="2192913" y="8829549"/>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3" name="Rectangle 42"/>
          <p:cNvSpPr/>
          <p:nvPr/>
        </p:nvSpPr>
        <p:spPr>
          <a:xfrm>
            <a:off x="2215215" y="10791562"/>
            <a:ext cx="7177461" cy="4571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4" name="Rectangle 43"/>
          <p:cNvSpPr/>
          <p:nvPr/>
        </p:nvSpPr>
        <p:spPr>
          <a:xfrm>
            <a:off x="2192914" y="8774623"/>
            <a:ext cx="4658426"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sp>
        <p:nvSpPr>
          <p:cNvPr id="45" name="Rectangle 44"/>
          <p:cNvSpPr/>
          <p:nvPr/>
        </p:nvSpPr>
        <p:spPr>
          <a:xfrm>
            <a:off x="2215775" y="10752401"/>
            <a:ext cx="4138444" cy="14525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2"/>
              </a:solidFill>
              <a:latin typeface="Poppins Light" charset="0"/>
            </a:endParaRPr>
          </a:p>
        </p:txBody>
      </p:sp>
      <p:grpSp>
        <p:nvGrpSpPr>
          <p:cNvPr id="57" name="Group 56"/>
          <p:cNvGrpSpPr/>
          <p:nvPr/>
        </p:nvGrpSpPr>
        <p:grpSpPr>
          <a:xfrm>
            <a:off x="13400259" y="3936376"/>
            <a:ext cx="8619739" cy="8343477"/>
            <a:chOff x="10672937" y="2878775"/>
            <a:chExt cx="10083703" cy="9760520"/>
          </a:xfrm>
          <a:solidFill>
            <a:schemeClr val="bg1">
              <a:lumMod val="85000"/>
            </a:schemeClr>
          </a:solidFill>
        </p:grpSpPr>
        <p:sp>
          <p:nvSpPr>
            <p:cNvPr id="58"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latin typeface="Poppins Light" charset="0"/>
              </a:endParaRPr>
            </a:p>
          </p:txBody>
        </p:sp>
        <p:sp>
          <p:nvSpPr>
            <p:cNvPr id="59"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0"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1"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2"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3"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4"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5"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6"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latin typeface="Poppins Light" charset="0"/>
              </a:endParaRPr>
            </a:p>
          </p:txBody>
        </p:sp>
        <p:sp>
          <p:nvSpPr>
            <p:cNvPr id="67"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latin typeface="Poppins Light" charset="0"/>
              </a:endParaRPr>
            </a:p>
          </p:txBody>
        </p:sp>
        <p:sp>
          <p:nvSpPr>
            <p:cNvPr id="68"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69"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0"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1"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2"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3"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4"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5"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6"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7"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8"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79"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0"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sp>
          <p:nvSpPr>
            <p:cNvPr id="81"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latin typeface="Poppins Light" charset="0"/>
              </a:endParaRPr>
            </a:p>
          </p:txBody>
        </p:sp>
      </p:grpSp>
      <p:sp>
        <p:nvSpPr>
          <p:cNvPr id="46" name="TextBox 45"/>
          <p:cNvSpPr txBox="1"/>
          <p:nvPr/>
        </p:nvSpPr>
        <p:spPr>
          <a:xfrm>
            <a:off x="8625211" y="1169458"/>
            <a:ext cx="712727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FRANCE MAP</a:t>
            </a:r>
            <a:endParaRPr lang="en-US" sz="8400" b="1" dirty="0">
              <a:solidFill>
                <a:schemeClr val="tx2"/>
              </a:solidFill>
              <a:latin typeface="Lato Black" charset="0"/>
              <a:ea typeface="Lato Black" charset="0"/>
              <a:cs typeface="Lato Black" charset="0"/>
            </a:endParaRPr>
          </a:p>
        </p:txBody>
      </p:sp>
      <p:sp>
        <p:nvSpPr>
          <p:cNvPr id="47" name="TextBox 46"/>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8" name="Straight Connector 47"/>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5814859"/>
      </p:ext>
    </p:extLst>
  </p:cSld>
  <p:clrMapOvr>
    <a:masterClrMapping/>
  </p:clrMapOvr>
  <mc:AlternateContent xmlns:mc="http://schemas.openxmlformats.org/markup-compatibility/2006" xmlns:p14="http://schemas.microsoft.com/office/powerpoint/2010/main">
    <mc:Choice Requires="p14">
      <p:transition p14:dur="0" advClick="0" advTm="1000"/>
    </mc:Choice>
    <mc:Fallback xmlns="">
      <p:transition advClick="0" advTm="100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Subtitle 2"/>
          <p:cNvSpPr txBox="1">
            <a:spLocks/>
          </p:cNvSpPr>
          <p:nvPr/>
        </p:nvSpPr>
        <p:spPr>
          <a:xfrm>
            <a:off x="1635125" y="3794507"/>
            <a:ext cx="21145500" cy="857472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selecting a typeface for body text, your primary concern should be readability. Don’t concern yourself with personality at this stage. I’m of the school of thought that believes that </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 </a:t>
            </a:r>
            <a:r>
              <a:rPr lang="en-US" dirty="0">
                <a:solidFill>
                  <a:schemeClr val="tx1"/>
                </a:solidFill>
                <a:latin typeface="Poppins Light" charset="0"/>
                <a:ea typeface="Poppins Light" charset="0"/>
                <a:cs typeface="Poppins Light" charset="0"/>
              </a:rPr>
              <a:t>typeface for body text, your primary concern should be readability. Don’t concern yourself with personality at this stage. I’m of the school of thought that believes that you’re better off mastering your primary concern should be readability. Don’t concern yourself with personality at this stage. I’m of the school of thought that believes that Frequently,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 when </a:t>
            </a:r>
            <a:r>
              <a:rPr lang="en-US" dirty="0" smtClean="0">
                <a:solidFill>
                  <a:schemeClr val="tx1"/>
                </a:solidFill>
                <a:latin typeface="Poppins Light" charset="0"/>
                <a:ea typeface="Poppins Light" charset="0"/>
                <a:cs typeface="Poppins Light" charset="0"/>
              </a:rPr>
              <a:t>selecting</a:t>
            </a:r>
            <a:endParaRPr lang="en-US" dirty="0">
              <a:solidFill>
                <a:schemeClr val="tx1"/>
              </a:solidFill>
              <a:latin typeface="Poppins Light" charset="0"/>
              <a:ea typeface="Poppins Light" charset="0"/>
              <a:cs typeface="Poppins Light" charset="0"/>
            </a:endParaRPr>
          </a:p>
        </p:txBody>
      </p:sp>
      <p:sp>
        <p:nvSpPr>
          <p:cNvPr id="5" name="TextBox 4"/>
          <p:cNvSpPr txBox="1"/>
          <p:nvPr/>
        </p:nvSpPr>
        <p:spPr>
          <a:xfrm>
            <a:off x="6358570" y="1169458"/>
            <a:ext cx="11660564"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ONE COLUMN</a:t>
            </a:r>
            <a:endParaRPr lang="en-US" sz="8400" b="1" dirty="0">
              <a:solidFill>
                <a:schemeClr val="tx2"/>
              </a:solidFill>
              <a:latin typeface="Lato Black" charset="0"/>
              <a:ea typeface="Lato Black" charset="0"/>
              <a:cs typeface="Lato Black" charset="0"/>
            </a:endParaRPr>
          </a:p>
        </p:txBody>
      </p:sp>
      <p:sp>
        <p:nvSpPr>
          <p:cNvPr id="6" name="TextBox 5"/>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7" name="Straight Connector 6"/>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273535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48"/>
          <p:cNvSpPr>
            <a:spLocks/>
          </p:cNvSpPr>
          <p:nvPr/>
        </p:nvSpPr>
        <p:spPr bwMode="auto">
          <a:xfrm>
            <a:off x="2057754" y="1534069"/>
            <a:ext cx="3825471" cy="3270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Creative</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Text</a:t>
            </a:r>
          </a:p>
          <a:p>
            <a:pPr defTabSz="4572000">
              <a:lnSpc>
                <a:spcPts val="8500"/>
              </a:lnSpc>
            </a:pPr>
            <a:r>
              <a:rPr lang="en-US" sz="6600" b="1" spc="500" dirty="0" smtClean="0">
                <a:solidFill>
                  <a:schemeClr val="tx2"/>
                </a:solidFill>
                <a:latin typeface="Lato Black" charset="0"/>
                <a:ea typeface="Lato Black" charset="0"/>
                <a:cs typeface="Lato Black" charset="0"/>
                <a:sym typeface="Bebas Neue" charset="0"/>
              </a:rPr>
              <a:t>Layouts</a:t>
            </a:r>
          </a:p>
        </p:txBody>
      </p:sp>
      <p:sp>
        <p:nvSpPr>
          <p:cNvPr id="50" name="Subtitle 2"/>
          <p:cNvSpPr txBox="1">
            <a:spLocks/>
          </p:cNvSpPr>
          <p:nvPr/>
        </p:nvSpPr>
        <p:spPr>
          <a:xfrm>
            <a:off x="12375142" y="1458380"/>
            <a:ext cx="10073378" cy="1011360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mastering a few typefaces</a:t>
            </a:r>
            <a:r>
              <a:rPr lang="en-US" dirty="0" smtClean="0">
                <a:solidFill>
                  <a:schemeClr val="tx1"/>
                </a:solidFill>
                <a:latin typeface="Poppins Light" charset="0"/>
                <a:ea typeface="Poppins Light" charset="0"/>
                <a:cs typeface="Poppins Light" charset="0"/>
              </a:rPr>
              <a:t>.</a:t>
            </a: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a:t>
            </a:r>
            <a:r>
              <a:rPr lang="en-US" dirty="0" smtClean="0">
                <a:solidFill>
                  <a:schemeClr val="tx1"/>
                </a:solidFill>
                <a:latin typeface="Poppins Light" charset="0"/>
                <a:ea typeface="Poppins Light" charset="0"/>
                <a:cs typeface="Poppins Light" charset="0"/>
              </a:rPr>
              <a:t>typefaces frequently</a:t>
            </a:r>
            <a:r>
              <a:rPr lang="en-US" dirty="0">
                <a:solidFill>
                  <a:schemeClr val="tx1"/>
                </a:solidFill>
                <a:latin typeface="Poppins Light" charset="0"/>
                <a:ea typeface="Poppins Light" charset="0"/>
                <a:cs typeface="Poppins Light" charset="0"/>
              </a:rPr>
              <a:t>, your initial font choice is taken out of your awesome hands also we are companies often specify a typeface, or even a set of fonts,  part of their brand guides However, if you a great Frequently, your initial font choice is taken out of your hands; companies often specify a typeface, or even a set of fonts</a:t>
            </a:r>
            <a:r>
              <a:rPr lang="en-US" dirty="0" smtClean="0">
                <a:solidFill>
                  <a:schemeClr val="tx1"/>
                </a:solidFill>
                <a:latin typeface="Poppins Light" charset="0"/>
                <a:ea typeface="Poppins Light" charset="0"/>
                <a:cs typeface="Poppins Light" charset="0"/>
              </a:rPr>
              <a:t>.</a:t>
            </a:r>
            <a:endParaRPr lang="en-US" dirty="0">
              <a:solidFill>
                <a:schemeClr val="tx1"/>
              </a:solidFill>
              <a:latin typeface="Poppins Light" charset="0"/>
              <a:ea typeface="Poppins Light" charset="0"/>
              <a:cs typeface="Poppins Light" charset="0"/>
            </a:endParaRPr>
          </a:p>
        </p:txBody>
      </p:sp>
      <p:sp>
        <p:nvSpPr>
          <p:cNvPr id="40" name="Subtitle 2"/>
          <p:cNvSpPr txBox="1">
            <a:spLocks/>
          </p:cNvSpPr>
          <p:nvPr/>
        </p:nvSpPr>
        <p:spPr>
          <a:xfrm>
            <a:off x="1882402" y="5488201"/>
            <a:ext cx="10073378" cy="608378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a:t>
            </a:r>
            <a:endParaRPr lang="en-US" dirty="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a:solidFill>
                  <a:schemeClr val="tx1"/>
                </a:solidFill>
                <a:latin typeface="Poppins Light" charset="0"/>
                <a:ea typeface="Poppins Light" charset="0"/>
                <a:cs typeface="Poppins Light" charset="0"/>
              </a:rPr>
              <a:t>When selecting a typeface for body text, your primary concern should be readability. Don’t concern yourself with personality at this stage. I’m of the school of thought that believes that you’re better off mastering a few typefaces.</a:t>
            </a:r>
          </a:p>
          <a:p>
            <a:pPr algn="just">
              <a:lnSpc>
                <a:spcPts val="4040"/>
              </a:lnSpc>
            </a:pPr>
            <a:endParaRPr lang="en-US" dirty="0">
              <a:solidFill>
                <a:schemeClr val="tx1"/>
              </a:solidFill>
              <a:latin typeface="Poppins Light" charset="0"/>
              <a:ea typeface="Poppins Light" charset="0"/>
              <a:cs typeface="Poppins Light" charset="0"/>
            </a:endParaRPr>
          </a:p>
        </p:txBody>
      </p:sp>
    </p:spTree>
    <p:extLst>
      <p:ext uri="{BB962C8B-B14F-4D97-AF65-F5344CB8AC3E}">
        <p14:creationId xmlns:p14="http://schemas.microsoft.com/office/powerpoint/2010/main" val="109474055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ubtitle 2"/>
          <p:cNvSpPr txBox="1">
            <a:spLocks/>
          </p:cNvSpPr>
          <p:nvPr/>
        </p:nvSpPr>
        <p:spPr>
          <a:xfrm>
            <a:off x="16105505" y="3616087"/>
            <a:ext cx="6480175" cy="534922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a:t>
            </a:r>
            <a:r>
              <a:rPr lang="en-US" dirty="0" smtClean="0">
                <a:solidFill>
                  <a:schemeClr val="tx1"/>
                </a:solidFill>
                <a:latin typeface="Poppins Light" charset="0"/>
                <a:ea typeface="Poppins Light" charset="0"/>
                <a:cs typeface="Poppins Light" charset="0"/>
              </a:rPr>
              <a:t>your</a:t>
            </a:r>
            <a:endParaRPr lang="en-US" dirty="0">
              <a:solidFill>
                <a:schemeClr val="tx1"/>
              </a:solidFill>
              <a:latin typeface="Poppins Light" charset="0"/>
              <a:ea typeface="Poppins Light" charset="0"/>
              <a:cs typeface="Poppins Light" charset="0"/>
            </a:endParaRPr>
          </a:p>
        </p:txBody>
      </p:sp>
      <p:sp>
        <p:nvSpPr>
          <p:cNvPr id="33" name="Subtitle 2"/>
          <p:cNvSpPr txBox="1">
            <a:spLocks/>
          </p:cNvSpPr>
          <p:nvPr/>
        </p:nvSpPr>
        <p:spPr>
          <a:xfrm>
            <a:off x="1635125" y="3616087"/>
            <a:ext cx="6480175" cy="791402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yourself with personality at this stage. I’m of the school of thought that believes that you’re better off </a:t>
            </a:r>
            <a:r>
              <a:rPr lang="en-US" dirty="0" smtClean="0">
                <a:solidFill>
                  <a:schemeClr val="tx1"/>
                </a:solidFill>
                <a:latin typeface="Poppins Light" charset="0"/>
                <a:ea typeface="Poppins Light" charset="0"/>
                <a:cs typeface="Poppins Light" charset="0"/>
              </a:rPr>
              <a:t>mastering </a:t>
            </a:r>
            <a:r>
              <a:rPr lang="en-US" dirty="0">
                <a:solidFill>
                  <a:schemeClr val="tx1"/>
                </a:solidFill>
                <a:latin typeface="Poppins Light" charset="0"/>
                <a:ea typeface="Poppins Light" charset="0"/>
                <a:cs typeface="Poppins Light" charset="0"/>
              </a:rPr>
              <a:t>your primary concern should be readability. </a:t>
            </a:r>
          </a:p>
        </p:txBody>
      </p:sp>
      <p:sp>
        <p:nvSpPr>
          <p:cNvPr id="34" name="Subtitle 2"/>
          <p:cNvSpPr txBox="1">
            <a:spLocks/>
          </p:cNvSpPr>
          <p:nvPr/>
        </p:nvSpPr>
        <p:spPr>
          <a:xfrm>
            <a:off x="8870315" y="3616087"/>
            <a:ext cx="6480175" cy="806176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hands; companies often specify a typeface, or even a set of </a:t>
            </a:r>
            <a:r>
              <a:rPr lang="en-US" dirty="0" smtClean="0">
                <a:solidFill>
                  <a:schemeClr val="tx1"/>
                </a:solidFill>
                <a:latin typeface="Poppins Light" charset="0"/>
                <a:ea typeface="Poppins Light" charset="0"/>
                <a:cs typeface="Poppins Light" charset="0"/>
              </a:rPr>
              <a:t>fonts when </a:t>
            </a:r>
            <a:r>
              <a:rPr lang="en-US" dirty="0">
                <a:solidFill>
                  <a:schemeClr val="tx1"/>
                </a:solidFill>
                <a:latin typeface="Poppins Light" charset="0"/>
                <a:ea typeface="Poppins Light" charset="0"/>
                <a:cs typeface="Poppins Light" charset="0"/>
              </a:rPr>
              <a:t>selecting a typeface for body text, your primary concern should be readability. </a:t>
            </a:r>
            <a:endParaRPr lang="en-US" dirty="0" smtClean="0">
              <a:solidFill>
                <a:schemeClr val="tx1"/>
              </a:solidFill>
              <a:latin typeface="Poppins Light" charset="0"/>
              <a:ea typeface="Poppins Light" charset="0"/>
              <a:cs typeface="Poppins Light" charset="0"/>
            </a:endParaRPr>
          </a:p>
          <a:p>
            <a:pPr algn="just">
              <a:lnSpc>
                <a:spcPts val="4040"/>
              </a:lnSpc>
            </a:pPr>
            <a:endParaRPr lang="en-US" dirty="0">
              <a:solidFill>
                <a:schemeClr val="tx1"/>
              </a:solidFill>
              <a:latin typeface="Poppins Light" charset="0"/>
              <a:ea typeface="Poppins Light" charset="0"/>
              <a:cs typeface="Poppins Light" charset="0"/>
            </a:endParaRPr>
          </a:p>
          <a:p>
            <a:pPr algn="just">
              <a:lnSpc>
                <a:spcPts val="4040"/>
              </a:lnSpc>
            </a:pPr>
            <a:r>
              <a:rPr lang="en-US" dirty="0" smtClean="0">
                <a:solidFill>
                  <a:schemeClr val="tx1"/>
                </a:solidFill>
                <a:latin typeface="Poppins Light" charset="0"/>
                <a:ea typeface="Poppins Light" charset="0"/>
                <a:cs typeface="Poppins Light" charset="0"/>
              </a:rPr>
              <a:t>When </a:t>
            </a:r>
            <a:r>
              <a:rPr lang="en-US" dirty="0">
                <a:solidFill>
                  <a:schemeClr val="tx1"/>
                </a:solidFill>
                <a:latin typeface="Poppins Light" charset="0"/>
                <a:ea typeface="Poppins Light" charset="0"/>
                <a:cs typeface="Poppins Light" charset="0"/>
              </a:rPr>
              <a:t>selecting a typeface for body text, your primary concern should be readability. Don’t concern </a:t>
            </a:r>
            <a:r>
              <a:rPr lang="en-US" dirty="0" smtClean="0">
                <a:solidFill>
                  <a:schemeClr val="tx1"/>
                </a:solidFill>
                <a:latin typeface="Poppins Light" charset="0"/>
                <a:ea typeface="Poppins Light" charset="0"/>
                <a:cs typeface="Poppins Light" charset="0"/>
              </a:rPr>
              <a:t>yourself</a:t>
            </a:r>
            <a:endParaRPr lang="en-US" dirty="0">
              <a:solidFill>
                <a:schemeClr val="tx1"/>
              </a:solidFill>
              <a:latin typeface="Poppins Light" charset="0"/>
              <a:ea typeface="Poppins Light" charset="0"/>
              <a:cs typeface="Poppins Light" charset="0"/>
            </a:endParaRPr>
          </a:p>
        </p:txBody>
      </p:sp>
      <p:sp>
        <p:nvSpPr>
          <p:cNvPr id="7" name="TextBox 6"/>
          <p:cNvSpPr txBox="1"/>
          <p:nvPr/>
        </p:nvSpPr>
        <p:spPr>
          <a:xfrm>
            <a:off x="5803932" y="1169458"/>
            <a:ext cx="12769842"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TEXT IN THREE COLUMN</a:t>
            </a:r>
            <a:endParaRPr lang="en-US" sz="8400" b="1" dirty="0">
              <a:solidFill>
                <a:schemeClr val="tx2"/>
              </a:solidFill>
              <a:latin typeface="Lato Black" charset="0"/>
              <a:ea typeface="Lato Black" charset="0"/>
              <a:cs typeface="Lato Black" charset="0"/>
            </a:endParaRPr>
          </a:p>
        </p:txBody>
      </p:sp>
      <p:sp>
        <p:nvSpPr>
          <p:cNvPr id="8" name="TextBox 7"/>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9" name="Straight Connector 8"/>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45129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9413881" y="1169458"/>
            <a:ext cx="5549917"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ABOUT US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Rectangle 1"/>
          <p:cNvSpPr/>
          <p:nvPr/>
        </p:nvSpPr>
        <p:spPr>
          <a:xfrm>
            <a:off x="2600763" y="4530781"/>
            <a:ext cx="9588063" cy="70612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a:spLocks/>
          </p:cNvSpPr>
          <p:nvPr/>
        </p:nvSpPr>
        <p:spPr bwMode="auto">
          <a:xfrm>
            <a:off x="5047345" y="5399107"/>
            <a:ext cx="4657237" cy="1090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8500"/>
              </a:lnSpc>
            </a:pPr>
            <a:r>
              <a:rPr lang="en-US" sz="4400" b="1" spc="500" dirty="0" smtClean="0">
                <a:solidFill>
                  <a:schemeClr val="tx2"/>
                </a:solidFill>
                <a:latin typeface="Lato Bold" charset="0"/>
                <a:ea typeface="Lato Bold" charset="0"/>
                <a:cs typeface="Lato Bold" charset="0"/>
                <a:sym typeface="Bebas Neue" charset="0"/>
              </a:rPr>
              <a:t>WHAT WE DO?</a:t>
            </a:r>
          </a:p>
        </p:txBody>
      </p:sp>
      <p:sp>
        <p:nvSpPr>
          <p:cNvPr id="54" name="Subtitle 2"/>
          <p:cNvSpPr txBox="1">
            <a:spLocks/>
          </p:cNvSpPr>
          <p:nvPr/>
        </p:nvSpPr>
        <p:spPr>
          <a:xfrm>
            <a:off x="3607020" y="6823773"/>
            <a:ext cx="7575550" cy="227145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However</a:t>
            </a:r>
            <a:endParaRPr lang="en-US" dirty="0">
              <a:solidFill>
                <a:schemeClr val="tx1"/>
              </a:solidFill>
              <a:latin typeface="Poppins Light" charset="0"/>
              <a:ea typeface="Poppins Light" charset="0"/>
              <a:cs typeface="Poppins Light" charset="0"/>
            </a:endParaRPr>
          </a:p>
        </p:txBody>
      </p:sp>
      <p:sp>
        <p:nvSpPr>
          <p:cNvPr id="58" name="Rectangle 57"/>
          <p:cNvSpPr/>
          <p:nvPr/>
        </p:nvSpPr>
        <p:spPr>
          <a:xfrm>
            <a:off x="5614908" y="9633056"/>
            <a:ext cx="3508974" cy="692936"/>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543009" y="9802771"/>
            <a:ext cx="1646605" cy="523220"/>
          </a:xfrm>
          <a:prstGeom prst="rect">
            <a:avLst/>
          </a:prstGeom>
          <a:noFill/>
        </p:spPr>
        <p:txBody>
          <a:bodyPr wrap="none" rtlCol="0" anchor="ctr" anchorCtr="0">
            <a:spAutoFit/>
          </a:bodyPr>
          <a:lstStyle/>
          <a:p>
            <a:pPr algn="ctr"/>
            <a:r>
              <a:rPr lang="en-US" sz="2800" b="1" dirty="0" smtClean="0">
                <a:solidFill>
                  <a:schemeClr val="tx2"/>
                </a:solidFill>
                <a:latin typeface="Poppins SemiBold" charset="0"/>
                <a:ea typeface="Poppins SemiBold" charset="0"/>
                <a:cs typeface="Poppins SemiBold" charset="0"/>
              </a:rPr>
              <a:t>THANKS</a:t>
            </a:r>
            <a:endParaRPr lang="en-US" sz="2800" b="1" dirty="0">
              <a:solidFill>
                <a:schemeClr val="tx2"/>
              </a:solidFill>
              <a:latin typeface="Poppins SemiBold" charset="0"/>
              <a:ea typeface="Poppins SemiBold" charset="0"/>
              <a:cs typeface="Poppins SemiBold" charset="0"/>
            </a:endParaRPr>
          </a:p>
        </p:txBody>
      </p:sp>
      <p:sp>
        <p:nvSpPr>
          <p:cNvPr id="7" name="Rectangle 6"/>
          <p:cNvSpPr/>
          <p:nvPr/>
        </p:nvSpPr>
        <p:spPr>
          <a:xfrm>
            <a:off x="3098800" y="4927600"/>
            <a:ext cx="18161000" cy="6299200"/>
          </a:xfrm>
          <a:prstGeom prst="rect">
            <a:avLst/>
          </a:prstGeom>
          <a:noFill/>
          <a:ln w="3556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18"/>
          </p:nvPr>
        </p:nvSpPr>
        <p:spPr/>
      </p:sp>
    </p:spTree>
    <p:extLst>
      <p:ext uri="{BB962C8B-B14F-4D97-AF65-F5344CB8AC3E}">
        <p14:creationId xmlns:p14="http://schemas.microsoft.com/office/powerpoint/2010/main" val="1454875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1149"/>
            <a:ext cx="24377650" cy="13716000"/>
          </a:xfrm>
          <a:prstGeom prst="rect">
            <a:avLst/>
          </a:prstGeom>
          <a:gradFill flip="none" rotWithShape="0">
            <a:gsLst>
              <a:gs pos="0">
                <a:srgbClr val="002452">
                  <a:alpha val="98000"/>
                </a:srgbClr>
              </a:gs>
              <a:gs pos="96000">
                <a:srgbClr val="002452">
                  <a:alpha val="7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13004116" y="6180381"/>
            <a:ext cx="4523931" cy="1349087"/>
          </a:xfrm>
          <a:prstGeom prst="rect">
            <a:avLst/>
          </a:prstGeom>
          <a:noFill/>
        </p:spPr>
        <p:txBody>
          <a:bodyPr wrap="none" lIns="0" tIns="274320" rIns="0" rtlCol="0">
            <a:spAutoFit/>
          </a:bodyPr>
          <a:lstStyle/>
          <a:p>
            <a:pPr>
              <a:lnSpc>
                <a:spcPts val="8000"/>
              </a:lnSpc>
            </a:pPr>
            <a:r>
              <a:rPr lang="en-US" sz="8000" b="1" dirty="0" smtClean="0">
                <a:solidFill>
                  <a:schemeClr val="bg1"/>
                </a:solidFill>
                <a:latin typeface="Lato Bold" charset="0"/>
                <a:ea typeface="Lato Bold" charset="0"/>
                <a:cs typeface="Lato Bold" charset="0"/>
              </a:rPr>
              <a:t>LAYOUTS</a:t>
            </a:r>
          </a:p>
        </p:txBody>
      </p:sp>
      <p:grpSp>
        <p:nvGrpSpPr>
          <p:cNvPr id="16" name="Group 15"/>
          <p:cNvGrpSpPr/>
          <p:nvPr/>
        </p:nvGrpSpPr>
        <p:grpSpPr>
          <a:xfrm>
            <a:off x="9440464" y="4125950"/>
            <a:ext cx="5496722" cy="5508704"/>
            <a:chOff x="4056724" y="5129535"/>
            <a:chExt cx="3454610" cy="3462140"/>
          </a:xfrm>
        </p:grpSpPr>
        <p:cxnSp>
          <p:nvCxnSpPr>
            <p:cNvPr id="17" name="Straight Connector 16"/>
            <p:cNvCxnSpPr/>
            <p:nvPr/>
          </p:nvCxnSpPr>
          <p:spPr>
            <a:xfrm>
              <a:off x="4103649" y="5174139"/>
              <a:ext cx="3407685" cy="3417536"/>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056724" y="5129535"/>
              <a:ext cx="3454610" cy="344548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6529902" y="6180381"/>
            <a:ext cx="4846328" cy="1349087"/>
          </a:xfrm>
          <a:prstGeom prst="rect">
            <a:avLst/>
          </a:prstGeom>
          <a:noFill/>
        </p:spPr>
        <p:txBody>
          <a:bodyPr wrap="none" lIns="0" tIns="274320" rIns="0" rtlCol="0">
            <a:spAutoFit/>
          </a:bodyPr>
          <a:lstStyle/>
          <a:p>
            <a:pPr algn="r">
              <a:lnSpc>
                <a:spcPts val="8000"/>
              </a:lnSpc>
            </a:pPr>
            <a:r>
              <a:rPr lang="en-US" sz="8000" b="1" dirty="0" smtClean="0">
                <a:solidFill>
                  <a:schemeClr val="bg1"/>
                </a:solidFill>
                <a:latin typeface="Lato Bold" charset="0"/>
                <a:ea typeface="Lato Bold" charset="0"/>
                <a:cs typeface="Lato Bold" charset="0"/>
              </a:rPr>
              <a:t>CREATIVE</a:t>
            </a:r>
          </a:p>
        </p:txBody>
      </p:sp>
      <p:sp>
        <p:nvSpPr>
          <p:cNvPr id="12" name="Shape 2600"/>
          <p:cNvSpPr/>
          <p:nvPr/>
        </p:nvSpPr>
        <p:spPr>
          <a:xfrm>
            <a:off x="11635007" y="4520190"/>
            <a:ext cx="1144630" cy="114463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13" name="Shape 2601"/>
          <p:cNvSpPr/>
          <p:nvPr/>
        </p:nvSpPr>
        <p:spPr>
          <a:xfrm>
            <a:off x="11632333" y="7795738"/>
            <a:ext cx="1147540" cy="1147540"/>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67406394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0"/>
            <a:ext cx="24428458" cy="13730293"/>
          </a:xfrm>
          <a:prstGeom prst="rect">
            <a:avLst/>
          </a:prstGeom>
          <a:gradFill>
            <a:gsLst>
              <a:gs pos="0">
                <a:srgbClr val="F52552">
                  <a:alpha val="73000"/>
                </a:srgbClr>
              </a:gs>
              <a:gs pos="62000">
                <a:srgbClr val="3B1F4D">
                  <a:alpha val="82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5393085" y="5018049"/>
            <a:ext cx="13559883" cy="3679902"/>
            <a:chOff x="5393085" y="4728113"/>
            <a:chExt cx="13559883" cy="3679902"/>
          </a:xfrm>
        </p:grpSpPr>
        <p:grpSp>
          <p:nvGrpSpPr>
            <p:cNvPr id="6" name="Group 5"/>
            <p:cNvGrpSpPr/>
            <p:nvPr/>
          </p:nvGrpSpPr>
          <p:grpSpPr>
            <a:xfrm>
              <a:off x="5912200" y="5049184"/>
              <a:ext cx="12566262" cy="3037760"/>
              <a:chOff x="5867596" y="3820240"/>
              <a:chExt cx="12566262" cy="3037760"/>
            </a:xfrm>
          </p:grpSpPr>
          <p:sp>
            <p:nvSpPr>
              <p:cNvPr id="7" name="Subtitle 2"/>
              <p:cNvSpPr txBox="1">
                <a:spLocks/>
              </p:cNvSpPr>
              <p:nvPr/>
            </p:nvSpPr>
            <p:spPr>
              <a:xfrm>
                <a:off x="9248354" y="6125425"/>
                <a:ext cx="5775304"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b="1" dirty="0" smtClean="0">
                    <a:solidFill>
                      <a:schemeClr val="bg1"/>
                    </a:solidFill>
                    <a:latin typeface="Lato" charset="0"/>
                    <a:ea typeface="Lato" charset="0"/>
                    <a:cs typeface="Lato" charset="0"/>
                  </a:rPr>
                  <a:t>MINIMAL AND MODERN PRESENTATION</a:t>
                </a:r>
                <a:endParaRPr lang="en-US" sz="2200" b="1" dirty="0">
                  <a:solidFill>
                    <a:schemeClr val="bg1"/>
                  </a:solidFill>
                  <a:latin typeface="Lato" charset="0"/>
                  <a:ea typeface="Lato" charset="0"/>
                  <a:cs typeface="Lato" charset="0"/>
                </a:endParaRPr>
              </a:p>
            </p:txBody>
          </p:sp>
          <p:sp>
            <p:nvSpPr>
              <p:cNvPr id="8" name="TextBox 7"/>
              <p:cNvSpPr txBox="1"/>
              <p:nvPr/>
            </p:nvSpPr>
            <p:spPr>
              <a:xfrm>
                <a:off x="5867596" y="3820240"/>
                <a:ext cx="12566262" cy="2708434"/>
              </a:xfrm>
              <a:prstGeom prst="rect">
                <a:avLst/>
              </a:prstGeom>
              <a:noFill/>
            </p:spPr>
            <p:txBody>
              <a:bodyPr wrap="none" rtlCol="0">
                <a:spAutoFit/>
              </a:bodyPr>
              <a:lstStyle/>
              <a:p>
                <a:pPr algn="ctr"/>
                <a:r>
                  <a:rPr lang="en-US" sz="17000" b="1" dirty="0" smtClean="0">
                    <a:solidFill>
                      <a:schemeClr val="bg1"/>
                    </a:solidFill>
                    <a:latin typeface="Lato Bold" charset="0"/>
                    <a:ea typeface="Lato Bold" charset="0"/>
                    <a:cs typeface="Lato Bold" charset="0"/>
                  </a:rPr>
                  <a:t>WOLF &amp; CO</a:t>
                </a:r>
                <a:endParaRPr lang="en-US" sz="17000" b="1" dirty="0">
                  <a:solidFill>
                    <a:schemeClr val="bg1"/>
                  </a:solidFill>
                  <a:latin typeface="Lato Bold" charset="0"/>
                  <a:ea typeface="Lato Bold" charset="0"/>
                  <a:cs typeface="Lato Bold" charset="0"/>
                </a:endParaRPr>
              </a:p>
            </p:txBody>
          </p:sp>
        </p:grpSp>
        <p:sp>
          <p:nvSpPr>
            <p:cNvPr id="10" name="Rectangle 9"/>
            <p:cNvSpPr/>
            <p:nvPr/>
          </p:nvSpPr>
          <p:spPr>
            <a:xfrm>
              <a:off x="5393085" y="4728113"/>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Picture Placeholder 8"/>
          <p:cNvSpPr>
            <a:spLocks noGrp="1"/>
          </p:cNvSpPr>
          <p:nvPr>
            <p:ph type="pic" sz="quarter" idx="13"/>
          </p:nvPr>
        </p:nvSpPr>
        <p:spPr/>
      </p:sp>
    </p:spTree>
    <p:extLst>
      <p:ext uri="{BB962C8B-B14F-4D97-AF65-F5344CB8AC3E}">
        <p14:creationId xmlns:p14="http://schemas.microsoft.com/office/powerpoint/2010/main" val="90646275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1">
            <a:gsLst>
              <a:gs pos="0">
                <a:srgbClr val="00EFBF">
                  <a:alpha val="79000"/>
                </a:srgbClr>
              </a:gs>
              <a:gs pos="83000">
                <a:srgbClr val="3B1F4D">
                  <a:alpha val="80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10597980" y="7460161"/>
            <a:ext cx="322043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Thanks for coming!</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7906858" y="5511813"/>
            <a:ext cx="8602162"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Good Bye!</a:t>
            </a:r>
            <a:endParaRPr lang="en-US" sz="14000" b="1" dirty="0">
              <a:solidFill>
                <a:schemeClr val="bg1"/>
              </a:solidFill>
              <a:latin typeface="Lato Bold" charset="0"/>
              <a:ea typeface="Lato Bold" charset="0"/>
              <a:cs typeface="Lato Bold" charset="0"/>
            </a:endParaRPr>
          </a:p>
        </p:txBody>
      </p:sp>
      <p:grpSp>
        <p:nvGrpSpPr>
          <p:cNvPr id="6" name="Group 5"/>
          <p:cNvGrpSpPr/>
          <p:nvPr/>
        </p:nvGrpSpPr>
        <p:grpSpPr>
          <a:xfrm>
            <a:off x="7602884" y="4192858"/>
            <a:ext cx="9235455" cy="5374888"/>
            <a:chOff x="1558925" y="4192858"/>
            <a:chExt cx="9235455" cy="5374888"/>
          </a:xfrm>
        </p:grpSpPr>
        <p:cxnSp>
          <p:nvCxnSpPr>
            <p:cNvPr id="13" name="Straight Connector 12"/>
            <p:cNvCxnSpPr/>
            <p:nvPr/>
          </p:nvCxnSpPr>
          <p:spPr>
            <a:xfrm>
              <a:off x="1558925" y="9567746"/>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558925" y="4192858"/>
              <a:ext cx="923545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131235251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0"/>
            <a:ext cx="24377650" cy="13716000"/>
          </a:xfrm>
          <a:prstGeom prst="rect">
            <a:avLst/>
          </a:prstGeom>
          <a:gradFill flip="none" rotWithShape="0">
            <a:gsLst>
              <a:gs pos="0">
                <a:srgbClr val="000820">
                  <a:alpha val="82000"/>
                </a:srgbClr>
              </a:gs>
              <a:gs pos="96000">
                <a:srgbClr val="000C28">
                  <a:alpha val="86000"/>
                </a:srgbClr>
              </a:gs>
            </a:gsLst>
            <a:lin ang="3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Subtitle 2"/>
          <p:cNvSpPr txBox="1">
            <a:spLocks/>
          </p:cNvSpPr>
          <p:nvPr/>
        </p:nvSpPr>
        <p:spPr>
          <a:xfrm>
            <a:off x="9829241" y="5272888"/>
            <a:ext cx="4757718" cy="73257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sz="2200" dirty="0" smtClean="0">
                <a:solidFill>
                  <a:schemeClr val="bg1"/>
                </a:solidFill>
                <a:latin typeface="Poppins Medium" charset="0"/>
                <a:ea typeface="Poppins Medium" charset="0"/>
                <a:cs typeface="Poppins Medium" charset="0"/>
              </a:rPr>
              <a:t>www.yourcompanyname.com</a:t>
            </a:r>
            <a:endParaRPr lang="en-US" sz="2200" dirty="0">
              <a:solidFill>
                <a:schemeClr val="bg1"/>
              </a:solidFill>
              <a:latin typeface="Poppins Medium" charset="0"/>
              <a:ea typeface="Poppins Medium" charset="0"/>
              <a:cs typeface="Poppins Medium" charset="0"/>
            </a:endParaRPr>
          </a:p>
        </p:txBody>
      </p:sp>
      <p:sp>
        <p:nvSpPr>
          <p:cNvPr id="2" name="TextBox 1"/>
          <p:cNvSpPr txBox="1"/>
          <p:nvPr/>
        </p:nvSpPr>
        <p:spPr>
          <a:xfrm>
            <a:off x="6591084" y="3324540"/>
            <a:ext cx="11234550" cy="2246769"/>
          </a:xfrm>
          <a:prstGeom prst="rect">
            <a:avLst/>
          </a:prstGeom>
          <a:noFill/>
        </p:spPr>
        <p:txBody>
          <a:bodyPr wrap="none" rtlCol="0">
            <a:spAutoFit/>
          </a:bodyPr>
          <a:lstStyle/>
          <a:p>
            <a:pPr algn="ctr"/>
            <a:r>
              <a:rPr lang="en-US" sz="14000" b="1" dirty="0" smtClean="0">
                <a:solidFill>
                  <a:schemeClr val="bg1"/>
                </a:solidFill>
                <a:latin typeface="Lato Bold" charset="0"/>
                <a:ea typeface="Lato Bold" charset="0"/>
                <a:cs typeface="Lato Bold" charset="0"/>
              </a:rPr>
              <a:t>CONTACT US</a:t>
            </a:r>
            <a:endParaRPr lang="en-US" sz="14000" b="1" dirty="0">
              <a:solidFill>
                <a:schemeClr val="bg1"/>
              </a:solidFill>
              <a:latin typeface="Lato Bold" charset="0"/>
              <a:ea typeface="Lato Bold" charset="0"/>
              <a:cs typeface="Lato Bold" charset="0"/>
            </a:endParaRPr>
          </a:p>
        </p:txBody>
      </p:sp>
      <p:sp>
        <p:nvSpPr>
          <p:cNvPr id="10" name="Rectangle 9"/>
          <p:cNvSpPr/>
          <p:nvPr/>
        </p:nvSpPr>
        <p:spPr>
          <a:xfrm>
            <a:off x="5437689" y="2709755"/>
            <a:ext cx="13559883" cy="3679902"/>
          </a:xfrm>
          <a:prstGeom prst="rect">
            <a:avLst/>
          </a:prstGeom>
          <a:no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11625894" y="9929032"/>
            <a:ext cx="123142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EMAIL</a:t>
            </a:r>
            <a:endParaRPr lang="en-US" sz="2800" b="1" dirty="0">
              <a:solidFill>
                <a:schemeClr val="bg1"/>
              </a:solidFill>
              <a:latin typeface="Poppins SemiBold" charset="0"/>
              <a:ea typeface="Poppins SemiBold" charset="0"/>
              <a:cs typeface="Poppins SemiBold" charset="0"/>
            </a:endParaRPr>
          </a:p>
        </p:txBody>
      </p:sp>
      <p:sp>
        <p:nvSpPr>
          <p:cNvPr id="16" name="TextBox 15"/>
          <p:cNvSpPr txBox="1"/>
          <p:nvPr/>
        </p:nvSpPr>
        <p:spPr>
          <a:xfrm>
            <a:off x="16413280" y="9896161"/>
            <a:ext cx="2186817"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TELEPHONE</a:t>
            </a:r>
            <a:endParaRPr lang="en-US" sz="2800" b="1" dirty="0">
              <a:solidFill>
                <a:schemeClr val="bg1"/>
              </a:solidFill>
              <a:latin typeface="Poppins SemiBold" charset="0"/>
              <a:ea typeface="Poppins SemiBold" charset="0"/>
              <a:cs typeface="Poppins SemiBold" charset="0"/>
            </a:endParaRPr>
          </a:p>
        </p:txBody>
      </p:sp>
      <p:sp>
        <p:nvSpPr>
          <p:cNvPr id="17" name="TextBox 16"/>
          <p:cNvSpPr txBox="1"/>
          <p:nvPr/>
        </p:nvSpPr>
        <p:spPr>
          <a:xfrm>
            <a:off x="5991747" y="9896161"/>
            <a:ext cx="1835760" cy="523220"/>
          </a:xfrm>
          <a:prstGeom prst="rect">
            <a:avLst/>
          </a:prstGeom>
          <a:noFill/>
        </p:spPr>
        <p:txBody>
          <a:bodyPr wrap="none" rtlCol="0" anchor="ctr" anchorCtr="0">
            <a:spAutoFit/>
          </a:bodyPr>
          <a:lstStyle/>
          <a:p>
            <a:pPr algn="ctr"/>
            <a:r>
              <a:rPr lang="en-US" sz="2800" b="1" dirty="0" smtClean="0">
                <a:solidFill>
                  <a:schemeClr val="bg1"/>
                </a:solidFill>
                <a:latin typeface="Poppins SemiBold" charset="0"/>
                <a:ea typeface="Poppins SemiBold" charset="0"/>
                <a:cs typeface="Poppins SemiBold" charset="0"/>
              </a:rPr>
              <a:t>ADDRESS</a:t>
            </a:r>
            <a:endParaRPr lang="en-US" sz="2800" b="1" dirty="0">
              <a:solidFill>
                <a:schemeClr val="bg1"/>
              </a:solidFill>
              <a:latin typeface="Poppins SemiBold" charset="0"/>
              <a:ea typeface="Poppins SemiBold" charset="0"/>
              <a:cs typeface="Poppins SemiBold" charset="0"/>
            </a:endParaRPr>
          </a:p>
        </p:txBody>
      </p:sp>
      <p:sp>
        <p:nvSpPr>
          <p:cNvPr id="19" name="Oval 18"/>
          <p:cNvSpPr/>
          <p:nvPr/>
        </p:nvSpPr>
        <p:spPr>
          <a:xfrm>
            <a:off x="1147854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Oval 19"/>
          <p:cNvSpPr/>
          <p:nvPr/>
        </p:nvSpPr>
        <p:spPr>
          <a:xfrm>
            <a:off x="16651848"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6164352" y="7925730"/>
            <a:ext cx="1482356" cy="1482356"/>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Shape 2934"/>
          <p:cNvSpPr/>
          <p:nvPr/>
        </p:nvSpPr>
        <p:spPr>
          <a:xfrm>
            <a:off x="6569246" y="8242652"/>
            <a:ext cx="672568" cy="924780"/>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hape 2836"/>
          <p:cNvSpPr>
            <a:spLocks noChangeAspect="1"/>
          </p:cNvSpPr>
          <p:nvPr/>
        </p:nvSpPr>
        <p:spPr>
          <a:xfrm>
            <a:off x="11854951" y="8458471"/>
            <a:ext cx="754378" cy="548640"/>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0" name="Shape 2628"/>
          <p:cNvSpPr/>
          <p:nvPr/>
        </p:nvSpPr>
        <p:spPr>
          <a:xfrm>
            <a:off x="17051844" y="8331860"/>
            <a:ext cx="731267" cy="731267"/>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bg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31" name="Subtitle 2"/>
          <p:cNvSpPr txBox="1">
            <a:spLocks/>
          </p:cNvSpPr>
          <p:nvPr/>
        </p:nvSpPr>
        <p:spPr>
          <a:xfrm>
            <a:off x="10061613"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err="1" smtClean="0">
                <a:solidFill>
                  <a:schemeClr val="bg1"/>
                </a:solidFill>
                <a:latin typeface="Poppins Light" charset="0"/>
                <a:ea typeface="Poppins Light" charset="0"/>
                <a:cs typeface="Poppins Light" charset="0"/>
              </a:rPr>
              <a:t>contact@mydomain.com</a:t>
            </a:r>
            <a:endParaRPr lang="en-US" dirty="0" smtClean="0">
              <a:solidFill>
                <a:schemeClr val="bg1"/>
              </a:solidFill>
              <a:latin typeface="Poppins Light" charset="0"/>
              <a:ea typeface="Poppins Light" charset="0"/>
              <a:cs typeface="Poppins Light" charset="0"/>
            </a:endParaRPr>
          </a:p>
          <a:p>
            <a:pPr>
              <a:lnSpc>
                <a:spcPts val="4040"/>
              </a:lnSpc>
            </a:pPr>
            <a:r>
              <a:rPr lang="en-US" dirty="0" err="1" smtClean="0">
                <a:solidFill>
                  <a:schemeClr val="bg1"/>
                </a:solidFill>
                <a:latin typeface="Poppins Light" charset="0"/>
                <a:ea typeface="Poppins Light" charset="0"/>
                <a:cs typeface="Poppins Light" charset="0"/>
              </a:rPr>
              <a:t>info@mydomain.com</a:t>
            </a:r>
            <a:endParaRPr lang="en-US" dirty="0">
              <a:solidFill>
                <a:schemeClr val="bg1"/>
              </a:solidFill>
              <a:latin typeface="Poppins Light" charset="0"/>
              <a:ea typeface="Poppins Light" charset="0"/>
              <a:cs typeface="Poppins Light" charset="0"/>
            </a:endParaRPr>
          </a:p>
        </p:txBody>
      </p:sp>
      <p:sp>
        <p:nvSpPr>
          <p:cNvPr id="32" name="Subtitle 2"/>
          <p:cNvSpPr txBox="1">
            <a:spLocks/>
          </p:cNvSpPr>
          <p:nvPr/>
        </p:nvSpPr>
        <p:spPr>
          <a:xfrm>
            <a:off x="15353755"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001 52 1234567</a:t>
            </a:r>
          </a:p>
          <a:p>
            <a:pPr>
              <a:lnSpc>
                <a:spcPts val="4040"/>
              </a:lnSpc>
            </a:pPr>
            <a:r>
              <a:rPr lang="en-US" dirty="0" smtClean="0">
                <a:solidFill>
                  <a:schemeClr val="bg1"/>
                </a:solidFill>
                <a:latin typeface="Poppins Light" charset="0"/>
                <a:ea typeface="Poppins Light" charset="0"/>
                <a:cs typeface="Poppins Light" charset="0"/>
              </a:rPr>
              <a:t>(503) </a:t>
            </a:r>
            <a:r>
              <a:rPr lang="en-US" dirty="0">
                <a:solidFill>
                  <a:schemeClr val="bg1"/>
                </a:solidFill>
                <a:latin typeface="Poppins Light" charset="0"/>
                <a:ea typeface="Poppins Light" charset="0"/>
                <a:cs typeface="Poppins Light" charset="0"/>
              </a:rPr>
              <a:t>52 1234567</a:t>
            </a:r>
          </a:p>
        </p:txBody>
      </p:sp>
      <p:sp>
        <p:nvSpPr>
          <p:cNvPr id="33" name="Subtitle 2"/>
          <p:cNvSpPr txBox="1">
            <a:spLocks/>
          </p:cNvSpPr>
          <p:nvPr/>
        </p:nvSpPr>
        <p:spPr>
          <a:xfrm>
            <a:off x="4754749" y="10419381"/>
            <a:ext cx="4301561" cy="131940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bg1"/>
                </a:solidFill>
                <a:latin typeface="Poppins Light" charset="0"/>
                <a:ea typeface="Poppins Light" charset="0"/>
                <a:cs typeface="Poppins Light" charset="0"/>
              </a:rPr>
              <a:t>1243 Barker Cypress</a:t>
            </a:r>
          </a:p>
          <a:p>
            <a:pPr>
              <a:lnSpc>
                <a:spcPts val="4040"/>
              </a:lnSpc>
            </a:pPr>
            <a:r>
              <a:rPr lang="en-US" dirty="0" smtClean="0">
                <a:solidFill>
                  <a:schemeClr val="bg1"/>
                </a:solidFill>
                <a:latin typeface="Poppins Light" charset="0"/>
                <a:ea typeface="Poppins Light" charset="0"/>
                <a:cs typeface="Poppins Light" charset="0"/>
              </a:rPr>
              <a:t>San Francisco, California</a:t>
            </a:r>
            <a:endParaRPr lang="en-US" dirty="0">
              <a:solidFill>
                <a:schemeClr val="bg1"/>
              </a:solidFill>
              <a:latin typeface="Poppins Light" charset="0"/>
              <a:ea typeface="Poppins Light" charset="0"/>
              <a:cs typeface="Poppins Light" charset="0"/>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24111253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2159402" y="1811586"/>
            <a:ext cx="3784198" cy="1406534"/>
            <a:chOff x="3279542" y="4006146"/>
            <a:chExt cx="18188774" cy="6760514"/>
          </a:xfrm>
        </p:grpSpPr>
        <p:sp>
          <p:nvSpPr>
            <p:cNvPr id="49" name="Oval 48"/>
            <p:cNvSpPr/>
            <p:nvPr/>
          </p:nvSpPr>
          <p:spPr>
            <a:xfrm>
              <a:off x="13867138" y="4840932"/>
              <a:ext cx="1546697" cy="1547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91420" tIns="45709" rIns="91420" bIns="45709" rtlCol="0" anchor="ctr"/>
            <a:lstStyle/>
            <a:p>
              <a:pPr algn="ctr"/>
              <a:endParaRPr lang="en-US" dirty="0"/>
            </a:p>
          </p:txBody>
        </p:sp>
        <p:sp>
          <p:nvSpPr>
            <p:cNvPr id="50" name="Freeform 1"/>
            <p:cNvSpPr>
              <a:spLocks noChangeArrowheads="1"/>
            </p:cNvSpPr>
            <p:nvPr/>
          </p:nvSpPr>
          <p:spPr bwMode="auto">
            <a:xfrm rot="5400000">
              <a:off x="18475115" y="3765537"/>
              <a:ext cx="2752592" cy="3233810"/>
            </a:xfrm>
            <a:custGeom>
              <a:avLst/>
              <a:gdLst>
                <a:gd name="T0" fmla="*/ 1782 w 2658"/>
                <a:gd name="T1" fmla="*/ 0 h 2470"/>
                <a:gd name="T2" fmla="*/ 1782 w 2658"/>
                <a:gd name="T3" fmla="*/ 0 h 2470"/>
                <a:gd name="T4" fmla="*/ 1782 w 2658"/>
                <a:gd name="T5" fmla="*/ 438 h 2470"/>
                <a:gd name="T6" fmla="*/ 1469 w 2658"/>
                <a:gd name="T7" fmla="*/ 438 h 2470"/>
                <a:gd name="T8" fmla="*/ 375 w 2658"/>
                <a:gd name="T9" fmla="*/ 1219 h 2470"/>
                <a:gd name="T10" fmla="*/ 1469 w 2658"/>
                <a:gd name="T11" fmla="*/ 2032 h 2470"/>
                <a:gd name="T12" fmla="*/ 2188 w 2658"/>
                <a:gd name="T13" fmla="*/ 2032 h 2470"/>
                <a:gd name="T14" fmla="*/ 2188 w 2658"/>
                <a:gd name="T15" fmla="*/ 2469 h 2470"/>
                <a:gd name="T16" fmla="*/ 2657 w 2658"/>
                <a:gd name="T17" fmla="*/ 2469 h 2470"/>
                <a:gd name="T18" fmla="*/ 1500 w 2658"/>
                <a:gd name="T19" fmla="*/ 2469 h 2470"/>
                <a:gd name="T20" fmla="*/ 0 w 2658"/>
                <a:gd name="T21" fmla="*/ 1219 h 2470"/>
                <a:gd name="T22" fmla="*/ 1469 w 2658"/>
                <a:gd name="T23" fmla="*/ 0 h 2470"/>
                <a:gd name="T24" fmla="*/ 1782 w 2658"/>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2470">
                  <a:moveTo>
                    <a:pt x="1782" y="0"/>
                  </a:moveTo>
                  <a:lnTo>
                    <a:pt x="1782" y="0"/>
                  </a:lnTo>
                  <a:cubicBezTo>
                    <a:pt x="1782" y="438"/>
                    <a:pt x="1782" y="438"/>
                    <a:pt x="1782" y="438"/>
                  </a:cubicBezTo>
                  <a:cubicBezTo>
                    <a:pt x="1469" y="438"/>
                    <a:pt x="1469" y="438"/>
                    <a:pt x="1469" y="438"/>
                  </a:cubicBezTo>
                  <a:cubicBezTo>
                    <a:pt x="688" y="438"/>
                    <a:pt x="375" y="781"/>
                    <a:pt x="375" y="1219"/>
                  </a:cubicBezTo>
                  <a:cubicBezTo>
                    <a:pt x="375" y="1719"/>
                    <a:pt x="719" y="2032"/>
                    <a:pt x="1469" y="2032"/>
                  </a:cubicBezTo>
                  <a:cubicBezTo>
                    <a:pt x="2188" y="2032"/>
                    <a:pt x="2188" y="2032"/>
                    <a:pt x="2188" y="2032"/>
                  </a:cubicBezTo>
                  <a:cubicBezTo>
                    <a:pt x="2188" y="2469"/>
                    <a:pt x="2188" y="2469"/>
                    <a:pt x="2188" y="2469"/>
                  </a:cubicBezTo>
                  <a:cubicBezTo>
                    <a:pt x="2657" y="2469"/>
                    <a:pt x="2657" y="2469"/>
                    <a:pt x="2657" y="2469"/>
                  </a:cubicBezTo>
                  <a:cubicBezTo>
                    <a:pt x="1500" y="2469"/>
                    <a:pt x="1500" y="2469"/>
                    <a:pt x="1500" y="2469"/>
                  </a:cubicBezTo>
                  <a:cubicBezTo>
                    <a:pt x="438" y="2469"/>
                    <a:pt x="0" y="1938"/>
                    <a:pt x="0" y="1219"/>
                  </a:cubicBezTo>
                  <a:cubicBezTo>
                    <a:pt x="0" y="532"/>
                    <a:pt x="407" y="0"/>
                    <a:pt x="1469" y="0"/>
                  </a:cubicBezTo>
                  <a:lnTo>
                    <a:pt x="1782" y="0"/>
                  </a:ln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1" name="Freeform 2"/>
            <p:cNvSpPr>
              <a:spLocks noChangeArrowheads="1"/>
            </p:cNvSpPr>
            <p:nvPr/>
          </p:nvSpPr>
          <p:spPr bwMode="auto">
            <a:xfrm rot="5400000">
              <a:off x="16083200" y="5810248"/>
              <a:ext cx="2264156" cy="3193388"/>
            </a:xfrm>
            <a:custGeom>
              <a:avLst/>
              <a:gdLst>
                <a:gd name="T0" fmla="*/ 750 w 2187"/>
                <a:gd name="T1" fmla="*/ 0 h 2438"/>
                <a:gd name="T2" fmla="*/ 750 w 2187"/>
                <a:gd name="T3" fmla="*/ 0 h 2438"/>
                <a:gd name="T4" fmla="*/ 2186 w 2187"/>
                <a:gd name="T5" fmla="*/ 1187 h 2438"/>
                <a:gd name="T6" fmla="*/ 719 w 2187"/>
                <a:gd name="T7" fmla="*/ 2437 h 2438"/>
                <a:gd name="T8" fmla="*/ 0 w 2187"/>
                <a:gd name="T9" fmla="*/ 2437 h 2438"/>
                <a:gd name="T10" fmla="*/ 469 w 2187"/>
                <a:gd name="T11" fmla="*/ 2437 h 2438"/>
                <a:gd name="T12" fmla="*/ 469 w 2187"/>
                <a:gd name="T13" fmla="*/ 2031 h 2438"/>
                <a:gd name="T14" fmla="*/ 750 w 2187"/>
                <a:gd name="T15" fmla="*/ 2031 h 2438"/>
                <a:gd name="T16" fmla="*/ 1843 w 2187"/>
                <a:gd name="T17" fmla="*/ 1218 h 2438"/>
                <a:gd name="T18" fmla="*/ 750 w 2187"/>
                <a:gd name="T19" fmla="*/ 437 h 2438"/>
                <a:gd name="T20" fmla="*/ 469 w 2187"/>
                <a:gd name="T21" fmla="*/ 437 h 2438"/>
                <a:gd name="T22" fmla="*/ 0 w 2187"/>
                <a:gd name="T23" fmla="*/ 437 h 2438"/>
                <a:gd name="T24" fmla="*/ 0 w 2187"/>
                <a:gd name="T25" fmla="*/ 0 h 2438"/>
                <a:gd name="T26" fmla="*/ 750 w 2187"/>
                <a:gd name="T27" fmla="*/ 0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7" h="2438">
                  <a:moveTo>
                    <a:pt x="750" y="0"/>
                  </a:moveTo>
                  <a:lnTo>
                    <a:pt x="750" y="0"/>
                  </a:lnTo>
                  <a:cubicBezTo>
                    <a:pt x="1780" y="0"/>
                    <a:pt x="2186" y="500"/>
                    <a:pt x="2186" y="1187"/>
                  </a:cubicBezTo>
                  <a:cubicBezTo>
                    <a:pt x="2186" y="1906"/>
                    <a:pt x="1749" y="2437"/>
                    <a:pt x="719" y="2437"/>
                  </a:cubicBezTo>
                  <a:cubicBezTo>
                    <a:pt x="0" y="2437"/>
                    <a:pt x="0" y="2437"/>
                    <a:pt x="0" y="2437"/>
                  </a:cubicBezTo>
                  <a:cubicBezTo>
                    <a:pt x="469" y="2437"/>
                    <a:pt x="469" y="2437"/>
                    <a:pt x="469" y="2437"/>
                  </a:cubicBezTo>
                  <a:cubicBezTo>
                    <a:pt x="469" y="2031"/>
                    <a:pt x="469" y="2031"/>
                    <a:pt x="469" y="2031"/>
                  </a:cubicBezTo>
                  <a:cubicBezTo>
                    <a:pt x="750" y="2031"/>
                    <a:pt x="750" y="2031"/>
                    <a:pt x="750" y="2031"/>
                  </a:cubicBezTo>
                  <a:cubicBezTo>
                    <a:pt x="1499" y="2031"/>
                    <a:pt x="1843" y="1687"/>
                    <a:pt x="1843" y="1218"/>
                  </a:cubicBezTo>
                  <a:cubicBezTo>
                    <a:pt x="1843" y="750"/>
                    <a:pt x="1499" y="437"/>
                    <a:pt x="750" y="437"/>
                  </a:cubicBezTo>
                  <a:cubicBezTo>
                    <a:pt x="469" y="437"/>
                    <a:pt x="469" y="437"/>
                    <a:pt x="469" y="437"/>
                  </a:cubicBezTo>
                  <a:cubicBezTo>
                    <a:pt x="0" y="437"/>
                    <a:pt x="0" y="437"/>
                    <a:pt x="0" y="437"/>
                  </a:cubicBezTo>
                  <a:cubicBezTo>
                    <a:pt x="0" y="0"/>
                    <a:pt x="0" y="0"/>
                    <a:pt x="0" y="0"/>
                  </a:cubicBezTo>
                  <a:lnTo>
                    <a:pt x="750" y="0"/>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2" name="Freeform 3"/>
            <p:cNvSpPr>
              <a:spLocks noChangeArrowheads="1"/>
            </p:cNvSpPr>
            <p:nvPr/>
          </p:nvSpPr>
          <p:spPr bwMode="auto">
            <a:xfrm rot="5400000">
              <a:off x="12724946" y="4237669"/>
              <a:ext cx="3656426" cy="3193386"/>
            </a:xfrm>
            <a:custGeom>
              <a:avLst/>
              <a:gdLst>
                <a:gd name="T0" fmla="*/ 2657 w 3532"/>
                <a:gd name="T1" fmla="*/ 0 h 2437"/>
                <a:gd name="T2" fmla="*/ 2657 w 3532"/>
                <a:gd name="T3" fmla="*/ 0 h 2437"/>
                <a:gd name="T4" fmla="*/ 2657 w 3532"/>
                <a:gd name="T5" fmla="*/ 406 h 2437"/>
                <a:gd name="T6" fmla="*/ 2188 w 3532"/>
                <a:gd name="T7" fmla="*/ 406 h 2437"/>
                <a:gd name="T8" fmla="*/ 1469 w 3532"/>
                <a:gd name="T9" fmla="*/ 406 h 2437"/>
                <a:gd name="T10" fmla="*/ 375 w 3532"/>
                <a:gd name="T11" fmla="*/ 1187 h 2437"/>
                <a:gd name="T12" fmla="*/ 1469 w 3532"/>
                <a:gd name="T13" fmla="*/ 2000 h 2437"/>
                <a:gd name="T14" fmla="*/ 1750 w 3532"/>
                <a:gd name="T15" fmla="*/ 2000 h 2437"/>
                <a:gd name="T16" fmla="*/ 1750 w 3532"/>
                <a:gd name="T17" fmla="*/ 2436 h 2437"/>
                <a:gd name="T18" fmla="*/ 3531 w 3532"/>
                <a:gd name="T19" fmla="*/ 2436 h 2437"/>
                <a:gd name="T20" fmla="*/ 1500 w 3532"/>
                <a:gd name="T21" fmla="*/ 2436 h 2437"/>
                <a:gd name="T22" fmla="*/ 0 w 3532"/>
                <a:gd name="T23" fmla="*/ 1187 h 2437"/>
                <a:gd name="T24" fmla="*/ 1469 w 3532"/>
                <a:gd name="T25" fmla="*/ 0 h 2437"/>
                <a:gd name="T26" fmla="*/ 2657 w 3532"/>
                <a:gd name="T27" fmla="*/ 0 h 2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2" h="2437">
                  <a:moveTo>
                    <a:pt x="2657" y="0"/>
                  </a:moveTo>
                  <a:lnTo>
                    <a:pt x="2657" y="0"/>
                  </a:lnTo>
                  <a:cubicBezTo>
                    <a:pt x="2657" y="406"/>
                    <a:pt x="2657" y="406"/>
                    <a:pt x="2657" y="406"/>
                  </a:cubicBezTo>
                  <a:cubicBezTo>
                    <a:pt x="2188" y="406"/>
                    <a:pt x="2188" y="406"/>
                    <a:pt x="2188" y="406"/>
                  </a:cubicBezTo>
                  <a:cubicBezTo>
                    <a:pt x="1469" y="406"/>
                    <a:pt x="1469" y="406"/>
                    <a:pt x="1469" y="406"/>
                  </a:cubicBezTo>
                  <a:cubicBezTo>
                    <a:pt x="688" y="406"/>
                    <a:pt x="375" y="750"/>
                    <a:pt x="375" y="1187"/>
                  </a:cubicBezTo>
                  <a:cubicBezTo>
                    <a:pt x="375" y="1687"/>
                    <a:pt x="719" y="2000"/>
                    <a:pt x="1469" y="2000"/>
                  </a:cubicBezTo>
                  <a:cubicBezTo>
                    <a:pt x="1750" y="2000"/>
                    <a:pt x="1750" y="2000"/>
                    <a:pt x="1750" y="2000"/>
                  </a:cubicBezTo>
                  <a:cubicBezTo>
                    <a:pt x="1750" y="2436"/>
                    <a:pt x="1750" y="2436"/>
                    <a:pt x="1750" y="2436"/>
                  </a:cubicBezTo>
                  <a:cubicBezTo>
                    <a:pt x="3531" y="2436"/>
                    <a:pt x="3531" y="2436"/>
                    <a:pt x="3531" y="2436"/>
                  </a:cubicBezTo>
                  <a:cubicBezTo>
                    <a:pt x="1500" y="2436"/>
                    <a:pt x="1500" y="2436"/>
                    <a:pt x="1500" y="2436"/>
                  </a:cubicBezTo>
                  <a:cubicBezTo>
                    <a:pt x="438" y="2436"/>
                    <a:pt x="0" y="1906"/>
                    <a:pt x="0" y="1187"/>
                  </a:cubicBezTo>
                  <a:cubicBezTo>
                    <a:pt x="0" y="500"/>
                    <a:pt x="407" y="0"/>
                    <a:pt x="1469" y="0"/>
                  </a:cubicBezTo>
                  <a:lnTo>
                    <a:pt x="2657"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4" name="Freeform 4"/>
            <p:cNvSpPr>
              <a:spLocks noChangeArrowheads="1"/>
            </p:cNvSpPr>
            <p:nvPr/>
          </p:nvSpPr>
          <p:spPr bwMode="auto">
            <a:xfrm rot="5400000">
              <a:off x="10099014" y="6013717"/>
              <a:ext cx="3624474" cy="3233810"/>
            </a:xfrm>
            <a:custGeom>
              <a:avLst/>
              <a:gdLst>
                <a:gd name="T0" fmla="*/ 2062 w 3500"/>
                <a:gd name="T1" fmla="*/ 0 h 2469"/>
                <a:gd name="T2" fmla="*/ 2062 w 3500"/>
                <a:gd name="T3" fmla="*/ 0 h 2469"/>
                <a:gd name="T4" fmla="*/ 3499 w 3500"/>
                <a:gd name="T5" fmla="*/ 1186 h 2469"/>
                <a:gd name="T6" fmla="*/ 2031 w 3500"/>
                <a:gd name="T7" fmla="*/ 2468 h 2469"/>
                <a:gd name="T8" fmla="*/ 0 w 3500"/>
                <a:gd name="T9" fmla="*/ 2468 h 2469"/>
                <a:gd name="T10" fmla="*/ 1781 w 3500"/>
                <a:gd name="T11" fmla="*/ 2468 h 2469"/>
                <a:gd name="T12" fmla="*/ 1781 w 3500"/>
                <a:gd name="T13" fmla="*/ 2030 h 2469"/>
                <a:gd name="T14" fmla="*/ 2062 w 3500"/>
                <a:gd name="T15" fmla="*/ 2030 h 2469"/>
                <a:gd name="T16" fmla="*/ 3156 w 3500"/>
                <a:gd name="T17" fmla="*/ 1218 h 2469"/>
                <a:gd name="T18" fmla="*/ 2062 w 3500"/>
                <a:gd name="T19" fmla="*/ 436 h 2469"/>
                <a:gd name="T20" fmla="*/ 1781 w 3500"/>
                <a:gd name="T21" fmla="*/ 436 h 2469"/>
                <a:gd name="T22" fmla="*/ 0 w 3500"/>
                <a:gd name="T23" fmla="*/ 436 h 2469"/>
                <a:gd name="T24" fmla="*/ 0 w 3500"/>
                <a:gd name="T25" fmla="*/ 0 h 2469"/>
                <a:gd name="T26" fmla="*/ 2062 w 3500"/>
                <a:gd name="T27" fmla="*/ 0 h 2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00" h="2469">
                  <a:moveTo>
                    <a:pt x="2062" y="0"/>
                  </a:moveTo>
                  <a:lnTo>
                    <a:pt x="2062" y="0"/>
                  </a:lnTo>
                  <a:cubicBezTo>
                    <a:pt x="3093" y="0"/>
                    <a:pt x="3499" y="530"/>
                    <a:pt x="3499" y="1186"/>
                  </a:cubicBezTo>
                  <a:cubicBezTo>
                    <a:pt x="3499" y="1905"/>
                    <a:pt x="3062" y="2468"/>
                    <a:pt x="2031" y="2468"/>
                  </a:cubicBezTo>
                  <a:cubicBezTo>
                    <a:pt x="0" y="2468"/>
                    <a:pt x="0" y="2468"/>
                    <a:pt x="0" y="2468"/>
                  </a:cubicBezTo>
                  <a:cubicBezTo>
                    <a:pt x="1781" y="2468"/>
                    <a:pt x="1781" y="2468"/>
                    <a:pt x="1781" y="2468"/>
                  </a:cubicBezTo>
                  <a:cubicBezTo>
                    <a:pt x="1781" y="2030"/>
                    <a:pt x="1781" y="2030"/>
                    <a:pt x="1781" y="2030"/>
                  </a:cubicBezTo>
                  <a:cubicBezTo>
                    <a:pt x="2062" y="2030"/>
                    <a:pt x="2062" y="2030"/>
                    <a:pt x="2062" y="2030"/>
                  </a:cubicBezTo>
                  <a:cubicBezTo>
                    <a:pt x="2812" y="2030"/>
                    <a:pt x="3156" y="1718"/>
                    <a:pt x="3156" y="1218"/>
                  </a:cubicBezTo>
                  <a:cubicBezTo>
                    <a:pt x="3156" y="780"/>
                    <a:pt x="2812" y="436"/>
                    <a:pt x="2062" y="436"/>
                  </a:cubicBezTo>
                  <a:cubicBezTo>
                    <a:pt x="1781" y="436"/>
                    <a:pt x="1781" y="436"/>
                    <a:pt x="1781" y="436"/>
                  </a:cubicBezTo>
                  <a:cubicBezTo>
                    <a:pt x="0" y="436"/>
                    <a:pt x="0" y="436"/>
                    <a:pt x="0" y="436"/>
                  </a:cubicBezTo>
                  <a:cubicBezTo>
                    <a:pt x="0" y="0"/>
                    <a:pt x="0" y="0"/>
                    <a:pt x="0" y="0"/>
                  </a:cubicBezTo>
                  <a:lnTo>
                    <a:pt x="2062"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59" name="Freeform 5"/>
            <p:cNvSpPr>
              <a:spLocks noChangeArrowheads="1"/>
            </p:cNvSpPr>
            <p:nvPr/>
          </p:nvSpPr>
          <p:spPr bwMode="auto">
            <a:xfrm rot="5400000">
              <a:off x="6800984" y="4883595"/>
              <a:ext cx="4948276" cy="3193386"/>
            </a:xfrm>
            <a:custGeom>
              <a:avLst/>
              <a:gdLst>
                <a:gd name="T0" fmla="*/ 1750 w 4782"/>
                <a:gd name="T1" fmla="*/ 2438 h 2439"/>
                <a:gd name="T2" fmla="*/ 1750 w 4782"/>
                <a:gd name="T3" fmla="*/ 2438 h 2439"/>
                <a:gd name="T4" fmla="*/ 1750 w 4782"/>
                <a:gd name="T5" fmla="*/ 2000 h 2439"/>
                <a:gd name="T6" fmla="*/ 1469 w 4782"/>
                <a:gd name="T7" fmla="*/ 2000 h 2439"/>
                <a:gd name="T8" fmla="*/ 375 w 4782"/>
                <a:gd name="T9" fmla="*/ 1188 h 2439"/>
                <a:gd name="T10" fmla="*/ 1469 w 4782"/>
                <a:gd name="T11" fmla="*/ 438 h 2439"/>
                <a:gd name="T12" fmla="*/ 1750 w 4782"/>
                <a:gd name="T13" fmla="*/ 438 h 2439"/>
                <a:gd name="T14" fmla="*/ 3531 w 4782"/>
                <a:gd name="T15" fmla="*/ 438 h 2439"/>
                <a:gd name="T16" fmla="*/ 3531 w 4782"/>
                <a:gd name="T17" fmla="*/ 0 h 2439"/>
                <a:gd name="T18" fmla="*/ 1469 w 4782"/>
                <a:gd name="T19" fmla="*/ 0 h 2439"/>
                <a:gd name="T20" fmla="*/ 0 w 4782"/>
                <a:gd name="T21" fmla="*/ 1188 h 2439"/>
                <a:gd name="T22" fmla="*/ 1500 w 4782"/>
                <a:gd name="T23" fmla="*/ 2438 h 2439"/>
                <a:gd name="T24" fmla="*/ 4781 w 4782"/>
                <a:gd name="T25" fmla="*/ 2438 h 2439"/>
                <a:gd name="T26" fmla="*/ 1750 w 4782"/>
                <a:gd name="T27" fmla="*/ 2438 h 2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82" h="2439">
                  <a:moveTo>
                    <a:pt x="1750" y="2438"/>
                  </a:moveTo>
                  <a:lnTo>
                    <a:pt x="1750" y="2438"/>
                  </a:lnTo>
                  <a:cubicBezTo>
                    <a:pt x="1750" y="2000"/>
                    <a:pt x="1750" y="2000"/>
                    <a:pt x="1750" y="2000"/>
                  </a:cubicBezTo>
                  <a:cubicBezTo>
                    <a:pt x="1469" y="2000"/>
                    <a:pt x="1469" y="2000"/>
                    <a:pt x="1469" y="2000"/>
                  </a:cubicBezTo>
                  <a:cubicBezTo>
                    <a:pt x="719" y="2000"/>
                    <a:pt x="375" y="1688"/>
                    <a:pt x="375" y="1188"/>
                  </a:cubicBezTo>
                  <a:cubicBezTo>
                    <a:pt x="375" y="750"/>
                    <a:pt x="688" y="438"/>
                    <a:pt x="1469" y="438"/>
                  </a:cubicBezTo>
                  <a:cubicBezTo>
                    <a:pt x="1750" y="438"/>
                    <a:pt x="1750" y="438"/>
                    <a:pt x="1750" y="438"/>
                  </a:cubicBezTo>
                  <a:cubicBezTo>
                    <a:pt x="3531" y="438"/>
                    <a:pt x="3531" y="438"/>
                    <a:pt x="3531" y="438"/>
                  </a:cubicBezTo>
                  <a:cubicBezTo>
                    <a:pt x="3531" y="0"/>
                    <a:pt x="3531" y="0"/>
                    <a:pt x="3531" y="0"/>
                  </a:cubicBezTo>
                  <a:cubicBezTo>
                    <a:pt x="1469" y="0"/>
                    <a:pt x="1469" y="0"/>
                    <a:pt x="1469" y="0"/>
                  </a:cubicBezTo>
                  <a:cubicBezTo>
                    <a:pt x="407" y="0"/>
                    <a:pt x="0" y="500"/>
                    <a:pt x="0" y="1188"/>
                  </a:cubicBezTo>
                  <a:cubicBezTo>
                    <a:pt x="0" y="1906"/>
                    <a:pt x="438" y="2438"/>
                    <a:pt x="1500" y="2438"/>
                  </a:cubicBezTo>
                  <a:cubicBezTo>
                    <a:pt x="4781" y="2438"/>
                    <a:pt x="4781" y="2438"/>
                    <a:pt x="4781" y="2438"/>
                  </a:cubicBezTo>
                  <a:lnTo>
                    <a:pt x="1750" y="2438"/>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0" name="Freeform 6"/>
            <p:cNvSpPr>
              <a:spLocks noChangeArrowheads="1"/>
            </p:cNvSpPr>
            <p:nvPr/>
          </p:nvSpPr>
          <p:spPr bwMode="auto">
            <a:xfrm rot="5400000">
              <a:off x="3258731" y="5769499"/>
              <a:ext cx="6760512" cy="3233810"/>
            </a:xfrm>
            <a:custGeom>
              <a:avLst/>
              <a:gdLst>
                <a:gd name="T0" fmla="*/ 5062 w 6532"/>
                <a:gd name="T1" fmla="*/ 0 h 2470"/>
                <a:gd name="T2" fmla="*/ 5062 w 6532"/>
                <a:gd name="T3" fmla="*/ 0 h 2470"/>
                <a:gd name="T4" fmla="*/ 6531 w 6532"/>
                <a:gd name="T5" fmla="*/ 1219 h 2470"/>
                <a:gd name="T6" fmla="*/ 5062 w 6532"/>
                <a:gd name="T7" fmla="*/ 2469 h 2470"/>
                <a:gd name="T8" fmla="*/ 0 w 6532"/>
                <a:gd name="T9" fmla="*/ 2469 h 2470"/>
                <a:gd name="T10" fmla="*/ 0 w 6532"/>
                <a:gd name="T11" fmla="*/ 2031 h 2470"/>
                <a:gd name="T12" fmla="*/ 5062 w 6532"/>
                <a:gd name="T13" fmla="*/ 2031 h 2470"/>
                <a:gd name="T14" fmla="*/ 6156 w 6532"/>
                <a:gd name="T15" fmla="*/ 1219 h 2470"/>
                <a:gd name="T16" fmla="*/ 5062 w 6532"/>
                <a:gd name="T17" fmla="*/ 438 h 2470"/>
                <a:gd name="T18" fmla="*/ 4781 w 6532"/>
                <a:gd name="T19" fmla="*/ 438 h 2470"/>
                <a:gd name="T20" fmla="*/ 1750 w 6532"/>
                <a:gd name="T21" fmla="*/ 438 h 2470"/>
                <a:gd name="T22" fmla="*/ 1750 w 6532"/>
                <a:gd name="T23" fmla="*/ 0 h 2470"/>
                <a:gd name="T24" fmla="*/ 5062 w 6532"/>
                <a:gd name="T25" fmla="*/ 0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32" h="2470">
                  <a:moveTo>
                    <a:pt x="5062" y="0"/>
                  </a:moveTo>
                  <a:lnTo>
                    <a:pt x="5062" y="0"/>
                  </a:lnTo>
                  <a:cubicBezTo>
                    <a:pt x="6124" y="0"/>
                    <a:pt x="6531" y="531"/>
                    <a:pt x="6531" y="1219"/>
                  </a:cubicBezTo>
                  <a:cubicBezTo>
                    <a:pt x="6531" y="1937"/>
                    <a:pt x="6093" y="2469"/>
                    <a:pt x="5062" y="2469"/>
                  </a:cubicBezTo>
                  <a:cubicBezTo>
                    <a:pt x="0" y="2469"/>
                    <a:pt x="0" y="2469"/>
                    <a:pt x="0" y="2469"/>
                  </a:cubicBezTo>
                  <a:cubicBezTo>
                    <a:pt x="0" y="2031"/>
                    <a:pt x="0" y="2031"/>
                    <a:pt x="0" y="2031"/>
                  </a:cubicBezTo>
                  <a:cubicBezTo>
                    <a:pt x="5062" y="2031"/>
                    <a:pt x="5062" y="2031"/>
                    <a:pt x="5062" y="2031"/>
                  </a:cubicBezTo>
                  <a:cubicBezTo>
                    <a:pt x="5843" y="2031"/>
                    <a:pt x="6156" y="1719"/>
                    <a:pt x="6156" y="1219"/>
                  </a:cubicBezTo>
                  <a:cubicBezTo>
                    <a:pt x="6156" y="781"/>
                    <a:pt x="5843" y="438"/>
                    <a:pt x="5062" y="438"/>
                  </a:cubicBezTo>
                  <a:cubicBezTo>
                    <a:pt x="4781" y="438"/>
                    <a:pt x="4781" y="438"/>
                    <a:pt x="4781" y="438"/>
                  </a:cubicBezTo>
                  <a:cubicBezTo>
                    <a:pt x="1750" y="438"/>
                    <a:pt x="1750" y="438"/>
                    <a:pt x="1750" y="438"/>
                  </a:cubicBezTo>
                  <a:cubicBezTo>
                    <a:pt x="1750" y="0"/>
                    <a:pt x="1750" y="0"/>
                    <a:pt x="1750" y="0"/>
                  </a:cubicBezTo>
                  <a:lnTo>
                    <a:pt x="5062"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85" tIns="121892" rIns="243785" bIns="121892" anchor="ctr"/>
            <a:lstStyle/>
            <a:p>
              <a:endParaRPr lang="en-US" dirty="0"/>
            </a:p>
          </p:txBody>
        </p:sp>
        <p:sp>
          <p:nvSpPr>
            <p:cNvPr id="61" name="Oval 60"/>
            <p:cNvSpPr/>
            <p:nvPr/>
          </p:nvSpPr>
          <p:spPr>
            <a:xfrm>
              <a:off x="5948203" y="8426608"/>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2" name="Oval 61"/>
            <p:cNvSpPr/>
            <p:nvPr/>
          </p:nvSpPr>
          <p:spPr>
            <a:xfrm>
              <a:off x="8591446" y="4840932"/>
              <a:ext cx="1546697" cy="1547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3" name="Oval 62"/>
            <p:cNvSpPr/>
            <p:nvPr/>
          </p:nvSpPr>
          <p:spPr>
            <a:xfrm>
              <a:off x="11231968" y="7254900"/>
              <a:ext cx="1546697" cy="1547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4" name="Oval 63"/>
            <p:cNvSpPr/>
            <p:nvPr/>
          </p:nvSpPr>
          <p:spPr>
            <a:xfrm>
              <a:off x="19153631" y="4840932"/>
              <a:ext cx="1546697" cy="1547100"/>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5" name="Oval 64"/>
            <p:cNvSpPr/>
            <p:nvPr/>
          </p:nvSpPr>
          <p:spPr>
            <a:xfrm>
              <a:off x="16550359" y="6369206"/>
              <a:ext cx="1546697" cy="15471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sp>
          <p:nvSpPr>
            <p:cNvPr id="66" name="Oval 65"/>
            <p:cNvSpPr/>
            <p:nvPr/>
          </p:nvSpPr>
          <p:spPr>
            <a:xfrm>
              <a:off x="3279542" y="4068864"/>
              <a:ext cx="1546697" cy="1547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03" tIns="91400" rIns="182803" bIns="91400" rtlCol="0" anchor="ctr"/>
            <a:lstStyle/>
            <a:p>
              <a:pPr algn="ctr"/>
              <a:endParaRPr lang="en-US" dirty="0"/>
            </a:p>
          </p:txBody>
        </p:sp>
      </p:grpSp>
      <p:grpSp>
        <p:nvGrpSpPr>
          <p:cNvPr id="2" name="Group 1"/>
          <p:cNvGrpSpPr/>
          <p:nvPr/>
        </p:nvGrpSpPr>
        <p:grpSpPr>
          <a:xfrm>
            <a:off x="6760021" y="1431014"/>
            <a:ext cx="2878184" cy="1511688"/>
            <a:chOff x="12369436" y="4991384"/>
            <a:chExt cx="10182696" cy="5348183"/>
          </a:xfrm>
        </p:grpSpPr>
        <p:sp>
          <p:nvSpPr>
            <p:cNvPr id="68" name="Rectangle 67"/>
            <p:cNvSpPr/>
            <p:nvPr/>
          </p:nvSpPr>
          <p:spPr bwMode="auto">
            <a:xfrm>
              <a:off x="13336667" y="7302282"/>
              <a:ext cx="9215461" cy="74244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69" name="Rectangle 68"/>
            <p:cNvSpPr/>
            <p:nvPr/>
          </p:nvSpPr>
          <p:spPr bwMode="auto">
            <a:xfrm>
              <a:off x="13336667" y="7302282"/>
              <a:ext cx="2303866" cy="7424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1" name="Oval 70"/>
            <p:cNvSpPr/>
            <p:nvPr/>
          </p:nvSpPr>
          <p:spPr>
            <a:xfrm>
              <a:off x="12398861" y="7276986"/>
              <a:ext cx="839131" cy="8393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 </a:t>
              </a:r>
              <a:endParaRPr lang="en-US" dirty="0"/>
            </a:p>
          </p:txBody>
        </p:sp>
        <p:sp>
          <p:nvSpPr>
            <p:cNvPr id="77" name="Rectangle 76"/>
            <p:cNvSpPr/>
            <p:nvPr/>
          </p:nvSpPr>
          <p:spPr bwMode="auto">
            <a:xfrm>
              <a:off x="13336666" y="8430405"/>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78" name="Rectangle 77"/>
            <p:cNvSpPr/>
            <p:nvPr/>
          </p:nvSpPr>
          <p:spPr bwMode="auto">
            <a:xfrm>
              <a:off x="13336666" y="8430405"/>
              <a:ext cx="6868219" cy="7472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80" name="Oval 79"/>
            <p:cNvSpPr/>
            <p:nvPr/>
          </p:nvSpPr>
          <p:spPr>
            <a:xfrm>
              <a:off x="12381245" y="8399549"/>
              <a:ext cx="839127" cy="83934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93" name="Rectangle 92"/>
            <p:cNvSpPr/>
            <p:nvPr/>
          </p:nvSpPr>
          <p:spPr bwMode="auto">
            <a:xfrm>
              <a:off x="13336666" y="6125942"/>
              <a:ext cx="9215462" cy="74726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4" name="Rectangle 93"/>
            <p:cNvSpPr/>
            <p:nvPr/>
          </p:nvSpPr>
          <p:spPr bwMode="auto">
            <a:xfrm>
              <a:off x="13336666" y="6125942"/>
              <a:ext cx="5422278" cy="7472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96" name="Oval 95"/>
            <p:cNvSpPr/>
            <p:nvPr/>
          </p:nvSpPr>
          <p:spPr>
            <a:xfrm>
              <a:off x="12369436" y="6097578"/>
              <a:ext cx="839127" cy="83934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01" name="Rectangle 100"/>
            <p:cNvSpPr/>
            <p:nvPr/>
          </p:nvSpPr>
          <p:spPr bwMode="auto">
            <a:xfrm>
              <a:off x="13336666" y="5012274"/>
              <a:ext cx="9215466" cy="74726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2" name="Rectangle 101"/>
            <p:cNvSpPr/>
            <p:nvPr/>
          </p:nvSpPr>
          <p:spPr bwMode="auto">
            <a:xfrm>
              <a:off x="13336666" y="5012274"/>
              <a:ext cx="4607732" cy="7472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04" name="Oval 103"/>
            <p:cNvSpPr/>
            <p:nvPr/>
          </p:nvSpPr>
          <p:spPr>
            <a:xfrm>
              <a:off x="12369436" y="4991384"/>
              <a:ext cx="839127" cy="83934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sp>
          <p:nvSpPr>
            <p:cNvPr id="110" name="Rectangle 109"/>
            <p:cNvSpPr/>
            <p:nvPr/>
          </p:nvSpPr>
          <p:spPr bwMode="auto">
            <a:xfrm>
              <a:off x="13336667" y="9558529"/>
              <a:ext cx="9215462" cy="7472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1" name="Rectangle 110"/>
            <p:cNvSpPr/>
            <p:nvPr/>
          </p:nvSpPr>
          <p:spPr bwMode="auto">
            <a:xfrm>
              <a:off x="13336667" y="9558529"/>
              <a:ext cx="3793186" cy="7472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13" name="Oval 112"/>
            <p:cNvSpPr/>
            <p:nvPr/>
          </p:nvSpPr>
          <p:spPr>
            <a:xfrm>
              <a:off x="12428288" y="9500221"/>
              <a:ext cx="839127" cy="83934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21917" tIns="60958" rIns="121917" bIns="60958" rtlCol="0" anchor="ctr"/>
            <a:lstStyle/>
            <a:p>
              <a:pPr algn="ctr"/>
              <a:endParaRPr lang="en-US" dirty="0"/>
            </a:p>
          </p:txBody>
        </p:sp>
      </p:grpSp>
      <p:grpSp>
        <p:nvGrpSpPr>
          <p:cNvPr id="3" name="Group 2"/>
          <p:cNvGrpSpPr/>
          <p:nvPr/>
        </p:nvGrpSpPr>
        <p:grpSpPr>
          <a:xfrm>
            <a:off x="10604192" y="1454740"/>
            <a:ext cx="4967594" cy="929526"/>
            <a:chOff x="2260213" y="3756774"/>
            <a:chExt cx="19966827" cy="3736152"/>
          </a:xfrm>
        </p:grpSpPr>
        <p:sp>
          <p:nvSpPr>
            <p:cNvPr id="117" name="Oval 5"/>
            <p:cNvSpPr>
              <a:spLocks noChangeArrowheads="1"/>
            </p:cNvSpPr>
            <p:nvPr/>
          </p:nvSpPr>
          <p:spPr bwMode="auto">
            <a:xfrm>
              <a:off x="2607368" y="4104019"/>
              <a:ext cx="3043073" cy="3043866"/>
            </a:xfrm>
            <a:prstGeom prst="ellipse">
              <a:avLst/>
            </a:pr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18" name="Group 117"/>
            <p:cNvGrpSpPr/>
            <p:nvPr/>
          </p:nvGrpSpPr>
          <p:grpSpPr>
            <a:xfrm>
              <a:off x="2260213" y="3756774"/>
              <a:ext cx="3735179" cy="3736152"/>
              <a:chOff x="1119258" y="2257147"/>
              <a:chExt cx="1868076" cy="1868076"/>
            </a:xfrm>
          </p:grpSpPr>
          <p:sp>
            <p:nvSpPr>
              <p:cNvPr id="11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lumMod val="75000"/>
                  <a:alpha val="24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lumMod val="75000"/>
                  <a:alpha val="2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31" name="Oval 5"/>
            <p:cNvSpPr>
              <a:spLocks noChangeArrowheads="1"/>
            </p:cNvSpPr>
            <p:nvPr/>
          </p:nvSpPr>
          <p:spPr bwMode="auto">
            <a:xfrm>
              <a:off x="7967929" y="4104019"/>
              <a:ext cx="3043073" cy="3043866"/>
            </a:xfrm>
            <a:prstGeom prst="ellipse">
              <a:avLst/>
            </a:pr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32" name="Group 131"/>
            <p:cNvGrpSpPr/>
            <p:nvPr/>
          </p:nvGrpSpPr>
          <p:grpSpPr>
            <a:xfrm>
              <a:off x="7620775" y="3756774"/>
              <a:ext cx="3735179" cy="3736152"/>
              <a:chOff x="3800237" y="2257147"/>
              <a:chExt cx="1868076" cy="1868076"/>
            </a:xfrm>
          </p:grpSpPr>
          <p:sp>
            <p:nvSpPr>
              <p:cNvPr id="133" name="Freeform 6"/>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4" name="Freeform 7"/>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5" name="Freeform 8"/>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Freeform 9"/>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7" name="Freeform 10"/>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8" name="Freeform 11"/>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9" name="Freeform 12"/>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0" name="Freeform 13"/>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5"/>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16"/>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17"/>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3">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5" name="Oval 5"/>
            <p:cNvSpPr>
              <a:spLocks noChangeArrowheads="1"/>
            </p:cNvSpPr>
            <p:nvPr/>
          </p:nvSpPr>
          <p:spPr bwMode="auto">
            <a:xfrm>
              <a:off x="13458851" y="4104019"/>
              <a:ext cx="3043073" cy="3043866"/>
            </a:xfrm>
            <a:prstGeom prst="ellipse">
              <a:avLst/>
            </a:prstGeom>
            <a:solidFill>
              <a:schemeClr val="accent2"/>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46" name="Group 145"/>
            <p:cNvGrpSpPr/>
            <p:nvPr/>
          </p:nvGrpSpPr>
          <p:grpSpPr>
            <a:xfrm>
              <a:off x="13111696" y="3756774"/>
              <a:ext cx="3735179" cy="3736152"/>
              <a:chOff x="6546413" y="2257147"/>
              <a:chExt cx="1868076" cy="1868076"/>
            </a:xfrm>
          </p:grpSpPr>
          <p:sp>
            <p:nvSpPr>
              <p:cNvPr id="147"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8"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9"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0"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1"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2"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5"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6"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Oval 5"/>
            <p:cNvSpPr>
              <a:spLocks noChangeArrowheads="1"/>
            </p:cNvSpPr>
            <p:nvPr/>
          </p:nvSpPr>
          <p:spPr bwMode="auto">
            <a:xfrm>
              <a:off x="18839016" y="4104019"/>
              <a:ext cx="3043073" cy="3043866"/>
            </a:xfrm>
            <a:prstGeom prst="ellipse">
              <a:avLst/>
            </a:pr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a:p>
          </p:txBody>
        </p:sp>
        <p:grpSp>
          <p:nvGrpSpPr>
            <p:cNvPr id="160" name="Group 159"/>
            <p:cNvGrpSpPr/>
            <p:nvPr/>
          </p:nvGrpSpPr>
          <p:grpSpPr>
            <a:xfrm>
              <a:off x="18491861" y="3756774"/>
              <a:ext cx="3735179" cy="3736152"/>
              <a:chOff x="9237196" y="2257147"/>
              <a:chExt cx="1868076" cy="1868076"/>
            </a:xfrm>
          </p:grpSpPr>
          <p:sp>
            <p:nvSpPr>
              <p:cNvPr id="161"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2"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3"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4"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5"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6"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7"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8"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9"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0"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2"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 name="Group 3"/>
          <p:cNvGrpSpPr/>
          <p:nvPr/>
        </p:nvGrpSpPr>
        <p:grpSpPr>
          <a:xfrm>
            <a:off x="16690617" y="1342083"/>
            <a:ext cx="3014703" cy="948137"/>
            <a:chOff x="2928897" y="3745170"/>
            <a:chExt cx="18575262" cy="5842000"/>
          </a:xfrm>
        </p:grpSpPr>
        <p:sp>
          <p:nvSpPr>
            <p:cNvPr id="173" name="AutoShape 2"/>
            <p:cNvSpPr>
              <a:spLocks/>
            </p:cNvSpPr>
            <p:nvPr/>
          </p:nvSpPr>
          <p:spPr bwMode="auto">
            <a:xfrm>
              <a:off x="15663680" y="3745170"/>
              <a:ext cx="5840479" cy="5842000"/>
            </a:xfrm>
            <a:prstGeom prst="diamond">
              <a:avLst/>
            </a:prstGeom>
            <a:solidFill>
              <a:schemeClr val="accent4">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4" name="AutoShape 3"/>
            <p:cNvSpPr>
              <a:spLocks/>
            </p:cNvSpPr>
            <p:nvPr/>
          </p:nvSpPr>
          <p:spPr bwMode="auto">
            <a:xfrm>
              <a:off x="11308714" y="3745170"/>
              <a:ext cx="5840479" cy="5842000"/>
            </a:xfrm>
            <a:prstGeom prst="diamond">
              <a:avLst/>
            </a:prstGeom>
            <a:solidFill>
              <a:schemeClr val="accent3">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5" name="AutoShape 4"/>
            <p:cNvSpPr>
              <a:spLocks/>
            </p:cNvSpPr>
            <p:nvPr/>
          </p:nvSpPr>
          <p:spPr bwMode="auto">
            <a:xfrm>
              <a:off x="7068019" y="3745170"/>
              <a:ext cx="5840479" cy="5842000"/>
            </a:xfrm>
            <a:prstGeom prst="diamond">
              <a:avLst/>
            </a:prstGeom>
            <a:solidFill>
              <a:schemeClr val="accent2">
                <a:alpha val="89803"/>
              </a:schemeClr>
            </a:solidFill>
            <a:ln w="25400">
              <a:solidFill>
                <a:schemeClr val="tx1">
                  <a:alpha val="0"/>
                </a:schemeClr>
              </a:solidFill>
              <a:miter lim="800000"/>
              <a:headEnd/>
              <a:tailEnd/>
            </a:ln>
          </p:spPr>
          <p:txBody>
            <a:bodyPr lIns="0" tIns="0" rIns="0" bIns="0"/>
            <a:lstStyle/>
            <a:p>
              <a:pPr algn="ctr"/>
              <a:endParaRPr lang="es-ES" dirty="0"/>
            </a:p>
          </p:txBody>
        </p:sp>
        <p:sp>
          <p:nvSpPr>
            <p:cNvPr id="176" name="AutoShape 5"/>
            <p:cNvSpPr>
              <a:spLocks/>
            </p:cNvSpPr>
            <p:nvPr/>
          </p:nvSpPr>
          <p:spPr bwMode="auto">
            <a:xfrm>
              <a:off x="2928897" y="3745170"/>
              <a:ext cx="5840479" cy="5842000"/>
            </a:xfrm>
            <a:prstGeom prst="diamond">
              <a:avLst/>
            </a:prstGeom>
            <a:solidFill>
              <a:schemeClr val="accent1">
                <a:alpha val="89803"/>
              </a:schemeClr>
            </a:solidFill>
            <a:ln w="25400">
              <a:solidFill>
                <a:schemeClr val="tx1">
                  <a:alpha val="0"/>
                </a:schemeClr>
              </a:solidFill>
              <a:miter lim="800000"/>
              <a:headEnd/>
              <a:tailEnd/>
            </a:ln>
          </p:spPr>
          <p:txBody>
            <a:bodyPr lIns="0" tIns="0" rIns="0" bIns="0"/>
            <a:lstStyle/>
            <a:p>
              <a:pPr algn="ctr"/>
              <a:endParaRPr lang="es-ES" dirty="0"/>
            </a:p>
          </p:txBody>
        </p:sp>
      </p:grpSp>
      <p:grpSp>
        <p:nvGrpSpPr>
          <p:cNvPr id="5" name="Group 4"/>
          <p:cNvGrpSpPr/>
          <p:nvPr/>
        </p:nvGrpSpPr>
        <p:grpSpPr>
          <a:xfrm>
            <a:off x="1925152" y="4137803"/>
            <a:ext cx="5517609" cy="1736092"/>
            <a:chOff x="4367373" y="4733288"/>
            <a:chExt cx="15676375" cy="4932504"/>
          </a:xfrm>
        </p:grpSpPr>
        <p:grpSp>
          <p:nvGrpSpPr>
            <p:cNvPr id="177" name="Group 176"/>
            <p:cNvGrpSpPr/>
            <p:nvPr/>
          </p:nvGrpSpPr>
          <p:grpSpPr>
            <a:xfrm>
              <a:off x="4367373" y="7270521"/>
              <a:ext cx="4461536" cy="2382282"/>
              <a:chOff x="1706563" y="4518025"/>
              <a:chExt cx="2605088" cy="1390650"/>
            </a:xfrm>
          </p:grpSpPr>
          <p:sp>
            <p:nvSpPr>
              <p:cNvPr id="178"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9"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623967" y="5729661"/>
              <a:ext cx="4469694" cy="3923134"/>
              <a:chOff x="3024188" y="3378200"/>
              <a:chExt cx="2609851" cy="2530475"/>
            </a:xfrm>
          </p:grpSpPr>
          <p:sp>
            <p:nvSpPr>
              <p:cNvPr id="18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3" name="Group 182"/>
            <p:cNvGrpSpPr/>
            <p:nvPr/>
          </p:nvGrpSpPr>
          <p:grpSpPr>
            <a:xfrm>
              <a:off x="8875127" y="5518378"/>
              <a:ext cx="4461536" cy="4134420"/>
              <a:chOff x="4338638" y="2257425"/>
              <a:chExt cx="2605088" cy="3651250"/>
            </a:xfrm>
          </p:grpSpPr>
          <p:sp>
            <p:nvSpPr>
              <p:cNvPr id="184"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5"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6" name="Group 185"/>
            <p:cNvGrpSpPr/>
            <p:nvPr/>
          </p:nvGrpSpPr>
          <p:grpSpPr>
            <a:xfrm>
              <a:off x="11139881" y="6291507"/>
              <a:ext cx="4461536" cy="3361298"/>
              <a:chOff x="5661026" y="3946525"/>
              <a:chExt cx="2605088" cy="1962150"/>
            </a:xfrm>
          </p:grpSpPr>
          <p:sp>
            <p:nvSpPr>
              <p:cNvPr id="187" name="Freeform 186"/>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8" name="Freeform 187"/>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9" name="Group 188"/>
            <p:cNvGrpSpPr/>
            <p:nvPr/>
          </p:nvGrpSpPr>
          <p:grpSpPr>
            <a:xfrm>
              <a:off x="13369287" y="5330523"/>
              <a:ext cx="4469696" cy="4334878"/>
              <a:chOff x="3024188" y="3378200"/>
              <a:chExt cx="2609852" cy="2530475"/>
            </a:xfrm>
          </p:grpSpPr>
          <p:sp>
            <p:nvSpPr>
              <p:cNvPr id="190"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1"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15582212" y="4733288"/>
              <a:ext cx="4461536" cy="4932504"/>
              <a:chOff x="4338638" y="2257425"/>
              <a:chExt cx="2605088" cy="3651250"/>
            </a:xfrm>
          </p:grpSpPr>
          <p:sp>
            <p:nvSpPr>
              <p:cNvPr id="193"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6">
                  <a:alpha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4"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7" name="Group 6"/>
          <p:cNvGrpSpPr/>
          <p:nvPr/>
        </p:nvGrpSpPr>
        <p:grpSpPr>
          <a:xfrm>
            <a:off x="1928681" y="6946151"/>
            <a:ext cx="5318283" cy="2169233"/>
            <a:chOff x="4276284" y="5402699"/>
            <a:chExt cx="18631279" cy="7599367"/>
          </a:xfrm>
        </p:grpSpPr>
        <p:grpSp>
          <p:nvGrpSpPr>
            <p:cNvPr id="237" name="Group 4"/>
            <p:cNvGrpSpPr>
              <a:grpSpLocks noChangeAspect="1"/>
            </p:cNvGrpSpPr>
            <p:nvPr/>
          </p:nvGrpSpPr>
          <p:grpSpPr bwMode="auto">
            <a:xfrm>
              <a:off x="4276284" y="10587997"/>
              <a:ext cx="4265345" cy="2414068"/>
              <a:chOff x="2814" y="1405"/>
              <a:chExt cx="2052" cy="1510"/>
            </a:xfrm>
          </p:grpSpPr>
          <p:sp>
            <p:nvSpPr>
              <p:cNvPr id="238"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a:grpSpLocks noChangeAspect="1"/>
            </p:cNvGrpSpPr>
            <p:nvPr/>
          </p:nvGrpSpPr>
          <p:grpSpPr bwMode="auto">
            <a:xfrm>
              <a:off x="7149472" y="9862517"/>
              <a:ext cx="4265345" cy="3139548"/>
              <a:chOff x="2814" y="1405"/>
              <a:chExt cx="2052" cy="1510"/>
            </a:xfrm>
          </p:grpSpPr>
          <p:sp>
            <p:nvSpPr>
              <p:cNvPr id="241" name="Freeform 240"/>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41"/>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3" name="Group 4"/>
            <p:cNvGrpSpPr>
              <a:grpSpLocks noChangeAspect="1"/>
            </p:cNvGrpSpPr>
            <p:nvPr/>
          </p:nvGrpSpPr>
          <p:grpSpPr bwMode="auto">
            <a:xfrm>
              <a:off x="10022659" y="8459674"/>
              <a:ext cx="4265345" cy="4542390"/>
              <a:chOff x="2814" y="1405"/>
              <a:chExt cx="2052" cy="1510"/>
            </a:xfrm>
          </p:grpSpPr>
          <p:sp>
            <p:nvSpPr>
              <p:cNvPr id="244"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6" name="Group 4"/>
            <p:cNvGrpSpPr>
              <a:grpSpLocks noChangeAspect="1"/>
            </p:cNvGrpSpPr>
            <p:nvPr/>
          </p:nvGrpSpPr>
          <p:grpSpPr bwMode="auto">
            <a:xfrm>
              <a:off x="12895843" y="10833538"/>
              <a:ext cx="4265345" cy="2168526"/>
              <a:chOff x="2814" y="1405"/>
              <a:chExt cx="2052" cy="1510"/>
            </a:xfrm>
          </p:grpSpPr>
          <p:sp>
            <p:nvSpPr>
              <p:cNvPr id="247"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4"/>
            <p:cNvGrpSpPr>
              <a:grpSpLocks noChangeAspect="1"/>
            </p:cNvGrpSpPr>
            <p:nvPr/>
          </p:nvGrpSpPr>
          <p:grpSpPr bwMode="auto">
            <a:xfrm>
              <a:off x="15769033" y="7747440"/>
              <a:ext cx="4265345" cy="5254626"/>
              <a:chOff x="2814" y="1405"/>
              <a:chExt cx="2052" cy="1510"/>
            </a:xfrm>
          </p:grpSpPr>
          <p:sp>
            <p:nvSpPr>
              <p:cNvPr id="250"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5">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5">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2" name="Group 4"/>
            <p:cNvGrpSpPr>
              <a:grpSpLocks noChangeAspect="1"/>
            </p:cNvGrpSpPr>
            <p:nvPr/>
          </p:nvGrpSpPr>
          <p:grpSpPr bwMode="auto">
            <a:xfrm>
              <a:off x="18642218" y="9404789"/>
              <a:ext cx="4265345" cy="3597276"/>
              <a:chOff x="2814" y="1405"/>
              <a:chExt cx="2052" cy="1510"/>
            </a:xfrm>
          </p:grpSpPr>
          <p:sp>
            <p:nvSpPr>
              <p:cNvPr id="253" name="Freeform 5"/>
              <p:cNvSpPr>
                <a:spLocks/>
              </p:cNvSpPr>
              <p:nvPr/>
            </p:nvSpPr>
            <p:spPr bwMode="auto">
              <a:xfrm>
                <a:off x="2814" y="1405"/>
                <a:ext cx="2052" cy="1510"/>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6">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6"/>
              <p:cNvSpPr>
                <a:spLocks/>
              </p:cNvSpPr>
              <p:nvPr/>
            </p:nvSpPr>
            <p:spPr bwMode="auto">
              <a:xfrm>
                <a:off x="3840" y="1405"/>
                <a:ext cx="1026" cy="1510"/>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6">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5" name="Oval 5"/>
            <p:cNvSpPr>
              <a:spLocks noChangeArrowheads="1"/>
            </p:cNvSpPr>
            <p:nvPr/>
          </p:nvSpPr>
          <p:spPr bwMode="auto">
            <a:xfrm>
              <a:off x="8695906" y="5402699"/>
              <a:ext cx="1212330" cy="1210578"/>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6" name="Freeform 6"/>
            <p:cNvSpPr>
              <a:spLocks/>
            </p:cNvSpPr>
            <p:nvPr/>
          </p:nvSpPr>
          <p:spPr bwMode="auto">
            <a:xfrm rot="10800000">
              <a:off x="887382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5"/>
            <p:cNvSpPr>
              <a:spLocks noChangeArrowheads="1"/>
            </p:cNvSpPr>
            <p:nvPr/>
          </p:nvSpPr>
          <p:spPr bwMode="auto">
            <a:xfrm>
              <a:off x="11539379" y="5424785"/>
              <a:ext cx="1212330" cy="1210578"/>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58" name="Freeform 6"/>
            <p:cNvSpPr>
              <a:spLocks/>
            </p:cNvSpPr>
            <p:nvPr/>
          </p:nvSpPr>
          <p:spPr bwMode="auto">
            <a:xfrm rot="10800000">
              <a:off x="11717298" y="645946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5"/>
            <p:cNvSpPr>
              <a:spLocks noChangeArrowheads="1"/>
            </p:cNvSpPr>
            <p:nvPr/>
          </p:nvSpPr>
          <p:spPr bwMode="auto">
            <a:xfrm>
              <a:off x="14400270" y="5403095"/>
              <a:ext cx="1212330" cy="1210578"/>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panose="020F0A02020204030203" pitchFamily="34" charset="0"/>
              </a:endParaRPr>
            </a:p>
          </p:txBody>
        </p:sp>
        <p:sp>
          <p:nvSpPr>
            <p:cNvPr id="260" name="Freeform 6"/>
            <p:cNvSpPr>
              <a:spLocks/>
            </p:cNvSpPr>
            <p:nvPr/>
          </p:nvSpPr>
          <p:spPr bwMode="auto">
            <a:xfrm rot="10800000">
              <a:off x="14578189" y="6437777"/>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5"/>
            <p:cNvSpPr>
              <a:spLocks noChangeArrowheads="1"/>
            </p:cNvSpPr>
            <p:nvPr/>
          </p:nvSpPr>
          <p:spPr bwMode="auto">
            <a:xfrm>
              <a:off x="17311226" y="5402699"/>
              <a:ext cx="1212330" cy="1210578"/>
            </a:xfrm>
            <a:prstGeom prst="ellipse">
              <a:avLst/>
            </a:pr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2" name="Freeform 6"/>
            <p:cNvSpPr>
              <a:spLocks/>
            </p:cNvSpPr>
            <p:nvPr/>
          </p:nvSpPr>
          <p:spPr bwMode="auto">
            <a:xfrm rot="10800000">
              <a:off x="17489145"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5"/>
            <p:cNvSpPr>
              <a:spLocks noChangeArrowheads="1"/>
            </p:cNvSpPr>
            <p:nvPr/>
          </p:nvSpPr>
          <p:spPr bwMode="auto">
            <a:xfrm>
              <a:off x="20188852" y="5409979"/>
              <a:ext cx="1212330" cy="1210578"/>
            </a:xfrm>
            <a:prstGeom prst="ellipse">
              <a:avLst/>
            </a:pr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2800" dirty="0">
                <a:solidFill>
                  <a:schemeClr val="bg1"/>
                </a:solidFill>
                <a:latin typeface="Lato Black" panose="020F0A02020204030203" pitchFamily="34" charset="0"/>
              </a:endParaRPr>
            </a:p>
          </p:txBody>
        </p:sp>
        <p:sp>
          <p:nvSpPr>
            <p:cNvPr id="264" name="Freeform 6"/>
            <p:cNvSpPr>
              <a:spLocks/>
            </p:cNvSpPr>
            <p:nvPr/>
          </p:nvSpPr>
          <p:spPr bwMode="auto">
            <a:xfrm rot="10800000">
              <a:off x="20366771" y="644466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5"/>
            <p:cNvSpPr>
              <a:spLocks noChangeArrowheads="1"/>
            </p:cNvSpPr>
            <p:nvPr/>
          </p:nvSpPr>
          <p:spPr bwMode="auto">
            <a:xfrm>
              <a:off x="5792049" y="5402699"/>
              <a:ext cx="1212330" cy="121057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endParaRPr lang="en-US" sz="3200" dirty="0">
                <a:solidFill>
                  <a:schemeClr val="bg1"/>
                </a:solidFill>
                <a:latin typeface="Lato Black"/>
                <a:cs typeface="Lato Black"/>
              </a:endParaRPr>
            </a:p>
          </p:txBody>
        </p:sp>
        <p:sp>
          <p:nvSpPr>
            <p:cNvPr id="266" name="Freeform 6"/>
            <p:cNvSpPr>
              <a:spLocks/>
            </p:cNvSpPr>
            <p:nvPr/>
          </p:nvSpPr>
          <p:spPr bwMode="auto">
            <a:xfrm rot="10800000">
              <a:off x="5969968" y="6437381"/>
              <a:ext cx="856493" cy="428358"/>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267" name="Straight Connector 266"/>
            <p:cNvCxnSpPr/>
            <p:nvPr/>
          </p:nvCxnSpPr>
          <p:spPr>
            <a:xfrm>
              <a:off x="6408957" y="7149261"/>
              <a:ext cx="0" cy="3438736"/>
            </a:xfrm>
            <a:prstGeom prst="line">
              <a:avLst/>
            </a:prstGeom>
            <a:ln w="12700">
              <a:solidFill>
                <a:schemeClr val="accent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flipH="1">
              <a:off x="9278317" y="7149261"/>
              <a:ext cx="3827" cy="2713256"/>
            </a:xfrm>
            <a:prstGeom prst="line">
              <a:avLst/>
            </a:prstGeom>
            <a:ln w="12700">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a:off x="12155332" y="7149261"/>
              <a:ext cx="0" cy="1310412"/>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15028516" y="7149261"/>
              <a:ext cx="0" cy="3684276"/>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17901705" y="7149262"/>
              <a:ext cx="0" cy="655206"/>
            </a:xfrm>
            <a:prstGeom prst="line">
              <a:avLst/>
            </a:prstGeom>
            <a:ln w="12700">
              <a:solidFill>
                <a:schemeClr val="accent5"/>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flipH="1">
              <a:off x="20794102" y="7149261"/>
              <a:ext cx="3827" cy="2255528"/>
            </a:xfrm>
            <a:prstGeom prst="line">
              <a:avLst/>
            </a:prstGeom>
            <a:ln w="12700">
              <a:solidFill>
                <a:schemeClr val="accent6"/>
              </a:solidFill>
              <a:headEnd type="oval"/>
              <a:tailEnd type="none"/>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737370" y="5450077"/>
            <a:ext cx="2748548" cy="2553002"/>
            <a:chOff x="13184722" y="3316318"/>
            <a:chExt cx="9334794" cy="8670668"/>
          </a:xfrm>
        </p:grpSpPr>
        <p:sp>
          <p:nvSpPr>
            <p:cNvPr id="274" name="Rectangle 273"/>
            <p:cNvSpPr/>
            <p:nvPr/>
          </p:nvSpPr>
          <p:spPr>
            <a:xfrm>
              <a:off x="13184724"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5" name="Rectangle 274"/>
            <p:cNvSpPr/>
            <p:nvPr/>
          </p:nvSpPr>
          <p:spPr>
            <a:xfrm>
              <a:off x="13184722" y="5617209"/>
              <a:ext cx="1070665" cy="6369768"/>
            </a:xfrm>
            <a:prstGeom prst="rect">
              <a:avLst/>
            </a:prstGeom>
            <a:solidFill>
              <a:schemeClr val="accent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9" name="Rectangle 278"/>
            <p:cNvSpPr/>
            <p:nvPr/>
          </p:nvSpPr>
          <p:spPr>
            <a:xfrm>
              <a:off x="14839538"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0" name="Rectangle 279"/>
            <p:cNvSpPr/>
            <p:nvPr/>
          </p:nvSpPr>
          <p:spPr>
            <a:xfrm>
              <a:off x="14839538" y="7074345"/>
              <a:ext cx="1070665" cy="491263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4" name="Rectangle 283"/>
            <p:cNvSpPr/>
            <p:nvPr/>
          </p:nvSpPr>
          <p:spPr>
            <a:xfrm>
              <a:off x="16494351"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5" name="Rectangle 284"/>
            <p:cNvSpPr/>
            <p:nvPr/>
          </p:nvSpPr>
          <p:spPr>
            <a:xfrm>
              <a:off x="16494353" y="4483878"/>
              <a:ext cx="1070665" cy="75031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9" name="Rectangle 288"/>
            <p:cNvSpPr/>
            <p:nvPr/>
          </p:nvSpPr>
          <p:spPr>
            <a:xfrm>
              <a:off x="18144193"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0" name="Rectangle 289"/>
            <p:cNvSpPr/>
            <p:nvPr/>
          </p:nvSpPr>
          <p:spPr>
            <a:xfrm>
              <a:off x="18144195" y="4923328"/>
              <a:ext cx="1070665" cy="706365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6" name="Rectangle 295"/>
            <p:cNvSpPr/>
            <p:nvPr/>
          </p:nvSpPr>
          <p:spPr>
            <a:xfrm>
              <a:off x="19799009" y="3316318"/>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7" name="Rectangle 296"/>
            <p:cNvSpPr/>
            <p:nvPr/>
          </p:nvSpPr>
          <p:spPr>
            <a:xfrm>
              <a:off x="19799009" y="4483880"/>
              <a:ext cx="1070665" cy="750310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2" name="Rectangle 301"/>
            <p:cNvSpPr/>
            <p:nvPr/>
          </p:nvSpPr>
          <p:spPr>
            <a:xfrm>
              <a:off x="21448851" y="3316319"/>
              <a:ext cx="1070665" cy="8670658"/>
            </a:xfrm>
            <a:prstGeom prst="rect">
              <a:avLst/>
            </a:prstGeom>
            <a:solidFill>
              <a:srgbClr val="E5E5E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03" name="Rectangle 302"/>
            <p:cNvSpPr/>
            <p:nvPr/>
          </p:nvSpPr>
          <p:spPr>
            <a:xfrm>
              <a:off x="21448851" y="5617207"/>
              <a:ext cx="1070665" cy="636977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10" name="Group 9"/>
          <p:cNvGrpSpPr/>
          <p:nvPr/>
        </p:nvGrpSpPr>
        <p:grpSpPr>
          <a:xfrm>
            <a:off x="18034560" y="3394704"/>
            <a:ext cx="4593665" cy="1019427"/>
            <a:chOff x="6577005" y="9624673"/>
            <a:chExt cx="13626646" cy="3024028"/>
          </a:xfrm>
        </p:grpSpPr>
        <p:sp>
          <p:nvSpPr>
            <p:cNvPr id="305" name="Freeform 304"/>
            <p:cNvSpPr/>
            <p:nvPr/>
          </p:nvSpPr>
          <p:spPr>
            <a:xfrm>
              <a:off x="922477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6" name="Freeform 305"/>
            <p:cNvSpPr/>
            <p:nvPr/>
          </p:nvSpPr>
          <p:spPr>
            <a:xfrm flipV="1">
              <a:off x="6577005"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7" name="Freeform 306"/>
            <p:cNvSpPr/>
            <p:nvPr/>
          </p:nvSpPr>
          <p:spPr>
            <a:xfrm>
              <a:off x="14520301" y="11136687"/>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8" name="Freeform 307"/>
            <p:cNvSpPr/>
            <p:nvPr/>
          </p:nvSpPr>
          <p:spPr>
            <a:xfrm flipV="1">
              <a:off x="11872536"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09" name="Freeform 308"/>
            <p:cNvSpPr/>
            <p:nvPr/>
          </p:nvSpPr>
          <p:spPr>
            <a:xfrm flipV="1">
              <a:off x="17168067" y="9624673"/>
              <a:ext cx="3035584" cy="1512014"/>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dirty="0"/>
            </a:p>
          </p:txBody>
        </p:sp>
        <p:sp>
          <p:nvSpPr>
            <p:cNvPr id="310" name="Oval 309"/>
            <p:cNvSpPr>
              <a:spLocks noChangeAspect="1"/>
            </p:cNvSpPr>
            <p:nvPr/>
          </p:nvSpPr>
          <p:spPr>
            <a:xfrm>
              <a:off x="7306892" y="10343502"/>
              <a:ext cx="1568716" cy="156912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1" name="Oval 310"/>
            <p:cNvSpPr>
              <a:spLocks noChangeAspect="1"/>
            </p:cNvSpPr>
            <p:nvPr/>
          </p:nvSpPr>
          <p:spPr>
            <a:xfrm>
              <a:off x="9957669" y="10343502"/>
              <a:ext cx="1568716" cy="156912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2" name="Oval 311"/>
            <p:cNvSpPr>
              <a:spLocks noChangeAspect="1"/>
            </p:cNvSpPr>
            <p:nvPr/>
          </p:nvSpPr>
          <p:spPr>
            <a:xfrm>
              <a:off x="12605434" y="10343502"/>
              <a:ext cx="1568716" cy="15691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3" name="Oval 312"/>
            <p:cNvSpPr>
              <a:spLocks noChangeAspect="1"/>
            </p:cNvSpPr>
            <p:nvPr/>
          </p:nvSpPr>
          <p:spPr>
            <a:xfrm>
              <a:off x="15253199" y="10343502"/>
              <a:ext cx="1568716" cy="156912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endParaRPr lang="en-US" sz="6400" dirty="0">
                <a:solidFill>
                  <a:schemeClr val="bg1"/>
                </a:solidFill>
                <a:latin typeface="Lato Regular"/>
                <a:cs typeface="Lato Regular"/>
              </a:endParaRPr>
            </a:p>
          </p:txBody>
        </p:sp>
        <p:sp>
          <p:nvSpPr>
            <p:cNvPr id="314" name="Oval 313"/>
            <p:cNvSpPr>
              <a:spLocks noChangeAspect="1"/>
            </p:cNvSpPr>
            <p:nvPr/>
          </p:nvSpPr>
          <p:spPr>
            <a:xfrm>
              <a:off x="17900965" y="10343502"/>
              <a:ext cx="1568716" cy="15691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43" tIns="91422" rIns="182843" bIns="91422" numCol="1" spcCol="0" rtlCol="0" fromWordArt="0" anchor="ctr" anchorCtr="0" forceAA="0" compatLnSpc="1">
              <a:prstTxWarp prst="textNoShape">
                <a:avLst/>
              </a:prstTxWarp>
              <a:noAutofit/>
            </a:bodyPr>
            <a:lstStyle/>
            <a:p>
              <a:pPr algn="ctr"/>
              <a:r>
                <a:rPr lang="en-AU" sz="6400" dirty="0">
                  <a:solidFill>
                    <a:schemeClr val="bg1"/>
                  </a:solidFill>
                  <a:latin typeface="Lato Regular"/>
                  <a:cs typeface="Lato Regular"/>
                </a:rPr>
                <a:t></a:t>
              </a:r>
              <a:endParaRPr lang="en-US" sz="6400" dirty="0">
                <a:solidFill>
                  <a:schemeClr val="bg1"/>
                </a:solidFill>
                <a:latin typeface="Lato Regular"/>
                <a:cs typeface="Lato Regular"/>
              </a:endParaRPr>
            </a:p>
          </p:txBody>
        </p:sp>
      </p:grpSp>
      <p:grpSp>
        <p:nvGrpSpPr>
          <p:cNvPr id="336" name="Group 335"/>
          <p:cNvGrpSpPr/>
          <p:nvPr/>
        </p:nvGrpSpPr>
        <p:grpSpPr>
          <a:xfrm>
            <a:off x="2498166" y="10083955"/>
            <a:ext cx="1554546" cy="1930491"/>
            <a:chOff x="9152481" y="4161629"/>
            <a:chExt cx="6110782" cy="7588586"/>
          </a:xfrm>
        </p:grpSpPr>
        <p:sp>
          <p:nvSpPr>
            <p:cNvPr id="337" name="Freeform 17"/>
            <p:cNvSpPr>
              <a:spLocks noChangeArrowheads="1"/>
            </p:cNvSpPr>
            <p:nvPr/>
          </p:nvSpPr>
          <p:spPr bwMode="auto">
            <a:xfrm>
              <a:off x="10998164" y="4161629"/>
              <a:ext cx="2745973" cy="1313791"/>
            </a:xfrm>
            <a:custGeom>
              <a:avLst/>
              <a:gdLst>
                <a:gd name="T0" fmla="*/ 3314 w 6713"/>
                <a:gd name="T1" fmla="*/ 10 h 3210"/>
                <a:gd name="T2" fmla="*/ 3314 w 6713"/>
                <a:gd name="T3" fmla="*/ 10 h 3210"/>
                <a:gd name="T4" fmla="*/ 3220 w 6713"/>
                <a:gd name="T5" fmla="*/ 0 h 3210"/>
                <a:gd name="T6" fmla="*/ 3136 w 6713"/>
                <a:gd name="T7" fmla="*/ 10 h 3210"/>
                <a:gd name="T8" fmla="*/ 0 w 6713"/>
                <a:gd name="T9" fmla="*/ 3209 h 3210"/>
                <a:gd name="T10" fmla="*/ 472 w 6713"/>
                <a:gd name="T11" fmla="*/ 3209 h 3210"/>
                <a:gd name="T12" fmla="*/ 3314 w 6713"/>
                <a:gd name="T13" fmla="*/ 629 h 3210"/>
                <a:gd name="T14" fmla="*/ 6209 w 6713"/>
                <a:gd name="T15" fmla="*/ 3209 h 3210"/>
                <a:gd name="T16" fmla="*/ 6712 w 6713"/>
                <a:gd name="T17" fmla="*/ 3209 h 3210"/>
                <a:gd name="T18" fmla="*/ 3314 w 6713"/>
                <a:gd name="T19" fmla="*/ 10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13" h="3210">
                  <a:moveTo>
                    <a:pt x="3314" y="10"/>
                  </a:moveTo>
                  <a:lnTo>
                    <a:pt x="3314" y="10"/>
                  </a:lnTo>
                  <a:cubicBezTo>
                    <a:pt x="3283" y="0"/>
                    <a:pt x="3251" y="0"/>
                    <a:pt x="3220" y="0"/>
                  </a:cubicBezTo>
                  <a:cubicBezTo>
                    <a:pt x="3189" y="0"/>
                    <a:pt x="3167" y="0"/>
                    <a:pt x="3136" y="10"/>
                  </a:cubicBezTo>
                  <a:cubicBezTo>
                    <a:pt x="1416" y="52"/>
                    <a:pt x="220" y="1489"/>
                    <a:pt x="0" y="3209"/>
                  </a:cubicBezTo>
                  <a:cubicBezTo>
                    <a:pt x="472" y="3209"/>
                    <a:pt x="472" y="3209"/>
                    <a:pt x="472" y="3209"/>
                  </a:cubicBezTo>
                  <a:cubicBezTo>
                    <a:pt x="651" y="1930"/>
                    <a:pt x="1783" y="629"/>
                    <a:pt x="3314" y="629"/>
                  </a:cubicBezTo>
                  <a:cubicBezTo>
                    <a:pt x="4888" y="629"/>
                    <a:pt x="5790" y="1961"/>
                    <a:pt x="6209" y="3209"/>
                  </a:cubicBezTo>
                  <a:cubicBezTo>
                    <a:pt x="6712" y="3209"/>
                    <a:pt x="6712" y="3209"/>
                    <a:pt x="6712" y="3209"/>
                  </a:cubicBezTo>
                  <a:cubicBezTo>
                    <a:pt x="6261" y="1604"/>
                    <a:pt x="5066" y="52"/>
                    <a:pt x="3314" y="1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8" name="Freeform 18"/>
            <p:cNvSpPr>
              <a:spLocks noChangeArrowheads="1"/>
            </p:cNvSpPr>
            <p:nvPr/>
          </p:nvSpPr>
          <p:spPr bwMode="auto">
            <a:xfrm>
              <a:off x="12298983" y="4564068"/>
              <a:ext cx="1086121" cy="1422070"/>
            </a:xfrm>
            <a:custGeom>
              <a:avLst/>
              <a:gdLst>
                <a:gd name="T0" fmla="*/ 2653 w 2654"/>
                <a:gd name="T1" fmla="*/ 2224 h 3473"/>
                <a:gd name="T2" fmla="*/ 2653 w 2654"/>
                <a:gd name="T3" fmla="*/ 2224 h 3473"/>
                <a:gd name="T4" fmla="*/ 1804 w 2654"/>
                <a:gd name="T5" fmla="*/ 766 h 3473"/>
                <a:gd name="T6" fmla="*/ 136 w 2654"/>
                <a:gd name="T7" fmla="*/ 0 h 3473"/>
                <a:gd name="T8" fmla="*/ 63 w 2654"/>
                <a:gd name="T9" fmla="*/ 0 h 3473"/>
                <a:gd name="T10" fmla="*/ 0 w 2654"/>
                <a:gd name="T11" fmla="*/ 0 h 3473"/>
                <a:gd name="T12" fmla="*/ 0 w 2654"/>
                <a:gd name="T13" fmla="*/ 746 h 3473"/>
                <a:gd name="T14" fmla="*/ 105 w 2654"/>
                <a:gd name="T15" fmla="*/ 746 h 3473"/>
                <a:gd name="T16" fmla="*/ 220 w 2654"/>
                <a:gd name="T17" fmla="*/ 672 h 3473"/>
                <a:gd name="T18" fmla="*/ 577 w 2654"/>
                <a:gd name="T19" fmla="*/ 546 h 3473"/>
                <a:gd name="T20" fmla="*/ 975 w 2654"/>
                <a:gd name="T21" fmla="*/ 672 h 3473"/>
                <a:gd name="T22" fmla="*/ 1164 w 2654"/>
                <a:gd name="T23" fmla="*/ 1134 h 3473"/>
                <a:gd name="T24" fmla="*/ 975 w 2654"/>
                <a:gd name="T25" fmla="*/ 1595 h 3473"/>
                <a:gd name="T26" fmla="*/ 577 w 2654"/>
                <a:gd name="T27" fmla="*/ 1721 h 3473"/>
                <a:gd name="T28" fmla="*/ 220 w 2654"/>
                <a:gd name="T29" fmla="*/ 1574 h 3473"/>
                <a:gd name="T30" fmla="*/ 84 w 2654"/>
                <a:gd name="T31" fmla="*/ 1480 h 3473"/>
                <a:gd name="T32" fmla="*/ 0 w 2654"/>
                <a:gd name="T33" fmla="*/ 1480 h 3473"/>
                <a:gd name="T34" fmla="*/ 0 w 2654"/>
                <a:gd name="T35" fmla="*/ 2224 h 3473"/>
                <a:gd name="T36" fmla="*/ 1479 w 2654"/>
                <a:gd name="T37" fmla="*/ 2224 h 3473"/>
                <a:gd name="T38" fmla="*/ 1479 w 2654"/>
                <a:gd name="T39" fmla="*/ 2623 h 3473"/>
                <a:gd name="T40" fmla="*/ 1479 w 2654"/>
                <a:gd name="T41" fmla="*/ 2633 h 3473"/>
                <a:gd name="T42" fmla="*/ 1342 w 2654"/>
                <a:gd name="T43" fmla="*/ 2895 h 3473"/>
                <a:gd name="T44" fmla="*/ 1248 w 2654"/>
                <a:gd name="T45" fmla="*/ 3105 h 3473"/>
                <a:gd name="T46" fmla="*/ 1322 w 2654"/>
                <a:gd name="T47" fmla="*/ 3357 h 3473"/>
                <a:gd name="T48" fmla="*/ 1605 w 2654"/>
                <a:gd name="T49" fmla="*/ 3472 h 3473"/>
                <a:gd name="T50" fmla="*/ 1877 w 2654"/>
                <a:gd name="T51" fmla="*/ 3367 h 3473"/>
                <a:gd name="T52" fmla="*/ 1951 w 2654"/>
                <a:gd name="T53" fmla="*/ 3105 h 3473"/>
                <a:gd name="T54" fmla="*/ 1867 w 2654"/>
                <a:gd name="T55" fmla="*/ 2895 h 3473"/>
                <a:gd name="T56" fmla="*/ 1751 w 2654"/>
                <a:gd name="T57" fmla="*/ 2643 h 3473"/>
                <a:gd name="T58" fmla="*/ 1751 w 2654"/>
                <a:gd name="T59" fmla="*/ 2224 h 3473"/>
                <a:gd name="T60" fmla="*/ 2653 w 2654"/>
                <a:gd name="T61" fmla="*/ 2224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54" h="3473">
                  <a:moveTo>
                    <a:pt x="2653" y="2224"/>
                  </a:moveTo>
                  <a:lnTo>
                    <a:pt x="2653" y="2224"/>
                  </a:lnTo>
                  <a:cubicBezTo>
                    <a:pt x="2454" y="1700"/>
                    <a:pt x="2181" y="1165"/>
                    <a:pt x="1804" y="766"/>
                  </a:cubicBezTo>
                  <a:cubicBezTo>
                    <a:pt x="1374" y="305"/>
                    <a:pt x="850" y="0"/>
                    <a:pt x="136" y="0"/>
                  </a:cubicBezTo>
                  <a:cubicBezTo>
                    <a:pt x="116" y="0"/>
                    <a:pt x="84" y="0"/>
                    <a:pt x="63" y="0"/>
                  </a:cubicBezTo>
                  <a:cubicBezTo>
                    <a:pt x="42" y="0"/>
                    <a:pt x="21" y="0"/>
                    <a:pt x="0" y="0"/>
                  </a:cubicBezTo>
                  <a:cubicBezTo>
                    <a:pt x="0" y="746"/>
                    <a:pt x="0" y="746"/>
                    <a:pt x="0" y="746"/>
                  </a:cubicBezTo>
                  <a:cubicBezTo>
                    <a:pt x="105" y="746"/>
                    <a:pt x="105" y="746"/>
                    <a:pt x="105" y="746"/>
                  </a:cubicBezTo>
                  <a:cubicBezTo>
                    <a:pt x="126" y="746"/>
                    <a:pt x="136" y="746"/>
                    <a:pt x="220" y="672"/>
                  </a:cubicBezTo>
                  <a:cubicBezTo>
                    <a:pt x="304" y="619"/>
                    <a:pt x="420" y="546"/>
                    <a:pt x="577" y="546"/>
                  </a:cubicBezTo>
                  <a:cubicBezTo>
                    <a:pt x="703" y="546"/>
                    <a:pt x="850" y="567"/>
                    <a:pt x="975" y="672"/>
                  </a:cubicBezTo>
                  <a:cubicBezTo>
                    <a:pt x="1091" y="756"/>
                    <a:pt x="1175" y="934"/>
                    <a:pt x="1164" y="1134"/>
                  </a:cubicBezTo>
                  <a:cubicBezTo>
                    <a:pt x="1164" y="1333"/>
                    <a:pt x="1080" y="1501"/>
                    <a:pt x="975" y="1595"/>
                  </a:cubicBezTo>
                  <a:cubicBezTo>
                    <a:pt x="850" y="1689"/>
                    <a:pt x="713" y="1721"/>
                    <a:pt x="577" y="1721"/>
                  </a:cubicBezTo>
                  <a:cubicBezTo>
                    <a:pt x="420" y="1721"/>
                    <a:pt x="293" y="1637"/>
                    <a:pt x="220" y="1574"/>
                  </a:cubicBezTo>
                  <a:cubicBezTo>
                    <a:pt x="126" y="1501"/>
                    <a:pt x="105" y="1480"/>
                    <a:pt x="84" y="1480"/>
                  </a:cubicBezTo>
                  <a:cubicBezTo>
                    <a:pt x="0" y="1480"/>
                    <a:pt x="0" y="1480"/>
                    <a:pt x="0" y="1480"/>
                  </a:cubicBezTo>
                  <a:cubicBezTo>
                    <a:pt x="0" y="2224"/>
                    <a:pt x="0" y="2224"/>
                    <a:pt x="0" y="2224"/>
                  </a:cubicBezTo>
                  <a:cubicBezTo>
                    <a:pt x="1479" y="2224"/>
                    <a:pt x="1479" y="2224"/>
                    <a:pt x="1479" y="2224"/>
                  </a:cubicBezTo>
                  <a:cubicBezTo>
                    <a:pt x="1479" y="2623"/>
                    <a:pt x="1479" y="2623"/>
                    <a:pt x="1479" y="2623"/>
                  </a:cubicBezTo>
                  <a:cubicBezTo>
                    <a:pt x="1490" y="2633"/>
                    <a:pt x="1490" y="2633"/>
                    <a:pt x="1479" y="2633"/>
                  </a:cubicBezTo>
                  <a:cubicBezTo>
                    <a:pt x="1468" y="2759"/>
                    <a:pt x="1395" y="2822"/>
                    <a:pt x="1342" y="2895"/>
                  </a:cubicBezTo>
                  <a:cubicBezTo>
                    <a:pt x="1290" y="2959"/>
                    <a:pt x="1248" y="3021"/>
                    <a:pt x="1248" y="3105"/>
                  </a:cubicBezTo>
                  <a:cubicBezTo>
                    <a:pt x="1248" y="3210"/>
                    <a:pt x="1269" y="3294"/>
                    <a:pt x="1322" y="3357"/>
                  </a:cubicBezTo>
                  <a:cubicBezTo>
                    <a:pt x="1374" y="3420"/>
                    <a:pt x="1447" y="3462"/>
                    <a:pt x="1605" y="3472"/>
                  </a:cubicBezTo>
                  <a:cubicBezTo>
                    <a:pt x="1751" y="3472"/>
                    <a:pt x="1825" y="3430"/>
                    <a:pt x="1877" y="3367"/>
                  </a:cubicBezTo>
                  <a:cubicBezTo>
                    <a:pt x="1929" y="3294"/>
                    <a:pt x="1951" y="3210"/>
                    <a:pt x="1951" y="3105"/>
                  </a:cubicBezTo>
                  <a:cubicBezTo>
                    <a:pt x="1951" y="3021"/>
                    <a:pt x="1919" y="2959"/>
                    <a:pt x="1867" y="2895"/>
                  </a:cubicBezTo>
                  <a:cubicBezTo>
                    <a:pt x="1825" y="2832"/>
                    <a:pt x="1751" y="2759"/>
                    <a:pt x="1751" y="2643"/>
                  </a:cubicBezTo>
                  <a:cubicBezTo>
                    <a:pt x="1751" y="2224"/>
                    <a:pt x="1751" y="2224"/>
                    <a:pt x="1751" y="2224"/>
                  </a:cubicBezTo>
                  <a:lnTo>
                    <a:pt x="2653" y="222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39" name="Freeform 19"/>
            <p:cNvSpPr>
              <a:spLocks noChangeArrowheads="1"/>
            </p:cNvSpPr>
            <p:nvPr/>
          </p:nvSpPr>
          <p:spPr bwMode="auto">
            <a:xfrm>
              <a:off x="11340960" y="4582115"/>
              <a:ext cx="1338707" cy="1404023"/>
            </a:xfrm>
            <a:custGeom>
              <a:avLst/>
              <a:gdLst>
                <a:gd name="T0" fmla="*/ 3167 w 3274"/>
                <a:gd name="T1" fmla="*/ 807 h 3430"/>
                <a:gd name="T2" fmla="*/ 3167 w 3274"/>
                <a:gd name="T3" fmla="*/ 807 h 3430"/>
                <a:gd name="T4" fmla="*/ 2916 w 3274"/>
                <a:gd name="T5" fmla="*/ 734 h 3430"/>
                <a:gd name="T6" fmla="*/ 2695 w 3274"/>
                <a:gd name="T7" fmla="*/ 818 h 3430"/>
                <a:gd name="T8" fmla="*/ 2444 w 3274"/>
                <a:gd name="T9" fmla="*/ 943 h 3430"/>
                <a:gd name="T10" fmla="*/ 2067 w 3274"/>
                <a:gd name="T11" fmla="*/ 943 h 3430"/>
                <a:gd name="T12" fmla="*/ 2067 w 3274"/>
                <a:gd name="T13" fmla="*/ 0 h 3430"/>
                <a:gd name="T14" fmla="*/ 0 w 3274"/>
                <a:gd name="T15" fmla="*/ 2181 h 3430"/>
                <a:gd name="T16" fmla="*/ 913 w 3274"/>
                <a:gd name="T17" fmla="*/ 2181 h 3430"/>
                <a:gd name="T18" fmla="*/ 913 w 3274"/>
                <a:gd name="T19" fmla="*/ 2580 h 3430"/>
                <a:gd name="T20" fmla="*/ 913 w 3274"/>
                <a:gd name="T21" fmla="*/ 2590 h 3430"/>
                <a:gd name="T22" fmla="*/ 776 w 3274"/>
                <a:gd name="T23" fmla="*/ 2852 h 3430"/>
                <a:gd name="T24" fmla="*/ 682 w 3274"/>
                <a:gd name="T25" fmla="*/ 3062 h 3430"/>
                <a:gd name="T26" fmla="*/ 755 w 3274"/>
                <a:gd name="T27" fmla="*/ 3314 h 3430"/>
                <a:gd name="T28" fmla="*/ 1038 w 3274"/>
                <a:gd name="T29" fmla="*/ 3429 h 3430"/>
                <a:gd name="T30" fmla="*/ 1311 w 3274"/>
                <a:gd name="T31" fmla="*/ 3324 h 3430"/>
                <a:gd name="T32" fmla="*/ 1385 w 3274"/>
                <a:gd name="T33" fmla="*/ 3062 h 3430"/>
                <a:gd name="T34" fmla="*/ 1301 w 3274"/>
                <a:gd name="T35" fmla="*/ 2852 h 3430"/>
                <a:gd name="T36" fmla="*/ 1185 w 3274"/>
                <a:gd name="T37" fmla="*/ 2600 h 3430"/>
                <a:gd name="T38" fmla="*/ 1185 w 3274"/>
                <a:gd name="T39" fmla="*/ 2181 h 3430"/>
                <a:gd name="T40" fmla="*/ 2067 w 3274"/>
                <a:gd name="T41" fmla="*/ 2181 h 3430"/>
                <a:gd name="T42" fmla="*/ 2067 w 3274"/>
                <a:gd name="T43" fmla="*/ 1206 h 3430"/>
                <a:gd name="T44" fmla="*/ 2434 w 3274"/>
                <a:gd name="T45" fmla="*/ 1206 h 3430"/>
                <a:gd name="T46" fmla="*/ 2444 w 3274"/>
                <a:gd name="T47" fmla="*/ 1206 h 3430"/>
                <a:gd name="T48" fmla="*/ 2695 w 3274"/>
                <a:gd name="T49" fmla="*/ 1353 h 3430"/>
                <a:gd name="T50" fmla="*/ 2916 w 3274"/>
                <a:gd name="T51" fmla="*/ 1447 h 3430"/>
                <a:gd name="T52" fmla="*/ 3167 w 3274"/>
                <a:gd name="T53" fmla="*/ 1374 h 3430"/>
                <a:gd name="T54" fmla="*/ 3273 w 3274"/>
                <a:gd name="T55" fmla="*/ 1091 h 3430"/>
                <a:gd name="T56" fmla="*/ 3167 w 3274"/>
                <a:gd name="T57" fmla="*/ 807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74" h="3430">
                  <a:moveTo>
                    <a:pt x="3167" y="807"/>
                  </a:moveTo>
                  <a:lnTo>
                    <a:pt x="3167" y="807"/>
                  </a:lnTo>
                  <a:cubicBezTo>
                    <a:pt x="3105" y="755"/>
                    <a:pt x="3010" y="734"/>
                    <a:pt x="2916" y="734"/>
                  </a:cubicBezTo>
                  <a:cubicBezTo>
                    <a:pt x="2832" y="734"/>
                    <a:pt x="2769" y="776"/>
                    <a:pt x="2695" y="818"/>
                  </a:cubicBezTo>
                  <a:cubicBezTo>
                    <a:pt x="2632" y="870"/>
                    <a:pt x="2559" y="943"/>
                    <a:pt x="2444" y="943"/>
                  </a:cubicBezTo>
                  <a:cubicBezTo>
                    <a:pt x="2067" y="943"/>
                    <a:pt x="2067" y="943"/>
                    <a:pt x="2067" y="943"/>
                  </a:cubicBezTo>
                  <a:cubicBezTo>
                    <a:pt x="2067" y="0"/>
                    <a:pt x="2067" y="0"/>
                    <a:pt x="2067" y="0"/>
                  </a:cubicBezTo>
                  <a:cubicBezTo>
                    <a:pt x="976" y="209"/>
                    <a:pt x="168" y="1216"/>
                    <a:pt x="0" y="2181"/>
                  </a:cubicBezTo>
                  <a:cubicBezTo>
                    <a:pt x="913" y="2181"/>
                    <a:pt x="913" y="2181"/>
                    <a:pt x="913" y="2181"/>
                  </a:cubicBezTo>
                  <a:cubicBezTo>
                    <a:pt x="913" y="2580"/>
                    <a:pt x="913" y="2580"/>
                    <a:pt x="913" y="2580"/>
                  </a:cubicBezTo>
                  <a:cubicBezTo>
                    <a:pt x="913" y="2590"/>
                    <a:pt x="913" y="2590"/>
                    <a:pt x="913" y="2590"/>
                  </a:cubicBezTo>
                  <a:cubicBezTo>
                    <a:pt x="902" y="2716"/>
                    <a:pt x="829" y="2779"/>
                    <a:pt x="776" y="2852"/>
                  </a:cubicBezTo>
                  <a:cubicBezTo>
                    <a:pt x="714" y="2916"/>
                    <a:pt x="682" y="2978"/>
                    <a:pt x="682" y="3062"/>
                  </a:cubicBezTo>
                  <a:cubicBezTo>
                    <a:pt x="682" y="3167"/>
                    <a:pt x="703" y="3251"/>
                    <a:pt x="755" y="3314"/>
                  </a:cubicBezTo>
                  <a:cubicBezTo>
                    <a:pt x="808" y="3377"/>
                    <a:pt x="882" y="3419"/>
                    <a:pt x="1038" y="3429"/>
                  </a:cubicBezTo>
                  <a:cubicBezTo>
                    <a:pt x="1185" y="3429"/>
                    <a:pt x="1259" y="3387"/>
                    <a:pt x="1311" y="3324"/>
                  </a:cubicBezTo>
                  <a:cubicBezTo>
                    <a:pt x="1364" y="3251"/>
                    <a:pt x="1385" y="3167"/>
                    <a:pt x="1385" y="3062"/>
                  </a:cubicBezTo>
                  <a:cubicBezTo>
                    <a:pt x="1385" y="2978"/>
                    <a:pt x="1353" y="2916"/>
                    <a:pt x="1301" y="2852"/>
                  </a:cubicBezTo>
                  <a:cubicBezTo>
                    <a:pt x="1248" y="2789"/>
                    <a:pt x="1185" y="2716"/>
                    <a:pt x="1185" y="2600"/>
                  </a:cubicBezTo>
                  <a:cubicBezTo>
                    <a:pt x="1185" y="2181"/>
                    <a:pt x="1185" y="2181"/>
                    <a:pt x="1185" y="2181"/>
                  </a:cubicBezTo>
                  <a:cubicBezTo>
                    <a:pt x="2067" y="2181"/>
                    <a:pt x="2067" y="2181"/>
                    <a:pt x="2067" y="2181"/>
                  </a:cubicBezTo>
                  <a:cubicBezTo>
                    <a:pt x="2067" y="1206"/>
                    <a:pt x="2067" y="1206"/>
                    <a:pt x="2067" y="1206"/>
                  </a:cubicBezTo>
                  <a:cubicBezTo>
                    <a:pt x="2434" y="1206"/>
                    <a:pt x="2434" y="1206"/>
                    <a:pt x="2434" y="1206"/>
                  </a:cubicBezTo>
                  <a:cubicBezTo>
                    <a:pt x="2434" y="1206"/>
                    <a:pt x="2434" y="1206"/>
                    <a:pt x="2444" y="1206"/>
                  </a:cubicBezTo>
                  <a:cubicBezTo>
                    <a:pt x="2559" y="1216"/>
                    <a:pt x="2632" y="1300"/>
                    <a:pt x="2695" y="1353"/>
                  </a:cubicBezTo>
                  <a:cubicBezTo>
                    <a:pt x="2769" y="1405"/>
                    <a:pt x="2832" y="1447"/>
                    <a:pt x="2916" y="1447"/>
                  </a:cubicBezTo>
                  <a:cubicBezTo>
                    <a:pt x="3010" y="1447"/>
                    <a:pt x="3105" y="1415"/>
                    <a:pt x="3167" y="1374"/>
                  </a:cubicBezTo>
                  <a:cubicBezTo>
                    <a:pt x="3230" y="1321"/>
                    <a:pt x="3273" y="1238"/>
                    <a:pt x="3273" y="1091"/>
                  </a:cubicBezTo>
                  <a:cubicBezTo>
                    <a:pt x="3273" y="943"/>
                    <a:pt x="3230" y="859"/>
                    <a:pt x="3167" y="807"/>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0" name="Freeform 20"/>
            <p:cNvSpPr>
              <a:spLocks noChangeArrowheads="1"/>
            </p:cNvSpPr>
            <p:nvPr/>
          </p:nvSpPr>
          <p:spPr bwMode="auto">
            <a:xfrm>
              <a:off x="10581397" y="5587309"/>
              <a:ext cx="600794" cy="1326424"/>
            </a:xfrm>
            <a:custGeom>
              <a:avLst/>
              <a:gdLst>
                <a:gd name="T0" fmla="*/ 21 w 1469"/>
                <a:gd name="T1" fmla="*/ 1562 h 3242"/>
                <a:gd name="T2" fmla="*/ 21 w 1469"/>
                <a:gd name="T3" fmla="*/ 1562 h 3242"/>
                <a:gd name="T4" fmla="*/ 944 w 1469"/>
                <a:gd name="T5" fmla="*/ 3241 h 3242"/>
                <a:gd name="T6" fmla="*/ 1468 w 1469"/>
                <a:gd name="T7" fmla="*/ 3241 h 3242"/>
                <a:gd name="T8" fmla="*/ 1468 w 1469"/>
                <a:gd name="T9" fmla="*/ 42 h 3242"/>
                <a:gd name="T10" fmla="*/ 1468 w 1469"/>
                <a:gd name="T11" fmla="*/ 0 h 3242"/>
                <a:gd name="T12" fmla="*/ 881 w 1469"/>
                <a:gd name="T13" fmla="*/ 0 h 3242"/>
                <a:gd name="T14" fmla="*/ 21 w 1469"/>
                <a:gd name="T15" fmla="*/ 1562 h 3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9" h="3242">
                  <a:moveTo>
                    <a:pt x="21" y="1562"/>
                  </a:moveTo>
                  <a:lnTo>
                    <a:pt x="21" y="1562"/>
                  </a:lnTo>
                  <a:cubicBezTo>
                    <a:pt x="53" y="2842"/>
                    <a:pt x="409" y="3157"/>
                    <a:pt x="944" y="3241"/>
                  </a:cubicBezTo>
                  <a:cubicBezTo>
                    <a:pt x="1468" y="3241"/>
                    <a:pt x="1468" y="3241"/>
                    <a:pt x="1468" y="3241"/>
                  </a:cubicBezTo>
                  <a:cubicBezTo>
                    <a:pt x="1468" y="42"/>
                    <a:pt x="1468" y="42"/>
                    <a:pt x="1468" y="42"/>
                  </a:cubicBezTo>
                  <a:cubicBezTo>
                    <a:pt x="1468" y="31"/>
                    <a:pt x="1468" y="21"/>
                    <a:pt x="1468" y="0"/>
                  </a:cubicBezTo>
                  <a:cubicBezTo>
                    <a:pt x="881" y="0"/>
                    <a:pt x="881" y="0"/>
                    <a:pt x="881" y="0"/>
                  </a:cubicBezTo>
                  <a:cubicBezTo>
                    <a:pt x="367" y="272"/>
                    <a:pt x="0" y="870"/>
                    <a:pt x="21" y="156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1" name="Freeform 21"/>
            <p:cNvSpPr>
              <a:spLocks noChangeArrowheads="1"/>
            </p:cNvSpPr>
            <p:nvPr/>
          </p:nvSpPr>
          <p:spPr bwMode="auto">
            <a:xfrm>
              <a:off x="11328331" y="5587309"/>
              <a:ext cx="1114988" cy="1815485"/>
            </a:xfrm>
            <a:custGeom>
              <a:avLst/>
              <a:gdLst>
                <a:gd name="T0" fmla="*/ 1447 w 2727"/>
                <a:gd name="T1" fmla="*/ 146 h 4437"/>
                <a:gd name="T2" fmla="*/ 1447 w 2727"/>
                <a:gd name="T3" fmla="*/ 146 h 4437"/>
                <a:gd name="T4" fmla="*/ 1520 w 2727"/>
                <a:gd name="T5" fmla="*/ 262 h 4437"/>
                <a:gd name="T6" fmla="*/ 1647 w 2727"/>
                <a:gd name="T7" fmla="*/ 608 h 4437"/>
                <a:gd name="T8" fmla="*/ 1520 w 2727"/>
                <a:gd name="T9" fmla="*/ 1007 h 4437"/>
                <a:gd name="T10" fmla="*/ 1059 w 2727"/>
                <a:gd name="T11" fmla="*/ 1206 h 4437"/>
                <a:gd name="T12" fmla="*/ 608 w 2727"/>
                <a:gd name="T13" fmla="*/ 1007 h 4437"/>
                <a:gd name="T14" fmla="*/ 482 w 2727"/>
                <a:gd name="T15" fmla="*/ 608 h 4437"/>
                <a:gd name="T16" fmla="*/ 619 w 2727"/>
                <a:gd name="T17" fmla="*/ 251 h 4437"/>
                <a:gd name="T18" fmla="*/ 713 w 2727"/>
                <a:gd name="T19" fmla="*/ 115 h 4437"/>
                <a:gd name="T20" fmla="*/ 713 w 2727"/>
                <a:gd name="T21" fmla="*/ 0 h 4437"/>
                <a:gd name="T22" fmla="*/ 0 w 2727"/>
                <a:gd name="T23" fmla="*/ 0 h 4437"/>
                <a:gd name="T24" fmla="*/ 0 w 2727"/>
                <a:gd name="T25" fmla="*/ 42 h 4437"/>
                <a:gd name="T26" fmla="*/ 0 w 2727"/>
                <a:gd name="T27" fmla="*/ 52 h 4437"/>
                <a:gd name="T28" fmla="*/ 0 w 2727"/>
                <a:gd name="T29" fmla="*/ 1604 h 4437"/>
                <a:gd name="T30" fmla="*/ 0 w 2727"/>
                <a:gd name="T31" fmla="*/ 3241 h 4437"/>
                <a:gd name="T32" fmla="*/ 1133 w 2727"/>
                <a:gd name="T33" fmla="*/ 3241 h 4437"/>
                <a:gd name="T34" fmla="*/ 1133 w 2727"/>
                <a:gd name="T35" fmla="*/ 3586 h 4437"/>
                <a:gd name="T36" fmla="*/ 1133 w 2727"/>
                <a:gd name="T37" fmla="*/ 3597 h 4437"/>
                <a:gd name="T38" fmla="*/ 985 w 2727"/>
                <a:gd name="T39" fmla="*/ 3859 h 4437"/>
                <a:gd name="T40" fmla="*/ 891 w 2727"/>
                <a:gd name="T41" fmla="*/ 4069 h 4437"/>
                <a:gd name="T42" fmla="*/ 965 w 2727"/>
                <a:gd name="T43" fmla="*/ 4320 h 4437"/>
                <a:gd name="T44" fmla="*/ 1248 w 2727"/>
                <a:gd name="T45" fmla="*/ 4436 h 4437"/>
                <a:gd name="T46" fmla="*/ 1531 w 2727"/>
                <a:gd name="T47" fmla="*/ 4331 h 4437"/>
                <a:gd name="T48" fmla="*/ 1604 w 2727"/>
                <a:gd name="T49" fmla="*/ 4069 h 4437"/>
                <a:gd name="T50" fmla="*/ 1520 w 2727"/>
                <a:gd name="T51" fmla="*/ 3859 h 4437"/>
                <a:gd name="T52" fmla="*/ 1395 w 2727"/>
                <a:gd name="T53" fmla="*/ 3608 h 4437"/>
                <a:gd name="T54" fmla="*/ 1395 w 2727"/>
                <a:gd name="T55" fmla="*/ 3241 h 4437"/>
                <a:gd name="T56" fmla="*/ 2726 w 2727"/>
                <a:gd name="T57" fmla="*/ 3241 h 4437"/>
                <a:gd name="T58" fmla="*/ 2726 w 2727"/>
                <a:gd name="T59" fmla="*/ 1971 h 4437"/>
                <a:gd name="T60" fmla="*/ 2663 w 2727"/>
                <a:gd name="T61" fmla="*/ 1971 h 4437"/>
                <a:gd name="T62" fmla="*/ 2527 w 2727"/>
                <a:gd name="T63" fmla="*/ 2066 h 4437"/>
                <a:gd name="T64" fmla="*/ 2171 w 2727"/>
                <a:gd name="T65" fmla="*/ 2202 h 4437"/>
                <a:gd name="T66" fmla="*/ 1772 w 2727"/>
                <a:gd name="T67" fmla="*/ 2076 h 4437"/>
                <a:gd name="T68" fmla="*/ 1573 w 2727"/>
                <a:gd name="T69" fmla="*/ 1625 h 4437"/>
                <a:gd name="T70" fmla="*/ 1772 w 2727"/>
                <a:gd name="T71" fmla="*/ 1153 h 4437"/>
                <a:gd name="T72" fmla="*/ 2171 w 2727"/>
                <a:gd name="T73" fmla="*/ 1038 h 4437"/>
                <a:gd name="T74" fmla="*/ 2517 w 2727"/>
                <a:gd name="T75" fmla="*/ 1164 h 4437"/>
                <a:gd name="T76" fmla="*/ 2632 w 2727"/>
                <a:gd name="T77" fmla="*/ 1237 h 4437"/>
                <a:gd name="T78" fmla="*/ 2726 w 2727"/>
                <a:gd name="T79" fmla="*/ 1237 h 4437"/>
                <a:gd name="T80" fmla="*/ 2726 w 2727"/>
                <a:gd name="T81" fmla="*/ 0 h 4437"/>
                <a:gd name="T82" fmla="*/ 1447 w 2727"/>
                <a:gd name="T83" fmla="*/ 0 h 4437"/>
                <a:gd name="T84" fmla="*/ 1447 w 2727"/>
                <a:gd name="T85" fmla="*/ 146 h 4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7" h="4437">
                  <a:moveTo>
                    <a:pt x="1447" y="146"/>
                  </a:moveTo>
                  <a:lnTo>
                    <a:pt x="1447" y="146"/>
                  </a:lnTo>
                  <a:cubicBezTo>
                    <a:pt x="1447" y="167"/>
                    <a:pt x="1458" y="167"/>
                    <a:pt x="1520" y="262"/>
                  </a:cubicBezTo>
                  <a:cubicBezTo>
                    <a:pt x="1573" y="335"/>
                    <a:pt x="1647" y="462"/>
                    <a:pt x="1647" y="608"/>
                  </a:cubicBezTo>
                  <a:cubicBezTo>
                    <a:pt x="1647" y="745"/>
                    <a:pt x="1626" y="891"/>
                    <a:pt x="1520" y="1007"/>
                  </a:cubicBezTo>
                  <a:cubicBezTo>
                    <a:pt x="1436" y="1121"/>
                    <a:pt x="1258" y="1206"/>
                    <a:pt x="1059" y="1206"/>
                  </a:cubicBezTo>
                  <a:cubicBezTo>
                    <a:pt x="860" y="1195"/>
                    <a:pt x="692" y="1121"/>
                    <a:pt x="608" y="1007"/>
                  </a:cubicBezTo>
                  <a:cubicBezTo>
                    <a:pt x="503" y="891"/>
                    <a:pt x="482" y="745"/>
                    <a:pt x="482" y="608"/>
                  </a:cubicBezTo>
                  <a:cubicBezTo>
                    <a:pt x="482" y="451"/>
                    <a:pt x="556" y="335"/>
                    <a:pt x="619" y="251"/>
                  </a:cubicBezTo>
                  <a:cubicBezTo>
                    <a:pt x="692" y="157"/>
                    <a:pt x="713" y="146"/>
                    <a:pt x="713" y="115"/>
                  </a:cubicBezTo>
                  <a:cubicBezTo>
                    <a:pt x="713" y="0"/>
                    <a:pt x="713" y="0"/>
                    <a:pt x="713" y="0"/>
                  </a:cubicBezTo>
                  <a:cubicBezTo>
                    <a:pt x="0" y="0"/>
                    <a:pt x="0" y="0"/>
                    <a:pt x="0" y="0"/>
                  </a:cubicBezTo>
                  <a:cubicBezTo>
                    <a:pt x="0" y="21"/>
                    <a:pt x="0" y="31"/>
                    <a:pt x="0" y="42"/>
                  </a:cubicBezTo>
                  <a:cubicBezTo>
                    <a:pt x="0" y="52"/>
                    <a:pt x="0" y="52"/>
                    <a:pt x="0" y="52"/>
                  </a:cubicBezTo>
                  <a:cubicBezTo>
                    <a:pt x="0" y="1604"/>
                    <a:pt x="0" y="1604"/>
                    <a:pt x="0" y="1604"/>
                  </a:cubicBezTo>
                  <a:cubicBezTo>
                    <a:pt x="0" y="3241"/>
                    <a:pt x="0" y="3241"/>
                    <a:pt x="0" y="3241"/>
                  </a:cubicBezTo>
                  <a:cubicBezTo>
                    <a:pt x="1133" y="3241"/>
                    <a:pt x="1133" y="3241"/>
                    <a:pt x="1133" y="3241"/>
                  </a:cubicBezTo>
                  <a:cubicBezTo>
                    <a:pt x="1133" y="3586"/>
                    <a:pt x="1133" y="3586"/>
                    <a:pt x="1133" y="3586"/>
                  </a:cubicBezTo>
                  <a:cubicBezTo>
                    <a:pt x="1133" y="3597"/>
                    <a:pt x="1133" y="3597"/>
                    <a:pt x="1133" y="3597"/>
                  </a:cubicBezTo>
                  <a:cubicBezTo>
                    <a:pt x="1122" y="3712"/>
                    <a:pt x="1038" y="3785"/>
                    <a:pt x="985" y="3859"/>
                  </a:cubicBezTo>
                  <a:cubicBezTo>
                    <a:pt x="933" y="3922"/>
                    <a:pt x="891" y="3985"/>
                    <a:pt x="891" y="4069"/>
                  </a:cubicBezTo>
                  <a:cubicBezTo>
                    <a:pt x="891" y="4174"/>
                    <a:pt x="913" y="4257"/>
                    <a:pt x="965" y="4320"/>
                  </a:cubicBezTo>
                  <a:cubicBezTo>
                    <a:pt x="1017" y="4383"/>
                    <a:pt x="1101" y="4425"/>
                    <a:pt x="1248" y="4436"/>
                  </a:cubicBezTo>
                  <a:cubicBezTo>
                    <a:pt x="1395" y="4436"/>
                    <a:pt x="1479" y="4394"/>
                    <a:pt x="1531" y="4331"/>
                  </a:cubicBezTo>
                  <a:cubicBezTo>
                    <a:pt x="1573" y="4268"/>
                    <a:pt x="1604" y="4174"/>
                    <a:pt x="1604" y="4069"/>
                  </a:cubicBezTo>
                  <a:cubicBezTo>
                    <a:pt x="1604" y="3985"/>
                    <a:pt x="1563" y="3932"/>
                    <a:pt x="1520" y="3859"/>
                  </a:cubicBezTo>
                  <a:cubicBezTo>
                    <a:pt x="1468" y="3796"/>
                    <a:pt x="1395" y="3723"/>
                    <a:pt x="1395" y="3608"/>
                  </a:cubicBezTo>
                  <a:cubicBezTo>
                    <a:pt x="1395" y="3241"/>
                    <a:pt x="1395" y="3241"/>
                    <a:pt x="1395" y="3241"/>
                  </a:cubicBezTo>
                  <a:cubicBezTo>
                    <a:pt x="2726" y="3241"/>
                    <a:pt x="2726" y="3241"/>
                    <a:pt x="2726" y="3241"/>
                  </a:cubicBezTo>
                  <a:cubicBezTo>
                    <a:pt x="2726" y="1971"/>
                    <a:pt x="2726" y="1971"/>
                    <a:pt x="2726" y="1971"/>
                  </a:cubicBezTo>
                  <a:cubicBezTo>
                    <a:pt x="2663" y="1971"/>
                    <a:pt x="2663" y="1971"/>
                    <a:pt x="2663" y="1971"/>
                  </a:cubicBezTo>
                  <a:cubicBezTo>
                    <a:pt x="2642" y="1971"/>
                    <a:pt x="2622" y="1992"/>
                    <a:pt x="2527" y="2066"/>
                  </a:cubicBezTo>
                  <a:cubicBezTo>
                    <a:pt x="2454" y="2118"/>
                    <a:pt x="2328" y="2202"/>
                    <a:pt x="2171" y="2202"/>
                  </a:cubicBezTo>
                  <a:cubicBezTo>
                    <a:pt x="2035" y="2202"/>
                    <a:pt x="1887" y="2181"/>
                    <a:pt x="1772" y="2076"/>
                  </a:cubicBezTo>
                  <a:cubicBezTo>
                    <a:pt x="1657" y="1982"/>
                    <a:pt x="1584" y="1814"/>
                    <a:pt x="1573" y="1625"/>
                  </a:cubicBezTo>
                  <a:cubicBezTo>
                    <a:pt x="1573" y="1426"/>
                    <a:pt x="1657" y="1248"/>
                    <a:pt x="1772" y="1153"/>
                  </a:cubicBezTo>
                  <a:cubicBezTo>
                    <a:pt x="1898" y="1059"/>
                    <a:pt x="2035" y="1038"/>
                    <a:pt x="2171" y="1038"/>
                  </a:cubicBezTo>
                  <a:cubicBezTo>
                    <a:pt x="2318" y="1038"/>
                    <a:pt x="2443" y="1111"/>
                    <a:pt x="2517" y="1164"/>
                  </a:cubicBezTo>
                  <a:cubicBezTo>
                    <a:pt x="2611" y="1227"/>
                    <a:pt x="2622" y="1237"/>
                    <a:pt x="2632" y="1237"/>
                  </a:cubicBezTo>
                  <a:cubicBezTo>
                    <a:pt x="2726" y="1237"/>
                    <a:pt x="2726" y="1237"/>
                    <a:pt x="2726" y="1237"/>
                  </a:cubicBezTo>
                  <a:cubicBezTo>
                    <a:pt x="2726" y="0"/>
                    <a:pt x="2726" y="0"/>
                    <a:pt x="2726" y="0"/>
                  </a:cubicBezTo>
                  <a:cubicBezTo>
                    <a:pt x="1447" y="0"/>
                    <a:pt x="1447" y="0"/>
                    <a:pt x="1447" y="0"/>
                  </a:cubicBezTo>
                  <a:lnTo>
                    <a:pt x="1447"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2" name="Freeform 22"/>
            <p:cNvSpPr>
              <a:spLocks noChangeArrowheads="1"/>
            </p:cNvSpPr>
            <p:nvPr/>
          </p:nvSpPr>
          <p:spPr bwMode="auto">
            <a:xfrm>
              <a:off x="12066242" y="5587309"/>
              <a:ext cx="1344120" cy="1326424"/>
            </a:xfrm>
            <a:custGeom>
              <a:avLst/>
              <a:gdLst>
                <a:gd name="T0" fmla="*/ 2549 w 3284"/>
                <a:gd name="T1" fmla="*/ 146 h 3242"/>
                <a:gd name="T2" fmla="*/ 2549 w 3284"/>
                <a:gd name="T3" fmla="*/ 146 h 3242"/>
                <a:gd name="T4" fmla="*/ 2623 w 3284"/>
                <a:gd name="T5" fmla="*/ 262 h 3242"/>
                <a:gd name="T6" fmla="*/ 2748 w 3284"/>
                <a:gd name="T7" fmla="*/ 608 h 3242"/>
                <a:gd name="T8" fmla="*/ 2633 w 3284"/>
                <a:gd name="T9" fmla="*/ 1007 h 3242"/>
                <a:gd name="T10" fmla="*/ 2161 w 3284"/>
                <a:gd name="T11" fmla="*/ 1206 h 3242"/>
                <a:gd name="T12" fmla="*/ 1710 w 3284"/>
                <a:gd name="T13" fmla="*/ 1007 h 3242"/>
                <a:gd name="T14" fmla="*/ 1585 w 3284"/>
                <a:gd name="T15" fmla="*/ 608 h 3242"/>
                <a:gd name="T16" fmla="*/ 1731 w 3284"/>
                <a:gd name="T17" fmla="*/ 251 h 3242"/>
                <a:gd name="T18" fmla="*/ 1815 w 3284"/>
                <a:gd name="T19" fmla="*/ 115 h 3242"/>
                <a:gd name="T20" fmla="*/ 1815 w 3284"/>
                <a:gd name="T21" fmla="*/ 0 h 3242"/>
                <a:gd name="T22" fmla="*/ 1207 w 3284"/>
                <a:gd name="T23" fmla="*/ 0 h 3242"/>
                <a:gd name="T24" fmla="*/ 1207 w 3284"/>
                <a:gd name="T25" fmla="*/ 1468 h 3242"/>
                <a:gd name="T26" fmla="*/ 829 w 3284"/>
                <a:gd name="T27" fmla="*/ 1468 h 3242"/>
                <a:gd name="T28" fmla="*/ 578 w 3284"/>
                <a:gd name="T29" fmla="*/ 1352 h 3242"/>
                <a:gd name="T30" fmla="*/ 368 w 3284"/>
                <a:gd name="T31" fmla="*/ 1268 h 3242"/>
                <a:gd name="T32" fmla="*/ 116 w 3284"/>
                <a:gd name="T33" fmla="*/ 1342 h 3242"/>
                <a:gd name="T34" fmla="*/ 0 w 3284"/>
                <a:gd name="T35" fmla="*/ 1615 h 3242"/>
                <a:gd name="T36" fmla="*/ 116 w 3284"/>
                <a:gd name="T37" fmla="*/ 1898 h 3242"/>
                <a:gd name="T38" fmla="*/ 368 w 3284"/>
                <a:gd name="T39" fmla="*/ 1971 h 3242"/>
                <a:gd name="T40" fmla="*/ 578 w 3284"/>
                <a:gd name="T41" fmla="*/ 1877 h 3242"/>
                <a:gd name="T42" fmla="*/ 839 w 3284"/>
                <a:gd name="T43" fmla="*/ 1740 h 3242"/>
                <a:gd name="T44" fmla="*/ 850 w 3284"/>
                <a:gd name="T45" fmla="*/ 1740 h 3242"/>
                <a:gd name="T46" fmla="*/ 1207 w 3284"/>
                <a:gd name="T47" fmla="*/ 1740 h 3242"/>
                <a:gd name="T48" fmla="*/ 1207 w 3284"/>
                <a:gd name="T49" fmla="*/ 3241 h 3242"/>
                <a:gd name="T50" fmla="*/ 1815 w 3284"/>
                <a:gd name="T51" fmla="*/ 3241 h 3242"/>
                <a:gd name="T52" fmla="*/ 1815 w 3284"/>
                <a:gd name="T53" fmla="*/ 3104 h 3242"/>
                <a:gd name="T54" fmla="*/ 1731 w 3284"/>
                <a:gd name="T55" fmla="*/ 2968 h 3242"/>
                <a:gd name="T56" fmla="*/ 1585 w 3284"/>
                <a:gd name="T57" fmla="*/ 2611 h 3242"/>
                <a:gd name="T58" fmla="*/ 1710 w 3284"/>
                <a:gd name="T59" fmla="*/ 2202 h 3242"/>
                <a:gd name="T60" fmla="*/ 2161 w 3284"/>
                <a:gd name="T61" fmla="*/ 2013 h 3242"/>
                <a:gd name="T62" fmla="*/ 2633 w 3284"/>
                <a:gd name="T63" fmla="*/ 2202 h 3242"/>
                <a:gd name="T64" fmla="*/ 2748 w 3284"/>
                <a:gd name="T65" fmla="*/ 2611 h 3242"/>
                <a:gd name="T66" fmla="*/ 2623 w 3284"/>
                <a:gd name="T67" fmla="*/ 2957 h 3242"/>
                <a:gd name="T68" fmla="*/ 2549 w 3284"/>
                <a:gd name="T69" fmla="*/ 3073 h 3242"/>
                <a:gd name="T70" fmla="*/ 2549 w 3284"/>
                <a:gd name="T71" fmla="*/ 3241 h 3242"/>
                <a:gd name="T72" fmla="*/ 3179 w 3284"/>
                <a:gd name="T73" fmla="*/ 3241 h 3242"/>
                <a:gd name="T74" fmla="*/ 3283 w 3284"/>
                <a:gd name="T75" fmla="*/ 3073 h 3242"/>
                <a:gd name="T76" fmla="*/ 3283 w 3284"/>
                <a:gd name="T77" fmla="*/ 1363 h 3242"/>
                <a:gd name="T78" fmla="*/ 3283 w 3284"/>
                <a:gd name="T79" fmla="*/ 0 h 3242"/>
                <a:gd name="T80" fmla="*/ 2549 w 3284"/>
                <a:gd name="T81" fmla="*/ 0 h 3242"/>
                <a:gd name="T82" fmla="*/ 2549 w 3284"/>
                <a:gd name="T83" fmla="*/ 146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4" h="3242">
                  <a:moveTo>
                    <a:pt x="2549" y="146"/>
                  </a:moveTo>
                  <a:lnTo>
                    <a:pt x="2549" y="146"/>
                  </a:lnTo>
                  <a:cubicBezTo>
                    <a:pt x="2549" y="167"/>
                    <a:pt x="2560" y="167"/>
                    <a:pt x="2623" y="262"/>
                  </a:cubicBezTo>
                  <a:cubicBezTo>
                    <a:pt x="2685" y="335"/>
                    <a:pt x="2748" y="462"/>
                    <a:pt x="2748" y="608"/>
                  </a:cubicBezTo>
                  <a:cubicBezTo>
                    <a:pt x="2748" y="745"/>
                    <a:pt x="2728" y="891"/>
                    <a:pt x="2633" y="1007"/>
                  </a:cubicBezTo>
                  <a:cubicBezTo>
                    <a:pt x="2539" y="1121"/>
                    <a:pt x="2360" y="1206"/>
                    <a:pt x="2161" y="1206"/>
                  </a:cubicBezTo>
                  <a:cubicBezTo>
                    <a:pt x="1973" y="1195"/>
                    <a:pt x="1805" y="1121"/>
                    <a:pt x="1710" y="1007"/>
                  </a:cubicBezTo>
                  <a:cubicBezTo>
                    <a:pt x="1616" y="891"/>
                    <a:pt x="1585" y="745"/>
                    <a:pt x="1585" y="608"/>
                  </a:cubicBezTo>
                  <a:cubicBezTo>
                    <a:pt x="1585" y="451"/>
                    <a:pt x="1668" y="335"/>
                    <a:pt x="1731" y="251"/>
                  </a:cubicBezTo>
                  <a:cubicBezTo>
                    <a:pt x="1794" y="157"/>
                    <a:pt x="1815" y="146"/>
                    <a:pt x="1815" y="115"/>
                  </a:cubicBezTo>
                  <a:cubicBezTo>
                    <a:pt x="1815" y="0"/>
                    <a:pt x="1815" y="0"/>
                    <a:pt x="1815" y="0"/>
                  </a:cubicBezTo>
                  <a:cubicBezTo>
                    <a:pt x="1207" y="0"/>
                    <a:pt x="1207" y="0"/>
                    <a:pt x="1207" y="0"/>
                  </a:cubicBezTo>
                  <a:cubicBezTo>
                    <a:pt x="1207" y="1468"/>
                    <a:pt x="1207" y="1468"/>
                    <a:pt x="1207" y="1468"/>
                  </a:cubicBezTo>
                  <a:cubicBezTo>
                    <a:pt x="829" y="1468"/>
                    <a:pt x="829" y="1468"/>
                    <a:pt x="829" y="1468"/>
                  </a:cubicBezTo>
                  <a:cubicBezTo>
                    <a:pt x="714" y="1468"/>
                    <a:pt x="651" y="1405"/>
                    <a:pt x="578" y="1352"/>
                  </a:cubicBezTo>
                  <a:cubicBezTo>
                    <a:pt x="515" y="1300"/>
                    <a:pt x="452" y="1268"/>
                    <a:pt x="368" y="1268"/>
                  </a:cubicBezTo>
                  <a:cubicBezTo>
                    <a:pt x="273" y="1268"/>
                    <a:pt x="179" y="1290"/>
                    <a:pt x="116" y="1342"/>
                  </a:cubicBezTo>
                  <a:cubicBezTo>
                    <a:pt x="43" y="1395"/>
                    <a:pt x="0" y="1468"/>
                    <a:pt x="0" y="1615"/>
                  </a:cubicBezTo>
                  <a:cubicBezTo>
                    <a:pt x="11" y="1772"/>
                    <a:pt x="53" y="1846"/>
                    <a:pt x="116" y="1898"/>
                  </a:cubicBezTo>
                  <a:cubicBezTo>
                    <a:pt x="179" y="1951"/>
                    <a:pt x="263" y="1971"/>
                    <a:pt x="368" y="1971"/>
                  </a:cubicBezTo>
                  <a:cubicBezTo>
                    <a:pt x="452" y="1971"/>
                    <a:pt x="515" y="1940"/>
                    <a:pt x="578" y="1877"/>
                  </a:cubicBezTo>
                  <a:cubicBezTo>
                    <a:pt x="651" y="1824"/>
                    <a:pt x="724" y="1751"/>
                    <a:pt x="839" y="1740"/>
                  </a:cubicBezTo>
                  <a:cubicBezTo>
                    <a:pt x="839" y="1740"/>
                    <a:pt x="839" y="1740"/>
                    <a:pt x="850" y="1740"/>
                  </a:cubicBezTo>
                  <a:cubicBezTo>
                    <a:pt x="1207" y="1740"/>
                    <a:pt x="1207" y="1740"/>
                    <a:pt x="1207" y="1740"/>
                  </a:cubicBezTo>
                  <a:cubicBezTo>
                    <a:pt x="1207" y="3241"/>
                    <a:pt x="1207" y="3241"/>
                    <a:pt x="1207" y="3241"/>
                  </a:cubicBezTo>
                  <a:cubicBezTo>
                    <a:pt x="1815" y="3241"/>
                    <a:pt x="1815" y="3241"/>
                    <a:pt x="1815" y="3241"/>
                  </a:cubicBezTo>
                  <a:cubicBezTo>
                    <a:pt x="1815" y="3104"/>
                    <a:pt x="1815" y="3104"/>
                    <a:pt x="1815" y="3104"/>
                  </a:cubicBezTo>
                  <a:cubicBezTo>
                    <a:pt x="1815" y="3073"/>
                    <a:pt x="1794" y="3052"/>
                    <a:pt x="1731" y="2968"/>
                  </a:cubicBezTo>
                  <a:cubicBezTo>
                    <a:pt x="1668" y="2884"/>
                    <a:pt x="1585" y="2758"/>
                    <a:pt x="1585" y="2611"/>
                  </a:cubicBezTo>
                  <a:cubicBezTo>
                    <a:pt x="1585" y="2475"/>
                    <a:pt x="1616" y="2328"/>
                    <a:pt x="1710" y="2202"/>
                  </a:cubicBezTo>
                  <a:cubicBezTo>
                    <a:pt x="1805" y="2097"/>
                    <a:pt x="1973" y="2013"/>
                    <a:pt x="2161" y="2013"/>
                  </a:cubicBezTo>
                  <a:cubicBezTo>
                    <a:pt x="2360" y="2013"/>
                    <a:pt x="2539" y="2097"/>
                    <a:pt x="2633" y="2202"/>
                  </a:cubicBezTo>
                  <a:cubicBezTo>
                    <a:pt x="2728" y="2328"/>
                    <a:pt x="2748" y="2475"/>
                    <a:pt x="2748" y="2611"/>
                  </a:cubicBezTo>
                  <a:cubicBezTo>
                    <a:pt x="2748" y="2758"/>
                    <a:pt x="2685" y="2874"/>
                    <a:pt x="2623" y="2957"/>
                  </a:cubicBezTo>
                  <a:cubicBezTo>
                    <a:pt x="2560" y="3041"/>
                    <a:pt x="2549" y="3052"/>
                    <a:pt x="2549" y="3073"/>
                  </a:cubicBezTo>
                  <a:cubicBezTo>
                    <a:pt x="2549" y="3241"/>
                    <a:pt x="2549" y="3241"/>
                    <a:pt x="2549" y="3241"/>
                  </a:cubicBezTo>
                  <a:cubicBezTo>
                    <a:pt x="3179" y="3241"/>
                    <a:pt x="3179" y="3241"/>
                    <a:pt x="3179" y="3241"/>
                  </a:cubicBezTo>
                  <a:cubicBezTo>
                    <a:pt x="3231" y="3167"/>
                    <a:pt x="3273" y="3114"/>
                    <a:pt x="3283" y="3073"/>
                  </a:cubicBezTo>
                  <a:cubicBezTo>
                    <a:pt x="3283" y="1363"/>
                    <a:pt x="3283" y="1363"/>
                    <a:pt x="3283" y="1363"/>
                  </a:cubicBezTo>
                  <a:cubicBezTo>
                    <a:pt x="3283" y="0"/>
                    <a:pt x="3283" y="0"/>
                    <a:pt x="3283" y="0"/>
                  </a:cubicBezTo>
                  <a:cubicBezTo>
                    <a:pt x="2549" y="0"/>
                    <a:pt x="2549" y="0"/>
                    <a:pt x="2549" y="0"/>
                  </a:cubicBezTo>
                  <a:lnTo>
                    <a:pt x="2549" y="146"/>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3" name="Freeform 23"/>
            <p:cNvSpPr>
              <a:spLocks noChangeArrowheads="1"/>
            </p:cNvSpPr>
            <p:nvPr/>
          </p:nvSpPr>
          <p:spPr bwMode="auto">
            <a:xfrm>
              <a:off x="13545676" y="5587309"/>
              <a:ext cx="600795" cy="1326424"/>
            </a:xfrm>
            <a:custGeom>
              <a:avLst/>
              <a:gdLst>
                <a:gd name="T0" fmla="*/ 599 w 1470"/>
                <a:gd name="T1" fmla="*/ 0 h 3242"/>
                <a:gd name="T2" fmla="*/ 599 w 1470"/>
                <a:gd name="T3" fmla="*/ 0 h 3242"/>
                <a:gd name="T4" fmla="*/ 32 w 1470"/>
                <a:gd name="T5" fmla="*/ 0 h 3242"/>
                <a:gd name="T6" fmla="*/ 32 w 1470"/>
                <a:gd name="T7" fmla="*/ 3177 h 3242"/>
                <a:gd name="T8" fmla="*/ 0 w 1470"/>
                <a:gd name="T9" fmla="*/ 3241 h 3242"/>
                <a:gd name="T10" fmla="*/ 347 w 1470"/>
                <a:gd name="T11" fmla="*/ 3241 h 3242"/>
                <a:gd name="T12" fmla="*/ 358 w 1470"/>
                <a:gd name="T13" fmla="*/ 3220 h 3242"/>
                <a:gd name="T14" fmla="*/ 1469 w 1470"/>
                <a:gd name="T15" fmla="*/ 1562 h 3242"/>
                <a:gd name="T16" fmla="*/ 599 w 1470"/>
                <a:gd name="T17" fmla="*/ 0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0" h="3242">
                  <a:moveTo>
                    <a:pt x="599" y="0"/>
                  </a:moveTo>
                  <a:lnTo>
                    <a:pt x="599" y="0"/>
                  </a:lnTo>
                  <a:cubicBezTo>
                    <a:pt x="32" y="0"/>
                    <a:pt x="32" y="0"/>
                    <a:pt x="32" y="0"/>
                  </a:cubicBezTo>
                  <a:cubicBezTo>
                    <a:pt x="32" y="3177"/>
                    <a:pt x="32" y="3177"/>
                    <a:pt x="32" y="3177"/>
                  </a:cubicBezTo>
                  <a:cubicBezTo>
                    <a:pt x="22" y="3198"/>
                    <a:pt x="11" y="3220"/>
                    <a:pt x="0" y="3241"/>
                  </a:cubicBezTo>
                  <a:cubicBezTo>
                    <a:pt x="347" y="3241"/>
                    <a:pt x="347" y="3241"/>
                    <a:pt x="347" y="3241"/>
                  </a:cubicBezTo>
                  <a:cubicBezTo>
                    <a:pt x="347" y="3230"/>
                    <a:pt x="358" y="3220"/>
                    <a:pt x="358" y="3220"/>
                  </a:cubicBezTo>
                  <a:cubicBezTo>
                    <a:pt x="997" y="3030"/>
                    <a:pt x="1469" y="3052"/>
                    <a:pt x="1469" y="1562"/>
                  </a:cubicBezTo>
                  <a:cubicBezTo>
                    <a:pt x="1469" y="870"/>
                    <a:pt x="1113" y="272"/>
                    <a:pt x="599"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4" name="Freeform 24"/>
            <p:cNvSpPr>
              <a:spLocks noChangeArrowheads="1"/>
            </p:cNvSpPr>
            <p:nvPr/>
          </p:nvSpPr>
          <p:spPr bwMode="auto">
            <a:xfrm>
              <a:off x="11346372" y="6504075"/>
              <a:ext cx="1926872" cy="2069943"/>
            </a:xfrm>
            <a:custGeom>
              <a:avLst/>
              <a:gdLst>
                <a:gd name="T0" fmla="*/ 4079 w 4710"/>
                <a:gd name="T1" fmla="*/ 829 h 5056"/>
                <a:gd name="T2" fmla="*/ 4079 w 4710"/>
                <a:gd name="T3" fmla="*/ 829 h 5056"/>
                <a:gd name="T4" fmla="*/ 4195 w 4710"/>
                <a:gd name="T5" fmla="*/ 577 h 5056"/>
                <a:gd name="T6" fmla="*/ 4279 w 4710"/>
                <a:gd name="T7" fmla="*/ 357 h 5056"/>
                <a:gd name="T8" fmla="*/ 4205 w 4710"/>
                <a:gd name="T9" fmla="*/ 105 h 5056"/>
                <a:gd name="T10" fmla="*/ 3933 w 4710"/>
                <a:gd name="T11" fmla="*/ 0 h 5056"/>
                <a:gd name="T12" fmla="*/ 3650 w 4710"/>
                <a:gd name="T13" fmla="*/ 105 h 5056"/>
                <a:gd name="T14" fmla="*/ 3576 w 4710"/>
                <a:gd name="T15" fmla="*/ 357 h 5056"/>
                <a:gd name="T16" fmla="*/ 3670 w 4710"/>
                <a:gd name="T17" fmla="*/ 577 h 5056"/>
                <a:gd name="T18" fmla="*/ 3807 w 4710"/>
                <a:gd name="T19" fmla="*/ 829 h 5056"/>
                <a:gd name="T20" fmla="*/ 3807 w 4710"/>
                <a:gd name="T21" fmla="*/ 839 h 5056"/>
                <a:gd name="T22" fmla="*/ 3807 w 4710"/>
                <a:gd name="T23" fmla="*/ 1269 h 5056"/>
                <a:gd name="T24" fmla="*/ 1584 w 4710"/>
                <a:gd name="T25" fmla="*/ 1269 h 5056"/>
                <a:gd name="T26" fmla="*/ 1584 w 4710"/>
                <a:gd name="T27" fmla="*/ 1364 h 5056"/>
                <a:gd name="T28" fmla="*/ 1657 w 4710"/>
                <a:gd name="T29" fmla="*/ 1479 h 5056"/>
                <a:gd name="T30" fmla="*/ 1793 w 4710"/>
                <a:gd name="T31" fmla="*/ 1825 h 5056"/>
                <a:gd name="T32" fmla="*/ 1667 w 4710"/>
                <a:gd name="T33" fmla="*/ 2223 h 5056"/>
                <a:gd name="T34" fmla="*/ 1206 w 4710"/>
                <a:gd name="T35" fmla="*/ 2423 h 5056"/>
                <a:gd name="T36" fmla="*/ 744 w 4710"/>
                <a:gd name="T37" fmla="*/ 2223 h 5056"/>
                <a:gd name="T38" fmla="*/ 619 w 4710"/>
                <a:gd name="T39" fmla="*/ 1825 h 5056"/>
                <a:gd name="T40" fmla="*/ 765 w 4710"/>
                <a:gd name="T41" fmla="*/ 1468 h 5056"/>
                <a:gd name="T42" fmla="*/ 859 w 4710"/>
                <a:gd name="T43" fmla="*/ 1332 h 5056"/>
                <a:gd name="T44" fmla="*/ 859 w 4710"/>
                <a:gd name="T45" fmla="*/ 1269 h 5056"/>
                <a:gd name="T46" fmla="*/ 0 w 4710"/>
                <a:gd name="T47" fmla="*/ 1269 h 5056"/>
                <a:gd name="T48" fmla="*/ 200 w 4710"/>
                <a:gd name="T49" fmla="*/ 3555 h 5056"/>
                <a:gd name="T50" fmla="*/ 1562 w 4710"/>
                <a:gd name="T51" fmla="*/ 5055 h 5056"/>
                <a:gd name="T52" fmla="*/ 2317 w 4710"/>
                <a:gd name="T53" fmla="*/ 5055 h 5056"/>
                <a:gd name="T54" fmla="*/ 4269 w 4710"/>
                <a:gd name="T55" fmla="*/ 3545 h 5056"/>
                <a:gd name="T56" fmla="*/ 4205 w 4710"/>
                <a:gd name="T57" fmla="*/ 3146 h 5056"/>
                <a:gd name="T58" fmla="*/ 4195 w 4710"/>
                <a:gd name="T59" fmla="*/ 3146 h 5056"/>
                <a:gd name="T60" fmla="*/ 3891 w 4710"/>
                <a:gd name="T61" fmla="*/ 3304 h 5056"/>
                <a:gd name="T62" fmla="*/ 3880 w 4710"/>
                <a:gd name="T63" fmla="*/ 3304 h 5056"/>
                <a:gd name="T64" fmla="*/ 3723 w 4710"/>
                <a:gd name="T65" fmla="*/ 3377 h 5056"/>
                <a:gd name="T66" fmla="*/ 3723 w 4710"/>
                <a:gd name="T67" fmla="*/ 3377 h 5056"/>
                <a:gd name="T68" fmla="*/ 3702 w 4710"/>
                <a:gd name="T69" fmla="*/ 3387 h 5056"/>
                <a:gd name="T70" fmla="*/ 3670 w 4710"/>
                <a:gd name="T71" fmla="*/ 3397 h 5056"/>
                <a:gd name="T72" fmla="*/ 3670 w 4710"/>
                <a:gd name="T73" fmla="*/ 3387 h 5056"/>
                <a:gd name="T74" fmla="*/ 3503 w 4710"/>
                <a:gd name="T75" fmla="*/ 3419 h 5056"/>
                <a:gd name="T76" fmla="*/ 3367 w 4710"/>
                <a:gd name="T77" fmla="*/ 3597 h 5056"/>
                <a:gd name="T78" fmla="*/ 3072 w 4710"/>
                <a:gd name="T79" fmla="*/ 3755 h 5056"/>
                <a:gd name="T80" fmla="*/ 2957 w 4710"/>
                <a:gd name="T81" fmla="*/ 3776 h 5056"/>
                <a:gd name="T82" fmla="*/ 2947 w 4710"/>
                <a:gd name="T83" fmla="*/ 3776 h 5056"/>
                <a:gd name="T84" fmla="*/ 2433 w 4710"/>
                <a:gd name="T85" fmla="*/ 3838 h 5056"/>
                <a:gd name="T86" fmla="*/ 2423 w 4710"/>
                <a:gd name="T87" fmla="*/ 3838 h 5056"/>
                <a:gd name="T88" fmla="*/ 1982 w 4710"/>
                <a:gd name="T89" fmla="*/ 3745 h 5056"/>
                <a:gd name="T90" fmla="*/ 1698 w 4710"/>
                <a:gd name="T91" fmla="*/ 3304 h 5056"/>
                <a:gd name="T92" fmla="*/ 1698 w 4710"/>
                <a:gd name="T93" fmla="*/ 3293 h 5056"/>
                <a:gd name="T94" fmla="*/ 1678 w 4710"/>
                <a:gd name="T95" fmla="*/ 2874 h 5056"/>
                <a:gd name="T96" fmla="*/ 1877 w 4710"/>
                <a:gd name="T97" fmla="*/ 2412 h 5056"/>
                <a:gd name="T98" fmla="*/ 2297 w 4710"/>
                <a:gd name="T99" fmla="*/ 2223 h 5056"/>
                <a:gd name="T100" fmla="*/ 2307 w 4710"/>
                <a:gd name="T101" fmla="*/ 2223 h 5056"/>
                <a:gd name="T102" fmla="*/ 2832 w 4710"/>
                <a:gd name="T103" fmla="*/ 2181 h 5056"/>
                <a:gd name="T104" fmla="*/ 2832 w 4710"/>
                <a:gd name="T105" fmla="*/ 2181 h 5056"/>
                <a:gd name="T106" fmla="*/ 3283 w 4710"/>
                <a:gd name="T107" fmla="*/ 2287 h 5056"/>
                <a:gd name="T108" fmla="*/ 3324 w 4710"/>
                <a:gd name="T109" fmla="*/ 2328 h 5056"/>
                <a:gd name="T110" fmla="*/ 3324 w 4710"/>
                <a:gd name="T111" fmla="*/ 2318 h 5056"/>
                <a:gd name="T112" fmla="*/ 4446 w 4710"/>
                <a:gd name="T113" fmla="*/ 1563 h 5056"/>
                <a:gd name="T114" fmla="*/ 4709 w 4710"/>
                <a:gd name="T115" fmla="*/ 1269 h 5056"/>
                <a:gd name="T116" fmla="*/ 4079 w 4710"/>
                <a:gd name="T117" fmla="*/ 1269 h 5056"/>
                <a:gd name="T118" fmla="*/ 4079 w 4710"/>
                <a:gd name="T119" fmla="*/ 829 h 5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10" h="5056">
                  <a:moveTo>
                    <a:pt x="4079" y="829"/>
                  </a:moveTo>
                  <a:lnTo>
                    <a:pt x="4079" y="829"/>
                  </a:lnTo>
                  <a:cubicBezTo>
                    <a:pt x="4079" y="713"/>
                    <a:pt x="4153" y="640"/>
                    <a:pt x="4195" y="577"/>
                  </a:cubicBezTo>
                  <a:cubicBezTo>
                    <a:pt x="4247" y="503"/>
                    <a:pt x="4279" y="441"/>
                    <a:pt x="4279" y="357"/>
                  </a:cubicBezTo>
                  <a:cubicBezTo>
                    <a:pt x="4279" y="262"/>
                    <a:pt x="4257" y="168"/>
                    <a:pt x="4205" y="105"/>
                  </a:cubicBezTo>
                  <a:cubicBezTo>
                    <a:pt x="4153" y="42"/>
                    <a:pt x="4079" y="0"/>
                    <a:pt x="3933" y="0"/>
                  </a:cubicBezTo>
                  <a:cubicBezTo>
                    <a:pt x="3775" y="0"/>
                    <a:pt x="3702" y="52"/>
                    <a:pt x="3650" y="105"/>
                  </a:cubicBezTo>
                  <a:cubicBezTo>
                    <a:pt x="3597" y="168"/>
                    <a:pt x="3576" y="262"/>
                    <a:pt x="3576" y="357"/>
                  </a:cubicBezTo>
                  <a:cubicBezTo>
                    <a:pt x="3576" y="451"/>
                    <a:pt x="3618" y="503"/>
                    <a:pt x="3670" y="577"/>
                  </a:cubicBezTo>
                  <a:cubicBezTo>
                    <a:pt x="3723" y="640"/>
                    <a:pt x="3796" y="713"/>
                    <a:pt x="3807" y="829"/>
                  </a:cubicBezTo>
                  <a:cubicBezTo>
                    <a:pt x="3818" y="839"/>
                    <a:pt x="3818" y="839"/>
                    <a:pt x="3807" y="839"/>
                  </a:cubicBezTo>
                  <a:cubicBezTo>
                    <a:pt x="3807" y="1269"/>
                    <a:pt x="3807" y="1269"/>
                    <a:pt x="3807" y="1269"/>
                  </a:cubicBezTo>
                  <a:cubicBezTo>
                    <a:pt x="1584" y="1269"/>
                    <a:pt x="1584" y="1269"/>
                    <a:pt x="1584" y="1269"/>
                  </a:cubicBezTo>
                  <a:cubicBezTo>
                    <a:pt x="1584" y="1364"/>
                    <a:pt x="1584" y="1364"/>
                    <a:pt x="1584" y="1364"/>
                  </a:cubicBezTo>
                  <a:cubicBezTo>
                    <a:pt x="1584" y="1385"/>
                    <a:pt x="1594" y="1385"/>
                    <a:pt x="1657" y="1479"/>
                  </a:cubicBezTo>
                  <a:cubicBezTo>
                    <a:pt x="1720" y="1552"/>
                    <a:pt x="1793" y="1678"/>
                    <a:pt x="1793" y="1825"/>
                  </a:cubicBezTo>
                  <a:cubicBezTo>
                    <a:pt x="1793" y="1961"/>
                    <a:pt x="1761" y="2108"/>
                    <a:pt x="1667" y="2223"/>
                  </a:cubicBezTo>
                  <a:cubicBezTo>
                    <a:pt x="1573" y="2339"/>
                    <a:pt x="1394" y="2423"/>
                    <a:pt x="1206" y="2423"/>
                  </a:cubicBezTo>
                  <a:cubicBezTo>
                    <a:pt x="1007" y="2412"/>
                    <a:pt x="839" y="2339"/>
                    <a:pt x="744" y="2223"/>
                  </a:cubicBezTo>
                  <a:cubicBezTo>
                    <a:pt x="650" y="2108"/>
                    <a:pt x="619" y="1961"/>
                    <a:pt x="619" y="1825"/>
                  </a:cubicBezTo>
                  <a:cubicBezTo>
                    <a:pt x="619" y="1668"/>
                    <a:pt x="703" y="1552"/>
                    <a:pt x="765" y="1468"/>
                  </a:cubicBezTo>
                  <a:cubicBezTo>
                    <a:pt x="839" y="1374"/>
                    <a:pt x="849" y="1364"/>
                    <a:pt x="859" y="1332"/>
                  </a:cubicBezTo>
                  <a:cubicBezTo>
                    <a:pt x="859" y="1269"/>
                    <a:pt x="859" y="1269"/>
                    <a:pt x="859" y="1269"/>
                  </a:cubicBezTo>
                  <a:cubicBezTo>
                    <a:pt x="0" y="1269"/>
                    <a:pt x="0" y="1269"/>
                    <a:pt x="0" y="1269"/>
                  </a:cubicBezTo>
                  <a:cubicBezTo>
                    <a:pt x="200" y="1972"/>
                    <a:pt x="420" y="2360"/>
                    <a:pt x="200" y="3555"/>
                  </a:cubicBezTo>
                  <a:cubicBezTo>
                    <a:pt x="1237" y="4572"/>
                    <a:pt x="1143" y="4814"/>
                    <a:pt x="1562" y="5055"/>
                  </a:cubicBezTo>
                  <a:cubicBezTo>
                    <a:pt x="2317" y="5055"/>
                    <a:pt x="2317" y="5055"/>
                    <a:pt x="2317" y="5055"/>
                  </a:cubicBezTo>
                  <a:cubicBezTo>
                    <a:pt x="2863" y="4730"/>
                    <a:pt x="3586" y="4164"/>
                    <a:pt x="4269" y="3545"/>
                  </a:cubicBezTo>
                  <a:cubicBezTo>
                    <a:pt x="4216" y="3409"/>
                    <a:pt x="4205" y="3272"/>
                    <a:pt x="4205" y="3146"/>
                  </a:cubicBezTo>
                  <a:cubicBezTo>
                    <a:pt x="4195" y="3146"/>
                    <a:pt x="4195" y="3146"/>
                    <a:pt x="4195" y="3146"/>
                  </a:cubicBezTo>
                  <a:cubicBezTo>
                    <a:pt x="4069" y="3210"/>
                    <a:pt x="3974" y="3262"/>
                    <a:pt x="3891" y="3304"/>
                  </a:cubicBezTo>
                  <a:lnTo>
                    <a:pt x="3880" y="3304"/>
                  </a:lnTo>
                  <a:cubicBezTo>
                    <a:pt x="3796" y="3345"/>
                    <a:pt x="3734" y="3366"/>
                    <a:pt x="3723" y="3377"/>
                  </a:cubicBezTo>
                  <a:lnTo>
                    <a:pt x="3723" y="3377"/>
                  </a:lnTo>
                  <a:cubicBezTo>
                    <a:pt x="3712" y="3387"/>
                    <a:pt x="3712" y="3387"/>
                    <a:pt x="3702" y="3387"/>
                  </a:cubicBezTo>
                  <a:lnTo>
                    <a:pt x="3670" y="3397"/>
                  </a:lnTo>
                  <a:cubicBezTo>
                    <a:pt x="3670" y="3387"/>
                    <a:pt x="3670" y="3387"/>
                    <a:pt x="3670" y="3387"/>
                  </a:cubicBezTo>
                  <a:cubicBezTo>
                    <a:pt x="3618" y="3419"/>
                    <a:pt x="3566" y="3419"/>
                    <a:pt x="3503" y="3419"/>
                  </a:cubicBezTo>
                  <a:cubicBezTo>
                    <a:pt x="3471" y="3493"/>
                    <a:pt x="3419" y="3555"/>
                    <a:pt x="3367" y="3597"/>
                  </a:cubicBezTo>
                  <a:cubicBezTo>
                    <a:pt x="3283" y="3671"/>
                    <a:pt x="3188" y="3723"/>
                    <a:pt x="3072" y="3755"/>
                  </a:cubicBezTo>
                  <a:cubicBezTo>
                    <a:pt x="3031" y="3765"/>
                    <a:pt x="2999" y="3776"/>
                    <a:pt x="2957" y="3776"/>
                  </a:cubicBezTo>
                  <a:lnTo>
                    <a:pt x="2947" y="3776"/>
                  </a:lnTo>
                  <a:cubicBezTo>
                    <a:pt x="2433" y="3838"/>
                    <a:pt x="2433" y="3838"/>
                    <a:pt x="2433" y="3838"/>
                  </a:cubicBezTo>
                  <a:cubicBezTo>
                    <a:pt x="2433" y="3838"/>
                    <a:pt x="2433" y="3838"/>
                    <a:pt x="2423" y="3838"/>
                  </a:cubicBezTo>
                  <a:cubicBezTo>
                    <a:pt x="2265" y="3859"/>
                    <a:pt x="2118" y="3828"/>
                    <a:pt x="1982" y="3745"/>
                  </a:cubicBezTo>
                  <a:cubicBezTo>
                    <a:pt x="1845" y="3661"/>
                    <a:pt x="1720" y="3503"/>
                    <a:pt x="1698" y="3304"/>
                  </a:cubicBezTo>
                  <a:lnTo>
                    <a:pt x="1698" y="3293"/>
                  </a:lnTo>
                  <a:cubicBezTo>
                    <a:pt x="1678" y="2874"/>
                    <a:pt x="1678" y="2874"/>
                    <a:pt x="1678" y="2874"/>
                  </a:cubicBezTo>
                  <a:cubicBezTo>
                    <a:pt x="1657" y="2674"/>
                    <a:pt x="1761" y="2517"/>
                    <a:pt x="1877" y="2412"/>
                  </a:cubicBezTo>
                  <a:cubicBezTo>
                    <a:pt x="1993" y="2307"/>
                    <a:pt x="2129" y="2244"/>
                    <a:pt x="2297" y="2223"/>
                  </a:cubicBezTo>
                  <a:cubicBezTo>
                    <a:pt x="2297" y="2223"/>
                    <a:pt x="2297" y="2223"/>
                    <a:pt x="2307" y="2223"/>
                  </a:cubicBezTo>
                  <a:cubicBezTo>
                    <a:pt x="2832" y="2181"/>
                    <a:pt x="2832" y="2181"/>
                    <a:pt x="2832" y="2181"/>
                  </a:cubicBezTo>
                  <a:lnTo>
                    <a:pt x="2832" y="2181"/>
                  </a:lnTo>
                  <a:cubicBezTo>
                    <a:pt x="2999" y="2160"/>
                    <a:pt x="3146" y="2203"/>
                    <a:pt x="3283" y="2287"/>
                  </a:cubicBezTo>
                  <a:cubicBezTo>
                    <a:pt x="3293" y="2297"/>
                    <a:pt x="3314" y="2318"/>
                    <a:pt x="3324" y="2328"/>
                  </a:cubicBezTo>
                  <a:cubicBezTo>
                    <a:pt x="3324" y="2318"/>
                    <a:pt x="3324" y="2318"/>
                    <a:pt x="3324" y="2318"/>
                  </a:cubicBezTo>
                  <a:cubicBezTo>
                    <a:pt x="3324" y="2318"/>
                    <a:pt x="4006" y="2045"/>
                    <a:pt x="4446" y="1563"/>
                  </a:cubicBezTo>
                  <a:cubicBezTo>
                    <a:pt x="4551" y="1458"/>
                    <a:pt x="4635" y="1353"/>
                    <a:pt x="4709" y="1269"/>
                  </a:cubicBezTo>
                  <a:cubicBezTo>
                    <a:pt x="4079" y="1269"/>
                    <a:pt x="4079" y="1269"/>
                    <a:pt x="4079" y="1269"/>
                  </a:cubicBezTo>
                  <a:lnTo>
                    <a:pt x="4079" y="829"/>
                  </a:lnTo>
                </a:path>
              </a:pathLst>
            </a:custGeom>
            <a:solidFill>
              <a:schemeClr val="accent2"/>
            </a:solidFill>
            <a:ln>
              <a:noFill/>
            </a:ln>
            <a:effectLst/>
            <a:extLst/>
          </p:spPr>
          <p:txBody>
            <a:bodyPr wrap="none" lIns="152366" tIns="76183" rIns="152366" bIns="76183" anchor="ctr"/>
            <a:lstStyle/>
            <a:p>
              <a:endParaRPr lang="en-US"/>
            </a:p>
          </p:txBody>
        </p:sp>
        <p:sp>
          <p:nvSpPr>
            <p:cNvPr id="345" name="Freeform 25"/>
            <p:cNvSpPr>
              <a:spLocks noChangeArrowheads="1"/>
            </p:cNvSpPr>
            <p:nvPr/>
          </p:nvSpPr>
          <p:spPr bwMode="auto">
            <a:xfrm>
              <a:off x="11580916" y="8689516"/>
              <a:ext cx="909311" cy="1404023"/>
            </a:xfrm>
            <a:custGeom>
              <a:avLst/>
              <a:gdLst>
                <a:gd name="T0" fmla="*/ 1594 w 2224"/>
                <a:gd name="T1" fmla="*/ 0 h 3431"/>
                <a:gd name="T2" fmla="*/ 1594 w 2224"/>
                <a:gd name="T3" fmla="*/ 0 h 3431"/>
                <a:gd name="T4" fmla="*/ 325 w 2224"/>
                <a:gd name="T5" fmla="*/ 0 h 3431"/>
                <a:gd name="T6" fmla="*/ 157 w 2224"/>
                <a:gd name="T7" fmla="*/ 252 h 3431"/>
                <a:gd name="T8" fmla="*/ 587 w 2224"/>
                <a:gd name="T9" fmla="*/ 1521 h 3431"/>
                <a:gd name="T10" fmla="*/ 314 w 2224"/>
                <a:gd name="T11" fmla="*/ 2192 h 3431"/>
                <a:gd name="T12" fmla="*/ 860 w 2224"/>
                <a:gd name="T13" fmla="*/ 2192 h 3431"/>
                <a:gd name="T14" fmla="*/ 860 w 2224"/>
                <a:gd name="T15" fmla="*/ 2580 h 3431"/>
                <a:gd name="T16" fmla="*/ 860 w 2224"/>
                <a:gd name="T17" fmla="*/ 2590 h 3431"/>
                <a:gd name="T18" fmla="*/ 713 w 2224"/>
                <a:gd name="T19" fmla="*/ 2842 h 3431"/>
                <a:gd name="T20" fmla="*/ 618 w 2224"/>
                <a:gd name="T21" fmla="*/ 3062 h 3431"/>
                <a:gd name="T22" fmla="*/ 692 w 2224"/>
                <a:gd name="T23" fmla="*/ 3315 h 3431"/>
                <a:gd name="T24" fmla="*/ 975 w 2224"/>
                <a:gd name="T25" fmla="*/ 3419 h 3431"/>
                <a:gd name="T26" fmla="*/ 1258 w 2224"/>
                <a:gd name="T27" fmla="*/ 3315 h 3431"/>
                <a:gd name="T28" fmla="*/ 1332 w 2224"/>
                <a:gd name="T29" fmla="*/ 3062 h 3431"/>
                <a:gd name="T30" fmla="*/ 1248 w 2224"/>
                <a:gd name="T31" fmla="*/ 2842 h 3431"/>
                <a:gd name="T32" fmla="*/ 1121 w 2224"/>
                <a:gd name="T33" fmla="*/ 2590 h 3431"/>
                <a:gd name="T34" fmla="*/ 1121 w 2224"/>
                <a:gd name="T35" fmla="*/ 2192 h 3431"/>
                <a:gd name="T36" fmla="*/ 1751 w 2224"/>
                <a:gd name="T37" fmla="*/ 2192 h 3431"/>
                <a:gd name="T38" fmla="*/ 1783 w 2224"/>
                <a:gd name="T39" fmla="*/ 1279 h 3431"/>
                <a:gd name="T40" fmla="*/ 2139 w 2224"/>
                <a:gd name="T41" fmla="*/ 263 h 3431"/>
                <a:gd name="T42" fmla="*/ 1594 w 2224"/>
                <a:gd name="T43" fmla="*/ 0 h 3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24" h="3431">
                  <a:moveTo>
                    <a:pt x="1594" y="0"/>
                  </a:moveTo>
                  <a:lnTo>
                    <a:pt x="1594" y="0"/>
                  </a:lnTo>
                  <a:cubicBezTo>
                    <a:pt x="325" y="0"/>
                    <a:pt x="325" y="0"/>
                    <a:pt x="325" y="0"/>
                  </a:cubicBezTo>
                  <a:cubicBezTo>
                    <a:pt x="251" y="63"/>
                    <a:pt x="198" y="147"/>
                    <a:pt x="157" y="252"/>
                  </a:cubicBezTo>
                  <a:cubicBezTo>
                    <a:pt x="0" y="671"/>
                    <a:pt x="545" y="1080"/>
                    <a:pt x="587" y="1521"/>
                  </a:cubicBezTo>
                  <a:cubicBezTo>
                    <a:pt x="503" y="1773"/>
                    <a:pt x="409" y="1982"/>
                    <a:pt x="314" y="2192"/>
                  </a:cubicBezTo>
                  <a:cubicBezTo>
                    <a:pt x="860" y="2192"/>
                    <a:pt x="860" y="2192"/>
                    <a:pt x="860" y="2192"/>
                  </a:cubicBezTo>
                  <a:cubicBezTo>
                    <a:pt x="860" y="2580"/>
                    <a:pt x="860" y="2580"/>
                    <a:pt x="860" y="2580"/>
                  </a:cubicBezTo>
                  <a:lnTo>
                    <a:pt x="860" y="2590"/>
                  </a:lnTo>
                  <a:cubicBezTo>
                    <a:pt x="849" y="2706"/>
                    <a:pt x="765" y="2780"/>
                    <a:pt x="713" y="2842"/>
                  </a:cubicBezTo>
                  <a:cubicBezTo>
                    <a:pt x="660" y="2916"/>
                    <a:pt x="618" y="2979"/>
                    <a:pt x="618" y="3062"/>
                  </a:cubicBezTo>
                  <a:cubicBezTo>
                    <a:pt x="618" y="3157"/>
                    <a:pt x="639" y="3251"/>
                    <a:pt x="692" y="3315"/>
                  </a:cubicBezTo>
                  <a:cubicBezTo>
                    <a:pt x="744" y="3377"/>
                    <a:pt x="828" y="3419"/>
                    <a:pt x="975" y="3419"/>
                  </a:cubicBezTo>
                  <a:cubicBezTo>
                    <a:pt x="1121" y="3430"/>
                    <a:pt x="1205" y="3377"/>
                    <a:pt x="1258" y="3315"/>
                  </a:cubicBezTo>
                  <a:cubicBezTo>
                    <a:pt x="1300" y="3251"/>
                    <a:pt x="1332" y="3157"/>
                    <a:pt x="1332" y="3062"/>
                  </a:cubicBezTo>
                  <a:cubicBezTo>
                    <a:pt x="1332" y="2979"/>
                    <a:pt x="1289" y="2916"/>
                    <a:pt x="1248" y="2842"/>
                  </a:cubicBezTo>
                  <a:cubicBezTo>
                    <a:pt x="1195" y="2780"/>
                    <a:pt x="1121" y="2706"/>
                    <a:pt x="1121" y="2590"/>
                  </a:cubicBezTo>
                  <a:cubicBezTo>
                    <a:pt x="1121" y="2192"/>
                    <a:pt x="1121" y="2192"/>
                    <a:pt x="1121" y="2192"/>
                  </a:cubicBezTo>
                  <a:cubicBezTo>
                    <a:pt x="1751" y="2192"/>
                    <a:pt x="1751" y="2192"/>
                    <a:pt x="1751" y="2192"/>
                  </a:cubicBezTo>
                  <a:cubicBezTo>
                    <a:pt x="1751" y="1909"/>
                    <a:pt x="1762" y="1615"/>
                    <a:pt x="1783" y="1279"/>
                  </a:cubicBezTo>
                  <a:cubicBezTo>
                    <a:pt x="1877" y="818"/>
                    <a:pt x="2223" y="598"/>
                    <a:pt x="2139" y="263"/>
                  </a:cubicBezTo>
                  <a:cubicBezTo>
                    <a:pt x="2066" y="11"/>
                    <a:pt x="1814" y="73"/>
                    <a:pt x="1594" y="0"/>
                  </a:cubicBezTo>
                </a:path>
              </a:pathLst>
            </a:custGeom>
            <a:solidFill>
              <a:schemeClr val="accent2"/>
            </a:solidFill>
            <a:ln>
              <a:noFill/>
            </a:ln>
            <a:effectLst/>
            <a:extLst/>
          </p:spPr>
          <p:txBody>
            <a:bodyPr wrap="none" lIns="152366" tIns="76183" rIns="152366" bIns="76183" anchor="ctr"/>
            <a:lstStyle/>
            <a:p>
              <a:endParaRPr lang="en-US"/>
            </a:p>
          </p:txBody>
        </p:sp>
        <p:sp>
          <p:nvSpPr>
            <p:cNvPr id="346" name="Freeform 26"/>
            <p:cNvSpPr>
              <a:spLocks noChangeArrowheads="1"/>
            </p:cNvSpPr>
            <p:nvPr/>
          </p:nvSpPr>
          <p:spPr bwMode="auto">
            <a:xfrm>
              <a:off x="12701316" y="7023816"/>
              <a:ext cx="923744" cy="750738"/>
            </a:xfrm>
            <a:custGeom>
              <a:avLst/>
              <a:gdLst>
                <a:gd name="T0" fmla="*/ 1395 w 2256"/>
                <a:gd name="T1" fmla="*/ 546 h 1836"/>
                <a:gd name="T2" fmla="*/ 1395 w 2256"/>
                <a:gd name="T3" fmla="*/ 546 h 1836"/>
                <a:gd name="T4" fmla="*/ 136 w 2256"/>
                <a:gd name="T5" fmla="*/ 1395 h 1836"/>
                <a:gd name="T6" fmla="*/ 21 w 2256"/>
                <a:gd name="T7" fmla="*/ 1657 h 1836"/>
                <a:gd name="T8" fmla="*/ 230 w 2256"/>
                <a:gd name="T9" fmla="*/ 1793 h 1836"/>
                <a:gd name="T10" fmla="*/ 1604 w 2256"/>
                <a:gd name="T11" fmla="*/ 860 h 1836"/>
                <a:gd name="T12" fmla="*/ 2255 w 2256"/>
                <a:gd name="T13" fmla="*/ 0 h 1836"/>
                <a:gd name="T14" fmla="*/ 1888 w 2256"/>
                <a:gd name="T15" fmla="*/ 0 h 1836"/>
                <a:gd name="T16" fmla="*/ 1395 w 2256"/>
                <a:gd name="T17" fmla="*/ 546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6" h="1836">
                  <a:moveTo>
                    <a:pt x="1395" y="546"/>
                  </a:moveTo>
                  <a:lnTo>
                    <a:pt x="1395" y="546"/>
                  </a:lnTo>
                  <a:cubicBezTo>
                    <a:pt x="881" y="1112"/>
                    <a:pt x="136" y="1395"/>
                    <a:pt x="136" y="1395"/>
                  </a:cubicBezTo>
                  <a:cubicBezTo>
                    <a:pt x="53" y="1416"/>
                    <a:pt x="0" y="1541"/>
                    <a:pt x="21" y="1657"/>
                  </a:cubicBezTo>
                  <a:cubicBezTo>
                    <a:pt x="42" y="1762"/>
                    <a:pt x="157" y="1835"/>
                    <a:pt x="230" y="1793"/>
                  </a:cubicBezTo>
                  <a:cubicBezTo>
                    <a:pt x="230" y="1793"/>
                    <a:pt x="1017" y="1500"/>
                    <a:pt x="1604" y="860"/>
                  </a:cubicBezTo>
                  <a:cubicBezTo>
                    <a:pt x="1919" y="524"/>
                    <a:pt x="2129" y="220"/>
                    <a:pt x="2255" y="0"/>
                  </a:cubicBezTo>
                  <a:cubicBezTo>
                    <a:pt x="1888" y="0"/>
                    <a:pt x="1888" y="0"/>
                    <a:pt x="1888" y="0"/>
                  </a:cubicBezTo>
                  <a:cubicBezTo>
                    <a:pt x="1762" y="147"/>
                    <a:pt x="1604" y="325"/>
                    <a:pt x="1395" y="546"/>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7" name="Freeform 27"/>
            <p:cNvSpPr>
              <a:spLocks noChangeArrowheads="1"/>
            </p:cNvSpPr>
            <p:nvPr/>
          </p:nvSpPr>
          <p:spPr bwMode="auto">
            <a:xfrm>
              <a:off x="12174494" y="7539949"/>
              <a:ext cx="488935" cy="400634"/>
            </a:xfrm>
            <a:custGeom>
              <a:avLst/>
              <a:gdLst>
                <a:gd name="T0" fmla="*/ 871 w 1196"/>
                <a:gd name="T1" fmla="*/ 11 h 977"/>
                <a:gd name="T2" fmla="*/ 871 w 1196"/>
                <a:gd name="T3" fmla="*/ 11 h 977"/>
                <a:gd name="T4" fmla="*/ 849 w 1196"/>
                <a:gd name="T5" fmla="*/ 11 h 977"/>
                <a:gd name="T6" fmla="*/ 304 w 1196"/>
                <a:gd name="T7" fmla="*/ 53 h 977"/>
                <a:gd name="T8" fmla="*/ 10 w 1196"/>
                <a:gd name="T9" fmla="*/ 326 h 977"/>
                <a:gd name="T10" fmla="*/ 42 w 1196"/>
                <a:gd name="T11" fmla="*/ 756 h 977"/>
                <a:gd name="T12" fmla="*/ 367 w 1196"/>
                <a:gd name="T13" fmla="*/ 954 h 977"/>
                <a:gd name="T14" fmla="*/ 891 w 1196"/>
                <a:gd name="T15" fmla="*/ 892 h 977"/>
                <a:gd name="T16" fmla="*/ 1195 w 1196"/>
                <a:gd name="T17" fmla="*/ 619 h 977"/>
                <a:gd name="T18" fmla="*/ 1164 w 1196"/>
                <a:gd name="T19" fmla="*/ 211 h 977"/>
                <a:gd name="T20" fmla="*/ 871 w 1196"/>
                <a:gd name="T21" fmla="*/ 11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6" h="977">
                  <a:moveTo>
                    <a:pt x="871" y="11"/>
                  </a:moveTo>
                  <a:lnTo>
                    <a:pt x="871" y="11"/>
                  </a:lnTo>
                  <a:cubicBezTo>
                    <a:pt x="871" y="11"/>
                    <a:pt x="860" y="11"/>
                    <a:pt x="849" y="11"/>
                  </a:cubicBezTo>
                  <a:cubicBezTo>
                    <a:pt x="304" y="53"/>
                    <a:pt x="304" y="53"/>
                    <a:pt x="304" y="53"/>
                  </a:cubicBezTo>
                  <a:cubicBezTo>
                    <a:pt x="147" y="74"/>
                    <a:pt x="0" y="200"/>
                    <a:pt x="10" y="326"/>
                  </a:cubicBezTo>
                  <a:cubicBezTo>
                    <a:pt x="42" y="756"/>
                    <a:pt x="42" y="756"/>
                    <a:pt x="42" y="756"/>
                  </a:cubicBezTo>
                  <a:cubicBezTo>
                    <a:pt x="53" y="882"/>
                    <a:pt x="209" y="976"/>
                    <a:pt x="367" y="954"/>
                  </a:cubicBezTo>
                  <a:cubicBezTo>
                    <a:pt x="891" y="892"/>
                    <a:pt x="891" y="892"/>
                    <a:pt x="891" y="892"/>
                  </a:cubicBezTo>
                  <a:cubicBezTo>
                    <a:pt x="1059" y="882"/>
                    <a:pt x="1195" y="745"/>
                    <a:pt x="1195" y="619"/>
                  </a:cubicBezTo>
                  <a:cubicBezTo>
                    <a:pt x="1164" y="211"/>
                    <a:pt x="1164" y="211"/>
                    <a:pt x="1164" y="211"/>
                  </a:cubicBezTo>
                  <a:cubicBezTo>
                    <a:pt x="1154" y="95"/>
                    <a:pt x="1027" y="0"/>
                    <a:pt x="871" y="1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52366" tIns="76183" rIns="152366" bIns="76183" anchor="ctr"/>
            <a:lstStyle/>
            <a:p>
              <a:endParaRPr lang="en-US"/>
            </a:p>
          </p:txBody>
        </p:sp>
        <p:sp>
          <p:nvSpPr>
            <p:cNvPr id="348" name="Freeform 28"/>
            <p:cNvSpPr>
              <a:spLocks noChangeArrowheads="1"/>
            </p:cNvSpPr>
            <p:nvPr/>
          </p:nvSpPr>
          <p:spPr bwMode="auto">
            <a:xfrm>
              <a:off x="12710338" y="8187821"/>
              <a:ext cx="992303" cy="1404023"/>
            </a:xfrm>
            <a:custGeom>
              <a:avLst/>
              <a:gdLst>
                <a:gd name="T0" fmla="*/ 1049 w 2424"/>
                <a:gd name="T1" fmla="*/ 0 h 3430"/>
                <a:gd name="T2" fmla="*/ 1049 w 2424"/>
                <a:gd name="T3" fmla="*/ 0 h 3430"/>
                <a:gd name="T4" fmla="*/ 0 w 2424"/>
                <a:gd name="T5" fmla="*/ 3419 h 3430"/>
                <a:gd name="T6" fmla="*/ 1059 w 2424"/>
                <a:gd name="T7" fmla="*/ 3419 h 3430"/>
                <a:gd name="T8" fmla="*/ 1059 w 2424"/>
                <a:gd name="T9" fmla="*/ 3314 h 3430"/>
                <a:gd name="T10" fmla="*/ 986 w 2424"/>
                <a:gd name="T11" fmla="*/ 3188 h 3430"/>
                <a:gd name="T12" fmla="*/ 860 w 2424"/>
                <a:gd name="T13" fmla="*/ 2842 h 3430"/>
                <a:gd name="T14" fmla="*/ 986 w 2424"/>
                <a:gd name="T15" fmla="*/ 2444 h 3430"/>
                <a:gd name="T16" fmla="*/ 1447 w 2424"/>
                <a:gd name="T17" fmla="*/ 2255 h 3430"/>
                <a:gd name="T18" fmla="*/ 1898 w 2424"/>
                <a:gd name="T19" fmla="*/ 2444 h 3430"/>
                <a:gd name="T20" fmla="*/ 2024 w 2424"/>
                <a:gd name="T21" fmla="*/ 2842 h 3430"/>
                <a:gd name="T22" fmla="*/ 1888 w 2424"/>
                <a:gd name="T23" fmla="*/ 3199 h 3430"/>
                <a:gd name="T24" fmla="*/ 1793 w 2424"/>
                <a:gd name="T25" fmla="*/ 3335 h 3430"/>
                <a:gd name="T26" fmla="*/ 1793 w 2424"/>
                <a:gd name="T27" fmla="*/ 3419 h 3430"/>
                <a:gd name="T28" fmla="*/ 2391 w 2424"/>
                <a:gd name="T29" fmla="*/ 3419 h 3430"/>
                <a:gd name="T30" fmla="*/ 2423 w 2424"/>
                <a:gd name="T31" fmla="*/ 3429 h 3430"/>
                <a:gd name="T32" fmla="*/ 2423 w 2424"/>
                <a:gd name="T33" fmla="*/ 1101 h 3430"/>
                <a:gd name="T34" fmla="*/ 1049 w 2424"/>
                <a:gd name="T35" fmla="*/ 0 h 3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4" h="3430">
                  <a:moveTo>
                    <a:pt x="1049" y="0"/>
                  </a:moveTo>
                  <a:lnTo>
                    <a:pt x="1049" y="0"/>
                  </a:lnTo>
                  <a:cubicBezTo>
                    <a:pt x="828" y="1269"/>
                    <a:pt x="409" y="2307"/>
                    <a:pt x="0" y="3419"/>
                  </a:cubicBezTo>
                  <a:cubicBezTo>
                    <a:pt x="1059" y="3419"/>
                    <a:pt x="1059" y="3419"/>
                    <a:pt x="1059" y="3419"/>
                  </a:cubicBezTo>
                  <a:cubicBezTo>
                    <a:pt x="1059" y="3314"/>
                    <a:pt x="1059" y="3314"/>
                    <a:pt x="1059" y="3314"/>
                  </a:cubicBezTo>
                  <a:cubicBezTo>
                    <a:pt x="1059" y="3293"/>
                    <a:pt x="1049" y="3283"/>
                    <a:pt x="986" y="3188"/>
                  </a:cubicBezTo>
                  <a:cubicBezTo>
                    <a:pt x="934" y="3115"/>
                    <a:pt x="860" y="3000"/>
                    <a:pt x="860" y="2842"/>
                  </a:cubicBezTo>
                  <a:cubicBezTo>
                    <a:pt x="860" y="2706"/>
                    <a:pt x="881" y="2569"/>
                    <a:pt x="986" y="2444"/>
                  </a:cubicBezTo>
                  <a:cubicBezTo>
                    <a:pt x="1070" y="2329"/>
                    <a:pt x="1248" y="2245"/>
                    <a:pt x="1447" y="2255"/>
                  </a:cubicBezTo>
                  <a:cubicBezTo>
                    <a:pt x="1636" y="2255"/>
                    <a:pt x="1814" y="2329"/>
                    <a:pt x="1898" y="2444"/>
                  </a:cubicBezTo>
                  <a:cubicBezTo>
                    <a:pt x="2003" y="2559"/>
                    <a:pt x="2024" y="2706"/>
                    <a:pt x="2024" y="2842"/>
                  </a:cubicBezTo>
                  <a:cubicBezTo>
                    <a:pt x="2024" y="3000"/>
                    <a:pt x="1940" y="3125"/>
                    <a:pt x="1888" y="3199"/>
                  </a:cubicBezTo>
                  <a:cubicBezTo>
                    <a:pt x="1814" y="3293"/>
                    <a:pt x="1793" y="3314"/>
                    <a:pt x="1793" y="3335"/>
                  </a:cubicBezTo>
                  <a:cubicBezTo>
                    <a:pt x="1793" y="3419"/>
                    <a:pt x="1793" y="3419"/>
                    <a:pt x="1793" y="3419"/>
                  </a:cubicBezTo>
                  <a:cubicBezTo>
                    <a:pt x="2391" y="3419"/>
                    <a:pt x="2391" y="3419"/>
                    <a:pt x="2391" y="3419"/>
                  </a:cubicBezTo>
                  <a:cubicBezTo>
                    <a:pt x="2402" y="3419"/>
                    <a:pt x="2412" y="3419"/>
                    <a:pt x="2423" y="3429"/>
                  </a:cubicBezTo>
                  <a:cubicBezTo>
                    <a:pt x="2423" y="1101"/>
                    <a:pt x="2423" y="1101"/>
                    <a:pt x="2423" y="1101"/>
                  </a:cubicBezTo>
                  <a:cubicBezTo>
                    <a:pt x="1741" y="671"/>
                    <a:pt x="1174" y="283"/>
                    <a:pt x="1049" y="0"/>
                  </a:cubicBezTo>
                </a:path>
              </a:pathLst>
            </a:custGeom>
            <a:solidFill>
              <a:schemeClr val="accent2"/>
            </a:solidFill>
            <a:ln>
              <a:noFill/>
            </a:ln>
            <a:effectLst/>
            <a:extLst/>
          </p:spPr>
          <p:txBody>
            <a:bodyPr wrap="none" lIns="152366" tIns="76183" rIns="152366" bIns="76183" anchor="ctr"/>
            <a:lstStyle/>
            <a:p>
              <a:endParaRPr lang="en-US"/>
            </a:p>
          </p:txBody>
        </p:sp>
        <p:sp>
          <p:nvSpPr>
            <p:cNvPr id="349" name="Freeform 29"/>
            <p:cNvSpPr>
              <a:spLocks noChangeArrowheads="1"/>
            </p:cNvSpPr>
            <p:nvPr/>
          </p:nvSpPr>
          <p:spPr bwMode="auto">
            <a:xfrm>
              <a:off x="9392437" y="8393551"/>
              <a:ext cx="1845684" cy="1709010"/>
            </a:xfrm>
            <a:custGeom>
              <a:avLst/>
              <a:gdLst>
                <a:gd name="T0" fmla="*/ 0 w 4511"/>
                <a:gd name="T1" fmla="*/ 2915 h 4175"/>
                <a:gd name="T2" fmla="*/ 0 w 4511"/>
                <a:gd name="T3" fmla="*/ 2915 h 4175"/>
                <a:gd name="T4" fmla="*/ 2999 w 4511"/>
                <a:gd name="T5" fmla="*/ 2915 h 4175"/>
                <a:gd name="T6" fmla="*/ 2999 w 4511"/>
                <a:gd name="T7" fmla="*/ 3324 h 4175"/>
                <a:gd name="T8" fmla="*/ 2999 w 4511"/>
                <a:gd name="T9" fmla="*/ 3335 h 4175"/>
                <a:gd name="T10" fmla="*/ 2852 w 4511"/>
                <a:gd name="T11" fmla="*/ 3597 h 4175"/>
                <a:gd name="T12" fmla="*/ 2759 w 4511"/>
                <a:gd name="T13" fmla="*/ 3806 h 4175"/>
                <a:gd name="T14" fmla="*/ 2832 w 4511"/>
                <a:gd name="T15" fmla="*/ 4058 h 4175"/>
                <a:gd name="T16" fmla="*/ 3115 w 4511"/>
                <a:gd name="T17" fmla="*/ 4163 h 4175"/>
                <a:gd name="T18" fmla="*/ 3398 w 4511"/>
                <a:gd name="T19" fmla="*/ 4058 h 4175"/>
                <a:gd name="T20" fmla="*/ 3471 w 4511"/>
                <a:gd name="T21" fmla="*/ 3806 h 4175"/>
                <a:gd name="T22" fmla="*/ 3387 w 4511"/>
                <a:gd name="T23" fmla="*/ 3597 h 4175"/>
                <a:gd name="T24" fmla="*/ 3262 w 4511"/>
                <a:gd name="T25" fmla="*/ 3335 h 4175"/>
                <a:gd name="T26" fmla="*/ 3262 w 4511"/>
                <a:gd name="T27" fmla="*/ 2915 h 4175"/>
                <a:gd name="T28" fmla="*/ 4447 w 4511"/>
                <a:gd name="T29" fmla="*/ 2915 h 4175"/>
                <a:gd name="T30" fmla="*/ 4437 w 4511"/>
                <a:gd name="T31" fmla="*/ 0 h 4175"/>
                <a:gd name="T32" fmla="*/ 0 w 4511"/>
                <a:gd name="T33" fmla="*/ 2915 h 4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11" h="4175">
                  <a:moveTo>
                    <a:pt x="0" y="2915"/>
                  </a:moveTo>
                  <a:lnTo>
                    <a:pt x="0" y="2915"/>
                  </a:lnTo>
                  <a:cubicBezTo>
                    <a:pt x="2999" y="2915"/>
                    <a:pt x="2999" y="2915"/>
                    <a:pt x="2999" y="2915"/>
                  </a:cubicBezTo>
                  <a:cubicBezTo>
                    <a:pt x="2999" y="3324"/>
                    <a:pt x="2999" y="3324"/>
                    <a:pt x="2999" y="3324"/>
                  </a:cubicBezTo>
                  <a:cubicBezTo>
                    <a:pt x="2999" y="3335"/>
                    <a:pt x="2999" y="3335"/>
                    <a:pt x="2999" y="3335"/>
                  </a:cubicBezTo>
                  <a:cubicBezTo>
                    <a:pt x="2989" y="3450"/>
                    <a:pt x="2905" y="3523"/>
                    <a:pt x="2852" y="3597"/>
                  </a:cubicBezTo>
                  <a:cubicBezTo>
                    <a:pt x="2800" y="3659"/>
                    <a:pt x="2759" y="3722"/>
                    <a:pt x="2759" y="3806"/>
                  </a:cubicBezTo>
                  <a:cubicBezTo>
                    <a:pt x="2759" y="3911"/>
                    <a:pt x="2780" y="3995"/>
                    <a:pt x="2832" y="4058"/>
                  </a:cubicBezTo>
                  <a:cubicBezTo>
                    <a:pt x="2884" y="4122"/>
                    <a:pt x="2968" y="4163"/>
                    <a:pt x="3115" y="4163"/>
                  </a:cubicBezTo>
                  <a:cubicBezTo>
                    <a:pt x="3262" y="4174"/>
                    <a:pt x="3346" y="4132"/>
                    <a:pt x="3398" y="4058"/>
                  </a:cubicBezTo>
                  <a:cubicBezTo>
                    <a:pt x="3440" y="3995"/>
                    <a:pt x="3471" y="3901"/>
                    <a:pt x="3471" y="3806"/>
                  </a:cubicBezTo>
                  <a:cubicBezTo>
                    <a:pt x="3471" y="3722"/>
                    <a:pt x="3430" y="3659"/>
                    <a:pt x="3387" y="3597"/>
                  </a:cubicBezTo>
                  <a:cubicBezTo>
                    <a:pt x="3335" y="3523"/>
                    <a:pt x="3262" y="3450"/>
                    <a:pt x="3262" y="3335"/>
                  </a:cubicBezTo>
                  <a:cubicBezTo>
                    <a:pt x="3262" y="2915"/>
                    <a:pt x="3262" y="2915"/>
                    <a:pt x="3262" y="2915"/>
                  </a:cubicBezTo>
                  <a:cubicBezTo>
                    <a:pt x="4447" y="2915"/>
                    <a:pt x="4447" y="2915"/>
                    <a:pt x="4447" y="2915"/>
                  </a:cubicBezTo>
                  <a:cubicBezTo>
                    <a:pt x="4468" y="2013"/>
                    <a:pt x="4510" y="1079"/>
                    <a:pt x="4437" y="0"/>
                  </a:cubicBezTo>
                  <a:cubicBezTo>
                    <a:pt x="3262" y="628"/>
                    <a:pt x="577" y="1719"/>
                    <a:pt x="0" y="2915"/>
                  </a:cubicBezTo>
                </a:path>
              </a:pathLst>
            </a:custGeom>
            <a:solidFill>
              <a:schemeClr val="accent2"/>
            </a:solidFill>
            <a:ln>
              <a:noFill/>
            </a:ln>
            <a:effectLst/>
            <a:extLst/>
          </p:spPr>
          <p:txBody>
            <a:bodyPr wrap="none" lIns="152366" tIns="76183" rIns="152366" bIns="76183" anchor="ctr"/>
            <a:lstStyle/>
            <a:p>
              <a:endParaRPr lang="en-US"/>
            </a:p>
          </p:txBody>
        </p:sp>
        <p:sp>
          <p:nvSpPr>
            <p:cNvPr id="350" name="Freeform 30"/>
            <p:cNvSpPr>
              <a:spLocks noChangeArrowheads="1"/>
            </p:cNvSpPr>
            <p:nvPr/>
          </p:nvSpPr>
          <p:spPr bwMode="auto">
            <a:xfrm>
              <a:off x="13818109" y="8711171"/>
              <a:ext cx="1322469" cy="2485013"/>
            </a:xfrm>
            <a:custGeom>
              <a:avLst/>
              <a:gdLst>
                <a:gd name="T0" fmla="*/ 3230 w 3231"/>
                <a:gd name="T1" fmla="*/ 4867 h 6074"/>
                <a:gd name="T2" fmla="*/ 3230 w 3231"/>
                <a:gd name="T3" fmla="*/ 4867 h 6074"/>
                <a:gd name="T4" fmla="*/ 2821 w 3231"/>
                <a:gd name="T5" fmla="*/ 2371 h 6074"/>
                <a:gd name="T6" fmla="*/ 0 w 3231"/>
                <a:gd name="T7" fmla="*/ 0 h 6074"/>
                <a:gd name="T8" fmla="*/ 0 w 3231"/>
                <a:gd name="T9" fmla="*/ 3347 h 6074"/>
                <a:gd name="T10" fmla="*/ 125 w 3231"/>
                <a:gd name="T11" fmla="*/ 3347 h 6074"/>
                <a:gd name="T12" fmla="*/ 241 w 3231"/>
                <a:gd name="T13" fmla="*/ 3273 h 6074"/>
                <a:gd name="T14" fmla="*/ 587 w 3231"/>
                <a:gd name="T15" fmla="*/ 3147 h 6074"/>
                <a:gd name="T16" fmla="*/ 996 w 3231"/>
                <a:gd name="T17" fmla="*/ 3273 h 6074"/>
                <a:gd name="T18" fmla="*/ 1184 w 3231"/>
                <a:gd name="T19" fmla="*/ 3734 h 6074"/>
                <a:gd name="T20" fmla="*/ 985 w 3231"/>
                <a:gd name="T21" fmla="*/ 4196 h 6074"/>
                <a:gd name="T22" fmla="*/ 587 w 3231"/>
                <a:gd name="T23" fmla="*/ 4321 h 6074"/>
                <a:gd name="T24" fmla="*/ 230 w 3231"/>
                <a:gd name="T25" fmla="*/ 4174 h 6074"/>
                <a:gd name="T26" fmla="*/ 94 w 3231"/>
                <a:gd name="T27" fmla="*/ 4080 h 6074"/>
                <a:gd name="T28" fmla="*/ 0 w 3231"/>
                <a:gd name="T29" fmla="*/ 4080 h 6074"/>
                <a:gd name="T30" fmla="*/ 0 w 3231"/>
                <a:gd name="T31" fmla="*/ 4867 h 6074"/>
                <a:gd name="T32" fmla="*/ 1458 w 3231"/>
                <a:gd name="T33" fmla="*/ 4867 h 6074"/>
                <a:gd name="T34" fmla="*/ 1458 w 3231"/>
                <a:gd name="T35" fmla="*/ 5224 h 6074"/>
                <a:gd name="T36" fmla="*/ 1458 w 3231"/>
                <a:gd name="T37" fmla="*/ 5234 h 6074"/>
                <a:gd name="T38" fmla="*/ 1321 w 3231"/>
                <a:gd name="T39" fmla="*/ 5496 h 6074"/>
                <a:gd name="T40" fmla="*/ 1227 w 3231"/>
                <a:gd name="T41" fmla="*/ 5706 h 6074"/>
                <a:gd name="T42" fmla="*/ 1300 w 3231"/>
                <a:gd name="T43" fmla="*/ 5958 h 6074"/>
                <a:gd name="T44" fmla="*/ 1583 w 3231"/>
                <a:gd name="T45" fmla="*/ 6073 h 6074"/>
                <a:gd name="T46" fmla="*/ 1856 w 3231"/>
                <a:gd name="T47" fmla="*/ 5968 h 6074"/>
                <a:gd name="T48" fmla="*/ 1930 w 3231"/>
                <a:gd name="T49" fmla="*/ 5706 h 6074"/>
                <a:gd name="T50" fmla="*/ 1846 w 3231"/>
                <a:gd name="T51" fmla="*/ 5496 h 6074"/>
                <a:gd name="T52" fmla="*/ 1730 w 3231"/>
                <a:gd name="T53" fmla="*/ 5244 h 6074"/>
                <a:gd name="T54" fmla="*/ 1730 w 3231"/>
                <a:gd name="T55" fmla="*/ 4867 h 6074"/>
                <a:gd name="T56" fmla="*/ 3230 w 3231"/>
                <a:gd name="T57" fmla="*/ 4867 h 6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31" h="6074">
                  <a:moveTo>
                    <a:pt x="3230" y="4867"/>
                  </a:moveTo>
                  <a:lnTo>
                    <a:pt x="3230" y="4867"/>
                  </a:lnTo>
                  <a:cubicBezTo>
                    <a:pt x="2821" y="2371"/>
                    <a:pt x="2821" y="2371"/>
                    <a:pt x="2821" y="2371"/>
                  </a:cubicBezTo>
                  <a:cubicBezTo>
                    <a:pt x="2705" y="1657"/>
                    <a:pt x="1227" y="766"/>
                    <a:pt x="0" y="0"/>
                  </a:cubicBezTo>
                  <a:cubicBezTo>
                    <a:pt x="0" y="3347"/>
                    <a:pt x="0" y="3347"/>
                    <a:pt x="0" y="3347"/>
                  </a:cubicBezTo>
                  <a:cubicBezTo>
                    <a:pt x="125" y="3347"/>
                    <a:pt x="125" y="3347"/>
                    <a:pt x="125" y="3347"/>
                  </a:cubicBezTo>
                  <a:cubicBezTo>
                    <a:pt x="146" y="3347"/>
                    <a:pt x="146" y="3347"/>
                    <a:pt x="241" y="3273"/>
                  </a:cubicBezTo>
                  <a:cubicBezTo>
                    <a:pt x="325" y="3220"/>
                    <a:pt x="440" y="3147"/>
                    <a:pt x="587" y="3147"/>
                  </a:cubicBezTo>
                  <a:cubicBezTo>
                    <a:pt x="723" y="3147"/>
                    <a:pt x="870" y="3167"/>
                    <a:pt x="996" y="3273"/>
                  </a:cubicBezTo>
                  <a:cubicBezTo>
                    <a:pt x="1100" y="3357"/>
                    <a:pt x="1184" y="3535"/>
                    <a:pt x="1184" y="3734"/>
                  </a:cubicBezTo>
                  <a:cubicBezTo>
                    <a:pt x="1184" y="3934"/>
                    <a:pt x="1100" y="4101"/>
                    <a:pt x="985" y="4196"/>
                  </a:cubicBezTo>
                  <a:cubicBezTo>
                    <a:pt x="870" y="4290"/>
                    <a:pt x="723" y="4321"/>
                    <a:pt x="587" y="4321"/>
                  </a:cubicBezTo>
                  <a:cubicBezTo>
                    <a:pt x="440" y="4321"/>
                    <a:pt x="314" y="4237"/>
                    <a:pt x="230" y="4174"/>
                  </a:cubicBezTo>
                  <a:cubicBezTo>
                    <a:pt x="146" y="4101"/>
                    <a:pt x="125" y="4080"/>
                    <a:pt x="94" y="4080"/>
                  </a:cubicBezTo>
                  <a:cubicBezTo>
                    <a:pt x="0" y="4080"/>
                    <a:pt x="0" y="4080"/>
                    <a:pt x="0" y="4080"/>
                  </a:cubicBezTo>
                  <a:cubicBezTo>
                    <a:pt x="0" y="4867"/>
                    <a:pt x="0" y="4867"/>
                    <a:pt x="0" y="4867"/>
                  </a:cubicBezTo>
                  <a:cubicBezTo>
                    <a:pt x="1458" y="4867"/>
                    <a:pt x="1458" y="4867"/>
                    <a:pt x="1458" y="4867"/>
                  </a:cubicBezTo>
                  <a:cubicBezTo>
                    <a:pt x="1458" y="5224"/>
                    <a:pt x="1458" y="5224"/>
                    <a:pt x="1458" y="5224"/>
                  </a:cubicBezTo>
                  <a:cubicBezTo>
                    <a:pt x="1458" y="5234"/>
                    <a:pt x="1458" y="5234"/>
                    <a:pt x="1458" y="5234"/>
                  </a:cubicBezTo>
                  <a:cubicBezTo>
                    <a:pt x="1447" y="5349"/>
                    <a:pt x="1374" y="5423"/>
                    <a:pt x="1321" y="5496"/>
                  </a:cubicBezTo>
                  <a:cubicBezTo>
                    <a:pt x="1258" y="5559"/>
                    <a:pt x="1227" y="5622"/>
                    <a:pt x="1227" y="5706"/>
                  </a:cubicBezTo>
                  <a:cubicBezTo>
                    <a:pt x="1227" y="5811"/>
                    <a:pt x="1247" y="5895"/>
                    <a:pt x="1300" y="5958"/>
                  </a:cubicBezTo>
                  <a:cubicBezTo>
                    <a:pt x="1352" y="6020"/>
                    <a:pt x="1426" y="6062"/>
                    <a:pt x="1583" y="6073"/>
                  </a:cubicBezTo>
                  <a:cubicBezTo>
                    <a:pt x="1730" y="6073"/>
                    <a:pt x="1803" y="6031"/>
                    <a:pt x="1856" y="5968"/>
                  </a:cubicBezTo>
                  <a:cubicBezTo>
                    <a:pt x="1908" y="5895"/>
                    <a:pt x="1930" y="5800"/>
                    <a:pt x="1930" y="5706"/>
                  </a:cubicBezTo>
                  <a:cubicBezTo>
                    <a:pt x="1930" y="5622"/>
                    <a:pt x="1898" y="5559"/>
                    <a:pt x="1846" y="5496"/>
                  </a:cubicBezTo>
                  <a:cubicBezTo>
                    <a:pt x="1803" y="5423"/>
                    <a:pt x="1730" y="5360"/>
                    <a:pt x="1730" y="5244"/>
                  </a:cubicBezTo>
                  <a:cubicBezTo>
                    <a:pt x="1730" y="4867"/>
                    <a:pt x="1730" y="4867"/>
                    <a:pt x="1730" y="4867"/>
                  </a:cubicBezTo>
                  <a:lnTo>
                    <a:pt x="3230" y="4867"/>
                  </a:lnTo>
                </a:path>
              </a:pathLst>
            </a:custGeom>
            <a:solidFill>
              <a:schemeClr val="accent2"/>
            </a:solidFill>
            <a:ln>
              <a:noFill/>
            </a:ln>
            <a:effectLst/>
            <a:extLst/>
          </p:spPr>
          <p:txBody>
            <a:bodyPr wrap="none" lIns="152366" tIns="76183" rIns="152366" bIns="76183" anchor="ctr"/>
            <a:lstStyle/>
            <a:p>
              <a:endParaRPr lang="en-US"/>
            </a:p>
          </p:txBody>
        </p:sp>
        <p:sp>
          <p:nvSpPr>
            <p:cNvPr id="351" name="Freeform 31"/>
            <p:cNvSpPr>
              <a:spLocks noChangeArrowheads="1"/>
            </p:cNvSpPr>
            <p:nvPr/>
          </p:nvSpPr>
          <p:spPr bwMode="auto">
            <a:xfrm>
              <a:off x="12387388" y="9200233"/>
              <a:ext cx="1820425" cy="1503280"/>
            </a:xfrm>
            <a:custGeom>
              <a:avLst/>
              <a:gdLst>
                <a:gd name="T0" fmla="*/ 4342 w 4448"/>
                <a:gd name="T1" fmla="*/ 2255 h 3672"/>
                <a:gd name="T2" fmla="*/ 4342 w 4448"/>
                <a:gd name="T3" fmla="*/ 2255 h 3672"/>
                <a:gd name="T4" fmla="*/ 4080 w 4448"/>
                <a:gd name="T5" fmla="*/ 2182 h 3672"/>
                <a:gd name="T6" fmla="*/ 3870 w 4448"/>
                <a:gd name="T7" fmla="*/ 2265 h 3672"/>
                <a:gd name="T8" fmla="*/ 3618 w 4448"/>
                <a:gd name="T9" fmla="*/ 2391 h 3672"/>
                <a:gd name="T10" fmla="*/ 3210 w 4448"/>
                <a:gd name="T11" fmla="*/ 2391 h 3672"/>
                <a:gd name="T12" fmla="*/ 3210 w 4448"/>
                <a:gd name="T13" fmla="*/ 1216 h 3672"/>
                <a:gd name="T14" fmla="*/ 3178 w 4448"/>
                <a:gd name="T15" fmla="*/ 1228 h 3672"/>
                <a:gd name="T16" fmla="*/ 2349 w 4448"/>
                <a:gd name="T17" fmla="*/ 1228 h 3672"/>
                <a:gd name="T18" fmla="*/ 2349 w 4448"/>
                <a:gd name="T19" fmla="*/ 849 h 3672"/>
                <a:gd name="T20" fmla="*/ 2349 w 4448"/>
                <a:gd name="T21" fmla="*/ 839 h 3672"/>
                <a:gd name="T22" fmla="*/ 2486 w 4448"/>
                <a:gd name="T23" fmla="*/ 587 h 3672"/>
                <a:gd name="T24" fmla="*/ 2580 w 4448"/>
                <a:gd name="T25" fmla="*/ 367 h 3672"/>
                <a:gd name="T26" fmla="*/ 2507 w 4448"/>
                <a:gd name="T27" fmla="*/ 115 h 3672"/>
                <a:gd name="T28" fmla="*/ 2224 w 4448"/>
                <a:gd name="T29" fmla="*/ 10 h 3672"/>
                <a:gd name="T30" fmla="*/ 1951 w 4448"/>
                <a:gd name="T31" fmla="*/ 115 h 3672"/>
                <a:gd name="T32" fmla="*/ 1877 w 4448"/>
                <a:gd name="T33" fmla="*/ 367 h 3672"/>
                <a:gd name="T34" fmla="*/ 1961 w 4448"/>
                <a:gd name="T35" fmla="*/ 577 h 3672"/>
                <a:gd name="T36" fmla="*/ 2077 w 4448"/>
                <a:gd name="T37" fmla="*/ 839 h 3672"/>
                <a:gd name="T38" fmla="*/ 2077 w 4448"/>
                <a:gd name="T39" fmla="*/ 1228 h 3672"/>
                <a:gd name="T40" fmla="*/ 692 w 4448"/>
                <a:gd name="T41" fmla="*/ 1228 h 3672"/>
                <a:gd name="T42" fmla="*/ 0 w 4448"/>
                <a:gd name="T43" fmla="*/ 3671 h 3672"/>
                <a:gd name="T44" fmla="*/ 1395 w 4448"/>
                <a:gd name="T45" fmla="*/ 3671 h 3672"/>
                <a:gd name="T46" fmla="*/ 1395 w 4448"/>
                <a:gd name="T47" fmla="*/ 3556 h 3672"/>
                <a:gd name="T48" fmla="*/ 1322 w 4448"/>
                <a:gd name="T49" fmla="*/ 3440 h 3672"/>
                <a:gd name="T50" fmla="*/ 1186 w 4448"/>
                <a:gd name="T51" fmla="*/ 3094 h 3672"/>
                <a:gd name="T52" fmla="*/ 1311 w 4448"/>
                <a:gd name="T53" fmla="*/ 2695 h 3672"/>
                <a:gd name="T54" fmla="*/ 1783 w 4448"/>
                <a:gd name="T55" fmla="*/ 2496 h 3672"/>
                <a:gd name="T56" fmla="*/ 2234 w 4448"/>
                <a:gd name="T57" fmla="*/ 2695 h 3672"/>
                <a:gd name="T58" fmla="*/ 2360 w 4448"/>
                <a:gd name="T59" fmla="*/ 3094 h 3672"/>
                <a:gd name="T60" fmla="*/ 2213 w 4448"/>
                <a:gd name="T61" fmla="*/ 3451 h 3672"/>
                <a:gd name="T62" fmla="*/ 2129 w 4448"/>
                <a:gd name="T63" fmla="*/ 3587 h 3672"/>
                <a:gd name="T64" fmla="*/ 2129 w 4448"/>
                <a:gd name="T65" fmla="*/ 3671 h 3672"/>
                <a:gd name="T66" fmla="*/ 3210 w 4448"/>
                <a:gd name="T67" fmla="*/ 3671 h 3672"/>
                <a:gd name="T68" fmla="*/ 3210 w 4448"/>
                <a:gd name="T69" fmla="*/ 2654 h 3672"/>
                <a:gd name="T70" fmla="*/ 3608 w 4448"/>
                <a:gd name="T71" fmla="*/ 2654 h 3672"/>
                <a:gd name="T72" fmla="*/ 3618 w 4448"/>
                <a:gd name="T73" fmla="*/ 2654 h 3672"/>
                <a:gd name="T74" fmla="*/ 3870 w 4448"/>
                <a:gd name="T75" fmla="*/ 2800 h 3672"/>
                <a:gd name="T76" fmla="*/ 4080 w 4448"/>
                <a:gd name="T77" fmla="*/ 2884 h 3672"/>
                <a:gd name="T78" fmla="*/ 4342 w 4448"/>
                <a:gd name="T79" fmla="*/ 2810 h 3672"/>
                <a:gd name="T80" fmla="*/ 4447 w 4448"/>
                <a:gd name="T81" fmla="*/ 2538 h 3672"/>
                <a:gd name="T82" fmla="*/ 4342 w 4448"/>
                <a:gd name="T83" fmla="*/ 2255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48" h="3672">
                  <a:moveTo>
                    <a:pt x="4342" y="2255"/>
                  </a:moveTo>
                  <a:lnTo>
                    <a:pt x="4342" y="2255"/>
                  </a:lnTo>
                  <a:cubicBezTo>
                    <a:pt x="4279" y="2203"/>
                    <a:pt x="4185" y="2182"/>
                    <a:pt x="4080" y="2182"/>
                  </a:cubicBezTo>
                  <a:cubicBezTo>
                    <a:pt x="4006" y="2182"/>
                    <a:pt x="3944" y="2223"/>
                    <a:pt x="3870" y="2265"/>
                  </a:cubicBezTo>
                  <a:cubicBezTo>
                    <a:pt x="3807" y="2318"/>
                    <a:pt x="3734" y="2391"/>
                    <a:pt x="3618" y="2391"/>
                  </a:cubicBezTo>
                  <a:cubicBezTo>
                    <a:pt x="3210" y="2391"/>
                    <a:pt x="3210" y="2391"/>
                    <a:pt x="3210" y="2391"/>
                  </a:cubicBezTo>
                  <a:cubicBezTo>
                    <a:pt x="3210" y="1216"/>
                    <a:pt x="3210" y="1216"/>
                    <a:pt x="3210" y="1216"/>
                  </a:cubicBezTo>
                  <a:cubicBezTo>
                    <a:pt x="3199" y="1216"/>
                    <a:pt x="3189" y="1228"/>
                    <a:pt x="3178" y="1228"/>
                  </a:cubicBezTo>
                  <a:cubicBezTo>
                    <a:pt x="2349" y="1228"/>
                    <a:pt x="2349" y="1228"/>
                    <a:pt x="2349" y="1228"/>
                  </a:cubicBezTo>
                  <a:cubicBezTo>
                    <a:pt x="2349" y="849"/>
                    <a:pt x="2349" y="849"/>
                    <a:pt x="2349" y="849"/>
                  </a:cubicBezTo>
                  <a:lnTo>
                    <a:pt x="2349" y="839"/>
                  </a:lnTo>
                  <a:cubicBezTo>
                    <a:pt x="2360" y="724"/>
                    <a:pt x="2433" y="650"/>
                    <a:pt x="2486" y="587"/>
                  </a:cubicBezTo>
                  <a:cubicBezTo>
                    <a:pt x="2548" y="514"/>
                    <a:pt x="2580" y="451"/>
                    <a:pt x="2580" y="367"/>
                  </a:cubicBezTo>
                  <a:cubicBezTo>
                    <a:pt x="2580" y="273"/>
                    <a:pt x="2560" y="178"/>
                    <a:pt x="2507" y="115"/>
                  </a:cubicBezTo>
                  <a:cubicBezTo>
                    <a:pt x="2454" y="53"/>
                    <a:pt x="2380" y="10"/>
                    <a:pt x="2224" y="10"/>
                  </a:cubicBezTo>
                  <a:cubicBezTo>
                    <a:pt x="2077" y="0"/>
                    <a:pt x="2003" y="53"/>
                    <a:pt x="1951" y="115"/>
                  </a:cubicBezTo>
                  <a:cubicBezTo>
                    <a:pt x="1898" y="178"/>
                    <a:pt x="1877" y="273"/>
                    <a:pt x="1877" y="367"/>
                  </a:cubicBezTo>
                  <a:cubicBezTo>
                    <a:pt x="1877" y="451"/>
                    <a:pt x="1909" y="514"/>
                    <a:pt x="1961" y="577"/>
                  </a:cubicBezTo>
                  <a:cubicBezTo>
                    <a:pt x="2014" y="650"/>
                    <a:pt x="2077" y="724"/>
                    <a:pt x="2077" y="839"/>
                  </a:cubicBezTo>
                  <a:cubicBezTo>
                    <a:pt x="2077" y="1228"/>
                    <a:pt x="2077" y="1228"/>
                    <a:pt x="2077" y="1228"/>
                  </a:cubicBezTo>
                  <a:cubicBezTo>
                    <a:pt x="692" y="1228"/>
                    <a:pt x="692" y="1228"/>
                    <a:pt x="692" y="1228"/>
                  </a:cubicBezTo>
                  <a:cubicBezTo>
                    <a:pt x="420" y="1971"/>
                    <a:pt x="179" y="2758"/>
                    <a:pt x="0" y="3671"/>
                  </a:cubicBezTo>
                  <a:cubicBezTo>
                    <a:pt x="1395" y="3671"/>
                    <a:pt x="1395" y="3671"/>
                    <a:pt x="1395" y="3671"/>
                  </a:cubicBezTo>
                  <a:cubicBezTo>
                    <a:pt x="1395" y="3556"/>
                    <a:pt x="1395" y="3556"/>
                    <a:pt x="1395" y="3556"/>
                  </a:cubicBezTo>
                  <a:cubicBezTo>
                    <a:pt x="1395" y="3545"/>
                    <a:pt x="1385" y="3535"/>
                    <a:pt x="1322" y="3440"/>
                  </a:cubicBezTo>
                  <a:cubicBezTo>
                    <a:pt x="1259" y="3367"/>
                    <a:pt x="1186" y="3241"/>
                    <a:pt x="1186" y="3094"/>
                  </a:cubicBezTo>
                  <a:cubicBezTo>
                    <a:pt x="1186" y="2957"/>
                    <a:pt x="1217" y="2810"/>
                    <a:pt x="1311" y="2695"/>
                  </a:cubicBezTo>
                  <a:cubicBezTo>
                    <a:pt x="1406" y="2580"/>
                    <a:pt x="1584" y="2496"/>
                    <a:pt x="1783" y="2496"/>
                  </a:cubicBezTo>
                  <a:cubicBezTo>
                    <a:pt x="1972" y="2506"/>
                    <a:pt x="2140" y="2580"/>
                    <a:pt x="2234" y="2695"/>
                  </a:cubicBezTo>
                  <a:cubicBezTo>
                    <a:pt x="2328" y="2810"/>
                    <a:pt x="2360" y="2957"/>
                    <a:pt x="2360" y="3094"/>
                  </a:cubicBezTo>
                  <a:cubicBezTo>
                    <a:pt x="2360" y="3251"/>
                    <a:pt x="2276" y="3377"/>
                    <a:pt x="2213" y="3451"/>
                  </a:cubicBezTo>
                  <a:cubicBezTo>
                    <a:pt x="2150" y="3545"/>
                    <a:pt x="2129" y="3566"/>
                    <a:pt x="2129" y="3587"/>
                  </a:cubicBezTo>
                  <a:cubicBezTo>
                    <a:pt x="2129" y="3671"/>
                    <a:pt x="2129" y="3671"/>
                    <a:pt x="2129" y="3671"/>
                  </a:cubicBezTo>
                  <a:cubicBezTo>
                    <a:pt x="3210" y="3671"/>
                    <a:pt x="3210" y="3671"/>
                    <a:pt x="3210" y="3671"/>
                  </a:cubicBezTo>
                  <a:cubicBezTo>
                    <a:pt x="3210" y="2654"/>
                    <a:pt x="3210" y="2654"/>
                    <a:pt x="3210" y="2654"/>
                  </a:cubicBezTo>
                  <a:cubicBezTo>
                    <a:pt x="3608" y="2654"/>
                    <a:pt x="3608" y="2654"/>
                    <a:pt x="3608" y="2654"/>
                  </a:cubicBezTo>
                  <a:cubicBezTo>
                    <a:pt x="3608" y="2654"/>
                    <a:pt x="3608" y="2654"/>
                    <a:pt x="3618" y="2654"/>
                  </a:cubicBezTo>
                  <a:cubicBezTo>
                    <a:pt x="3734" y="2664"/>
                    <a:pt x="3797" y="2738"/>
                    <a:pt x="3870" y="2800"/>
                  </a:cubicBezTo>
                  <a:cubicBezTo>
                    <a:pt x="3944" y="2853"/>
                    <a:pt x="3996" y="2884"/>
                    <a:pt x="4080" y="2884"/>
                  </a:cubicBezTo>
                  <a:cubicBezTo>
                    <a:pt x="4185" y="2884"/>
                    <a:pt x="4279" y="2863"/>
                    <a:pt x="4342" y="2810"/>
                  </a:cubicBezTo>
                  <a:cubicBezTo>
                    <a:pt x="4394" y="2769"/>
                    <a:pt x="4447" y="2685"/>
                    <a:pt x="4447" y="2538"/>
                  </a:cubicBezTo>
                  <a:cubicBezTo>
                    <a:pt x="4447" y="2381"/>
                    <a:pt x="4405" y="2307"/>
                    <a:pt x="4342" y="2255"/>
                  </a:cubicBezTo>
                </a:path>
              </a:pathLst>
            </a:custGeom>
            <a:solidFill>
              <a:schemeClr val="accent3"/>
            </a:solidFill>
            <a:ln>
              <a:noFill/>
            </a:ln>
            <a:effectLst/>
            <a:extLst/>
          </p:spPr>
          <p:txBody>
            <a:bodyPr wrap="none" lIns="152366" tIns="76183" rIns="152366" bIns="76183" anchor="ctr"/>
            <a:lstStyle/>
            <a:p>
              <a:endParaRPr lang="en-US"/>
            </a:p>
          </p:txBody>
        </p:sp>
        <p:sp>
          <p:nvSpPr>
            <p:cNvPr id="352" name="Freeform 32"/>
            <p:cNvSpPr>
              <a:spLocks noChangeArrowheads="1"/>
            </p:cNvSpPr>
            <p:nvPr/>
          </p:nvSpPr>
          <p:spPr bwMode="auto">
            <a:xfrm>
              <a:off x="9233668" y="9701928"/>
              <a:ext cx="2029711" cy="999780"/>
            </a:xfrm>
            <a:custGeom>
              <a:avLst/>
              <a:gdLst>
                <a:gd name="T0" fmla="*/ 4825 w 4962"/>
                <a:gd name="T1" fmla="*/ 0 h 2444"/>
                <a:gd name="T2" fmla="*/ 4825 w 4962"/>
                <a:gd name="T3" fmla="*/ 0 h 2444"/>
                <a:gd name="T4" fmla="*/ 3880 w 4962"/>
                <a:gd name="T5" fmla="*/ 0 h 2444"/>
                <a:gd name="T6" fmla="*/ 3880 w 4962"/>
                <a:gd name="T7" fmla="*/ 146 h 2444"/>
                <a:gd name="T8" fmla="*/ 3964 w 4962"/>
                <a:gd name="T9" fmla="*/ 261 h 2444"/>
                <a:gd name="T10" fmla="*/ 4090 w 4962"/>
                <a:gd name="T11" fmla="*/ 607 h 2444"/>
                <a:gd name="T12" fmla="*/ 3964 w 4962"/>
                <a:gd name="T13" fmla="*/ 1006 h 2444"/>
                <a:gd name="T14" fmla="*/ 3503 w 4962"/>
                <a:gd name="T15" fmla="*/ 1205 h 2444"/>
                <a:gd name="T16" fmla="*/ 3041 w 4962"/>
                <a:gd name="T17" fmla="*/ 1006 h 2444"/>
                <a:gd name="T18" fmla="*/ 2916 w 4962"/>
                <a:gd name="T19" fmla="*/ 607 h 2444"/>
                <a:gd name="T20" fmla="*/ 3063 w 4962"/>
                <a:gd name="T21" fmla="*/ 251 h 2444"/>
                <a:gd name="T22" fmla="*/ 3157 w 4962"/>
                <a:gd name="T23" fmla="*/ 114 h 2444"/>
                <a:gd name="T24" fmla="*/ 3157 w 4962"/>
                <a:gd name="T25" fmla="*/ 0 h 2444"/>
                <a:gd name="T26" fmla="*/ 304 w 4962"/>
                <a:gd name="T27" fmla="*/ 0 h 2444"/>
                <a:gd name="T28" fmla="*/ 294 w 4962"/>
                <a:gd name="T29" fmla="*/ 62 h 2444"/>
                <a:gd name="T30" fmla="*/ 0 w 4962"/>
                <a:gd name="T31" fmla="*/ 2443 h 2444"/>
                <a:gd name="T32" fmla="*/ 1311 w 4962"/>
                <a:gd name="T33" fmla="*/ 2443 h 2444"/>
                <a:gd name="T34" fmla="*/ 1311 w 4962"/>
                <a:gd name="T35" fmla="*/ 2359 h 2444"/>
                <a:gd name="T36" fmla="*/ 1227 w 4962"/>
                <a:gd name="T37" fmla="*/ 2223 h 2444"/>
                <a:gd name="T38" fmla="*/ 1080 w 4962"/>
                <a:gd name="T39" fmla="*/ 1866 h 2444"/>
                <a:gd name="T40" fmla="*/ 1207 w 4962"/>
                <a:gd name="T41" fmla="*/ 1467 h 2444"/>
                <a:gd name="T42" fmla="*/ 1657 w 4962"/>
                <a:gd name="T43" fmla="*/ 1268 h 2444"/>
                <a:gd name="T44" fmla="*/ 2129 w 4962"/>
                <a:gd name="T45" fmla="*/ 1467 h 2444"/>
                <a:gd name="T46" fmla="*/ 2245 w 4962"/>
                <a:gd name="T47" fmla="*/ 1866 h 2444"/>
                <a:gd name="T48" fmla="*/ 2118 w 4962"/>
                <a:gd name="T49" fmla="*/ 2212 h 2444"/>
                <a:gd name="T50" fmla="*/ 2045 w 4962"/>
                <a:gd name="T51" fmla="*/ 2328 h 2444"/>
                <a:gd name="T52" fmla="*/ 2045 w 4962"/>
                <a:gd name="T53" fmla="*/ 2443 h 2444"/>
                <a:gd name="T54" fmla="*/ 4961 w 4962"/>
                <a:gd name="T55" fmla="*/ 2443 h 2444"/>
                <a:gd name="T56" fmla="*/ 4825 w 4962"/>
                <a:gd name="T57" fmla="*/ 0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62" h="2444">
                  <a:moveTo>
                    <a:pt x="4825" y="0"/>
                  </a:moveTo>
                  <a:lnTo>
                    <a:pt x="4825" y="0"/>
                  </a:lnTo>
                  <a:cubicBezTo>
                    <a:pt x="3880" y="0"/>
                    <a:pt x="3880" y="0"/>
                    <a:pt x="3880" y="0"/>
                  </a:cubicBezTo>
                  <a:cubicBezTo>
                    <a:pt x="3880" y="146"/>
                    <a:pt x="3880" y="146"/>
                    <a:pt x="3880" y="146"/>
                  </a:cubicBezTo>
                  <a:cubicBezTo>
                    <a:pt x="3880" y="156"/>
                    <a:pt x="3891" y="167"/>
                    <a:pt x="3964" y="261"/>
                  </a:cubicBezTo>
                  <a:cubicBezTo>
                    <a:pt x="4017" y="335"/>
                    <a:pt x="4090" y="460"/>
                    <a:pt x="4090" y="607"/>
                  </a:cubicBezTo>
                  <a:cubicBezTo>
                    <a:pt x="4090" y="743"/>
                    <a:pt x="4058" y="880"/>
                    <a:pt x="3964" y="1006"/>
                  </a:cubicBezTo>
                  <a:cubicBezTo>
                    <a:pt x="3870" y="1121"/>
                    <a:pt x="3691" y="1205"/>
                    <a:pt x="3503" y="1205"/>
                  </a:cubicBezTo>
                  <a:cubicBezTo>
                    <a:pt x="3303" y="1194"/>
                    <a:pt x="3136" y="1121"/>
                    <a:pt x="3041" y="1006"/>
                  </a:cubicBezTo>
                  <a:cubicBezTo>
                    <a:pt x="2947" y="891"/>
                    <a:pt x="2916" y="743"/>
                    <a:pt x="2916" y="607"/>
                  </a:cubicBezTo>
                  <a:cubicBezTo>
                    <a:pt x="2916" y="450"/>
                    <a:pt x="3000" y="324"/>
                    <a:pt x="3063" y="251"/>
                  </a:cubicBezTo>
                  <a:cubicBezTo>
                    <a:pt x="3136" y="156"/>
                    <a:pt x="3147" y="136"/>
                    <a:pt x="3157" y="114"/>
                  </a:cubicBezTo>
                  <a:cubicBezTo>
                    <a:pt x="3157" y="0"/>
                    <a:pt x="3157" y="0"/>
                    <a:pt x="3157" y="0"/>
                  </a:cubicBezTo>
                  <a:cubicBezTo>
                    <a:pt x="304" y="0"/>
                    <a:pt x="304" y="0"/>
                    <a:pt x="304" y="0"/>
                  </a:cubicBezTo>
                  <a:cubicBezTo>
                    <a:pt x="294" y="20"/>
                    <a:pt x="294" y="41"/>
                    <a:pt x="294" y="62"/>
                  </a:cubicBezTo>
                  <a:cubicBezTo>
                    <a:pt x="0" y="2443"/>
                    <a:pt x="0" y="2443"/>
                    <a:pt x="0" y="2443"/>
                  </a:cubicBezTo>
                  <a:cubicBezTo>
                    <a:pt x="1311" y="2443"/>
                    <a:pt x="1311" y="2443"/>
                    <a:pt x="1311" y="2443"/>
                  </a:cubicBezTo>
                  <a:cubicBezTo>
                    <a:pt x="1311" y="2359"/>
                    <a:pt x="1311" y="2359"/>
                    <a:pt x="1311" y="2359"/>
                  </a:cubicBezTo>
                  <a:cubicBezTo>
                    <a:pt x="1311" y="2338"/>
                    <a:pt x="1291" y="2317"/>
                    <a:pt x="1227" y="2223"/>
                  </a:cubicBezTo>
                  <a:cubicBezTo>
                    <a:pt x="1164" y="2149"/>
                    <a:pt x="1080" y="2023"/>
                    <a:pt x="1080" y="1866"/>
                  </a:cubicBezTo>
                  <a:cubicBezTo>
                    <a:pt x="1080" y="1729"/>
                    <a:pt x="1111" y="1582"/>
                    <a:pt x="1207" y="1467"/>
                  </a:cubicBezTo>
                  <a:cubicBezTo>
                    <a:pt x="1301" y="1352"/>
                    <a:pt x="1468" y="1278"/>
                    <a:pt x="1657" y="1268"/>
                  </a:cubicBezTo>
                  <a:cubicBezTo>
                    <a:pt x="1856" y="1268"/>
                    <a:pt x="2034" y="1352"/>
                    <a:pt x="2129" y="1467"/>
                  </a:cubicBezTo>
                  <a:cubicBezTo>
                    <a:pt x="2224" y="1582"/>
                    <a:pt x="2245" y="1729"/>
                    <a:pt x="2245" y="1866"/>
                  </a:cubicBezTo>
                  <a:cubicBezTo>
                    <a:pt x="2245" y="2013"/>
                    <a:pt x="2181" y="2139"/>
                    <a:pt x="2118" y="2212"/>
                  </a:cubicBezTo>
                  <a:cubicBezTo>
                    <a:pt x="2056" y="2307"/>
                    <a:pt x="2045" y="2317"/>
                    <a:pt x="2045" y="2328"/>
                  </a:cubicBezTo>
                  <a:cubicBezTo>
                    <a:pt x="2045" y="2443"/>
                    <a:pt x="2045" y="2443"/>
                    <a:pt x="2045" y="2443"/>
                  </a:cubicBezTo>
                  <a:cubicBezTo>
                    <a:pt x="4961" y="2443"/>
                    <a:pt x="4961" y="2443"/>
                    <a:pt x="4961" y="2443"/>
                  </a:cubicBezTo>
                  <a:cubicBezTo>
                    <a:pt x="4814" y="1582"/>
                    <a:pt x="4803" y="796"/>
                    <a:pt x="4825" y="0"/>
                  </a:cubicBezTo>
                </a:path>
              </a:pathLst>
            </a:custGeom>
            <a:solidFill>
              <a:schemeClr val="accent3"/>
            </a:solidFill>
            <a:ln>
              <a:noFill/>
            </a:ln>
            <a:effectLst/>
            <a:extLst/>
          </p:spPr>
          <p:txBody>
            <a:bodyPr wrap="none" lIns="152366" tIns="76183" rIns="152366" bIns="76183" anchor="ctr"/>
            <a:lstStyle/>
            <a:p>
              <a:endParaRPr lang="en-US"/>
            </a:p>
          </p:txBody>
        </p:sp>
        <p:sp>
          <p:nvSpPr>
            <p:cNvPr id="353" name="Freeform 33"/>
            <p:cNvSpPr>
              <a:spLocks noChangeArrowheads="1"/>
            </p:cNvSpPr>
            <p:nvPr/>
          </p:nvSpPr>
          <p:spPr bwMode="auto">
            <a:xfrm>
              <a:off x="11312092" y="9701928"/>
              <a:ext cx="1055450" cy="1523131"/>
            </a:xfrm>
            <a:custGeom>
              <a:avLst/>
              <a:gdLst>
                <a:gd name="T0" fmla="*/ 2580 w 2581"/>
                <a:gd name="T1" fmla="*/ 2443 h 3723"/>
                <a:gd name="T2" fmla="*/ 2580 w 2581"/>
                <a:gd name="T3" fmla="*/ 2443 h 3723"/>
                <a:gd name="T4" fmla="*/ 2423 w 2581"/>
                <a:gd name="T5" fmla="*/ 0 h 3723"/>
                <a:gd name="T6" fmla="*/ 2013 w 2581"/>
                <a:gd name="T7" fmla="*/ 0 h 3723"/>
                <a:gd name="T8" fmla="*/ 2013 w 2581"/>
                <a:gd name="T9" fmla="*/ 114 h 3723"/>
                <a:gd name="T10" fmla="*/ 2087 w 2581"/>
                <a:gd name="T11" fmla="*/ 240 h 3723"/>
                <a:gd name="T12" fmla="*/ 2223 w 2581"/>
                <a:gd name="T13" fmla="*/ 586 h 3723"/>
                <a:gd name="T14" fmla="*/ 2097 w 2581"/>
                <a:gd name="T15" fmla="*/ 985 h 3723"/>
                <a:gd name="T16" fmla="*/ 1636 w 2581"/>
                <a:gd name="T17" fmla="*/ 1174 h 3723"/>
                <a:gd name="T18" fmla="*/ 1175 w 2581"/>
                <a:gd name="T19" fmla="*/ 985 h 3723"/>
                <a:gd name="T20" fmla="*/ 1049 w 2581"/>
                <a:gd name="T21" fmla="*/ 586 h 3723"/>
                <a:gd name="T22" fmla="*/ 1195 w 2581"/>
                <a:gd name="T23" fmla="*/ 230 h 3723"/>
                <a:gd name="T24" fmla="*/ 1290 w 2581"/>
                <a:gd name="T25" fmla="*/ 93 h 3723"/>
                <a:gd name="T26" fmla="*/ 1290 w 2581"/>
                <a:gd name="T27" fmla="*/ 0 h 3723"/>
                <a:gd name="T28" fmla="*/ 849 w 2581"/>
                <a:gd name="T29" fmla="*/ 0 h 3723"/>
                <a:gd name="T30" fmla="*/ 0 w 2581"/>
                <a:gd name="T31" fmla="*/ 2443 h 3723"/>
                <a:gd name="T32" fmla="*/ 1154 w 2581"/>
                <a:gd name="T33" fmla="*/ 2443 h 3723"/>
                <a:gd name="T34" fmla="*/ 1154 w 2581"/>
                <a:gd name="T35" fmla="*/ 2872 h 3723"/>
                <a:gd name="T36" fmla="*/ 1154 w 2581"/>
                <a:gd name="T37" fmla="*/ 2883 h 3723"/>
                <a:gd name="T38" fmla="*/ 1007 w 2581"/>
                <a:gd name="T39" fmla="*/ 3146 h 3723"/>
                <a:gd name="T40" fmla="*/ 912 w 2581"/>
                <a:gd name="T41" fmla="*/ 3355 h 3723"/>
                <a:gd name="T42" fmla="*/ 986 w 2581"/>
                <a:gd name="T43" fmla="*/ 3607 h 3723"/>
                <a:gd name="T44" fmla="*/ 1269 w 2581"/>
                <a:gd name="T45" fmla="*/ 3711 h 3723"/>
                <a:gd name="T46" fmla="*/ 1542 w 2581"/>
                <a:gd name="T47" fmla="*/ 3607 h 3723"/>
                <a:gd name="T48" fmla="*/ 1615 w 2581"/>
                <a:gd name="T49" fmla="*/ 3355 h 3723"/>
                <a:gd name="T50" fmla="*/ 1531 w 2581"/>
                <a:gd name="T51" fmla="*/ 3146 h 3723"/>
                <a:gd name="T52" fmla="*/ 1416 w 2581"/>
                <a:gd name="T53" fmla="*/ 2893 h 3723"/>
                <a:gd name="T54" fmla="*/ 1416 w 2581"/>
                <a:gd name="T55" fmla="*/ 2443 h 3723"/>
                <a:gd name="T56" fmla="*/ 2580 w 2581"/>
                <a:gd name="T57" fmla="*/ 2443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81" h="3723">
                  <a:moveTo>
                    <a:pt x="2580" y="2443"/>
                  </a:moveTo>
                  <a:lnTo>
                    <a:pt x="2580" y="2443"/>
                  </a:lnTo>
                  <a:cubicBezTo>
                    <a:pt x="2528" y="1541"/>
                    <a:pt x="2444" y="839"/>
                    <a:pt x="2423" y="0"/>
                  </a:cubicBezTo>
                  <a:cubicBezTo>
                    <a:pt x="2013" y="0"/>
                    <a:pt x="2013" y="0"/>
                    <a:pt x="2013" y="0"/>
                  </a:cubicBezTo>
                  <a:cubicBezTo>
                    <a:pt x="2013" y="114"/>
                    <a:pt x="2013" y="114"/>
                    <a:pt x="2013" y="114"/>
                  </a:cubicBezTo>
                  <a:cubicBezTo>
                    <a:pt x="2013" y="136"/>
                    <a:pt x="2024" y="146"/>
                    <a:pt x="2087" y="240"/>
                  </a:cubicBezTo>
                  <a:cubicBezTo>
                    <a:pt x="2150" y="314"/>
                    <a:pt x="2223" y="429"/>
                    <a:pt x="2223" y="586"/>
                  </a:cubicBezTo>
                  <a:cubicBezTo>
                    <a:pt x="2223" y="723"/>
                    <a:pt x="2192" y="859"/>
                    <a:pt x="2097" y="985"/>
                  </a:cubicBezTo>
                  <a:cubicBezTo>
                    <a:pt x="2003" y="1100"/>
                    <a:pt x="1825" y="1184"/>
                    <a:pt x="1636" y="1174"/>
                  </a:cubicBezTo>
                  <a:cubicBezTo>
                    <a:pt x="1437" y="1174"/>
                    <a:pt x="1269" y="1100"/>
                    <a:pt x="1175" y="985"/>
                  </a:cubicBezTo>
                  <a:cubicBezTo>
                    <a:pt x="1080" y="859"/>
                    <a:pt x="1049" y="723"/>
                    <a:pt x="1049" y="586"/>
                  </a:cubicBezTo>
                  <a:cubicBezTo>
                    <a:pt x="1049" y="429"/>
                    <a:pt x="1133" y="304"/>
                    <a:pt x="1195" y="230"/>
                  </a:cubicBezTo>
                  <a:cubicBezTo>
                    <a:pt x="1269" y="136"/>
                    <a:pt x="1279" y="114"/>
                    <a:pt x="1290" y="93"/>
                  </a:cubicBezTo>
                  <a:cubicBezTo>
                    <a:pt x="1290" y="0"/>
                    <a:pt x="1290" y="0"/>
                    <a:pt x="1290" y="0"/>
                  </a:cubicBezTo>
                  <a:cubicBezTo>
                    <a:pt x="849" y="0"/>
                    <a:pt x="849" y="0"/>
                    <a:pt x="849" y="0"/>
                  </a:cubicBezTo>
                  <a:cubicBezTo>
                    <a:pt x="608" y="534"/>
                    <a:pt x="336" y="1163"/>
                    <a:pt x="0" y="2443"/>
                  </a:cubicBezTo>
                  <a:cubicBezTo>
                    <a:pt x="1154" y="2443"/>
                    <a:pt x="1154" y="2443"/>
                    <a:pt x="1154" y="2443"/>
                  </a:cubicBezTo>
                  <a:cubicBezTo>
                    <a:pt x="1154" y="2872"/>
                    <a:pt x="1154" y="2872"/>
                    <a:pt x="1154" y="2872"/>
                  </a:cubicBezTo>
                  <a:lnTo>
                    <a:pt x="1154" y="2883"/>
                  </a:lnTo>
                  <a:cubicBezTo>
                    <a:pt x="1133" y="2999"/>
                    <a:pt x="1059" y="3072"/>
                    <a:pt x="1007" y="3146"/>
                  </a:cubicBezTo>
                  <a:cubicBezTo>
                    <a:pt x="955" y="3208"/>
                    <a:pt x="912" y="3271"/>
                    <a:pt x="912" y="3355"/>
                  </a:cubicBezTo>
                  <a:cubicBezTo>
                    <a:pt x="912" y="3460"/>
                    <a:pt x="933" y="3544"/>
                    <a:pt x="986" y="3607"/>
                  </a:cubicBezTo>
                  <a:cubicBezTo>
                    <a:pt x="1039" y="3670"/>
                    <a:pt x="1111" y="3711"/>
                    <a:pt x="1269" y="3711"/>
                  </a:cubicBezTo>
                  <a:cubicBezTo>
                    <a:pt x="1416" y="3722"/>
                    <a:pt x="1489" y="3670"/>
                    <a:pt x="1542" y="3607"/>
                  </a:cubicBezTo>
                  <a:cubicBezTo>
                    <a:pt x="1594" y="3544"/>
                    <a:pt x="1615" y="3450"/>
                    <a:pt x="1615" y="3355"/>
                  </a:cubicBezTo>
                  <a:cubicBezTo>
                    <a:pt x="1615" y="3271"/>
                    <a:pt x="1584" y="3208"/>
                    <a:pt x="1531" y="3146"/>
                  </a:cubicBezTo>
                  <a:cubicBezTo>
                    <a:pt x="1489" y="3072"/>
                    <a:pt x="1416" y="2999"/>
                    <a:pt x="1416" y="2893"/>
                  </a:cubicBezTo>
                  <a:cubicBezTo>
                    <a:pt x="1416" y="2443"/>
                    <a:pt x="1416" y="2443"/>
                    <a:pt x="1416" y="2443"/>
                  </a:cubicBezTo>
                  <a:lnTo>
                    <a:pt x="2580" y="2443"/>
                  </a:lnTo>
                </a:path>
              </a:pathLst>
            </a:custGeom>
            <a:solidFill>
              <a:schemeClr val="accent3"/>
            </a:solidFill>
            <a:ln>
              <a:noFill/>
            </a:ln>
            <a:effectLst/>
            <a:extLst/>
          </p:spPr>
          <p:txBody>
            <a:bodyPr wrap="none" lIns="152366" tIns="76183" rIns="152366" bIns="76183" anchor="ctr"/>
            <a:lstStyle/>
            <a:p>
              <a:endParaRPr lang="en-US"/>
            </a:p>
          </p:txBody>
        </p:sp>
        <p:sp>
          <p:nvSpPr>
            <p:cNvPr id="354" name="Freeform 34"/>
            <p:cNvSpPr>
              <a:spLocks noChangeArrowheads="1"/>
            </p:cNvSpPr>
            <p:nvPr/>
          </p:nvSpPr>
          <p:spPr bwMode="auto">
            <a:xfrm>
              <a:off x="9152481" y="10315512"/>
              <a:ext cx="2073011" cy="1434703"/>
            </a:xfrm>
            <a:custGeom>
              <a:avLst/>
              <a:gdLst>
                <a:gd name="T0" fmla="*/ 2013 w 5066"/>
                <a:gd name="T1" fmla="*/ 830 h 3505"/>
                <a:gd name="T2" fmla="*/ 2013 w 5066"/>
                <a:gd name="T3" fmla="*/ 830 h 3505"/>
                <a:gd name="T4" fmla="*/ 2129 w 5066"/>
                <a:gd name="T5" fmla="*/ 578 h 3505"/>
                <a:gd name="T6" fmla="*/ 2213 w 5066"/>
                <a:gd name="T7" fmla="*/ 368 h 3505"/>
                <a:gd name="T8" fmla="*/ 2139 w 5066"/>
                <a:gd name="T9" fmla="*/ 116 h 3505"/>
                <a:gd name="T10" fmla="*/ 1867 w 5066"/>
                <a:gd name="T11" fmla="*/ 0 h 3505"/>
                <a:gd name="T12" fmla="*/ 1583 w 5066"/>
                <a:gd name="T13" fmla="*/ 116 h 3505"/>
                <a:gd name="T14" fmla="*/ 1510 w 5066"/>
                <a:gd name="T15" fmla="*/ 368 h 3505"/>
                <a:gd name="T16" fmla="*/ 1604 w 5066"/>
                <a:gd name="T17" fmla="*/ 578 h 3505"/>
                <a:gd name="T18" fmla="*/ 1741 w 5066"/>
                <a:gd name="T19" fmla="*/ 840 h 3505"/>
                <a:gd name="T20" fmla="*/ 1741 w 5066"/>
                <a:gd name="T21" fmla="*/ 850 h 3505"/>
                <a:gd name="T22" fmla="*/ 1741 w 5066"/>
                <a:gd name="T23" fmla="*/ 1228 h 3505"/>
                <a:gd name="T24" fmla="*/ 168 w 5066"/>
                <a:gd name="T25" fmla="*/ 1228 h 3505"/>
                <a:gd name="T26" fmla="*/ 157 w 5066"/>
                <a:gd name="T27" fmla="*/ 1291 h 3505"/>
                <a:gd name="T28" fmla="*/ 3240 w 5066"/>
                <a:gd name="T29" fmla="*/ 3504 h 3505"/>
                <a:gd name="T30" fmla="*/ 5065 w 5066"/>
                <a:gd name="T31" fmla="*/ 3504 h 3505"/>
                <a:gd name="T32" fmla="*/ 5065 w 5066"/>
                <a:gd name="T33" fmla="*/ 2717 h 3505"/>
                <a:gd name="T34" fmla="*/ 4897 w 5066"/>
                <a:gd name="T35" fmla="*/ 2717 h 3505"/>
                <a:gd name="T36" fmla="*/ 4761 w 5066"/>
                <a:gd name="T37" fmla="*/ 2811 h 3505"/>
                <a:gd name="T38" fmla="*/ 4405 w 5066"/>
                <a:gd name="T39" fmla="*/ 2948 h 3505"/>
                <a:gd name="T40" fmla="*/ 4006 w 5066"/>
                <a:gd name="T41" fmla="*/ 2822 h 3505"/>
                <a:gd name="T42" fmla="*/ 3807 w 5066"/>
                <a:gd name="T43" fmla="*/ 2371 h 3505"/>
                <a:gd name="T44" fmla="*/ 4006 w 5066"/>
                <a:gd name="T45" fmla="*/ 1909 h 3505"/>
                <a:gd name="T46" fmla="*/ 4405 w 5066"/>
                <a:gd name="T47" fmla="*/ 1784 h 3505"/>
                <a:gd name="T48" fmla="*/ 4750 w 5066"/>
                <a:gd name="T49" fmla="*/ 1909 h 3505"/>
                <a:gd name="T50" fmla="*/ 4866 w 5066"/>
                <a:gd name="T51" fmla="*/ 1983 h 3505"/>
                <a:gd name="T52" fmla="*/ 5065 w 5066"/>
                <a:gd name="T53" fmla="*/ 1983 h 3505"/>
                <a:gd name="T54" fmla="*/ 5065 w 5066"/>
                <a:gd name="T55" fmla="*/ 1228 h 3505"/>
                <a:gd name="T56" fmla="*/ 2013 w 5066"/>
                <a:gd name="T57" fmla="*/ 1228 h 3505"/>
                <a:gd name="T58" fmla="*/ 2013 w 5066"/>
                <a:gd name="T59" fmla="*/ 830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66" h="3505">
                  <a:moveTo>
                    <a:pt x="2013" y="830"/>
                  </a:moveTo>
                  <a:lnTo>
                    <a:pt x="2013" y="830"/>
                  </a:lnTo>
                  <a:cubicBezTo>
                    <a:pt x="2013" y="725"/>
                    <a:pt x="2087" y="651"/>
                    <a:pt x="2129" y="578"/>
                  </a:cubicBezTo>
                  <a:cubicBezTo>
                    <a:pt x="2181" y="515"/>
                    <a:pt x="2213" y="451"/>
                    <a:pt x="2213" y="368"/>
                  </a:cubicBezTo>
                  <a:cubicBezTo>
                    <a:pt x="2213" y="274"/>
                    <a:pt x="2192" y="179"/>
                    <a:pt x="2139" y="116"/>
                  </a:cubicBezTo>
                  <a:cubicBezTo>
                    <a:pt x="2087" y="43"/>
                    <a:pt x="2013" y="0"/>
                    <a:pt x="1867" y="0"/>
                  </a:cubicBezTo>
                  <a:cubicBezTo>
                    <a:pt x="1709" y="12"/>
                    <a:pt x="1636" y="53"/>
                    <a:pt x="1583" y="116"/>
                  </a:cubicBezTo>
                  <a:cubicBezTo>
                    <a:pt x="1531" y="179"/>
                    <a:pt x="1510" y="263"/>
                    <a:pt x="1510" y="368"/>
                  </a:cubicBezTo>
                  <a:cubicBezTo>
                    <a:pt x="1510" y="451"/>
                    <a:pt x="1542" y="515"/>
                    <a:pt x="1604" y="578"/>
                  </a:cubicBezTo>
                  <a:cubicBezTo>
                    <a:pt x="1657" y="651"/>
                    <a:pt x="1730" y="725"/>
                    <a:pt x="1741" y="840"/>
                  </a:cubicBezTo>
                  <a:cubicBezTo>
                    <a:pt x="1741" y="840"/>
                    <a:pt x="1741" y="840"/>
                    <a:pt x="1741" y="850"/>
                  </a:cubicBezTo>
                  <a:cubicBezTo>
                    <a:pt x="1741" y="1228"/>
                    <a:pt x="1741" y="1228"/>
                    <a:pt x="1741" y="1228"/>
                  </a:cubicBezTo>
                  <a:cubicBezTo>
                    <a:pt x="168" y="1228"/>
                    <a:pt x="168" y="1228"/>
                    <a:pt x="168" y="1228"/>
                  </a:cubicBezTo>
                  <a:cubicBezTo>
                    <a:pt x="157" y="1291"/>
                    <a:pt x="157" y="1291"/>
                    <a:pt x="157" y="1291"/>
                  </a:cubicBezTo>
                  <a:cubicBezTo>
                    <a:pt x="0" y="2791"/>
                    <a:pt x="1814" y="3504"/>
                    <a:pt x="3240" y="3504"/>
                  </a:cubicBezTo>
                  <a:cubicBezTo>
                    <a:pt x="5065" y="3504"/>
                    <a:pt x="5065" y="3504"/>
                    <a:pt x="5065" y="3504"/>
                  </a:cubicBezTo>
                  <a:cubicBezTo>
                    <a:pt x="5065" y="2717"/>
                    <a:pt x="5065" y="2717"/>
                    <a:pt x="5065" y="2717"/>
                  </a:cubicBezTo>
                  <a:cubicBezTo>
                    <a:pt x="4897" y="2717"/>
                    <a:pt x="4897" y="2717"/>
                    <a:pt x="4897" y="2717"/>
                  </a:cubicBezTo>
                  <a:cubicBezTo>
                    <a:pt x="4866" y="2717"/>
                    <a:pt x="4856" y="2738"/>
                    <a:pt x="4761" y="2811"/>
                  </a:cubicBezTo>
                  <a:cubicBezTo>
                    <a:pt x="4688" y="2875"/>
                    <a:pt x="4562" y="2948"/>
                    <a:pt x="4405" y="2948"/>
                  </a:cubicBezTo>
                  <a:cubicBezTo>
                    <a:pt x="4268" y="2948"/>
                    <a:pt x="4121" y="2927"/>
                    <a:pt x="4006" y="2822"/>
                  </a:cubicBezTo>
                  <a:cubicBezTo>
                    <a:pt x="3890" y="2738"/>
                    <a:pt x="3818" y="2560"/>
                    <a:pt x="3807" y="2371"/>
                  </a:cubicBezTo>
                  <a:cubicBezTo>
                    <a:pt x="3807" y="2172"/>
                    <a:pt x="3890" y="1993"/>
                    <a:pt x="4006" y="1909"/>
                  </a:cubicBezTo>
                  <a:cubicBezTo>
                    <a:pt x="4121" y="1805"/>
                    <a:pt x="4268" y="1784"/>
                    <a:pt x="4405" y="1784"/>
                  </a:cubicBezTo>
                  <a:cubicBezTo>
                    <a:pt x="4552" y="1784"/>
                    <a:pt x="4677" y="1857"/>
                    <a:pt x="4750" y="1909"/>
                  </a:cubicBezTo>
                  <a:cubicBezTo>
                    <a:pt x="4845" y="1973"/>
                    <a:pt x="4856" y="1983"/>
                    <a:pt x="4866" y="1983"/>
                  </a:cubicBezTo>
                  <a:cubicBezTo>
                    <a:pt x="5065" y="1983"/>
                    <a:pt x="5065" y="1983"/>
                    <a:pt x="5065" y="1983"/>
                  </a:cubicBezTo>
                  <a:cubicBezTo>
                    <a:pt x="5065" y="1228"/>
                    <a:pt x="5065" y="1228"/>
                    <a:pt x="5065" y="1228"/>
                  </a:cubicBezTo>
                  <a:cubicBezTo>
                    <a:pt x="2013" y="1228"/>
                    <a:pt x="2013" y="1228"/>
                    <a:pt x="2013" y="1228"/>
                  </a:cubicBezTo>
                  <a:lnTo>
                    <a:pt x="2013" y="830"/>
                  </a:lnTo>
                </a:path>
              </a:pathLst>
            </a:custGeom>
            <a:solidFill>
              <a:schemeClr val="accent3"/>
            </a:solidFill>
            <a:ln>
              <a:noFill/>
            </a:ln>
            <a:effectLst/>
            <a:extLst/>
          </p:spPr>
          <p:txBody>
            <a:bodyPr wrap="none" lIns="152366" tIns="76183" rIns="152366" bIns="76183" anchor="ctr"/>
            <a:lstStyle/>
            <a:p>
              <a:endParaRPr lang="en-US"/>
            </a:p>
          </p:txBody>
        </p:sp>
        <p:sp>
          <p:nvSpPr>
            <p:cNvPr id="355" name="Freeform 35"/>
            <p:cNvSpPr>
              <a:spLocks noChangeArrowheads="1"/>
            </p:cNvSpPr>
            <p:nvPr/>
          </p:nvSpPr>
          <p:spPr bwMode="auto">
            <a:xfrm>
              <a:off x="10805116" y="10819011"/>
              <a:ext cx="2047752" cy="931203"/>
            </a:xfrm>
            <a:custGeom>
              <a:avLst/>
              <a:gdLst>
                <a:gd name="T0" fmla="*/ 4887 w 5003"/>
                <a:gd name="T1" fmla="*/ 860 h 2277"/>
                <a:gd name="T2" fmla="*/ 4887 w 5003"/>
                <a:gd name="T3" fmla="*/ 860 h 2277"/>
                <a:gd name="T4" fmla="*/ 4635 w 5003"/>
                <a:gd name="T5" fmla="*/ 786 h 2277"/>
                <a:gd name="T6" fmla="*/ 4425 w 5003"/>
                <a:gd name="T7" fmla="*/ 870 h 2277"/>
                <a:gd name="T8" fmla="*/ 4163 w 5003"/>
                <a:gd name="T9" fmla="*/ 985 h 2277"/>
                <a:gd name="T10" fmla="*/ 3691 w 5003"/>
                <a:gd name="T11" fmla="*/ 985 h 2277"/>
                <a:gd name="T12" fmla="*/ 3691 w 5003"/>
                <a:gd name="T13" fmla="*/ 0 h 2277"/>
                <a:gd name="T14" fmla="*/ 2883 w 5003"/>
                <a:gd name="T15" fmla="*/ 0 h 2277"/>
                <a:gd name="T16" fmla="*/ 2883 w 5003"/>
                <a:gd name="T17" fmla="*/ 167 h 2277"/>
                <a:gd name="T18" fmla="*/ 2957 w 5003"/>
                <a:gd name="T19" fmla="*/ 283 h 2277"/>
                <a:gd name="T20" fmla="*/ 3082 w 5003"/>
                <a:gd name="T21" fmla="*/ 629 h 2277"/>
                <a:gd name="T22" fmla="*/ 2967 w 5003"/>
                <a:gd name="T23" fmla="*/ 1028 h 2277"/>
                <a:gd name="T24" fmla="*/ 2495 w 5003"/>
                <a:gd name="T25" fmla="*/ 1227 h 2277"/>
                <a:gd name="T26" fmla="*/ 2044 w 5003"/>
                <a:gd name="T27" fmla="*/ 1028 h 2277"/>
                <a:gd name="T28" fmla="*/ 1919 w 5003"/>
                <a:gd name="T29" fmla="*/ 629 h 2277"/>
                <a:gd name="T30" fmla="*/ 2065 w 5003"/>
                <a:gd name="T31" fmla="*/ 273 h 2277"/>
                <a:gd name="T32" fmla="*/ 2149 w 5003"/>
                <a:gd name="T33" fmla="*/ 136 h 2277"/>
                <a:gd name="T34" fmla="*/ 2149 w 5003"/>
                <a:gd name="T35" fmla="*/ 0 h 2277"/>
                <a:gd name="T36" fmla="*/ 1310 w 5003"/>
                <a:gd name="T37" fmla="*/ 0 h 2277"/>
                <a:gd name="T38" fmla="*/ 1310 w 5003"/>
                <a:gd name="T39" fmla="*/ 985 h 2277"/>
                <a:gd name="T40" fmla="*/ 828 w 5003"/>
                <a:gd name="T41" fmla="*/ 985 h 2277"/>
                <a:gd name="T42" fmla="*/ 576 w 5003"/>
                <a:gd name="T43" fmla="*/ 870 h 2277"/>
                <a:gd name="T44" fmla="*/ 367 w 5003"/>
                <a:gd name="T45" fmla="*/ 786 h 2277"/>
                <a:gd name="T46" fmla="*/ 104 w 5003"/>
                <a:gd name="T47" fmla="*/ 860 h 2277"/>
                <a:gd name="T48" fmla="*/ 0 w 5003"/>
                <a:gd name="T49" fmla="*/ 1132 h 2277"/>
                <a:gd name="T50" fmla="*/ 115 w 5003"/>
                <a:gd name="T51" fmla="*/ 1416 h 2277"/>
                <a:gd name="T52" fmla="*/ 367 w 5003"/>
                <a:gd name="T53" fmla="*/ 1489 h 2277"/>
                <a:gd name="T54" fmla="*/ 576 w 5003"/>
                <a:gd name="T55" fmla="*/ 1395 h 2277"/>
                <a:gd name="T56" fmla="*/ 838 w 5003"/>
                <a:gd name="T57" fmla="*/ 1259 h 2277"/>
                <a:gd name="T58" fmla="*/ 849 w 5003"/>
                <a:gd name="T59" fmla="*/ 1259 h 2277"/>
                <a:gd name="T60" fmla="*/ 1310 w 5003"/>
                <a:gd name="T61" fmla="*/ 1259 h 2277"/>
                <a:gd name="T62" fmla="*/ 1310 w 5003"/>
                <a:gd name="T63" fmla="*/ 2276 h 2277"/>
                <a:gd name="T64" fmla="*/ 3691 w 5003"/>
                <a:gd name="T65" fmla="*/ 2276 h 2277"/>
                <a:gd name="T66" fmla="*/ 3691 w 5003"/>
                <a:gd name="T67" fmla="*/ 1259 h 2277"/>
                <a:gd name="T68" fmla="*/ 4153 w 5003"/>
                <a:gd name="T69" fmla="*/ 1259 h 2277"/>
                <a:gd name="T70" fmla="*/ 4163 w 5003"/>
                <a:gd name="T71" fmla="*/ 1259 h 2277"/>
                <a:gd name="T72" fmla="*/ 4415 w 5003"/>
                <a:gd name="T73" fmla="*/ 1395 h 2277"/>
                <a:gd name="T74" fmla="*/ 4635 w 5003"/>
                <a:gd name="T75" fmla="*/ 1489 h 2277"/>
                <a:gd name="T76" fmla="*/ 4887 w 5003"/>
                <a:gd name="T77" fmla="*/ 1416 h 2277"/>
                <a:gd name="T78" fmla="*/ 4991 w 5003"/>
                <a:gd name="T79" fmla="*/ 1132 h 2277"/>
                <a:gd name="T80" fmla="*/ 4887 w 5003"/>
                <a:gd name="T81" fmla="*/ 860 h 2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3" h="2277">
                  <a:moveTo>
                    <a:pt x="4887" y="860"/>
                  </a:moveTo>
                  <a:lnTo>
                    <a:pt x="4887" y="860"/>
                  </a:lnTo>
                  <a:cubicBezTo>
                    <a:pt x="4824" y="808"/>
                    <a:pt x="4729" y="786"/>
                    <a:pt x="4635" y="786"/>
                  </a:cubicBezTo>
                  <a:cubicBezTo>
                    <a:pt x="4551" y="786"/>
                    <a:pt x="4488" y="818"/>
                    <a:pt x="4425" y="870"/>
                  </a:cubicBezTo>
                  <a:cubicBezTo>
                    <a:pt x="4352" y="923"/>
                    <a:pt x="4278" y="985"/>
                    <a:pt x="4163" y="985"/>
                  </a:cubicBezTo>
                  <a:cubicBezTo>
                    <a:pt x="3691" y="985"/>
                    <a:pt x="3691" y="985"/>
                    <a:pt x="3691" y="985"/>
                  </a:cubicBezTo>
                  <a:cubicBezTo>
                    <a:pt x="3691" y="0"/>
                    <a:pt x="3691" y="0"/>
                    <a:pt x="3691" y="0"/>
                  </a:cubicBezTo>
                  <a:cubicBezTo>
                    <a:pt x="2883" y="0"/>
                    <a:pt x="2883" y="0"/>
                    <a:pt x="2883" y="0"/>
                  </a:cubicBezTo>
                  <a:cubicBezTo>
                    <a:pt x="2883" y="167"/>
                    <a:pt x="2883" y="167"/>
                    <a:pt x="2883" y="167"/>
                  </a:cubicBezTo>
                  <a:cubicBezTo>
                    <a:pt x="2883" y="178"/>
                    <a:pt x="2894" y="189"/>
                    <a:pt x="2957" y="283"/>
                  </a:cubicBezTo>
                  <a:cubicBezTo>
                    <a:pt x="3019" y="357"/>
                    <a:pt x="3082" y="482"/>
                    <a:pt x="3082" y="629"/>
                  </a:cubicBezTo>
                  <a:cubicBezTo>
                    <a:pt x="3082" y="765"/>
                    <a:pt x="3062" y="902"/>
                    <a:pt x="2967" y="1028"/>
                  </a:cubicBezTo>
                  <a:cubicBezTo>
                    <a:pt x="2873" y="1143"/>
                    <a:pt x="2695" y="1227"/>
                    <a:pt x="2495" y="1227"/>
                  </a:cubicBezTo>
                  <a:cubicBezTo>
                    <a:pt x="2307" y="1216"/>
                    <a:pt x="2139" y="1143"/>
                    <a:pt x="2044" y="1028"/>
                  </a:cubicBezTo>
                  <a:cubicBezTo>
                    <a:pt x="1950" y="912"/>
                    <a:pt x="1919" y="765"/>
                    <a:pt x="1919" y="629"/>
                  </a:cubicBezTo>
                  <a:cubicBezTo>
                    <a:pt x="1919" y="472"/>
                    <a:pt x="2003" y="346"/>
                    <a:pt x="2065" y="273"/>
                  </a:cubicBezTo>
                  <a:cubicBezTo>
                    <a:pt x="2128" y="178"/>
                    <a:pt x="2149" y="157"/>
                    <a:pt x="2149" y="136"/>
                  </a:cubicBezTo>
                  <a:cubicBezTo>
                    <a:pt x="2149" y="0"/>
                    <a:pt x="2149" y="0"/>
                    <a:pt x="2149" y="0"/>
                  </a:cubicBezTo>
                  <a:cubicBezTo>
                    <a:pt x="1310" y="0"/>
                    <a:pt x="1310" y="0"/>
                    <a:pt x="1310" y="0"/>
                  </a:cubicBezTo>
                  <a:cubicBezTo>
                    <a:pt x="1310" y="985"/>
                    <a:pt x="1310" y="985"/>
                    <a:pt x="1310" y="985"/>
                  </a:cubicBezTo>
                  <a:cubicBezTo>
                    <a:pt x="828" y="985"/>
                    <a:pt x="828" y="985"/>
                    <a:pt x="828" y="985"/>
                  </a:cubicBezTo>
                  <a:cubicBezTo>
                    <a:pt x="712" y="985"/>
                    <a:pt x="650" y="923"/>
                    <a:pt x="576" y="870"/>
                  </a:cubicBezTo>
                  <a:cubicBezTo>
                    <a:pt x="514" y="818"/>
                    <a:pt x="451" y="786"/>
                    <a:pt x="367" y="786"/>
                  </a:cubicBezTo>
                  <a:cubicBezTo>
                    <a:pt x="262" y="786"/>
                    <a:pt x="178" y="808"/>
                    <a:pt x="104" y="860"/>
                  </a:cubicBezTo>
                  <a:cubicBezTo>
                    <a:pt x="41" y="912"/>
                    <a:pt x="0" y="985"/>
                    <a:pt x="0" y="1132"/>
                  </a:cubicBezTo>
                  <a:cubicBezTo>
                    <a:pt x="0" y="1290"/>
                    <a:pt x="52" y="1364"/>
                    <a:pt x="115" y="1416"/>
                  </a:cubicBezTo>
                  <a:cubicBezTo>
                    <a:pt x="178" y="1468"/>
                    <a:pt x="262" y="1489"/>
                    <a:pt x="367" y="1489"/>
                  </a:cubicBezTo>
                  <a:cubicBezTo>
                    <a:pt x="451" y="1489"/>
                    <a:pt x="514" y="1457"/>
                    <a:pt x="576" y="1395"/>
                  </a:cubicBezTo>
                  <a:cubicBezTo>
                    <a:pt x="650" y="1343"/>
                    <a:pt x="712" y="1269"/>
                    <a:pt x="838" y="1259"/>
                  </a:cubicBezTo>
                  <a:cubicBezTo>
                    <a:pt x="838" y="1259"/>
                    <a:pt x="838" y="1259"/>
                    <a:pt x="849" y="1259"/>
                  </a:cubicBezTo>
                  <a:cubicBezTo>
                    <a:pt x="1310" y="1259"/>
                    <a:pt x="1310" y="1259"/>
                    <a:pt x="1310" y="1259"/>
                  </a:cubicBezTo>
                  <a:cubicBezTo>
                    <a:pt x="1310" y="2276"/>
                    <a:pt x="1310" y="2276"/>
                    <a:pt x="1310" y="2276"/>
                  </a:cubicBezTo>
                  <a:cubicBezTo>
                    <a:pt x="3691" y="2276"/>
                    <a:pt x="3691" y="2276"/>
                    <a:pt x="3691" y="2276"/>
                  </a:cubicBezTo>
                  <a:cubicBezTo>
                    <a:pt x="3691" y="1259"/>
                    <a:pt x="3691" y="1259"/>
                    <a:pt x="3691" y="1259"/>
                  </a:cubicBezTo>
                  <a:cubicBezTo>
                    <a:pt x="4153" y="1259"/>
                    <a:pt x="4153" y="1259"/>
                    <a:pt x="4153" y="1259"/>
                  </a:cubicBezTo>
                  <a:lnTo>
                    <a:pt x="4163" y="1259"/>
                  </a:lnTo>
                  <a:cubicBezTo>
                    <a:pt x="4278" y="1269"/>
                    <a:pt x="4352" y="1343"/>
                    <a:pt x="4415" y="1395"/>
                  </a:cubicBezTo>
                  <a:cubicBezTo>
                    <a:pt x="4488" y="1457"/>
                    <a:pt x="4551" y="1489"/>
                    <a:pt x="4635" y="1489"/>
                  </a:cubicBezTo>
                  <a:cubicBezTo>
                    <a:pt x="4729" y="1489"/>
                    <a:pt x="4824" y="1468"/>
                    <a:pt x="4887" y="1416"/>
                  </a:cubicBezTo>
                  <a:cubicBezTo>
                    <a:pt x="4949" y="1364"/>
                    <a:pt x="4991" y="1290"/>
                    <a:pt x="4991" y="1132"/>
                  </a:cubicBezTo>
                  <a:cubicBezTo>
                    <a:pt x="5002" y="985"/>
                    <a:pt x="4949" y="912"/>
                    <a:pt x="4887" y="860"/>
                  </a:cubicBezTo>
                </a:path>
              </a:pathLst>
            </a:custGeom>
            <a:solidFill>
              <a:schemeClr val="accent3"/>
            </a:solidFill>
            <a:ln>
              <a:noFill/>
            </a:ln>
            <a:effectLst/>
            <a:extLst/>
          </p:spPr>
          <p:txBody>
            <a:bodyPr wrap="none" lIns="152366" tIns="76183" rIns="152366" bIns="76183" anchor="ctr"/>
            <a:lstStyle/>
            <a:p>
              <a:endParaRPr lang="en-US"/>
            </a:p>
          </p:txBody>
        </p:sp>
        <p:sp>
          <p:nvSpPr>
            <p:cNvPr id="356" name="Freeform 36"/>
            <p:cNvSpPr>
              <a:spLocks noChangeArrowheads="1"/>
            </p:cNvSpPr>
            <p:nvPr/>
          </p:nvSpPr>
          <p:spPr bwMode="auto">
            <a:xfrm>
              <a:off x="12430689" y="10315512"/>
              <a:ext cx="2832574" cy="1434703"/>
            </a:xfrm>
            <a:custGeom>
              <a:avLst/>
              <a:gdLst>
                <a:gd name="T0" fmla="*/ 6670 w 6923"/>
                <a:gd name="T1" fmla="*/ 1228 h 3505"/>
                <a:gd name="T2" fmla="*/ 6670 w 6923"/>
                <a:gd name="T3" fmla="*/ 1228 h 3505"/>
                <a:gd name="T4" fmla="*/ 5349 w 6923"/>
                <a:gd name="T5" fmla="*/ 1228 h 3505"/>
                <a:gd name="T6" fmla="*/ 5349 w 6923"/>
                <a:gd name="T7" fmla="*/ 1322 h 3505"/>
                <a:gd name="T8" fmla="*/ 5422 w 6923"/>
                <a:gd name="T9" fmla="*/ 1438 h 3505"/>
                <a:gd name="T10" fmla="*/ 5548 w 6923"/>
                <a:gd name="T11" fmla="*/ 1784 h 3505"/>
                <a:gd name="T12" fmla="*/ 5422 w 6923"/>
                <a:gd name="T13" fmla="*/ 2182 h 3505"/>
                <a:gd name="T14" fmla="*/ 4960 w 6923"/>
                <a:gd name="T15" fmla="*/ 2381 h 3505"/>
                <a:gd name="T16" fmla="*/ 4510 w 6923"/>
                <a:gd name="T17" fmla="*/ 2182 h 3505"/>
                <a:gd name="T18" fmla="*/ 4384 w 6923"/>
                <a:gd name="T19" fmla="*/ 1784 h 3505"/>
                <a:gd name="T20" fmla="*/ 4520 w 6923"/>
                <a:gd name="T21" fmla="*/ 1427 h 3505"/>
                <a:gd name="T22" fmla="*/ 4615 w 6923"/>
                <a:gd name="T23" fmla="*/ 1291 h 3505"/>
                <a:gd name="T24" fmla="*/ 4615 w 6923"/>
                <a:gd name="T25" fmla="*/ 1228 h 3505"/>
                <a:gd name="T26" fmla="*/ 3272 w 6923"/>
                <a:gd name="T27" fmla="*/ 1228 h 3505"/>
                <a:gd name="T28" fmla="*/ 3220 w 6923"/>
                <a:gd name="T29" fmla="*/ 1228 h 3505"/>
                <a:gd name="T30" fmla="*/ 1783 w 6923"/>
                <a:gd name="T31" fmla="*/ 1228 h 3505"/>
                <a:gd name="T32" fmla="*/ 1783 w 6923"/>
                <a:gd name="T33" fmla="*/ 850 h 3505"/>
                <a:gd name="T34" fmla="*/ 1783 w 6923"/>
                <a:gd name="T35" fmla="*/ 840 h 3505"/>
                <a:gd name="T36" fmla="*/ 1930 w 6923"/>
                <a:gd name="T37" fmla="*/ 578 h 3505"/>
                <a:gd name="T38" fmla="*/ 2024 w 6923"/>
                <a:gd name="T39" fmla="*/ 368 h 3505"/>
                <a:gd name="T40" fmla="*/ 1951 w 6923"/>
                <a:gd name="T41" fmla="*/ 116 h 3505"/>
                <a:gd name="T42" fmla="*/ 1668 w 6923"/>
                <a:gd name="T43" fmla="*/ 0 h 3505"/>
                <a:gd name="T44" fmla="*/ 1395 w 6923"/>
                <a:gd name="T45" fmla="*/ 116 h 3505"/>
                <a:gd name="T46" fmla="*/ 1321 w 6923"/>
                <a:gd name="T47" fmla="*/ 368 h 3505"/>
                <a:gd name="T48" fmla="*/ 1405 w 6923"/>
                <a:gd name="T49" fmla="*/ 578 h 3505"/>
                <a:gd name="T50" fmla="*/ 1520 w 6923"/>
                <a:gd name="T51" fmla="*/ 830 h 3505"/>
                <a:gd name="T52" fmla="*/ 1520 w 6923"/>
                <a:gd name="T53" fmla="*/ 1228 h 3505"/>
                <a:gd name="T54" fmla="*/ 0 w 6923"/>
                <a:gd name="T55" fmla="*/ 1228 h 3505"/>
                <a:gd name="T56" fmla="*/ 0 w 6923"/>
                <a:gd name="T57" fmla="*/ 1983 h 3505"/>
                <a:gd name="T58" fmla="*/ 199 w 6923"/>
                <a:gd name="T59" fmla="*/ 1983 h 3505"/>
                <a:gd name="T60" fmla="*/ 315 w 6923"/>
                <a:gd name="T61" fmla="*/ 1909 h 3505"/>
                <a:gd name="T62" fmla="*/ 661 w 6923"/>
                <a:gd name="T63" fmla="*/ 1784 h 3505"/>
                <a:gd name="T64" fmla="*/ 1059 w 6923"/>
                <a:gd name="T65" fmla="*/ 1909 h 3505"/>
                <a:gd name="T66" fmla="*/ 1249 w 6923"/>
                <a:gd name="T67" fmla="*/ 2371 h 3505"/>
                <a:gd name="T68" fmla="*/ 1059 w 6923"/>
                <a:gd name="T69" fmla="*/ 2822 h 3505"/>
                <a:gd name="T70" fmla="*/ 661 w 6923"/>
                <a:gd name="T71" fmla="*/ 2948 h 3505"/>
                <a:gd name="T72" fmla="*/ 304 w 6923"/>
                <a:gd name="T73" fmla="*/ 2811 h 3505"/>
                <a:gd name="T74" fmla="*/ 168 w 6923"/>
                <a:gd name="T75" fmla="*/ 2717 h 3505"/>
                <a:gd name="T76" fmla="*/ 0 w 6923"/>
                <a:gd name="T77" fmla="*/ 2717 h 3505"/>
                <a:gd name="T78" fmla="*/ 0 w 6923"/>
                <a:gd name="T79" fmla="*/ 3504 h 3505"/>
                <a:gd name="T80" fmla="*/ 3587 w 6923"/>
                <a:gd name="T81" fmla="*/ 3504 h 3505"/>
                <a:gd name="T82" fmla="*/ 6670 w 6923"/>
                <a:gd name="T83" fmla="*/ 1291 h 3505"/>
                <a:gd name="T84" fmla="*/ 6670 w 6923"/>
                <a:gd name="T85" fmla="*/ 1228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23" h="3505">
                  <a:moveTo>
                    <a:pt x="6670" y="1228"/>
                  </a:moveTo>
                  <a:lnTo>
                    <a:pt x="6670" y="1228"/>
                  </a:lnTo>
                  <a:cubicBezTo>
                    <a:pt x="5349" y="1228"/>
                    <a:pt x="5349" y="1228"/>
                    <a:pt x="5349" y="1228"/>
                  </a:cubicBezTo>
                  <a:cubicBezTo>
                    <a:pt x="5349" y="1322"/>
                    <a:pt x="5349" y="1322"/>
                    <a:pt x="5349" y="1322"/>
                  </a:cubicBezTo>
                  <a:cubicBezTo>
                    <a:pt x="5349" y="1333"/>
                    <a:pt x="5359" y="1343"/>
                    <a:pt x="5422" y="1438"/>
                  </a:cubicBezTo>
                  <a:cubicBezTo>
                    <a:pt x="5474" y="1511"/>
                    <a:pt x="5548" y="1637"/>
                    <a:pt x="5548" y="1784"/>
                  </a:cubicBezTo>
                  <a:cubicBezTo>
                    <a:pt x="5548" y="1920"/>
                    <a:pt x="5527" y="2067"/>
                    <a:pt x="5422" y="2182"/>
                  </a:cubicBezTo>
                  <a:cubicBezTo>
                    <a:pt x="5338" y="2297"/>
                    <a:pt x="5160" y="2381"/>
                    <a:pt x="4960" y="2381"/>
                  </a:cubicBezTo>
                  <a:cubicBezTo>
                    <a:pt x="4772" y="2371"/>
                    <a:pt x="4594" y="2297"/>
                    <a:pt x="4510" y="2182"/>
                  </a:cubicBezTo>
                  <a:cubicBezTo>
                    <a:pt x="4405" y="2067"/>
                    <a:pt x="4384" y="1920"/>
                    <a:pt x="4384" y="1784"/>
                  </a:cubicBezTo>
                  <a:cubicBezTo>
                    <a:pt x="4384" y="1626"/>
                    <a:pt x="4468" y="1511"/>
                    <a:pt x="4520" y="1427"/>
                  </a:cubicBezTo>
                  <a:cubicBezTo>
                    <a:pt x="4594" y="1333"/>
                    <a:pt x="4615" y="1322"/>
                    <a:pt x="4615" y="1291"/>
                  </a:cubicBezTo>
                  <a:cubicBezTo>
                    <a:pt x="4615" y="1228"/>
                    <a:pt x="4615" y="1228"/>
                    <a:pt x="4615" y="1228"/>
                  </a:cubicBezTo>
                  <a:cubicBezTo>
                    <a:pt x="3272" y="1228"/>
                    <a:pt x="3272" y="1228"/>
                    <a:pt x="3272" y="1228"/>
                  </a:cubicBezTo>
                  <a:cubicBezTo>
                    <a:pt x="3262" y="1228"/>
                    <a:pt x="3241" y="1228"/>
                    <a:pt x="3220" y="1228"/>
                  </a:cubicBezTo>
                  <a:cubicBezTo>
                    <a:pt x="1783" y="1228"/>
                    <a:pt x="1783" y="1228"/>
                    <a:pt x="1783" y="1228"/>
                  </a:cubicBezTo>
                  <a:cubicBezTo>
                    <a:pt x="1783" y="850"/>
                    <a:pt x="1783" y="850"/>
                    <a:pt x="1783" y="850"/>
                  </a:cubicBezTo>
                  <a:cubicBezTo>
                    <a:pt x="1783" y="840"/>
                    <a:pt x="1783" y="840"/>
                    <a:pt x="1783" y="840"/>
                  </a:cubicBezTo>
                  <a:cubicBezTo>
                    <a:pt x="1804" y="725"/>
                    <a:pt x="1877" y="651"/>
                    <a:pt x="1930" y="578"/>
                  </a:cubicBezTo>
                  <a:cubicBezTo>
                    <a:pt x="1982" y="515"/>
                    <a:pt x="2024" y="451"/>
                    <a:pt x="2024" y="368"/>
                  </a:cubicBezTo>
                  <a:cubicBezTo>
                    <a:pt x="2024" y="263"/>
                    <a:pt x="2003" y="179"/>
                    <a:pt x="1951" y="116"/>
                  </a:cubicBezTo>
                  <a:cubicBezTo>
                    <a:pt x="1898" y="53"/>
                    <a:pt x="1814" y="12"/>
                    <a:pt x="1668" y="0"/>
                  </a:cubicBezTo>
                  <a:cubicBezTo>
                    <a:pt x="1520" y="0"/>
                    <a:pt x="1448" y="43"/>
                    <a:pt x="1395" y="116"/>
                  </a:cubicBezTo>
                  <a:cubicBezTo>
                    <a:pt x="1342" y="179"/>
                    <a:pt x="1321" y="274"/>
                    <a:pt x="1321" y="368"/>
                  </a:cubicBezTo>
                  <a:cubicBezTo>
                    <a:pt x="1321" y="451"/>
                    <a:pt x="1353" y="515"/>
                    <a:pt x="1405" y="578"/>
                  </a:cubicBezTo>
                  <a:cubicBezTo>
                    <a:pt x="1448" y="651"/>
                    <a:pt x="1520" y="714"/>
                    <a:pt x="1520" y="830"/>
                  </a:cubicBezTo>
                  <a:cubicBezTo>
                    <a:pt x="1520" y="1228"/>
                    <a:pt x="1520" y="1228"/>
                    <a:pt x="1520" y="1228"/>
                  </a:cubicBezTo>
                  <a:cubicBezTo>
                    <a:pt x="0" y="1228"/>
                    <a:pt x="0" y="1228"/>
                    <a:pt x="0" y="1228"/>
                  </a:cubicBezTo>
                  <a:cubicBezTo>
                    <a:pt x="0" y="1983"/>
                    <a:pt x="0" y="1983"/>
                    <a:pt x="0" y="1983"/>
                  </a:cubicBezTo>
                  <a:cubicBezTo>
                    <a:pt x="199" y="1983"/>
                    <a:pt x="199" y="1983"/>
                    <a:pt x="199" y="1983"/>
                  </a:cubicBezTo>
                  <a:cubicBezTo>
                    <a:pt x="210" y="1983"/>
                    <a:pt x="220" y="1973"/>
                    <a:pt x="315" y="1909"/>
                  </a:cubicBezTo>
                  <a:cubicBezTo>
                    <a:pt x="388" y="1857"/>
                    <a:pt x="503" y="1784"/>
                    <a:pt x="661" y="1784"/>
                  </a:cubicBezTo>
                  <a:cubicBezTo>
                    <a:pt x="797" y="1784"/>
                    <a:pt x="933" y="1805"/>
                    <a:pt x="1059" y="1909"/>
                  </a:cubicBezTo>
                  <a:cubicBezTo>
                    <a:pt x="1175" y="1993"/>
                    <a:pt x="1259" y="2172"/>
                    <a:pt x="1249" y="2371"/>
                  </a:cubicBezTo>
                  <a:cubicBezTo>
                    <a:pt x="1249" y="2560"/>
                    <a:pt x="1175" y="2738"/>
                    <a:pt x="1059" y="2822"/>
                  </a:cubicBezTo>
                  <a:cubicBezTo>
                    <a:pt x="944" y="2927"/>
                    <a:pt x="797" y="2948"/>
                    <a:pt x="661" y="2948"/>
                  </a:cubicBezTo>
                  <a:cubicBezTo>
                    <a:pt x="503" y="2948"/>
                    <a:pt x="378" y="2875"/>
                    <a:pt x="304" y="2811"/>
                  </a:cubicBezTo>
                  <a:cubicBezTo>
                    <a:pt x="210" y="2738"/>
                    <a:pt x="189" y="2717"/>
                    <a:pt x="168" y="2717"/>
                  </a:cubicBezTo>
                  <a:cubicBezTo>
                    <a:pt x="0" y="2717"/>
                    <a:pt x="0" y="2717"/>
                    <a:pt x="0" y="2717"/>
                  </a:cubicBezTo>
                  <a:cubicBezTo>
                    <a:pt x="0" y="3504"/>
                    <a:pt x="0" y="3504"/>
                    <a:pt x="0" y="3504"/>
                  </a:cubicBezTo>
                  <a:cubicBezTo>
                    <a:pt x="3587" y="3504"/>
                    <a:pt x="3587" y="3504"/>
                    <a:pt x="3587" y="3504"/>
                  </a:cubicBezTo>
                  <a:cubicBezTo>
                    <a:pt x="5023" y="3504"/>
                    <a:pt x="6922" y="2780"/>
                    <a:pt x="6670" y="1291"/>
                  </a:cubicBezTo>
                  <a:lnTo>
                    <a:pt x="6670" y="1228"/>
                  </a:lnTo>
                </a:path>
              </a:pathLst>
            </a:custGeom>
            <a:solidFill>
              <a:schemeClr val="accent3"/>
            </a:solidFill>
            <a:ln>
              <a:noFill/>
            </a:ln>
            <a:effectLst/>
            <a:extLst/>
          </p:spPr>
          <p:txBody>
            <a:bodyPr wrap="none" lIns="152366" tIns="76183" rIns="152366" bIns="76183" anchor="ctr"/>
            <a:lstStyle/>
            <a:p>
              <a:endParaRPr lang="en-US"/>
            </a:p>
          </p:txBody>
        </p:sp>
      </p:grpSp>
      <p:grpSp>
        <p:nvGrpSpPr>
          <p:cNvPr id="11" name="Group 10"/>
          <p:cNvGrpSpPr/>
          <p:nvPr/>
        </p:nvGrpSpPr>
        <p:grpSpPr>
          <a:xfrm>
            <a:off x="18213062" y="6198013"/>
            <a:ext cx="4236300" cy="3267881"/>
            <a:chOff x="1611355" y="3816436"/>
            <a:chExt cx="10195084" cy="7864485"/>
          </a:xfrm>
        </p:grpSpPr>
        <p:sp>
          <p:nvSpPr>
            <p:cNvPr id="357" name="Freeform 12"/>
            <p:cNvSpPr>
              <a:spLocks noEditPoints="1"/>
            </p:cNvSpPr>
            <p:nvPr/>
          </p:nvSpPr>
          <p:spPr bwMode="auto">
            <a:xfrm rot="20456457">
              <a:off x="1611355" y="8862921"/>
              <a:ext cx="2880752" cy="2818000"/>
            </a:xfrm>
            <a:custGeom>
              <a:avLst/>
              <a:gdLst>
                <a:gd name="T0" fmla="*/ 2384 w 2506"/>
                <a:gd name="T1" fmla="*/ 122 h 2453"/>
                <a:gd name="T2" fmla="*/ 2190 w 2506"/>
                <a:gd name="T3" fmla="*/ 0 h 2453"/>
                <a:gd name="T4" fmla="*/ 1389 w 2506"/>
                <a:gd name="T5" fmla="*/ 432 h 2453"/>
                <a:gd name="T6" fmla="*/ 1145 w 2506"/>
                <a:gd name="T7" fmla="*/ 382 h 2453"/>
                <a:gd name="T8" fmla="*/ 220 w 2506"/>
                <a:gd name="T9" fmla="*/ 477 h 2453"/>
                <a:gd name="T10" fmla="*/ 0 w 2506"/>
                <a:gd name="T11" fmla="*/ 819 h 2453"/>
                <a:gd name="T12" fmla="*/ 104 w 2506"/>
                <a:gd name="T13" fmla="*/ 1388 h 2453"/>
                <a:gd name="T14" fmla="*/ 434 w 2506"/>
                <a:gd name="T15" fmla="*/ 1654 h 2453"/>
                <a:gd name="T16" fmla="*/ 833 w 2506"/>
                <a:gd name="T17" fmla="*/ 2453 h 2453"/>
                <a:gd name="T18" fmla="*/ 1168 w 2506"/>
                <a:gd name="T19" fmla="*/ 2358 h 2453"/>
                <a:gd name="T20" fmla="*/ 1305 w 2506"/>
                <a:gd name="T21" fmla="*/ 2109 h 2453"/>
                <a:gd name="T22" fmla="*/ 1274 w 2506"/>
                <a:gd name="T23" fmla="*/ 1904 h 2453"/>
                <a:gd name="T24" fmla="*/ 1312 w 2506"/>
                <a:gd name="T25" fmla="*/ 1739 h 2453"/>
                <a:gd name="T26" fmla="*/ 1237 w 2506"/>
                <a:gd name="T27" fmla="*/ 1618 h 2453"/>
                <a:gd name="T28" fmla="*/ 1389 w 2506"/>
                <a:gd name="T29" fmla="*/ 1606 h 2453"/>
                <a:gd name="T30" fmla="*/ 2190 w 2506"/>
                <a:gd name="T31" fmla="*/ 2051 h 2453"/>
                <a:gd name="T32" fmla="*/ 2384 w 2506"/>
                <a:gd name="T33" fmla="*/ 1928 h 2453"/>
                <a:gd name="T34" fmla="*/ 2506 w 2506"/>
                <a:gd name="T35" fmla="*/ 1017 h 2453"/>
                <a:gd name="T36" fmla="*/ 833 w 2506"/>
                <a:gd name="T37" fmla="*/ 2318 h 2453"/>
                <a:gd name="T38" fmla="*/ 556 w 2506"/>
                <a:gd name="T39" fmla="*/ 1592 h 2453"/>
                <a:gd name="T40" fmla="*/ 1176 w 2506"/>
                <a:gd name="T41" fmla="*/ 2149 h 2453"/>
                <a:gd name="T42" fmla="*/ 1128 w 2506"/>
                <a:gd name="T43" fmla="*/ 2229 h 2453"/>
                <a:gd name="T44" fmla="*/ 833 w 2506"/>
                <a:gd name="T45" fmla="*/ 2318 h 2453"/>
                <a:gd name="T46" fmla="*/ 136 w 2506"/>
                <a:gd name="T47" fmla="*/ 819 h 2453"/>
                <a:gd name="T48" fmla="*/ 147 w 2506"/>
                <a:gd name="T49" fmla="*/ 1253 h 2453"/>
                <a:gd name="T50" fmla="*/ 219 w 2506"/>
                <a:gd name="T51" fmla="*/ 1264 h 2453"/>
                <a:gd name="T52" fmla="*/ 476 w 2506"/>
                <a:gd name="T53" fmla="*/ 517 h 2453"/>
                <a:gd name="T54" fmla="*/ 1140 w 2506"/>
                <a:gd name="T55" fmla="*/ 1521 h 2453"/>
                <a:gd name="T56" fmla="*/ 476 w 2506"/>
                <a:gd name="T57" fmla="*/ 1521 h 2453"/>
                <a:gd name="T58" fmla="*/ 1090 w 2506"/>
                <a:gd name="T59" fmla="*/ 1638 h 2453"/>
                <a:gd name="T60" fmla="*/ 1148 w 2506"/>
                <a:gd name="T61" fmla="*/ 1823 h 2453"/>
                <a:gd name="T62" fmla="*/ 1212 w 2506"/>
                <a:gd name="T63" fmla="*/ 567 h 2453"/>
                <a:gd name="T64" fmla="*/ 2132 w 2506"/>
                <a:gd name="T65" fmla="*/ 201 h 2453"/>
                <a:gd name="T66" fmla="*/ 1421 w 2506"/>
                <a:gd name="T67" fmla="*/ 1471 h 2453"/>
                <a:gd name="T68" fmla="*/ 1212 w 2506"/>
                <a:gd name="T69" fmla="*/ 567 h 2453"/>
                <a:gd name="T70" fmla="*/ 2248 w 2506"/>
                <a:gd name="T71" fmla="*/ 135 h 2453"/>
                <a:gd name="T72" fmla="*/ 2203 w 2506"/>
                <a:gd name="T73" fmla="*/ 1915 h 2453"/>
                <a:gd name="T74" fmla="*/ 2319 w 2506"/>
                <a:gd name="T75" fmla="*/ 1169 h 2453"/>
                <a:gd name="T76" fmla="*/ 2371 w 2506"/>
                <a:gd name="T77" fmla="*/ 101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06" h="2453">
                  <a:moveTo>
                    <a:pt x="2384" y="735"/>
                  </a:moveTo>
                  <a:cubicBezTo>
                    <a:pt x="2384" y="122"/>
                    <a:pt x="2384" y="122"/>
                    <a:pt x="2384" y="122"/>
                  </a:cubicBezTo>
                  <a:cubicBezTo>
                    <a:pt x="2384" y="54"/>
                    <a:pt x="2329" y="0"/>
                    <a:pt x="2261" y="0"/>
                  </a:cubicBezTo>
                  <a:cubicBezTo>
                    <a:pt x="2190" y="0"/>
                    <a:pt x="2190" y="0"/>
                    <a:pt x="2190" y="0"/>
                  </a:cubicBezTo>
                  <a:cubicBezTo>
                    <a:pt x="2138" y="0"/>
                    <a:pt x="2094" y="32"/>
                    <a:pt x="2076" y="78"/>
                  </a:cubicBezTo>
                  <a:cubicBezTo>
                    <a:pt x="1389" y="432"/>
                    <a:pt x="1389" y="432"/>
                    <a:pt x="1389" y="432"/>
                  </a:cubicBezTo>
                  <a:cubicBezTo>
                    <a:pt x="1248" y="432"/>
                    <a:pt x="1248" y="432"/>
                    <a:pt x="1248" y="432"/>
                  </a:cubicBezTo>
                  <a:cubicBezTo>
                    <a:pt x="1224" y="401"/>
                    <a:pt x="1186" y="382"/>
                    <a:pt x="1145" y="382"/>
                  </a:cubicBezTo>
                  <a:cubicBezTo>
                    <a:pt x="476" y="382"/>
                    <a:pt x="476" y="382"/>
                    <a:pt x="476" y="382"/>
                  </a:cubicBezTo>
                  <a:cubicBezTo>
                    <a:pt x="382" y="382"/>
                    <a:pt x="291" y="416"/>
                    <a:pt x="220" y="477"/>
                  </a:cubicBezTo>
                  <a:cubicBezTo>
                    <a:pt x="166" y="523"/>
                    <a:pt x="126" y="583"/>
                    <a:pt x="104" y="650"/>
                  </a:cubicBezTo>
                  <a:cubicBezTo>
                    <a:pt x="42" y="682"/>
                    <a:pt x="0" y="746"/>
                    <a:pt x="0" y="819"/>
                  </a:cubicBezTo>
                  <a:cubicBezTo>
                    <a:pt x="0" y="1219"/>
                    <a:pt x="0" y="1219"/>
                    <a:pt x="0" y="1219"/>
                  </a:cubicBezTo>
                  <a:cubicBezTo>
                    <a:pt x="0" y="1293"/>
                    <a:pt x="42" y="1357"/>
                    <a:pt x="104" y="1388"/>
                  </a:cubicBezTo>
                  <a:cubicBezTo>
                    <a:pt x="126" y="1455"/>
                    <a:pt x="166" y="1515"/>
                    <a:pt x="220" y="1561"/>
                  </a:cubicBezTo>
                  <a:cubicBezTo>
                    <a:pt x="280" y="1613"/>
                    <a:pt x="355" y="1646"/>
                    <a:pt x="434" y="1654"/>
                  </a:cubicBezTo>
                  <a:cubicBezTo>
                    <a:pt x="642" y="2317"/>
                    <a:pt x="642" y="2317"/>
                    <a:pt x="642" y="2317"/>
                  </a:cubicBezTo>
                  <a:cubicBezTo>
                    <a:pt x="668" y="2398"/>
                    <a:pt x="744" y="2453"/>
                    <a:pt x="833" y="2453"/>
                  </a:cubicBezTo>
                  <a:cubicBezTo>
                    <a:pt x="855" y="2453"/>
                    <a:pt x="876" y="2450"/>
                    <a:pt x="897" y="2443"/>
                  </a:cubicBezTo>
                  <a:cubicBezTo>
                    <a:pt x="1168" y="2358"/>
                    <a:pt x="1168" y="2358"/>
                    <a:pt x="1168" y="2358"/>
                  </a:cubicBezTo>
                  <a:cubicBezTo>
                    <a:pt x="1219" y="2342"/>
                    <a:pt x="1262" y="2308"/>
                    <a:pt x="1288" y="2263"/>
                  </a:cubicBezTo>
                  <a:cubicBezTo>
                    <a:pt x="1315" y="2216"/>
                    <a:pt x="1321" y="2160"/>
                    <a:pt x="1305" y="2109"/>
                  </a:cubicBezTo>
                  <a:cubicBezTo>
                    <a:pt x="1246" y="1921"/>
                    <a:pt x="1246" y="1921"/>
                    <a:pt x="1246" y="1921"/>
                  </a:cubicBezTo>
                  <a:cubicBezTo>
                    <a:pt x="1274" y="1904"/>
                    <a:pt x="1274" y="1904"/>
                    <a:pt x="1274" y="1904"/>
                  </a:cubicBezTo>
                  <a:cubicBezTo>
                    <a:pt x="1330" y="1869"/>
                    <a:pt x="1347" y="1795"/>
                    <a:pt x="1313" y="1739"/>
                  </a:cubicBezTo>
                  <a:cubicBezTo>
                    <a:pt x="1312" y="1739"/>
                    <a:pt x="1312" y="1739"/>
                    <a:pt x="1312" y="1739"/>
                  </a:cubicBezTo>
                  <a:cubicBezTo>
                    <a:pt x="1312" y="1739"/>
                    <a:pt x="1312" y="1739"/>
                    <a:pt x="1312" y="1739"/>
                  </a:cubicBezTo>
                  <a:cubicBezTo>
                    <a:pt x="1237" y="1618"/>
                    <a:pt x="1237" y="1618"/>
                    <a:pt x="1237" y="1618"/>
                  </a:cubicBezTo>
                  <a:cubicBezTo>
                    <a:pt x="1241" y="1614"/>
                    <a:pt x="1244" y="1611"/>
                    <a:pt x="1248" y="1606"/>
                  </a:cubicBezTo>
                  <a:cubicBezTo>
                    <a:pt x="1389" y="1606"/>
                    <a:pt x="1389" y="1606"/>
                    <a:pt x="1389" y="1606"/>
                  </a:cubicBezTo>
                  <a:cubicBezTo>
                    <a:pt x="2072" y="1958"/>
                    <a:pt x="2072" y="1958"/>
                    <a:pt x="2072" y="1958"/>
                  </a:cubicBezTo>
                  <a:cubicBezTo>
                    <a:pt x="2085" y="2011"/>
                    <a:pt x="2133" y="2051"/>
                    <a:pt x="2190" y="2051"/>
                  </a:cubicBezTo>
                  <a:cubicBezTo>
                    <a:pt x="2261" y="2051"/>
                    <a:pt x="2261" y="2051"/>
                    <a:pt x="2261" y="2051"/>
                  </a:cubicBezTo>
                  <a:cubicBezTo>
                    <a:pt x="2329" y="2051"/>
                    <a:pt x="2384" y="1996"/>
                    <a:pt x="2384" y="1928"/>
                  </a:cubicBezTo>
                  <a:cubicBezTo>
                    <a:pt x="2384" y="1299"/>
                    <a:pt x="2384" y="1299"/>
                    <a:pt x="2384" y="1299"/>
                  </a:cubicBezTo>
                  <a:cubicBezTo>
                    <a:pt x="2461" y="1226"/>
                    <a:pt x="2506" y="1124"/>
                    <a:pt x="2506" y="1017"/>
                  </a:cubicBezTo>
                  <a:cubicBezTo>
                    <a:pt x="2506" y="909"/>
                    <a:pt x="2461" y="807"/>
                    <a:pt x="2384" y="735"/>
                  </a:cubicBezTo>
                  <a:close/>
                  <a:moveTo>
                    <a:pt x="833" y="2318"/>
                  </a:moveTo>
                  <a:cubicBezTo>
                    <a:pt x="804" y="2318"/>
                    <a:pt x="779" y="2301"/>
                    <a:pt x="771" y="2276"/>
                  </a:cubicBezTo>
                  <a:cubicBezTo>
                    <a:pt x="556" y="1592"/>
                    <a:pt x="556" y="1592"/>
                    <a:pt x="556" y="1592"/>
                  </a:cubicBezTo>
                  <a:cubicBezTo>
                    <a:pt x="1001" y="1592"/>
                    <a:pt x="1001" y="1592"/>
                    <a:pt x="1001" y="1592"/>
                  </a:cubicBezTo>
                  <a:cubicBezTo>
                    <a:pt x="1176" y="2149"/>
                    <a:pt x="1176" y="2149"/>
                    <a:pt x="1176" y="2149"/>
                  </a:cubicBezTo>
                  <a:cubicBezTo>
                    <a:pt x="1181" y="2164"/>
                    <a:pt x="1179" y="2181"/>
                    <a:pt x="1170" y="2196"/>
                  </a:cubicBezTo>
                  <a:cubicBezTo>
                    <a:pt x="1161" y="2212"/>
                    <a:pt x="1146" y="2223"/>
                    <a:pt x="1128" y="2229"/>
                  </a:cubicBezTo>
                  <a:cubicBezTo>
                    <a:pt x="856" y="2314"/>
                    <a:pt x="856" y="2314"/>
                    <a:pt x="856" y="2314"/>
                  </a:cubicBezTo>
                  <a:cubicBezTo>
                    <a:pt x="849" y="2317"/>
                    <a:pt x="841" y="2318"/>
                    <a:pt x="833" y="2318"/>
                  </a:cubicBezTo>
                  <a:close/>
                  <a:moveTo>
                    <a:pt x="136" y="1219"/>
                  </a:moveTo>
                  <a:cubicBezTo>
                    <a:pt x="136" y="819"/>
                    <a:pt x="136" y="819"/>
                    <a:pt x="136" y="819"/>
                  </a:cubicBezTo>
                  <a:cubicBezTo>
                    <a:pt x="136" y="806"/>
                    <a:pt x="140" y="795"/>
                    <a:pt x="147" y="785"/>
                  </a:cubicBezTo>
                  <a:cubicBezTo>
                    <a:pt x="147" y="1253"/>
                    <a:pt x="147" y="1253"/>
                    <a:pt x="147" y="1253"/>
                  </a:cubicBezTo>
                  <a:cubicBezTo>
                    <a:pt x="140" y="1244"/>
                    <a:pt x="136" y="1232"/>
                    <a:pt x="136" y="1219"/>
                  </a:cubicBezTo>
                  <a:close/>
                  <a:moveTo>
                    <a:pt x="219" y="1264"/>
                  </a:moveTo>
                  <a:cubicBezTo>
                    <a:pt x="219" y="774"/>
                    <a:pt x="219" y="774"/>
                    <a:pt x="219" y="774"/>
                  </a:cubicBezTo>
                  <a:cubicBezTo>
                    <a:pt x="219" y="632"/>
                    <a:pt x="334" y="517"/>
                    <a:pt x="476" y="517"/>
                  </a:cubicBezTo>
                  <a:cubicBezTo>
                    <a:pt x="1140" y="517"/>
                    <a:pt x="1140" y="517"/>
                    <a:pt x="1140" y="517"/>
                  </a:cubicBezTo>
                  <a:cubicBezTo>
                    <a:pt x="1140" y="1521"/>
                    <a:pt x="1140" y="1521"/>
                    <a:pt x="1140" y="1521"/>
                  </a:cubicBezTo>
                  <a:cubicBezTo>
                    <a:pt x="1054" y="1521"/>
                    <a:pt x="1054" y="1521"/>
                    <a:pt x="1054" y="1521"/>
                  </a:cubicBezTo>
                  <a:cubicBezTo>
                    <a:pt x="476" y="1521"/>
                    <a:pt x="476" y="1521"/>
                    <a:pt x="476" y="1521"/>
                  </a:cubicBezTo>
                  <a:cubicBezTo>
                    <a:pt x="334" y="1521"/>
                    <a:pt x="219" y="1406"/>
                    <a:pt x="219" y="1264"/>
                  </a:cubicBezTo>
                  <a:close/>
                  <a:moveTo>
                    <a:pt x="1090" y="1638"/>
                  </a:moveTo>
                  <a:cubicBezTo>
                    <a:pt x="1189" y="1797"/>
                    <a:pt x="1189" y="1797"/>
                    <a:pt x="1189" y="1797"/>
                  </a:cubicBezTo>
                  <a:cubicBezTo>
                    <a:pt x="1148" y="1823"/>
                    <a:pt x="1148" y="1823"/>
                    <a:pt x="1148" y="1823"/>
                  </a:cubicBezTo>
                  <a:lnTo>
                    <a:pt x="1090" y="1638"/>
                  </a:lnTo>
                  <a:close/>
                  <a:moveTo>
                    <a:pt x="1212" y="567"/>
                  </a:moveTo>
                  <a:cubicBezTo>
                    <a:pt x="1421" y="567"/>
                    <a:pt x="1421" y="567"/>
                    <a:pt x="1421" y="567"/>
                  </a:cubicBezTo>
                  <a:cubicBezTo>
                    <a:pt x="2132" y="201"/>
                    <a:pt x="2132" y="201"/>
                    <a:pt x="2132" y="201"/>
                  </a:cubicBezTo>
                  <a:cubicBezTo>
                    <a:pt x="2132" y="1837"/>
                    <a:pt x="2132" y="1837"/>
                    <a:pt x="2132" y="1837"/>
                  </a:cubicBezTo>
                  <a:cubicBezTo>
                    <a:pt x="1421" y="1471"/>
                    <a:pt x="1421" y="1471"/>
                    <a:pt x="1421" y="1471"/>
                  </a:cubicBezTo>
                  <a:cubicBezTo>
                    <a:pt x="1212" y="1471"/>
                    <a:pt x="1212" y="1471"/>
                    <a:pt x="1212" y="1471"/>
                  </a:cubicBezTo>
                  <a:lnTo>
                    <a:pt x="1212" y="567"/>
                  </a:lnTo>
                  <a:close/>
                  <a:moveTo>
                    <a:pt x="2203" y="135"/>
                  </a:moveTo>
                  <a:cubicBezTo>
                    <a:pt x="2248" y="135"/>
                    <a:pt x="2248" y="135"/>
                    <a:pt x="2248" y="135"/>
                  </a:cubicBezTo>
                  <a:cubicBezTo>
                    <a:pt x="2248" y="1915"/>
                    <a:pt x="2248" y="1915"/>
                    <a:pt x="2248" y="1915"/>
                  </a:cubicBezTo>
                  <a:cubicBezTo>
                    <a:pt x="2203" y="1915"/>
                    <a:pt x="2203" y="1915"/>
                    <a:pt x="2203" y="1915"/>
                  </a:cubicBezTo>
                  <a:lnTo>
                    <a:pt x="2203" y="135"/>
                  </a:lnTo>
                  <a:close/>
                  <a:moveTo>
                    <a:pt x="2319" y="1169"/>
                  </a:moveTo>
                  <a:cubicBezTo>
                    <a:pt x="2319" y="865"/>
                    <a:pt x="2319" y="865"/>
                    <a:pt x="2319" y="865"/>
                  </a:cubicBezTo>
                  <a:cubicBezTo>
                    <a:pt x="2352" y="907"/>
                    <a:pt x="2371" y="960"/>
                    <a:pt x="2371" y="1017"/>
                  </a:cubicBezTo>
                  <a:cubicBezTo>
                    <a:pt x="2371" y="1074"/>
                    <a:pt x="2352" y="1126"/>
                    <a:pt x="2319" y="1169"/>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58" name="Freeform 71"/>
            <p:cNvSpPr>
              <a:spLocks noEditPoints="1"/>
            </p:cNvSpPr>
            <p:nvPr/>
          </p:nvSpPr>
          <p:spPr bwMode="auto">
            <a:xfrm rot="18651991" flipH="1">
              <a:off x="8769565" y="8349858"/>
              <a:ext cx="640077" cy="638662"/>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59" name="Group 358"/>
            <p:cNvGrpSpPr/>
            <p:nvPr/>
          </p:nvGrpSpPr>
          <p:grpSpPr>
            <a:xfrm rot="18651991" flipH="1">
              <a:off x="5212759" y="6187572"/>
              <a:ext cx="624271" cy="583333"/>
              <a:chOff x="9759020" y="3499422"/>
              <a:chExt cx="380718" cy="355659"/>
            </a:xfrm>
            <a:solidFill>
              <a:schemeClr val="accent4"/>
            </a:solidFill>
          </p:grpSpPr>
          <p:sp>
            <p:nvSpPr>
              <p:cNvPr id="360"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1"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2"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63" name="Freeform 118"/>
            <p:cNvSpPr>
              <a:spLocks noEditPoints="1"/>
            </p:cNvSpPr>
            <p:nvPr/>
          </p:nvSpPr>
          <p:spPr bwMode="auto">
            <a:xfrm rot="18651991" flipH="1">
              <a:off x="9907491" y="8131657"/>
              <a:ext cx="602146" cy="583333"/>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64" name="Group 363"/>
            <p:cNvGrpSpPr/>
            <p:nvPr/>
          </p:nvGrpSpPr>
          <p:grpSpPr>
            <a:xfrm rot="18651991" flipH="1">
              <a:off x="8177055" y="4164666"/>
              <a:ext cx="859757" cy="722446"/>
              <a:chOff x="6475205" y="2673408"/>
              <a:chExt cx="524331" cy="440476"/>
            </a:xfrm>
            <a:solidFill>
              <a:schemeClr val="accent4"/>
            </a:solidFill>
          </p:grpSpPr>
          <p:sp>
            <p:nvSpPr>
              <p:cNvPr id="365" name="Rectangle 364"/>
              <p:cNvSpPr>
                <a:spLocks noChangeArrowheads="1"/>
              </p:cNvSpPr>
              <p:nvPr/>
            </p:nvSpPr>
            <p:spPr bwMode="auto">
              <a:xfrm>
                <a:off x="6812551" y="2673408"/>
                <a:ext cx="964" cy="964"/>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6" name="Freeform 365"/>
              <p:cNvSpPr>
                <a:spLocks/>
              </p:cNvSpPr>
              <p:nvPr/>
            </p:nvSpPr>
            <p:spPr bwMode="auto">
              <a:xfrm>
                <a:off x="6475205" y="2673408"/>
                <a:ext cx="192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7" name="Oval 136"/>
              <p:cNvSpPr>
                <a:spLocks noChangeArrowheads="1"/>
              </p:cNvSpPr>
              <p:nvPr/>
            </p:nvSpPr>
            <p:spPr bwMode="auto">
              <a:xfrm>
                <a:off x="6805804" y="2711962"/>
                <a:ext cx="79999" cy="7999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8" name="Freeform 137"/>
              <p:cNvSpPr>
                <a:spLocks noEditPoints="1"/>
              </p:cNvSpPr>
              <p:nvPr/>
            </p:nvSpPr>
            <p:spPr bwMode="auto">
              <a:xfrm>
                <a:off x="6505085" y="2942320"/>
                <a:ext cx="170601" cy="171564"/>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69" name="Freeform 138"/>
              <p:cNvSpPr>
                <a:spLocks/>
              </p:cNvSpPr>
              <p:nvPr/>
            </p:nvSpPr>
            <p:spPr bwMode="auto">
              <a:xfrm>
                <a:off x="6488699" y="2903767"/>
                <a:ext cx="203371" cy="73252"/>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0" name="Freeform 139"/>
              <p:cNvSpPr>
                <a:spLocks noEditPoints="1"/>
              </p:cNvSpPr>
              <p:nvPr/>
            </p:nvSpPr>
            <p:spPr bwMode="auto">
              <a:xfrm>
                <a:off x="6812551" y="2942320"/>
                <a:ext cx="170601" cy="171564"/>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1" name="Freeform 140"/>
              <p:cNvSpPr>
                <a:spLocks/>
              </p:cNvSpPr>
              <p:nvPr/>
            </p:nvSpPr>
            <p:spPr bwMode="auto">
              <a:xfrm>
                <a:off x="6797129" y="2903767"/>
                <a:ext cx="202407" cy="73252"/>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2" name="Freeform 141"/>
              <p:cNvSpPr>
                <a:spLocks/>
              </p:cNvSpPr>
              <p:nvPr/>
            </p:nvSpPr>
            <p:spPr bwMode="auto">
              <a:xfrm>
                <a:off x="6645806" y="2758227"/>
                <a:ext cx="301683" cy="348911"/>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73" name="Freeform 288"/>
            <p:cNvSpPr>
              <a:spLocks noEditPoints="1"/>
            </p:cNvSpPr>
            <p:nvPr/>
          </p:nvSpPr>
          <p:spPr bwMode="auto">
            <a:xfrm rot="18651991" flipH="1">
              <a:off x="9306259" y="5675886"/>
              <a:ext cx="581599" cy="545392"/>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74" name="Group 373"/>
            <p:cNvGrpSpPr/>
            <p:nvPr/>
          </p:nvGrpSpPr>
          <p:grpSpPr>
            <a:xfrm rot="18651991" flipH="1">
              <a:off x="4673035" y="7670942"/>
              <a:ext cx="734902" cy="595979"/>
              <a:chOff x="5928707" y="2618469"/>
              <a:chExt cx="448187" cy="363369"/>
            </a:xfrm>
            <a:solidFill>
              <a:schemeClr val="accent6"/>
            </a:solidFill>
          </p:grpSpPr>
          <p:sp>
            <p:nvSpPr>
              <p:cNvPr id="375" name="Freeform 131"/>
              <p:cNvSpPr>
                <a:spLocks noEditPoints="1"/>
              </p:cNvSpPr>
              <p:nvPr/>
            </p:nvSpPr>
            <p:spPr bwMode="auto">
              <a:xfrm>
                <a:off x="6007742" y="2618469"/>
                <a:ext cx="330599" cy="205299"/>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6" name="Freeform 132"/>
              <p:cNvSpPr>
                <a:spLocks/>
              </p:cNvSpPr>
              <p:nvPr/>
            </p:nvSpPr>
            <p:spPr bwMode="auto">
              <a:xfrm>
                <a:off x="5928707" y="2835334"/>
                <a:ext cx="448187" cy="146504"/>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77" name="Group 376"/>
            <p:cNvGrpSpPr/>
            <p:nvPr/>
          </p:nvGrpSpPr>
          <p:grpSpPr>
            <a:xfrm rot="18651991" flipH="1">
              <a:off x="5907965" y="7147024"/>
              <a:ext cx="643238" cy="460028"/>
              <a:chOff x="4908401" y="6130362"/>
              <a:chExt cx="392285" cy="280480"/>
            </a:xfrm>
            <a:solidFill>
              <a:schemeClr val="accent3"/>
            </a:solidFill>
          </p:grpSpPr>
          <p:sp>
            <p:nvSpPr>
              <p:cNvPr id="378" name="Freeform 134"/>
              <p:cNvSpPr>
                <a:spLocks/>
              </p:cNvSpPr>
              <p:nvPr/>
            </p:nvSpPr>
            <p:spPr bwMode="auto">
              <a:xfrm>
                <a:off x="4908401" y="6130362"/>
                <a:ext cx="161926" cy="73252"/>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79" name="Freeform 135"/>
              <p:cNvSpPr>
                <a:spLocks noEditPoints="1"/>
              </p:cNvSpPr>
              <p:nvPr/>
            </p:nvSpPr>
            <p:spPr bwMode="auto">
              <a:xfrm>
                <a:off x="4908401" y="6215181"/>
                <a:ext cx="392285" cy="195661"/>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0" name="Freeform 130"/>
            <p:cNvSpPr>
              <a:spLocks/>
            </p:cNvSpPr>
            <p:nvPr/>
          </p:nvSpPr>
          <p:spPr bwMode="auto">
            <a:xfrm rot="20698236" flipH="1">
              <a:off x="10199229" y="6859088"/>
              <a:ext cx="673462" cy="769626"/>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1" name="Group 380"/>
            <p:cNvGrpSpPr/>
            <p:nvPr/>
          </p:nvGrpSpPr>
          <p:grpSpPr>
            <a:xfrm rot="20698236" flipH="1">
              <a:off x="7249676" y="4257811"/>
              <a:ext cx="418127" cy="385669"/>
              <a:chOff x="9508421" y="3820382"/>
              <a:chExt cx="235177" cy="216864"/>
            </a:xfrm>
            <a:solidFill>
              <a:schemeClr val="accent4"/>
            </a:solidFill>
          </p:grpSpPr>
          <p:sp>
            <p:nvSpPr>
              <p:cNvPr id="382" name="Freeform 225"/>
              <p:cNvSpPr>
                <a:spLocks/>
              </p:cNvSpPr>
              <p:nvPr/>
            </p:nvSpPr>
            <p:spPr bwMode="auto">
              <a:xfrm>
                <a:off x="9620226" y="3853153"/>
                <a:ext cx="123372" cy="75180"/>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3" name="Rectangle 226"/>
              <p:cNvSpPr>
                <a:spLocks noChangeArrowheads="1"/>
              </p:cNvSpPr>
              <p:nvPr/>
            </p:nvSpPr>
            <p:spPr bwMode="auto">
              <a:xfrm>
                <a:off x="9522878" y="3820382"/>
                <a:ext cx="17349" cy="96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4" name="Oval 227"/>
              <p:cNvSpPr>
                <a:spLocks noChangeArrowheads="1"/>
              </p:cNvSpPr>
              <p:nvPr/>
            </p:nvSpPr>
            <p:spPr bwMode="auto">
              <a:xfrm>
                <a:off x="9543119" y="3868574"/>
                <a:ext cx="38554" cy="38554"/>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85" name="Freeform 228"/>
              <p:cNvSpPr>
                <a:spLocks noEditPoints="1"/>
              </p:cNvSpPr>
              <p:nvPr/>
            </p:nvSpPr>
            <p:spPr bwMode="auto">
              <a:xfrm>
                <a:off x="9508421" y="3836767"/>
                <a:ext cx="105059" cy="200479"/>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386" name="Freeform 259"/>
            <p:cNvSpPr>
              <a:spLocks/>
            </p:cNvSpPr>
            <p:nvPr/>
          </p:nvSpPr>
          <p:spPr bwMode="auto">
            <a:xfrm rot="20698236" flipH="1">
              <a:off x="6415931" y="4871926"/>
              <a:ext cx="649472" cy="60850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sp>
          <p:nvSpPr>
            <p:cNvPr id="387" name="Freeform 288"/>
            <p:cNvSpPr>
              <a:spLocks noEditPoints="1"/>
            </p:cNvSpPr>
            <p:nvPr/>
          </p:nvSpPr>
          <p:spPr bwMode="auto">
            <a:xfrm rot="20698236" flipH="1">
              <a:off x="5551520" y="8169039"/>
              <a:ext cx="630620" cy="591360"/>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solidFill>
              <a:schemeClr val="accent1"/>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388" name="Group 387"/>
            <p:cNvGrpSpPr/>
            <p:nvPr/>
          </p:nvGrpSpPr>
          <p:grpSpPr>
            <a:xfrm rot="20698236" flipH="1">
              <a:off x="10169665" y="5986933"/>
              <a:ext cx="572358" cy="575933"/>
              <a:chOff x="5346544" y="4348568"/>
              <a:chExt cx="321924" cy="323851"/>
            </a:xfrm>
            <a:solidFill>
              <a:schemeClr val="accent4"/>
            </a:solidFill>
          </p:grpSpPr>
          <p:sp>
            <p:nvSpPr>
              <p:cNvPr id="389" name="Freeform 286"/>
              <p:cNvSpPr>
                <a:spLocks noEditPoints="1"/>
              </p:cNvSpPr>
              <p:nvPr/>
            </p:nvSpPr>
            <p:spPr bwMode="auto">
              <a:xfrm>
                <a:off x="5346544" y="4348568"/>
                <a:ext cx="321924" cy="323851"/>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0" name="Oval 287"/>
              <p:cNvSpPr>
                <a:spLocks noChangeArrowheads="1"/>
              </p:cNvSpPr>
              <p:nvPr/>
            </p:nvSpPr>
            <p:spPr bwMode="auto">
              <a:xfrm>
                <a:off x="5488229" y="4490253"/>
                <a:ext cx="38554" cy="3566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1" name="Group 390"/>
            <p:cNvGrpSpPr/>
            <p:nvPr/>
          </p:nvGrpSpPr>
          <p:grpSpPr>
            <a:xfrm rot="20698236" flipH="1">
              <a:off x="11103703" y="9575039"/>
              <a:ext cx="493528" cy="646212"/>
              <a:chOff x="9173967" y="2661842"/>
              <a:chExt cx="277586" cy="363369"/>
            </a:xfrm>
            <a:solidFill>
              <a:schemeClr val="accent4"/>
            </a:solidFill>
          </p:grpSpPr>
          <p:sp>
            <p:nvSpPr>
              <p:cNvPr id="392" name="Freeform 93"/>
              <p:cNvSpPr>
                <a:spLocks noEditPoints="1"/>
              </p:cNvSpPr>
              <p:nvPr/>
            </p:nvSpPr>
            <p:spPr bwMode="auto">
              <a:xfrm>
                <a:off x="9173967" y="2661842"/>
                <a:ext cx="186986" cy="363369"/>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3" name="Freeform 94"/>
              <p:cNvSpPr>
                <a:spLocks/>
              </p:cNvSpPr>
              <p:nvPr/>
            </p:nvSpPr>
            <p:spPr bwMode="auto">
              <a:xfrm>
                <a:off x="9374446" y="2661842"/>
                <a:ext cx="77107" cy="363369"/>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4" name="Rectangle 95"/>
              <p:cNvSpPr>
                <a:spLocks noChangeArrowheads="1"/>
              </p:cNvSpPr>
              <p:nvPr/>
            </p:nvSpPr>
            <p:spPr bwMode="auto">
              <a:xfrm>
                <a:off x="9200954" y="2691721"/>
                <a:ext cx="130119"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5" name="Rectangle 96"/>
              <p:cNvSpPr>
                <a:spLocks noChangeArrowheads="1"/>
              </p:cNvSpPr>
              <p:nvPr/>
            </p:nvSpPr>
            <p:spPr bwMode="auto">
              <a:xfrm>
                <a:off x="9200954" y="2778467"/>
                <a:ext cx="130119" cy="4819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396" name="Group 395"/>
            <p:cNvGrpSpPr/>
            <p:nvPr/>
          </p:nvGrpSpPr>
          <p:grpSpPr>
            <a:xfrm rot="20698236" flipH="1">
              <a:off x="10122510" y="9098485"/>
              <a:ext cx="620337" cy="827904"/>
              <a:chOff x="8474216" y="3760624"/>
              <a:chExt cx="348911" cy="465536"/>
            </a:xfrm>
            <a:solidFill>
              <a:schemeClr val="accent1"/>
            </a:solidFill>
          </p:grpSpPr>
          <p:sp>
            <p:nvSpPr>
              <p:cNvPr id="397"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8"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399"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0"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1"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2" name="Group 401"/>
            <p:cNvGrpSpPr/>
            <p:nvPr/>
          </p:nvGrpSpPr>
          <p:grpSpPr>
            <a:xfrm rot="20698236" flipH="1">
              <a:off x="4293024" y="8640087"/>
              <a:ext cx="299889" cy="371957"/>
              <a:chOff x="4550721" y="5649763"/>
              <a:chExt cx="168673" cy="209154"/>
            </a:xfrm>
            <a:solidFill>
              <a:schemeClr val="accent3"/>
            </a:solidFill>
          </p:grpSpPr>
          <p:sp>
            <p:nvSpPr>
              <p:cNvPr id="403" name="Freeform 234"/>
              <p:cNvSpPr>
                <a:spLocks/>
              </p:cNvSpPr>
              <p:nvPr/>
            </p:nvSpPr>
            <p:spPr bwMode="auto">
              <a:xfrm>
                <a:off x="4550721" y="5653618"/>
                <a:ext cx="70361" cy="205299"/>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4" name="Freeform 235"/>
              <p:cNvSpPr>
                <a:spLocks/>
              </p:cNvSpPr>
              <p:nvPr/>
            </p:nvSpPr>
            <p:spPr bwMode="auto">
              <a:xfrm>
                <a:off x="4644214" y="5649763"/>
                <a:ext cx="75180" cy="209154"/>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05" name="Group 404"/>
            <p:cNvGrpSpPr/>
            <p:nvPr/>
          </p:nvGrpSpPr>
          <p:grpSpPr>
            <a:xfrm rot="20698236" flipH="1">
              <a:off x="8031283" y="6394129"/>
              <a:ext cx="730012" cy="771342"/>
              <a:chOff x="5540277" y="2968344"/>
              <a:chExt cx="410597" cy="433730"/>
            </a:xfrm>
            <a:solidFill>
              <a:schemeClr val="accent6"/>
            </a:solidFill>
          </p:grpSpPr>
          <p:sp>
            <p:nvSpPr>
              <p:cNvPr id="406" name="Freeform 305"/>
              <p:cNvSpPr>
                <a:spLocks noEditPoints="1"/>
              </p:cNvSpPr>
              <p:nvPr/>
            </p:nvSpPr>
            <p:spPr bwMode="auto">
              <a:xfrm>
                <a:off x="5540277" y="3148583"/>
                <a:ext cx="410597" cy="205299"/>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7" name="Rectangle 306"/>
              <p:cNvSpPr>
                <a:spLocks noChangeArrowheads="1"/>
              </p:cNvSpPr>
              <p:nvPr/>
            </p:nvSpPr>
            <p:spPr bwMode="auto">
              <a:xfrm>
                <a:off x="5540277" y="3372195"/>
                <a:ext cx="372044" cy="29879"/>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8" name="Freeform 307"/>
              <p:cNvSpPr>
                <a:spLocks/>
              </p:cNvSpPr>
              <p:nvPr/>
            </p:nvSpPr>
            <p:spPr bwMode="auto">
              <a:xfrm>
                <a:off x="5625095" y="2968344"/>
                <a:ext cx="68433" cy="16867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09" name="Freeform 308"/>
              <p:cNvSpPr>
                <a:spLocks/>
              </p:cNvSpPr>
              <p:nvPr/>
            </p:nvSpPr>
            <p:spPr bwMode="auto">
              <a:xfrm>
                <a:off x="5722443" y="2968344"/>
                <a:ext cx="66505" cy="16867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0" name="Freeform 270"/>
            <p:cNvSpPr>
              <a:spLocks noEditPoints="1"/>
            </p:cNvSpPr>
            <p:nvPr/>
          </p:nvSpPr>
          <p:spPr bwMode="auto">
            <a:xfrm rot="20698236" flipH="1">
              <a:off x="5956622" y="9153610"/>
              <a:ext cx="498672" cy="558793"/>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solidFill>
              <a:schemeClr val="accent5"/>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1" name="Group 410"/>
            <p:cNvGrpSpPr/>
            <p:nvPr/>
          </p:nvGrpSpPr>
          <p:grpSpPr>
            <a:xfrm rot="20698236" flipH="1">
              <a:off x="9185450" y="6666942"/>
              <a:ext cx="757431" cy="154269"/>
              <a:chOff x="4755709" y="2563530"/>
              <a:chExt cx="426019" cy="86746"/>
            </a:xfrm>
            <a:solidFill>
              <a:schemeClr val="accent2"/>
            </a:solidFill>
          </p:grpSpPr>
          <p:sp>
            <p:nvSpPr>
              <p:cNvPr id="412" name="Freeform 342"/>
              <p:cNvSpPr>
                <a:spLocks/>
              </p:cNvSpPr>
              <p:nvPr/>
            </p:nvSpPr>
            <p:spPr bwMode="auto">
              <a:xfrm>
                <a:off x="4791370" y="2563530"/>
                <a:ext cx="66506" cy="43373"/>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3" name="Freeform 343"/>
              <p:cNvSpPr>
                <a:spLocks/>
              </p:cNvSpPr>
              <p:nvPr/>
            </p:nvSpPr>
            <p:spPr bwMode="auto">
              <a:xfrm>
                <a:off x="4934983" y="2563530"/>
                <a:ext cx="68433" cy="43373"/>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4" name="Freeform 344"/>
              <p:cNvSpPr>
                <a:spLocks/>
              </p:cNvSpPr>
              <p:nvPr/>
            </p:nvSpPr>
            <p:spPr bwMode="auto">
              <a:xfrm>
                <a:off x="5081488" y="2563530"/>
                <a:ext cx="68433" cy="43373"/>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5" name="Freeform 345"/>
              <p:cNvSpPr>
                <a:spLocks/>
              </p:cNvSpPr>
              <p:nvPr/>
            </p:nvSpPr>
            <p:spPr bwMode="auto">
              <a:xfrm>
                <a:off x="4755709" y="2604975"/>
                <a:ext cx="138793" cy="45301"/>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6" name="Freeform 346"/>
              <p:cNvSpPr>
                <a:spLocks/>
              </p:cNvSpPr>
              <p:nvPr/>
            </p:nvSpPr>
            <p:spPr bwMode="auto">
              <a:xfrm>
                <a:off x="4901249" y="2604975"/>
                <a:ext cx="136866" cy="45301"/>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17" name="Freeform 347"/>
              <p:cNvSpPr>
                <a:spLocks/>
              </p:cNvSpPr>
              <p:nvPr/>
            </p:nvSpPr>
            <p:spPr bwMode="auto">
              <a:xfrm>
                <a:off x="5044862" y="2604975"/>
                <a:ext cx="136866" cy="45301"/>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18" name="Freeform 296"/>
            <p:cNvSpPr>
              <a:spLocks noEditPoints="1"/>
            </p:cNvSpPr>
            <p:nvPr/>
          </p:nvSpPr>
          <p:spPr bwMode="auto">
            <a:xfrm rot="20698236" flipH="1">
              <a:off x="11182673" y="10610979"/>
              <a:ext cx="623766" cy="579363"/>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19" name="Group 418"/>
            <p:cNvGrpSpPr/>
            <p:nvPr/>
          </p:nvGrpSpPr>
          <p:grpSpPr>
            <a:xfrm rot="20698236" flipH="1">
              <a:off x="10223366" y="10351476"/>
              <a:ext cx="596347" cy="759343"/>
              <a:chOff x="10158051" y="2762082"/>
              <a:chExt cx="335417" cy="426983"/>
            </a:xfrm>
            <a:solidFill>
              <a:schemeClr val="accent4"/>
            </a:solidFill>
          </p:grpSpPr>
          <p:sp>
            <p:nvSpPr>
              <p:cNvPr id="420"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1"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2"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23" name="Group 422"/>
            <p:cNvGrpSpPr/>
            <p:nvPr/>
          </p:nvGrpSpPr>
          <p:grpSpPr>
            <a:xfrm rot="20698236" flipH="1">
              <a:off x="6667622" y="9187768"/>
              <a:ext cx="733437" cy="738771"/>
              <a:chOff x="4741252" y="2711962"/>
              <a:chExt cx="412524" cy="415416"/>
            </a:xfrm>
            <a:solidFill>
              <a:schemeClr val="accent4"/>
            </a:solidFill>
          </p:grpSpPr>
          <p:sp>
            <p:nvSpPr>
              <p:cNvPr id="424" name="Oval 54"/>
              <p:cNvSpPr>
                <a:spLocks noChangeArrowheads="1"/>
              </p:cNvSpPr>
              <p:nvPr/>
            </p:nvSpPr>
            <p:spPr bwMode="auto">
              <a:xfrm>
                <a:off x="4809684" y="2780395"/>
                <a:ext cx="275659" cy="27662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5" name="Rectangle 55"/>
              <p:cNvSpPr>
                <a:spLocks noChangeArrowheads="1"/>
              </p:cNvSpPr>
              <p:nvPr/>
            </p:nvSpPr>
            <p:spPr bwMode="auto">
              <a:xfrm>
                <a:off x="4930165" y="2711962"/>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6" name="Rectangle 56"/>
              <p:cNvSpPr>
                <a:spLocks noChangeArrowheads="1"/>
              </p:cNvSpPr>
              <p:nvPr/>
            </p:nvSpPr>
            <p:spPr bwMode="auto">
              <a:xfrm>
                <a:off x="5105584" y="2901839"/>
                <a:ext cx="48192"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7" name="Rectangle 57"/>
              <p:cNvSpPr>
                <a:spLocks noChangeArrowheads="1"/>
              </p:cNvSpPr>
              <p:nvPr/>
            </p:nvSpPr>
            <p:spPr bwMode="auto">
              <a:xfrm>
                <a:off x="4930165" y="3077258"/>
                <a:ext cx="33735" cy="5012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8" name="Rectangle 58"/>
              <p:cNvSpPr>
                <a:spLocks noChangeArrowheads="1"/>
              </p:cNvSpPr>
              <p:nvPr/>
            </p:nvSpPr>
            <p:spPr bwMode="auto">
              <a:xfrm>
                <a:off x="4741252" y="2901839"/>
                <a:ext cx="47229" cy="36626"/>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29" name="Freeform 59"/>
              <p:cNvSpPr>
                <a:spLocks/>
              </p:cNvSpPr>
              <p:nvPr/>
            </p:nvSpPr>
            <p:spPr bwMode="auto">
              <a:xfrm>
                <a:off x="5046790" y="2760154"/>
                <a:ext cx="58795" cy="59758"/>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0" name="Freeform 60"/>
              <p:cNvSpPr>
                <a:spLocks/>
              </p:cNvSpPr>
              <p:nvPr/>
            </p:nvSpPr>
            <p:spPr bwMode="auto">
              <a:xfrm>
                <a:off x="5046790" y="3018464"/>
                <a:ext cx="58795" cy="58795"/>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1" name="Freeform 61"/>
              <p:cNvSpPr>
                <a:spLocks/>
              </p:cNvSpPr>
              <p:nvPr/>
            </p:nvSpPr>
            <p:spPr bwMode="auto">
              <a:xfrm>
                <a:off x="4788480" y="3018464"/>
                <a:ext cx="59758" cy="58795"/>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2" name="Freeform 62"/>
              <p:cNvSpPr>
                <a:spLocks/>
              </p:cNvSpPr>
              <p:nvPr/>
            </p:nvSpPr>
            <p:spPr bwMode="auto">
              <a:xfrm>
                <a:off x="4788480" y="2760154"/>
                <a:ext cx="59758" cy="59758"/>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3" name="Freeform 63"/>
              <p:cNvSpPr>
                <a:spLocks/>
              </p:cNvSpPr>
              <p:nvPr/>
            </p:nvSpPr>
            <p:spPr bwMode="auto">
              <a:xfrm>
                <a:off x="4991851" y="2721600"/>
                <a:ext cx="50120" cy="58795"/>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4" name="Freeform 64"/>
              <p:cNvSpPr>
                <a:spLocks/>
              </p:cNvSpPr>
              <p:nvPr/>
            </p:nvSpPr>
            <p:spPr bwMode="auto">
              <a:xfrm>
                <a:off x="5087271" y="2963525"/>
                <a:ext cx="56867" cy="5012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5" name="Freeform 65"/>
              <p:cNvSpPr>
                <a:spLocks/>
              </p:cNvSpPr>
              <p:nvPr/>
            </p:nvSpPr>
            <p:spPr bwMode="auto">
              <a:xfrm>
                <a:off x="4853057" y="3058946"/>
                <a:ext cx="50120" cy="59758"/>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6" name="Freeform 66"/>
              <p:cNvSpPr>
                <a:spLocks/>
              </p:cNvSpPr>
              <p:nvPr/>
            </p:nvSpPr>
            <p:spPr bwMode="auto">
              <a:xfrm>
                <a:off x="4749926" y="2823768"/>
                <a:ext cx="59758" cy="53012"/>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7" name="Freeform 67"/>
              <p:cNvSpPr>
                <a:spLocks/>
              </p:cNvSpPr>
              <p:nvPr/>
            </p:nvSpPr>
            <p:spPr bwMode="auto">
              <a:xfrm>
                <a:off x="5085343" y="2823768"/>
                <a:ext cx="58795" cy="5012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8" name="Freeform 68"/>
              <p:cNvSpPr>
                <a:spLocks/>
              </p:cNvSpPr>
              <p:nvPr/>
            </p:nvSpPr>
            <p:spPr bwMode="auto">
              <a:xfrm>
                <a:off x="4991851" y="3058946"/>
                <a:ext cx="52048" cy="56867"/>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39" name="Freeform 69"/>
              <p:cNvSpPr>
                <a:spLocks/>
              </p:cNvSpPr>
              <p:nvPr/>
            </p:nvSpPr>
            <p:spPr bwMode="auto">
              <a:xfrm>
                <a:off x="4749926" y="2963525"/>
                <a:ext cx="59758" cy="52048"/>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0" name="Freeform 70"/>
              <p:cNvSpPr>
                <a:spLocks/>
              </p:cNvSpPr>
              <p:nvPr/>
            </p:nvSpPr>
            <p:spPr bwMode="auto">
              <a:xfrm>
                <a:off x="4853057" y="2721600"/>
                <a:ext cx="50120" cy="58795"/>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1" name="Group 440"/>
            <p:cNvGrpSpPr/>
            <p:nvPr/>
          </p:nvGrpSpPr>
          <p:grpSpPr>
            <a:xfrm rot="20698236" flipH="1">
              <a:off x="9355644" y="7464317"/>
              <a:ext cx="551794" cy="725060"/>
              <a:chOff x="5121005" y="3587132"/>
              <a:chExt cx="310358" cy="407706"/>
            </a:xfrm>
            <a:solidFill>
              <a:schemeClr val="accent6"/>
            </a:solidFill>
          </p:grpSpPr>
          <p:sp>
            <p:nvSpPr>
              <p:cNvPr id="442" name="Freeform 302"/>
              <p:cNvSpPr>
                <a:spLocks/>
              </p:cNvSpPr>
              <p:nvPr/>
            </p:nvSpPr>
            <p:spPr bwMode="auto">
              <a:xfrm>
                <a:off x="5121005" y="3587132"/>
                <a:ext cx="310358" cy="332526"/>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3" name="Rectangle 303"/>
              <p:cNvSpPr>
                <a:spLocks noChangeArrowheads="1"/>
              </p:cNvSpPr>
              <p:nvPr/>
            </p:nvSpPr>
            <p:spPr bwMode="auto">
              <a:xfrm>
                <a:off x="5264617" y="3894598"/>
                <a:ext cx="23132" cy="10024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44" name="Group 443"/>
            <p:cNvGrpSpPr/>
            <p:nvPr/>
          </p:nvGrpSpPr>
          <p:grpSpPr>
            <a:xfrm rot="20698236" flipH="1">
              <a:off x="7762774" y="10163779"/>
              <a:ext cx="320452" cy="721632"/>
              <a:chOff x="6208220" y="4979886"/>
              <a:chExt cx="180239" cy="405778"/>
            </a:xfrm>
            <a:solidFill>
              <a:schemeClr val="accent4"/>
            </a:solidFill>
          </p:grpSpPr>
          <p:sp>
            <p:nvSpPr>
              <p:cNvPr id="445" name="Oval 281"/>
              <p:cNvSpPr>
                <a:spLocks noChangeArrowheads="1"/>
              </p:cNvSpPr>
              <p:nvPr/>
            </p:nvSpPr>
            <p:spPr bwMode="auto">
              <a:xfrm>
                <a:off x="6258340" y="5308557"/>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6" name="Oval 282"/>
              <p:cNvSpPr>
                <a:spLocks noChangeArrowheads="1"/>
              </p:cNvSpPr>
              <p:nvPr/>
            </p:nvSpPr>
            <p:spPr bwMode="auto">
              <a:xfrm>
                <a:off x="6294966" y="5271931"/>
                <a:ext cx="26988" cy="269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7" name="Oval 283"/>
              <p:cNvSpPr>
                <a:spLocks noChangeArrowheads="1"/>
              </p:cNvSpPr>
              <p:nvPr/>
            </p:nvSpPr>
            <p:spPr bwMode="auto">
              <a:xfrm>
                <a:off x="6267979" y="5221811"/>
                <a:ext cx="18313" cy="2024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8" name="Oval 284"/>
              <p:cNvSpPr>
                <a:spLocks noChangeArrowheads="1"/>
              </p:cNvSpPr>
              <p:nvPr/>
            </p:nvSpPr>
            <p:spPr bwMode="auto">
              <a:xfrm>
                <a:off x="6258340" y="5141811"/>
                <a:ext cx="36626" cy="36626"/>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49" name="Freeform 285"/>
              <p:cNvSpPr>
                <a:spLocks noEditPoints="1"/>
              </p:cNvSpPr>
              <p:nvPr/>
            </p:nvSpPr>
            <p:spPr bwMode="auto">
              <a:xfrm>
                <a:off x="6208220" y="4979886"/>
                <a:ext cx="180239" cy="40577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50" name="Freeform 360"/>
            <p:cNvSpPr>
              <a:spLocks/>
            </p:cNvSpPr>
            <p:nvPr/>
          </p:nvSpPr>
          <p:spPr bwMode="auto">
            <a:xfrm rot="20698236" flipH="1">
              <a:off x="7650993" y="9296623"/>
              <a:ext cx="446733" cy="458843"/>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solidFill>
              <a:schemeClr val="accent4"/>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51" name="Group 450"/>
            <p:cNvGrpSpPr/>
            <p:nvPr/>
          </p:nvGrpSpPr>
          <p:grpSpPr>
            <a:xfrm rot="20698236" flipH="1">
              <a:off x="6478182" y="8293773"/>
              <a:ext cx="570644" cy="539940"/>
              <a:chOff x="4928237" y="4003512"/>
              <a:chExt cx="320960" cy="303612"/>
            </a:xfrm>
            <a:solidFill>
              <a:schemeClr val="accent2"/>
            </a:solidFill>
          </p:grpSpPr>
          <p:sp>
            <p:nvSpPr>
              <p:cNvPr id="452" name="Freeform 116"/>
              <p:cNvSpPr>
                <a:spLocks/>
              </p:cNvSpPr>
              <p:nvPr/>
            </p:nvSpPr>
            <p:spPr bwMode="auto">
              <a:xfrm>
                <a:off x="4928237" y="4230980"/>
                <a:ext cx="320960" cy="76144"/>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3" name="Freeform 117"/>
              <p:cNvSpPr>
                <a:spLocks/>
              </p:cNvSpPr>
              <p:nvPr/>
            </p:nvSpPr>
            <p:spPr bwMode="auto">
              <a:xfrm>
                <a:off x="4973537" y="4003512"/>
                <a:ext cx="237105" cy="252527"/>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4" name="Group 453"/>
            <p:cNvGrpSpPr/>
            <p:nvPr/>
          </p:nvGrpSpPr>
          <p:grpSpPr>
            <a:xfrm rot="20698236" flipH="1">
              <a:off x="8275857" y="9227729"/>
              <a:ext cx="656328" cy="673638"/>
              <a:chOff x="5820755" y="5323978"/>
              <a:chExt cx="369153" cy="378791"/>
            </a:xfrm>
            <a:solidFill>
              <a:schemeClr val="accent2"/>
            </a:solidFill>
          </p:grpSpPr>
          <p:sp>
            <p:nvSpPr>
              <p:cNvPr id="455" name="Freeform 294"/>
              <p:cNvSpPr>
                <a:spLocks/>
              </p:cNvSpPr>
              <p:nvPr/>
            </p:nvSpPr>
            <p:spPr bwMode="auto">
              <a:xfrm>
                <a:off x="5820755" y="5323978"/>
                <a:ext cx="339273" cy="346984"/>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6" name="Freeform 295"/>
              <p:cNvSpPr>
                <a:spLocks/>
              </p:cNvSpPr>
              <p:nvPr/>
            </p:nvSpPr>
            <p:spPr bwMode="auto">
              <a:xfrm>
                <a:off x="6080993" y="5593854"/>
                <a:ext cx="108915" cy="108915"/>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57" name="Group 456"/>
            <p:cNvGrpSpPr/>
            <p:nvPr/>
          </p:nvGrpSpPr>
          <p:grpSpPr>
            <a:xfrm rot="20698236" flipH="1">
              <a:off x="9363032" y="10376633"/>
              <a:ext cx="457543" cy="383958"/>
              <a:chOff x="9404326" y="3554361"/>
              <a:chExt cx="257346" cy="215902"/>
            </a:xfrm>
            <a:solidFill>
              <a:schemeClr val="accent6"/>
            </a:solidFill>
          </p:grpSpPr>
          <p:sp>
            <p:nvSpPr>
              <p:cNvPr id="458"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59"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0"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61" name="Group 460"/>
            <p:cNvGrpSpPr/>
            <p:nvPr/>
          </p:nvGrpSpPr>
          <p:grpSpPr>
            <a:xfrm rot="20698236" flipH="1">
              <a:off x="8443402" y="10677388"/>
              <a:ext cx="676888" cy="632500"/>
              <a:chOff x="9759020" y="3499422"/>
              <a:chExt cx="380718" cy="355659"/>
            </a:xfrm>
            <a:solidFill>
              <a:schemeClr val="accent5"/>
            </a:solidFill>
          </p:grpSpPr>
          <p:sp>
            <p:nvSpPr>
              <p:cNvPr id="462" name="Freeform 113"/>
              <p:cNvSpPr>
                <a:spLocks/>
              </p:cNvSpPr>
              <p:nvPr/>
            </p:nvSpPr>
            <p:spPr bwMode="auto">
              <a:xfrm>
                <a:off x="10032751" y="3499422"/>
                <a:ext cx="38554" cy="36626"/>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3" name="Freeform 114"/>
              <p:cNvSpPr>
                <a:spLocks/>
              </p:cNvSpPr>
              <p:nvPr/>
            </p:nvSpPr>
            <p:spPr bwMode="auto">
              <a:xfrm>
                <a:off x="9759020" y="3711468"/>
                <a:ext cx="196624" cy="143613"/>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4" name="Freeform 115"/>
              <p:cNvSpPr>
                <a:spLocks/>
              </p:cNvSpPr>
              <p:nvPr/>
            </p:nvSpPr>
            <p:spPr bwMode="auto">
              <a:xfrm>
                <a:off x="9798537" y="3514843"/>
                <a:ext cx="341201" cy="288190"/>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sp>
          <p:nvSpPr>
            <p:cNvPr id="465" name="Freeform 323"/>
            <p:cNvSpPr>
              <a:spLocks noEditPoints="1"/>
            </p:cNvSpPr>
            <p:nvPr/>
          </p:nvSpPr>
          <p:spPr bwMode="auto">
            <a:xfrm rot="20698236" flipH="1">
              <a:off x="9076410" y="9312126"/>
              <a:ext cx="656325" cy="807338"/>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solidFill>
              <a:schemeClr val="accent3"/>
            </a:solidFill>
            <a:ln>
              <a:noFill/>
            </a:ln>
            <a:extLst/>
          </p:spPr>
          <p:txBody>
            <a:bodyPr vert="horz" wrap="square" lIns="182843" tIns="91422" rIns="182843" bIns="91422" numCol="1" anchor="t" anchorCtr="0" compatLnSpc="1">
              <a:prstTxWarp prst="textNoShape">
                <a:avLst/>
              </a:prstTxWarp>
            </a:bodyPr>
            <a:lstStyle/>
            <a:p>
              <a:endParaRPr lang="id-ID" dirty="0">
                <a:latin typeface="Lato Light"/>
              </a:endParaRPr>
            </a:p>
          </p:txBody>
        </p:sp>
        <p:grpSp>
          <p:nvGrpSpPr>
            <p:cNvPr id="466" name="Group 465"/>
            <p:cNvGrpSpPr/>
            <p:nvPr/>
          </p:nvGrpSpPr>
          <p:grpSpPr>
            <a:xfrm rot="18037799" flipH="1">
              <a:off x="7534987" y="5059244"/>
              <a:ext cx="550134" cy="700133"/>
              <a:chOff x="10158051" y="2762082"/>
              <a:chExt cx="335417" cy="426983"/>
            </a:xfrm>
            <a:solidFill>
              <a:schemeClr val="accent5"/>
            </a:solidFill>
          </p:grpSpPr>
          <p:sp>
            <p:nvSpPr>
              <p:cNvPr id="467" name="Freeform 208"/>
              <p:cNvSpPr>
                <a:spLocks/>
              </p:cNvSpPr>
              <p:nvPr/>
            </p:nvSpPr>
            <p:spPr bwMode="auto">
              <a:xfrm>
                <a:off x="10211062" y="2796780"/>
                <a:ext cx="282406" cy="392285"/>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8" name="Freeform 209"/>
              <p:cNvSpPr>
                <a:spLocks/>
              </p:cNvSpPr>
              <p:nvPr/>
            </p:nvSpPr>
            <p:spPr bwMode="auto">
              <a:xfrm>
                <a:off x="10174436" y="2890273"/>
                <a:ext cx="118553" cy="203371"/>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69" name="Freeform 210"/>
              <p:cNvSpPr>
                <a:spLocks/>
              </p:cNvSpPr>
              <p:nvPr/>
            </p:nvSpPr>
            <p:spPr bwMode="auto">
              <a:xfrm>
                <a:off x="10158051" y="2762082"/>
                <a:ext cx="150360" cy="134938"/>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0" name="Group 469"/>
            <p:cNvGrpSpPr/>
            <p:nvPr/>
          </p:nvGrpSpPr>
          <p:grpSpPr>
            <a:xfrm rot="18037799" flipH="1">
              <a:off x="9183601" y="4823498"/>
              <a:ext cx="422085" cy="354019"/>
              <a:chOff x="9404326" y="3554361"/>
              <a:chExt cx="257346" cy="215902"/>
            </a:xfrm>
            <a:solidFill>
              <a:schemeClr val="accent5"/>
            </a:solidFill>
          </p:grpSpPr>
          <p:sp>
            <p:nvSpPr>
              <p:cNvPr id="471" name="Freeform 229"/>
              <p:cNvSpPr>
                <a:spLocks noEditPoints="1"/>
              </p:cNvSpPr>
              <p:nvPr/>
            </p:nvSpPr>
            <p:spPr bwMode="auto">
              <a:xfrm>
                <a:off x="9404326" y="3649782"/>
                <a:ext cx="257346" cy="120481"/>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2" name="Freeform 230"/>
              <p:cNvSpPr>
                <a:spLocks/>
              </p:cNvSpPr>
              <p:nvPr/>
            </p:nvSpPr>
            <p:spPr bwMode="auto">
              <a:xfrm>
                <a:off x="9451554" y="3594843"/>
                <a:ext cx="148432" cy="36626"/>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3" name="Freeform 231"/>
              <p:cNvSpPr>
                <a:spLocks/>
              </p:cNvSpPr>
              <p:nvPr/>
            </p:nvSpPr>
            <p:spPr bwMode="auto">
              <a:xfrm>
                <a:off x="9426494" y="3554361"/>
                <a:ext cx="198552" cy="43373"/>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4" name="Group 473"/>
            <p:cNvGrpSpPr/>
            <p:nvPr/>
          </p:nvGrpSpPr>
          <p:grpSpPr>
            <a:xfrm rot="18037799" flipH="1">
              <a:off x="6196587" y="5891888"/>
              <a:ext cx="613367" cy="537346"/>
              <a:chOff x="9733960" y="3089789"/>
              <a:chExt cx="373971" cy="327706"/>
            </a:xfrm>
            <a:solidFill>
              <a:schemeClr val="accent5"/>
            </a:solidFill>
          </p:grpSpPr>
          <p:sp>
            <p:nvSpPr>
              <p:cNvPr id="475" name="Freeform 297"/>
              <p:cNvSpPr>
                <a:spLocks/>
              </p:cNvSpPr>
              <p:nvPr/>
            </p:nvSpPr>
            <p:spPr bwMode="auto">
              <a:xfrm>
                <a:off x="9733960" y="3105210"/>
                <a:ext cx="373971" cy="312285"/>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6" name="Freeform 298"/>
              <p:cNvSpPr>
                <a:spLocks/>
              </p:cNvSpPr>
              <p:nvPr/>
            </p:nvSpPr>
            <p:spPr bwMode="auto">
              <a:xfrm>
                <a:off x="9873717" y="3089789"/>
                <a:ext cx="104095" cy="29879"/>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77" name="Group 476"/>
            <p:cNvGrpSpPr/>
            <p:nvPr/>
          </p:nvGrpSpPr>
          <p:grpSpPr>
            <a:xfrm rot="18037799" flipH="1">
              <a:off x="7000058" y="6354374"/>
              <a:ext cx="548554" cy="553151"/>
              <a:chOff x="8961921" y="3628577"/>
              <a:chExt cx="334454" cy="337345"/>
            </a:xfrm>
            <a:solidFill>
              <a:schemeClr val="accent2"/>
            </a:solidFill>
          </p:grpSpPr>
          <p:sp>
            <p:nvSpPr>
              <p:cNvPr id="478" name="Freeform 326"/>
              <p:cNvSpPr>
                <a:spLocks noEditPoints="1"/>
              </p:cNvSpPr>
              <p:nvPr/>
            </p:nvSpPr>
            <p:spPr bwMode="auto">
              <a:xfrm>
                <a:off x="8961921" y="3628577"/>
                <a:ext cx="161926" cy="33734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79" name="Freeform 327"/>
              <p:cNvSpPr>
                <a:spLocks noEditPoints="1"/>
              </p:cNvSpPr>
              <p:nvPr/>
            </p:nvSpPr>
            <p:spPr bwMode="auto">
              <a:xfrm>
                <a:off x="9137341" y="3628577"/>
                <a:ext cx="159034" cy="33734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0" name="Group 479"/>
            <p:cNvGrpSpPr/>
            <p:nvPr/>
          </p:nvGrpSpPr>
          <p:grpSpPr>
            <a:xfrm rot="18037799" flipH="1">
              <a:off x="8199617" y="7420711"/>
              <a:ext cx="586493" cy="698552"/>
              <a:chOff x="8053017" y="4018934"/>
              <a:chExt cx="357586" cy="426019"/>
            </a:xfrm>
            <a:solidFill>
              <a:schemeClr val="accent1"/>
            </a:solidFill>
          </p:grpSpPr>
          <p:sp>
            <p:nvSpPr>
              <p:cNvPr id="481" name="Freeform 377"/>
              <p:cNvSpPr>
                <a:spLocks/>
              </p:cNvSpPr>
              <p:nvPr/>
            </p:nvSpPr>
            <p:spPr bwMode="auto">
              <a:xfrm>
                <a:off x="8128196" y="4251220"/>
                <a:ext cx="129155" cy="193733"/>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2" name="Freeform 378"/>
              <p:cNvSpPr>
                <a:spLocks/>
              </p:cNvSpPr>
              <p:nvPr/>
            </p:nvSpPr>
            <p:spPr bwMode="auto">
              <a:xfrm>
                <a:off x="8053017" y="4018934"/>
                <a:ext cx="357586" cy="220720"/>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3" name="Group 482"/>
            <p:cNvGrpSpPr/>
            <p:nvPr/>
          </p:nvGrpSpPr>
          <p:grpSpPr>
            <a:xfrm rot="18037799" flipH="1">
              <a:off x="7545826" y="8256986"/>
              <a:ext cx="572265" cy="763349"/>
              <a:chOff x="8474216" y="3760624"/>
              <a:chExt cx="348911" cy="465536"/>
            </a:xfrm>
            <a:solidFill>
              <a:schemeClr val="accent6"/>
            </a:solidFill>
          </p:grpSpPr>
          <p:sp>
            <p:nvSpPr>
              <p:cNvPr id="484" name="Freeform 379"/>
              <p:cNvSpPr>
                <a:spLocks/>
              </p:cNvSpPr>
              <p:nvPr/>
            </p:nvSpPr>
            <p:spPr bwMode="auto">
              <a:xfrm>
                <a:off x="8629395" y="4034356"/>
                <a:ext cx="38554" cy="121444"/>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5" name="Freeform 380"/>
              <p:cNvSpPr>
                <a:spLocks/>
              </p:cNvSpPr>
              <p:nvPr/>
            </p:nvSpPr>
            <p:spPr bwMode="auto">
              <a:xfrm>
                <a:off x="8474216" y="3760624"/>
                <a:ext cx="348911" cy="262165"/>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6" name="Freeform 381"/>
              <p:cNvSpPr>
                <a:spLocks/>
              </p:cNvSpPr>
              <p:nvPr/>
            </p:nvSpPr>
            <p:spPr bwMode="auto">
              <a:xfrm>
                <a:off x="8547469" y="4037247"/>
                <a:ext cx="72289" cy="72289"/>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7" name="Freeform 382"/>
              <p:cNvSpPr>
                <a:spLocks/>
              </p:cNvSpPr>
              <p:nvPr/>
            </p:nvSpPr>
            <p:spPr bwMode="auto">
              <a:xfrm>
                <a:off x="8676624" y="4037247"/>
                <a:ext cx="73252" cy="72289"/>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488" name="Freeform 383"/>
              <p:cNvSpPr>
                <a:spLocks/>
              </p:cNvSpPr>
              <p:nvPr/>
            </p:nvSpPr>
            <p:spPr bwMode="auto">
              <a:xfrm>
                <a:off x="8547469" y="4166402"/>
                <a:ext cx="204335" cy="59758"/>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nvGrpSpPr>
            <p:cNvPr id="489" name="Group 488"/>
            <p:cNvGrpSpPr/>
            <p:nvPr/>
          </p:nvGrpSpPr>
          <p:grpSpPr>
            <a:xfrm rot="21306954">
              <a:off x="8435568" y="5378854"/>
              <a:ext cx="555525" cy="533589"/>
              <a:chOff x="10551138" y="8421732"/>
              <a:chExt cx="631263" cy="606337"/>
            </a:xfrm>
            <a:solidFill>
              <a:schemeClr val="accent3"/>
            </a:solidFill>
          </p:grpSpPr>
          <p:sp>
            <p:nvSpPr>
              <p:cNvPr id="490" name="Freeform 299"/>
              <p:cNvSpPr>
                <a:spLocks noChangeArrowheads="1"/>
              </p:cNvSpPr>
              <p:nvPr/>
            </p:nvSpPr>
            <p:spPr bwMode="auto">
              <a:xfrm>
                <a:off x="10735084" y="8509543"/>
                <a:ext cx="271735" cy="271808"/>
              </a:xfrm>
              <a:custGeom>
                <a:avLst/>
                <a:gdLst>
                  <a:gd name="T0" fmla="*/ 136 w 286"/>
                  <a:gd name="T1" fmla="*/ 285 h 286"/>
                  <a:gd name="T2" fmla="*/ 136 w 286"/>
                  <a:gd name="T3" fmla="*/ 285 h 286"/>
                  <a:gd name="T4" fmla="*/ 285 w 286"/>
                  <a:gd name="T5" fmla="*/ 149 h 286"/>
                  <a:gd name="T6" fmla="*/ 136 w 286"/>
                  <a:gd name="T7" fmla="*/ 0 h 286"/>
                  <a:gd name="T8" fmla="*/ 0 w 286"/>
                  <a:gd name="T9" fmla="*/ 149 h 286"/>
                  <a:gd name="T10" fmla="*/ 136 w 286"/>
                  <a:gd name="T11" fmla="*/ 285 h 286"/>
                  <a:gd name="T12" fmla="*/ 136 w 286"/>
                  <a:gd name="T13" fmla="*/ 68 h 286"/>
                  <a:gd name="T14" fmla="*/ 136 w 286"/>
                  <a:gd name="T15" fmla="*/ 68 h 286"/>
                  <a:gd name="T16" fmla="*/ 217 w 286"/>
                  <a:gd name="T17" fmla="*/ 149 h 286"/>
                  <a:gd name="T18" fmla="*/ 136 w 286"/>
                  <a:gd name="T19" fmla="*/ 217 h 286"/>
                  <a:gd name="T20" fmla="*/ 68 w 286"/>
                  <a:gd name="T21" fmla="*/ 149 h 286"/>
                  <a:gd name="T22" fmla="*/ 136 w 286"/>
                  <a:gd name="T23" fmla="*/ 6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286">
                    <a:moveTo>
                      <a:pt x="136" y="285"/>
                    </a:moveTo>
                    <a:lnTo>
                      <a:pt x="136" y="285"/>
                    </a:lnTo>
                    <a:cubicBezTo>
                      <a:pt x="217" y="285"/>
                      <a:pt x="285" y="217"/>
                      <a:pt x="285" y="149"/>
                    </a:cubicBezTo>
                    <a:cubicBezTo>
                      <a:pt x="285" y="68"/>
                      <a:pt x="217" y="0"/>
                      <a:pt x="136" y="0"/>
                    </a:cubicBezTo>
                    <a:cubicBezTo>
                      <a:pt x="68" y="0"/>
                      <a:pt x="0" y="68"/>
                      <a:pt x="0" y="149"/>
                    </a:cubicBezTo>
                    <a:cubicBezTo>
                      <a:pt x="0" y="217"/>
                      <a:pt x="68" y="285"/>
                      <a:pt x="136" y="285"/>
                    </a:cubicBezTo>
                    <a:close/>
                    <a:moveTo>
                      <a:pt x="136" y="68"/>
                    </a:moveTo>
                    <a:lnTo>
                      <a:pt x="136" y="68"/>
                    </a:lnTo>
                    <a:cubicBezTo>
                      <a:pt x="176" y="68"/>
                      <a:pt x="217" y="108"/>
                      <a:pt x="217" y="149"/>
                    </a:cubicBezTo>
                    <a:cubicBezTo>
                      <a:pt x="217" y="189"/>
                      <a:pt x="176" y="217"/>
                      <a:pt x="136" y="217"/>
                    </a:cubicBezTo>
                    <a:cubicBezTo>
                      <a:pt x="96" y="217"/>
                      <a:pt x="68" y="189"/>
                      <a:pt x="68" y="149"/>
                    </a:cubicBezTo>
                    <a:cubicBezTo>
                      <a:pt x="68" y="108"/>
                      <a:pt x="96" y="68"/>
                      <a:pt x="136" y="68"/>
                    </a:cubicBezTo>
                    <a:close/>
                  </a:path>
                </a:pathLst>
              </a:custGeom>
              <a:grpFill/>
              <a:ln>
                <a:noFill/>
              </a:ln>
              <a:effectLst/>
            </p:spPr>
            <p:txBody>
              <a:bodyPr wrap="none" lIns="152366" tIns="76183" rIns="152366" bIns="76183" anchor="ctr"/>
              <a:lstStyle/>
              <a:p>
                <a:endParaRPr lang="en-US" dirty="0">
                  <a:latin typeface="Lato Light"/>
                </a:endParaRPr>
              </a:p>
            </p:txBody>
          </p:sp>
          <p:sp>
            <p:nvSpPr>
              <p:cNvPr id="491" name="Freeform 300"/>
              <p:cNvSpPr>
                <a:spLocks noChangeArrowheads="1"/>
              </p:cNvSpPr>
              <p:nvPr/>
            </p:nvSpPr>
            <p:spPr bwMode="auto">
              <a:xfrm>
                <a:off x="10822875" y="8601540"/>
                <a:ext cx="91972" cy="91996"/>
              </a:xfrm>
              <a:custGeom>
                <a:avLst/>
                <a:gdLst>
                  <a:gd name="T0" fmla="*/ 40 w 95"/>
                  <a:gd name="T1" fmla="*/ 94 h 95"/>
                  <a:gd name="T2" fmla="*/ 40 w 95"/>
                  <a:gd name="T3" fmla="*/ 94 h 95"/>
                  <a:gd name="T4" fmla="*/ 94 w 95"/>
                  <a:gd name="T5" fmla="*/ 54 h 95"/>
                  <a:gd name="T6" fmla="*/ 40 w 95"/>
                  <a:gd name="T7" fmla="*/ 0 h 95"/>
                  <a:gd name="T8" fmla="*/ 0 w 95"/>
                  <a:gd name="T9" fmla="*/ 54 h 95"/>
                  <a:gd name="T10" fmla="*/ 40 w 95"/>
                  <a:gd name="T11" fmla="*/ 94 h 95"/>
                </a:gdLst>
                <a:ahLst/>
                <a:cxnLst>
                  <a:cxn ang="0">
                    <a:pos x="T0" y="T1"/>
                  </a:cxn>
                  <a:cxn ang="0">
                    <a:pos x="T2" y="T3"/>
                  </a:cxn>
                  <a:cxn ang="0">
                    <a:pos x="T4" y="T5"/>
                  </a:cxn>
                  <a:cxn ang="0">
                    <a:pos x="T6" y="T7"/>
                  </a:cxn>
                  <a:cxn ang="0">
                    <a:pos x="T8" y="T9"/>
                  </a:cxn>
                  <a:cxn ang="0">
                    <a:pos x="T10" y="T11"/>
                  </a:cxn>
                </a:cxnLst>
                <a:rect l="0" t="0" r="r" b="b"/>
                <a:pathLst>
                  <a:path w="95" h="95">
                    <a:moveTo>
                      <a:pt x="40" y="94"/>
                    </a:moveTo>
                    <a:lnTo>
                      <a:pt x="40" y="94"/>
                    </a:lnTo>
                    <a:cubicBezTo>
                      <a:pt x="67" y="94"/>
                      <a:pt x="94" y="81"/>
                      <a:pt x="94" y="54"/>
                    </a:cubicBezTo>
                    <a:cubicBezTo>
                      <a:pt x="94" y="27"/>
                      <a:pt x="67" y="0"/>
                      <a:pt x="40" y="0"/>
                    </a:cubicBezTo>
                    <a:cubicBezTo>
                      <a:pt x="12" y="0"/>
                      <a:pt x="0" y="27"/>
                      <a:pt x="0" y="54"/>
                    </a:cubicBezTo>
                    <a:cubicBezTo>
                      <a:pt x="0" y="81"/>
                      <a:pt x="12" y="94"/>
                      <a:pt x="40" y="94"/>
                    </a:cubicBezTo>
                  </a:path>
                </a:pathLst>
              </a:custGeom>
              <a:grpFill/>
              <a:ln>
                <a:noFill/>
              </a:ln>
              <a:effectLst/>
            </p:spPr>
            <p:txBody>
              <a:bodyPr wrap="none" lIns="152366" tIns="76183" rIns="152366" bIns="76183" anchor="ctr"/>
              <a:lstStyle/>
              <a:p>
                <a:endParaRPr lang="en-US" dirty="0">
                  <a:latin typeface="Lato Light"/>
                </a:endParaRPr>
              </a:p>
            </p:txBody>
          </p:sp>
          <p:sp>
            <p:nvSpPr>
              <p:cNvPr id="492" name="Freeform 301"/>
              <p:cNvSpPr>
                <a:spLocks noChangeArrowheads="1"/>
              </p:cNvSpPr>
              <p:nvPr/>
            </p:nvSpPr>
            <p:spPr bwMode="auto">
              <a:xfrm>
                <a:off x="10551138" y="8421732"/>
                <a:ext cx="631263" cy="606337"/>
              </a:xfrm>
              <a:custGeom>
                <a:avLst/>
                <a:gdLst>
                  <a:gd name="T0" fmla="*/ 653 w 668"/>
                  <a:gd name="T1" fmla="*/ 612 h 641"/>
                  <a:gd name="T2" fmla="*/ 653 w 668"/>
                  <a:gd name="T3" fmla="*/ 612 h 641"/>
                  <a:gd name="T4" fmla="*/ 518 w 668"/>
                  <a:gd name="T5" fmla="*/ 409 h 641"/>
                  <a:gd name="T6" fmla="*/ 518 w 668"/>
                  <a:gd name="T7" fmla="*/ 409 h 641"/>
                  <a:gd name="T8" fmla="*/ 585 w 668"/>
                  <a:gd name="T9" fmla="*/ 245 h 641"/>
                  <a:gd name="T10" fmla="*/ 327 w 668"/>
                  <a:gd name="T11" fmla="*/ 0 h 641"/>
                  <a:gd name="T12" fmla="*/ 82 w 668"/>
                  <a:gd name="T13" fmla="*/ 245 h 641"/>
                  <a:gd name="T14" fmla="*/ 150 w 668"/>
                  <a:gd name="T15" fmla="*/ 409 h 641"/>
                  <a:gd name="T16" fmla="*/ 150 w 668"/>
                  <a:gd name="T17" fmla="*/ 409 h 641"/>
                  <a:gd name="T18" fmla="*/ 14 w 668"/>
                  <a:gd name="T19" fmla="*/ 612 h 641"/>
                  <a:gd name="T20" fmla="*/ 14 w 668"/>
                  <a:gd name="T21" fmla="*/ 640 h 641"/>
                  <a:gd name="T22" fmla="*/ 28 w 668"/>
                  <a:gd name="T23" fmla="*/ 640 h 641"/>
                  <a:gd name="T24" fmla="*/ 40 w 668"/>
                  <a:gd name="T25" fmla="*/ 626 h 641"/>
                  <a:gd name="T26" fmla="*/ 82 w 668"/>
                  <a:gd name="T27" fmla="*/ 572 h 641"/>
                  <a:gd name="T28" fmla="*/ 585 w 668"/>
                  <a:gd name="T29" fmla="*/ 572 h 641"/>
                  <a:gd name="T30" fmla="*/ 627 w 668"/>
                  <a:gd name="T31" fmla="*/ 626 h 641"/>
                  <a:gd name="T32" fmla="*/ 639 w 668"/>
                  <a:gd name="T33" fmla="*/ 640 h 641"/>
                  <a:gd name="T34" fmla="*/ 653 w 668"/>
                  <a:gd name="T35" fmla="*/ 640 h 641"/>
                  <a:gd name="T36" fmla="*/ 653 w 668"/>
                  <a:gd name="T37" fmla="*/ 612 h 641"/>
                  <a:gd name="T38" fmla="*/ 327 w 668"/>
                  <a:gd name="T39" fmla="*/ 68 h 641"/>
                  <a:gd name="T40" fmla="*/ 327 w 668"/>
                  <a:gd name="T41" fmla="*/ 68 h 641"/>
                  <a:gd name="T42" fmla="*/ 504 w 668"/>
                  <a:gd name="T43" fmla="*/ 245 h 641"/>
                  <a:gd name="T44" fmla="*/ 327 w 668"/>
                  <a:gd name="T45" fmla="*/ 409 h 641"/>
                  <a:gd name="T46" fmla="*/ 163 w 668"/>
                  <a:gd name="T47" fmla="*/ 245 h 641"/>
                  <a:gd name="T48" fmla="*/ 327 w 668"/>
                  <a:gd name="T49" fmla="*/ 68 h 641"/>
                  <a:gd name="T50" fmla="*/ 108 w 668"/>
                  <a:gd name="T51" fmla="*/ 530 h 641"/>
                  <a:gd name="T52" fmla="*/ 108 w 668"/>
                  <a:gd name="T53" fmla="*/ 530 h 641"/>
                  <a:gd name="T54" fmla="*/ 177 w 668"/>
                  <a:gd name="T55" fmla="*/ 435 h 641"/>
                  <a:gd name="T56" fmla="*/ 177 w 668"/>
                  <a:gd name="T57" fmla="*/ 422 h 641"/>
                  <a:gd name="T58" fmla="*/ 327 w 668"/>
                  <a:gd name="T59" fmla="*/ 476 h 641"/>
                  <a:gd name="T60" fmla="*/ 490 w 668"/>
                  <a:gd name="T61" fmla="*/ 422 h 641"/>
                  <a:gd name="T62" fmla="*/ 490 w 668"/>
                  <a:gd name="T63" fmla="*/ 435 h 641"/>
                  <a:gd name="T64" fmla="*/ 558 w 668"/>
                  <a:gd name="T65" fmla="*/ 530 h 641"/>
                  <a:gd name="T66" fmla="*/ 108 w 668"/>
                  <a:gd name="T67" fmla="*/ 53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8" h="641">
                    <a:moveTo>
                      <a:pt x="653" y="612"/>
                    </a:moveTo>
                    <a:lnTo>
                      <a:pt x="653" y="612"/>
                    </a:lnTo>
                    <a:cubicBezTo>
                      <a:pt x="518" y="409"/>
                      <a:pt x="518" y="409"/>
                      <a:pt x="518" y="409"/>
                    </a:cubicBezTo>
                    <a:lnTo>
                      <a:pt x="518" y="409"/>
                    </a:lnTo>
                    <a:cubicBezTo>
                      <a:pt x="558" y="353"/>
                      <a:pt x="585" y="299"/>
                      <a:pt x="585" y="245"/>
                    </a:cubicBezTo>
                    <a:cubicBezTo>
                      <a:pt x="585" y="108"/>
                      <a:pt x="462" y="0"/>
                      <a:pt x="327" y="0"/>
                    </a:cubicBezTo>
                    <a:cubicBezTo>
                      <a:pt x="191" y="0"/>
                      <a:pt x="82" y="108"/>
                      <a:pt x="82" y="245"/>
                    </a:cubicBezTo>
                    <a:cubicBezTo>
                      <a:pt x="82" y="299"/>
                      <a:pt x="108" y="353"/>
                      <a:pt x="150" y="409"/>
                    </a:cubicBezTo>
                    <a:lnTo>
                      <a:pt x="150" y="409"/>
                    </a:lnTo>
                    <a:cubicBezTo>
                      <a:pt x="14" y="612"/>
                      <a:pt x="14" y="612"/>
                      <a:pt x="14" y="612"/>
                    </a:cubicBezTo>
                    <a:cubicBezTo>
                      <a:pt x="0" y="612"/>
                      <a:pt x="0" y="626"/>
                      <a:pt x="14" y="640"/>
                    </a:cubicBezTo>
                    <a:lnTo>
                      <a:pt x="28" y="640"/>
                    </a:lnTo>
                    <a:cubicBezTo>
                      <a:pt x="28" y="640"/>
                      <a:pt x="40" y="640"/>
                      <a:pt x="40" y="626"/>
                    </a:cubicBezTo>
                    <a:cubicBezTo>
                      <a:pt x="82" y="572"/>
                      <a:pt x="82" y="572"/>
                      <a:pt x="82" y="572"/>
                    </a:cubicBezTo>
                    <a:cubicBezTo>
                      <a:pt x="585" y="572"/>
                      <a:pt x="585" y="572"/>
                      <a:pt x="585" y="572"/>
                    </a:cubicBezTo>
                    <a:cubicBezTo>
                      <a:pt x="627" y="626"/>
                      <a:pt x="627" y="626"/>
                      <a:pt x="627" y="626"/>
                    </a:cubicBezTo>
                    <a:cubicBezTo>
                      <a:pt x="627" y="640"/>
                      <a:pt x="639" y="640"/>
                      <a:pt x="639" y="640"/>
                    </a:cubicBezTo>
                    <a:lnTo>
                      <a:pt x="653" y="640"/>
                    </a:lnTo>
                    <a:cubicBezTo>
                      <a:pt x="653" y="626"/>
                      <a:pt x="667" y="612"/>
                      <a:pt x="653" y="612"/>
                    </a:cubicBezTo>
                    <a:close/>
                    <a:moveTo>
                      <a:pt x="327" y="68"/>
                    </a:moveTo>
                    <a:lnTo>
                      <a:pt x="327" y="68"/>
                    </a:lnTo>
                    <a:cubicBezTo>
                      <a:pt x="422" y="68"/>
                      <a:pt x="504" y="150"/>
                      <a:pt x="504" y="245"/>
                    </a:cubicBezTo>
                    <a:cubicBezTo>
                      <a:pt x="504" y="327"/>
                      <a:pt x="422" y="409"/>
                      <a:pt x="327" y="409"/>
                    </a:cubicBezTo>
                    <a:cubicBezTo>
                      <a:pt x="231" y="409"/>
                      <a:pt x="163" y="327"/>
                      <a:pt x="163" y="245"/>
                    </a:cubicBezTo>
                    <a:cubicBezTo>
                      <a:pt x="163" y="150"/>
                      <a:pt x="231" y="68"/>
                      <a:pt x="327" y="68"/>
                    </a:cubicBezTo>
                    <a:close/>
                    <a:moveTo>
                      <a:pt x="108" y="530"/>
                    </a:moveTo>
                    <a:lnTo>
                      <a:pt x="108" y="530"/>
                    </a:lnTo>
                    <a:cubicBezTo>
                      <a:pt x="177" y="435"/>
                      <a:pt x="177" y="435"/>
                      <a:pt x="177" y="435"/>
                    </a:cubicBezTo>
                    <a:cubicBezTo>
                      <a:pt x="177" y="422"/>
                      <a:pt x="177" y="422"/>
                      <a:pt x="177" y="422"/>
                    </a:cubicBezTo>
                    <a:cubicBezTo>
                      <a:pt x="217" y="463"/>
                      <a:pt x="273" y="476"/>
                      <a:pt x="327" y="476"/>
                    </a:cubicBezTo>
                    <a:cubicBezTo>
                      <a:pt x="395" y="476"/>
                      <a:pt x="450" y="463"/>
                      <a:pt x="490" y="422"/>
                    </a:cubicBezTo>
                    <a:cubicBezTo>
                      <a:pt x="490" y="422"/>
                      <a:pt x="490" y="422"/>
                      <a:pt x="490" y="435"/>
                    </a:cubicBezTo>
                    <a:cubicBezTo>
                      <a:pt x="558" y="530"/>
                      <a:pt x="558" y="530"/>
                      <a:pt x="558" y="530"/>
                    </a:cubicBezTo>
                    <a:lnTo>
                      <a:pt x="108" y="530"/>
                    </a:lnTo>
                    <a:close/>
                  </a:path>
                </a:pathLst>
              </a:custGeom>
              <a:grpFill/>
              <a:ln>
                <a:noFill/>
              </a:ln>
              <a:effectLst/>
            </p:spPr>
            <p:txBody>
              <a:bodyPr wrap="none" lIns="152366" tIns="76183" rIns="152366" bIns="76183" anchor="ctr"/>
              <a:lstStyle/>
              <a:p>
                <a:endParaRPr lang="en-US" dirty="0">
                  <a:latin typeface="Lato Light"/>
                </a:endParaRPr>
              </a:p>
            </p:txBody>
          </p:sp>
        </p:grpSp>
        <p:grpSp>
          <p:nvGrpSpPr>
            <p:cNvPr id="493" name="Group 492"/>
            <p:cNvGrpSpPr/>
            <p:nvPr/>
          </p:nvGrpSpPr>
          <p:grpSpPr>
            <a:xfrm rot="21306954">
              <a:off x="4696244" y="7006993"/>
              <a:ext cx="537132" cy="544632"/>
              <a:chOff x="5208382" y="3554291"/>
              <a:chExt cx="610363" cy="618885"/>
            </a:xfrm>
            <a:solidFill>
              <a:schemeClr val="accent1"/>
            </a:solidFill>
          </p:grpSpPr>
          <p:sp>
            <p:nvSpPr>
              <p:cNvPr id="494" name="Freeform 798"/>
              <p:cNvSpPr>
                <a:spLocks noChangeArrowheads="1"/>
              </p:cNvSpPr>
              <p:nvPr/>
            </p:nvSpPr>
            <p:spPr bwMode="auto">
              <a:xfrm>
                <a:off x="5634801" y="3554291"/>
                <a:ext cx="91972" cy="91996"/>
              </a:xfrm>
              <a:custGeom>
                <a:avLst/>
                <a:gdLst>
                  <a:gd name="T0" fmla="*/ 14 w 97"/>
                  <a:gd name="T1" fmla="*/ 96 h 97"/>
                  <a:gd name="T2" fmla="*/ 14 w 97"/>
                  <a:gd name="T3" fmla="*/ 96 h 97"/>
                  <a:gd name="T4" fmla="*/ 28 w 97"/>
                  <a:gd name="T5" fmla="*/ 96 h 97"/>
                  <a:gd name="T6" fmla="*/ 96 w 97"/>
                  <a:gd name="T7" fmla="*/ 28 h 97"/>
                  <a:gd name="T8" fmla="*/ 96 w 97"/>
                  <a:gd name="T9" fmla="*/ 14 h 97"/>
                  <a:gd name="T10" fmla="*/ 68 w 97"/>
                  <a:gd name="T11" fmla="*/ 14 h 97"/>
                  <a:gd name="T12" fmla="*/ 0 w 97"/>
                  <a:gd name="T13" fmla="*/ 82 h 97"/>
                  <a:gd name="T14" fmla="*/ 0 w 97"/>
                  <a:gd name="T15" fmla="*/ 96 h 97"/>
                  <a:gd name="T16" fmla="*/ 14 w 97"/>
                  <a:gd name="T1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14" y="96"/>
                    </a:moveTo>
                    <a:lnTo>
                      <a:pt x="14" y="96"/>
                    </a:lnTo>
                    <a:lnTo>
                      <a:pt x="28" y="96"/>
                    </a:lnTo>
                    <a:cubicBezTo>
                      <a:pt x="96" y="28"/>
                      <a:pt x="96" y="28"/>
                      <a:pt x="96" y="28"/>
                    </a:cubicBezTo>
                    <a:lnTo>
                      <a:pt x="96" y="14"/>
                    </a:lnTo>
                    <a:cubicBezTo>
                      <a:pt x="82" y="0"/>
                      <a:pt x="82" y="0"/>
                      <a:pt x="68" y="14"/>
                    </a:cubicBezTo>
                    <a:cubicBezTo>
                      <a:pt x="0" y="82"/>
                      <a:pt x="0" y="82"/>
                      <a:pt x="0" y="82"/>
                    </a:cubicBezTo>
                    <a:lnTo>
                      <a:pt x="0" y="96"/>
                    </a:lnTo>
                    <a:cubicBezTo>
                      <a:pt x="14" y="96"/>
                      <a:pt x="14" y="96"/>
                      <a:pt x="14" y="96"/>
                    </a:cubicBezTo>
                  </a:path>
                </a:pathLst>
              </a:custGeom>
              <a:grpFill/>
              <a:ln>
                <a:noFill/>
              </a:ln>
              <a:effectLst/>
            </p:spPr>
            <p:txBody>
              <a:bodyPr wrap="none" lIns="152366" tIns="76183" rIns="152366" bIns="76183" anchor="ctr"/>
              <a:lstStyle/>
              <a:p>
                <a:endParaRPr lang="en-US" dirty="0">
                  <a:latin typeface="Lato Light"/>
                </a:endParaRPr>
              </a:p>
            </p:txBody>
          </p:sp>
          <p:sp>
            <p:nvSpPr>
              <p:cNvPr id="495" name="Freeform 799"/>
              <p:cNvSpPr>
                <a:spLocks noChangeArrowheads="1"/>
              </p:cNvSpPr>
              <p:nvPr/>
            </p:nvSpPr>
            <p:spPr bwMode="auto">
              <a:xfrm>
                <a:off x="5726773" y="3642102"/>
                <a:ext cx="91972" cy="104543"/>
              </a:xfrm>
              <a:custGeom>
                <a:avLst/>
                <a:gdLst>
                  <a:gd name="T0" fmla="*/ 95 w 96"/>
                  <a:gd name="T1" fmla="*/ 14 h 110"/>
                  <a:gd name="T2" fmla="*/ 95 w 96"/>
                  <a:gd name="T3" fmla="*/ 14 h 110"/>
                  <a:gd name="T4" fmla="*/ 82 w 96"/>
                  <a:gd name="T5" fmla="*/ 14 h 110"/>
                  <a:gd name="T6" fmla="*/ 14 w 96"/>
                  <a:gd name="T7" fmla="*/ 81 h 110"/>
                  <a:gd name="T8" fmla="*/ 14 w 96"/>
                  <a:gd name="T9" fmla="*/ 95 h 110"/>
                  <a:gd name="T10" fmla="*/ 14 w 96"/>
                  <a:gd name="T11" fmla="*/ 109 h 110"/>
                  <a:gd name="T12" fmla="*/ 28 w 96"/>
                  <a:gd name="T13" fmla="*/ 95 h 110"/>
                  <a:gd name="T14" fmla="*/ 95 w 96"/>
                  <a:gd name="T15" fmla="*/ 27 h 110"/>
                  <a:gd name="T16" fmla="*/ 95 w 96"/>
                  <a:gd name="T17"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10">
                    <a:moveTo>
                      <a:pt x="95" y="14"/>
                    </a:moveTo>
                    <a:lnTo>
                      <a:pt x="95" y="14"/>
                    </a:lnTo>
                    <a:cubicBezTo>
                      <a:pt x="95" y="0"/>
                      <a:pt x="82" y="0"/>
                      <a:pt x="82" y="14"/>
                    </a:cubicBezTo>
                    <a:cubicBezTo>
                      <a:pt x="14" y="81"/>
                      <a:pt x="14" y="81"/>
                      <a:pt x="14" y="81"/>
                    </a:cubicBezTo>
                    <a:cubicBezTo>
                      <a:pt x="0" y="81"/>
                      <a:pt x="0" y="95"/>
                      <a:pt x="14" y="95"/>
                    </a:cubicBezTo>
                    <a:lnTo>
                      <a:pt x="14" y="109"/>
                    </a:lnTo>
                    <a:cubicBezTo>
                      <a:pt x="28" y="109"/>
                      <a:pt x="28" y="95"/>
                      <a:pt x="28" y="95"/>
                    </a:cubicBezTo>
                    <a:cubicBezTo>
                      <a:pt x="95" y="27"/>
                      <a:pt x="95" y="27"/>
                      <a:pt x="95" y="27"/>
                    </a:cubicBezTo>
                    <a:lnTo>
                      <a:pt x="95" y="14"/>
                    </a:lnTo>
                  </a:path>
                </a:pathLst>
              </a:custGeom>
              <a:grpFill/>
              <a:ln>
                <a:noFill/>
              </a:ln>
              <a:effectLst/>
            </p:spPr>
            <p:txBody>
              <a:bodyPr wrap="none" lIns="152366" tIns="76183" rIns="152366" bIns="76183" anchor="ctr"/>
              <a:lstStyle/>
              <a:p>
                <a:endParaRPr lang="en-US" dirty="0">
                  <a:latin typeface="Lato Light"/>
                </a:endParaRPr>
              </a:p>
            </p:txBody>
          </p:sp>
          <p:sp>
            <p:nvSpPr>
              <p:cNvPr id="496" name="Freeform 800"/>
              <p:cNvSpPr>
                <a:spLocks noChangeArrowheads="1"/>
              </p:cNvSpPr>
              <p:nvPr/>
            </p:nvSpPr>
            <p:spPr bwMode="auto">
              <a:xfrm>
                <a:off x="5208382" y="3591925"/>
                <a:ext cx="581097" cy="581251"/>
              </a:xfrm>
              <a:custGeom>
                <a:avLst/>
                <a:gdLst>
                  <a:gd name="T0" fmla="*/ 572 w 613"/>
                  <a:gd name="T1" fmla="*/ 257 h 612"/>
                  <a:gd name="T2" fmla="*/ 504 w 613"/>
                  <a:gd name="T3" fmla="*/ 135 h 612"/>
                  <a:gd name="T4" fmla="*/ 558 w 613"/>
                  <a:gd name="T5" fmla="*/ 40 h 612"/>
                  <a:gd name="T6" fmla="*/ 462 w 613"/>
                  <a:gd name="T7" fmla="*/ 108 h 612"/>
                  <a:gd name="T8" fmla="*/ 476 w 613"/>
                  <a:gd name="T9" fmla="*/ 122 h 612"/>
                  <a:gd name="T10" fmla="*/ 476 w 613"/>
                  <a:gd name="T11" fmla="*/ 122 h 612"/>
                  <a:gd name="T12" fmla="*/ 490 w 613"/>
                  <a:gd name="T13" fmla="*/ 122 h 612"/>
                  <a:gd name="T14" fmla="*/ 490 w 613"/>
                  <a:gd name="T15" fmla="*/ 135 h 612"/>
                  <a:gd name="T16" fmla="*/ 504 w 613"/>
                  <a:gd name="T17" fmla="*/ 135 h 612"/>
                  <a:gd name="T18" fmla="*/ 435 w 613"/>
                  <a:gd name="T19" fmla="*/ 203 h 612"/>
                  <a:gd name="T20" fmla="*/ 422 w 613"/>
                  <a:gd name="T21" fmla="*/ 203 h 612"/>
                  <a:gd name="T22" fmla="*/ 435 w 613"/>
                  <a:gd name="T23" fmla="*/ 313 h 612"/>
                  <a:gd name="T24" fmla="*/ 176 w 613"/>
                  <a:gd name="T25" fmla="*/ 313 h 612"/>
                  <a:gd name="T26" fmla="*/ 381 w 613"/>
                  <a:gd name="T27" fmla="*/ 203 h 612"/>
                  <a:gd name="T28" fmla="*/ 408 w 613"/>
                  <a:gd name="T29" fmla="*/ 189 h 612"/>
                  <a:gd name="T30" fmla="*/ 462 w 613"/>
                  <a:gd name="T31" fmla="*/ 108 h 612"/>
                  <a:gd name="T32" fmla="*/ 353 w 613"/>
                  <a:gd name="T33" fmla="*/ 40 h 612"/>
                  <a:gd name="T34" fmla="*/ 285 w 613"/>
                  <a:gd name="T35" fmla="*/ 0 h 612"/>
                  <a:gd name="T36" fmla="*/ 244 w 613"/>
                  <a:gd name="T37" fmla="*/ 54 h 612"/>
                  <a:gd name="T38" fmla="*/ 150 w 613"/>
                  <a:gd name="T39" fmla="*/ 81 h 612"/>
                  <a:gd name="T40" fmla="*/ 68 w 613"/>
                  <a:gd name="T41" fmla="*/ 108 h 612"/>
                  <a:gd name="T42" fmla="*/ 68 w 613"/>
                  <a:gd name="T43" fmla="*/ 149 h 612"/>
                  <a:gd name="T44" fmla="*/ 54 w 613"/>
                  <a:gd name="T45" fmla="*/ 257 h 612"/>
                  <a:gd name="T46" fmla="*/ 0 w 613"/>
                  <a:gd name="T47" fmla="*/ 285 h 612"/>
                  <a:gd name="T48" fmla="*/ 27 w 613"/>
                  <a:gd name="T49" fmla="*/ 367 h 612"/>
                  <a:gd name="T50" fmla="*/ 81 w 613"/>
                  <a:gd name="T51" fmla="*/ 448 h 612"/>
                  <a:gd name="T52" fmla="*/ 68 w 613"/>
                  <a:gd name="T53" fmla="*/ 490 h 612"/>
                  <a:gd name="T54" fmla="*/ 108 w 613"/>
                  <a:gd name="T55" fmla="*/ 544 h 612"/>
                  <a:gd name="T56" fmla="*/ 150 w 613"/>
                  <a:gd name="T57" fmla="*/ 544 h 612"/>
                  <a:gd name="T58" fmla="*/ 244 w 613"/>
                  <a:gd name="T59" fmla="*/ 571 h 612"/>
                  <a:gd name="T60" fmla="*/ 285 w 613"/>
                  <a:gd name="T61" fmla="*/ 611 h 612"/>
                  <a:gd name="T62" fmla="*/ 353 w 613"/>
                  <a:gd name="T63" fmla="*/ 585 h 612"/>
                  <a:gd name="T64" fmla="*/ 448 w 613"/>
                  <a:gd name="T65" fmla="*/ 530 h 612"/>
                  <a:gd name="T66" fmla="*/ 504 w 613"/>
                  <a:gd name="T67" fmla="*/ 544 h 612"/>
                  <a:gd name="T68" fmla="*/ 544 w 613"/>
                  <a:gd name="T69" fmla="*/ 490 h 612"/>
                  <a:gd name="T70" fmla="*/ 530 w 613"/>
                  <a:gd name="T71" fmla="*/ 448 h 612"/>
                  <a:gd name="T72" fmla="*/ 572 w 613"/>
                  <a:gd name="T73" fmla="*/ 367 h 612"/>
                  <a:gd name="T74" fmla="*/ 612 w 613"/>
                  <a:gd name="T75" fmla="*/ 28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2">
                    <a:moveTo>
                      <a:pt x="572" y="257"/>
                    </a:moveTo>
                    <a:lnTo>
                      <a:pt x="572" y="257"/>
                    </a:lnTo>
                    <a:cubicBezTo>
                      <a:pt x="558" y="257"/>
                      <a:pt x="558" y="257"/>
                      <a:pt x="558" y="257"/>
                    </a:cubicBezTo>
                    <a:cubicBezTo>
                      <a:pt x="558" y="217"/>
                      <a:pt x="530" y="177"/>
                      <a:pt x="504" y="135"/>
                    </a:cubicBezTo>
                    <a:cubicBezTo>
                      <a:pt x="558" y="81"/>
                      <a:pt x="558" y="81"/>
                      <a:pt x="558" y="81"/>
                    </a:cubicBezTo>
                    <a:cubicBezTo>
                      <a:pt x="572" y="81"/>
                      <a:pt x="572" y="54"/>
                      <a:pt x="558" y="40"/>
                    </a:cubicBezTo>
                    <a:cubicBezTo>
                      <a:pt x="544" y="40"/>
                      <a:pt x="530" y="40"/>
                      <a:pt x="516" y="40"/>
                    </a:cubicBezTo>
                    <a:cubicBezTo>
                      <a:pt x="462" y="108"/>
                      <a:pt x="462" y="108"/>
                      <a:pt x="462" y="108"/>
                    </a:cubicBezTo>
                    <a:lnTo>
                      <a:pt x="476" y="108"/>
                    </a:lnTo>
                    <a:cubicBezTo>
                      <a:pt x="476" y="108"/>
                      <a:pt x="476" y="108"/>
                      <a:pt x="476" y="122"/>
                    </a:cubicBezTo>
                    <a:lnTo>
                      <a:pt x="476" y="122"/>
                    </a:lnTo>
                    <a:lnTo>
                      <a:pt x="476" y="122"/>
                    </a:lnTo>
                    <a:lnTo>
                      <a:pt x="490" y="122"/>
                    </a:lnTo>
                    <a:lnTo>
                      <a:pt x="490" y="122"/>
                    </a:lnTo>
                    <a:cubicBezTo>
                      <a:pt x="490" y="122"/>
                      <a:pt x="490" y="122"/>
                      <a:pt x="490" y="135"/>
                    </a:cubicBezTo>
                    <a:lnTo>
                      <a:pt x="490" y="135"/>
                    </a:lnTo>
                    <a:lnTo>
                      <a:pt x="504" y="135"/>
                    </a:lnTo>
                    <a:lnTo>
                      <a:pt x="504" y="135"/>
                    </a:lnTo>
                    <a:cubicBezTo>
                      <a:pt x="448" y="189"/>
                      <a:pt x="448" y="189"/>
                      <a:pt x="448" y="189"/>
                    </a:cubicBezTo>
                    <a:cubicBezTo>
                      <a:pt x="448" y="203"/>
                      <a:pt x="435" y="203"/>
                      <a:pt x="435" y="203"/>
                    </a:cubicBezTo>
                    <a:cubicBezTo>
                      <a:pt x="422" y="203"/>
                      <a:pt x="422" y="203"/>
                      <a:pt x="422" y="203"/>
                    </a:cubicBezTo>
                    <a:lnTo>
                      <a:pt x="422" y="203"/>
                    </a:lnTo>
                    <a:cubicBezTo>
                      <a:pt x="394" y="231"/>
                      <a:pt x="394" y="231"/>
                      <a:pt x="394" y="231"/>
                    </a:cubicBezTo>
                    <a:cubicBezTo>
                      <a:pt x="422" y="245"/>
                      <a:pt x="435" y="272"/>
                      <a:pt x="435" y="313"/>
                    </a:cubicBezTo>
                    <a:cubicBezTo>
                      <a:pt x="435" y="380"/>
                      <a:pt x="367" y="436"/>
                      <a:pt x="299" y="436"/>
                    </a:cubicBezTo>
                    <a:cubicBezTo>
                      <a:pt x="231" y="436"/>
                      <a:pt x="176" y="380"/>
                      <a:pt x="176" y="313"/>
                    </a:cubicBezTo>
                    <a:cubicBezTo>
                      <a:pt x="176" y="245"/>
                      <a:pt x="231" y="189"/>
                      <a:pt x="299" y="189"/>
                    </a:cubicBezTo>
                    <a:cubicBezTo>
                      <a:pt x="327" y="189"/>
                      <a:pt x="353" y="189"/>
                      <a:pt x="381" y="203"/>
                    </a:cubicBezTo>
                    <a:cubicBezTo>
                      <a:pt x="394" y="189"/>
                      <a:pt x="394" y="189"/>
                      <a:pt x="394" y="189"/>
                    </a:cubicBezTo>
                    <a:cubicBezTo>
                      <a:pt x="408" y="189"/>
                      <a:pt x="408" y="189"/>
                      <a:pt x="408" y="189"/>
                    </a:cubicBezTo>
                    <a:cubicBezTo>
                      <a:pt x="394" y="177"/>
                      <a:pt x="408" y="163"/>
                      <a:pt x="408" y="163"/>
                    </a:cubicBezTo>
                    <a:cubicBezTo>
                      <a:pt x="462" y="108"/>
                      <a:pt x="462" y="108"/>
                      <a:pt x="462" y="108"/>
                    </a:cubicBezTo>
                    <a:cubicBezTo>
                      <a:pt x="435" y="81"/>
                      <a:pt x="394" y="68"/>
                      <a:pt x="353" y="54"/>
                    </a:cubicBezTo>
                    <a:cubicBezTo>
                      <a:pt x="353" y="40"/>
                      <a:pt x="353" y="40"/>
                      <a:pt x="353" y="40"/>
                    </a:cubicBezTo>
                    <a:cubicBezTo>
                      <a:pt x="353" y="12"/>
                      <a:pt x="339" y="0"/>
                      <a:pt x="327" y="0"/>
                    </a:cubicBezTo>
                    <a:cubicBezTo>
                      <a:pt x="285" y="0"/>
                      <a:pt x="285" y="0"/>
                      <a:pt x="285" y="0"/>
                    </a:cubicBezTo>
                    <a:cubicBezTo>
                      <a:pt x="259" y="0"/>
                      <a:pt x="244" y="12"/>
                      <a:pt x="244" y="40"/>
                    </a:cubicBezTo>
                    <a:cubicBezTo>
                      <a:pt x="244" y="54"/>
                      <a:pt x="244" y="54"/>
                      <a:pt x="244" y="54"/>
                    </a:cubicBezTo>
                    <a:cubicBezTo>
                      <a:pt x="217" y="54"/>
                      <a:pt x="190" y="68"/>
                      <a:pt x="163" y="94"/>
                    </a:cubicBezTo>
                    <a:cubicBezTo>
                      <a:pt x="150" y="81"/>
                      <a:pt x="150" y="81"/>
                      <a:pt x="150" y="81"/>
                    </a:cubicBezTo>
                    <a:cubicBezTo>
                      <a:pt x="136" y="68"/>
                      <a:pt x="122" y="68"/>
                      <a:pt x="108" y="81"/>
                    </a:cubicBezTo>
                    <a:cubicBezTo>
                      <a:pt x="68" y="108"/>
                      <a:pt x="68" y="108"/>
                      <a:pt x="68" y="108"/>
                    </a:cubicBezTo>
                    <a:cubicBezTo>
                      <a:pt x="68" y="108"/>
                      <a:pt x="68" y="122"/>
                      <a:pt x="68" y="135"/>
                    </a:cubicBezTo>
                    <a:lnTo>
                      <a:pt x="68" y="149"/>
                    </a:lnTo>
                    <a:cubicBezTo>
                      <a:pt x="81" y="163"/>
                      <a:pt x="81" y="163"/>
                      <a:pt x="81" y="163"/>
                    </a:cubicBezTo>
                    <a:cubicBezTo>
                      <a:pt x="68" y="189"/>
                      <a:pt x="54" y="217"/>
                      <a:pt x="54" y="257"/>
                    </a:cubicBezTo>
                    <a:cubicBezTo>
                      <a:pt x="27" y="257"/>
                      <a:pt x="27" y="257"/>
                      <a:pt x="27" y="257"/>
                    </a:cubicBezTo>
                    <a:cubicBezTo>
                      <a:pt x="13" y="257"/>
                      <a:pt x="0" y="272"/>
                      <a:pt x="0" y="285"/>
                    </a:cubicBezTo>
                    <a:cubicBezTo>
                      <a:pt x="0" y="326"/>
                      <a:pt x="0" y="326"/>
                      <a:pt x="0" y="326"/>
                    </a:cubicBezTo>
                    <a:cubicBezTo>
                      <a:pt x="0" y="353"/>
                      <a:pt x="13" y="367"/>
                      <a:pt x="27" y="367"/>
                    </a:cubicBezTo>
                    <a:cubicBezTo>
                      <a:pt x="54" y="367"/>
                      <a:pt x="54" y="367"/>
                      <a:pt x="54" y="367"/>
                    </a:cubicBezTo>
                    <a:cubicBezTo>
                      <a:pt x="54" y="394"/>
                      <a:pt x="68" y="421"/>
                      <a:pt x="81" y="448"/>
                    </a:cubicBezTo>
                    <a:cubicBezTo>
                      <a:pt x="68" y="462"/>
                      <a:pt x="68" y="462"/>
                      <a:pt x="68" y="462"/>
                    </a:cubicBezTo>
                    <a:cubicBezTo>
                      <a:pt x="68" y="462"/>
                      <a:pt x="68" y="476"/>
                      <a:pt x="68" y="490"/>
                    </a:cubicBezTo>
                    <a:lnTo>
                      <a:pt x="68" y="503"/>
                    </a:lnTo>
                    <a:cubicBezTo>
                      <a:pt x="108" y="544"/>
                      <a:pt x="108" y="544"/>
                      <a:pt x="108" y="544"/>
                    </a:cubicBezTo>
                    <a:lnTo>
                      <a:pt x="122" y="544"/>
                    </a:lnTo>
                    <a:cubicBezTo>
                      <a:pt x="136" y="544"/>
                      <a:pt x="150" y="544"/>
                      <a:pt x="150" y="544"/>
                    </a:cubicBezTo>
                    <a:cubicBezTo>
                      <a:pt x="163" y="530"/>
                      <a:pt x="163" y="530"/>
                      <a:pt x="163" y="530"/>
                    </a:cubicBezTo>
                    <a:cubicBezTo>
                      <a:pt x="190" y="544"/>
                      <a:pt x="217" y="557"/>
                      <a:pt x="244" y="571"/>
                    </a:cubicBezTo>
                    <a:cubicBezTo>
                      <a:pt x="244" y="585"/>
                      <a:pt x="244" y="585"/>
                      <a:pt x="244" y="585"/>
                    </a:cubicBezTo>
                    <a:cubicBezTo>
                      <a:pt x="244" y="599"/>
                      <a:pt x="259" y="611"/>
                      <a:pt x="285" y="611"/>
                    </a:cubicBezTo>
                    <a:cubicBezTo>
                      <a:pt x="327" y="611"/>
                      <a:pt x="327" y="611"/>
                      <a:pt x="327" y="611"/>
                    </a:cubicBezTo>
                    <a:cubicBezTo>
                      <a:pt x="339" y="611"/>
                      <a:pt x="353" y="599"/>
                      <a:pt x="353" y="585"/>
                    </a:cubicBezTo>
                    <a:cubicBezTo>
                      <a:pt x="353" y="571"/>
                      <a:pt x="353" y="571"/>
                      <a:pt x="353" y="571"/>
                    </a:cubicBezTo>
                    <a:cubicBezTo>
                      <a:pt x="394" y="557"/>
                      <a:pt x="422" y="544"/>
                      <a:pt x="448" y="530"/>
                    </a:cubicBezTo>
                    <a:cubicBezTo>
                      <a:pt x="462" y="544"/>
                      <a:pt x="462" y="544"/>
                      <a:pt x="462" y="544"/>
                    </a:cubicBezTo>
                    <a:cubicBezTo>
                      <a:pt x="476" y="557"/>
                      <a:pt x="490" y="557"/>
                      <a:pt x="504" y="544"/>
                    </a:cubicBezTo>
                    <a:cubicBezTo>
                      <a:pt x="530" y="503"/>
                      <a:pt x="530" y="503"/>
                      <a:pt x="530" y="503"/>
                    </a:cubicBezTo>
                    <a:cubicBezTo>
                      <a:pt x="544" y="503"/>
                      <a:pt x="544" y="490"/>
                      <a:pt x="544" y="490"/>
                    </a:cubicBezTo>
                    <a:cubicBezTo>
                      <a:pt x="544" y="476"/>
                      <a:pt x="544" y="462"/>
                      <a:pt x="530" y="462"/>
                    </a:cubicBezTo>
                    <a:cubicBezTo>
                      <a:pt x="530" y="448"/>
                      <a:pt x="530" y="448"/>
                      <a:pt x="530" y="448"/>
                    </a:cubicBezTo>
                    <a:cubicBezTo>
                      <a:pt x="544" y="421"/>
                      <a:pt x="558" y="394"/>
                      <a:pt x="558" y="367"/>
                    </a:cubicBezTo>
                    <a:cubicBezTo>
                      <a:pt x="572" y="367"/>
                      <a:pt x="572" y="367"/>
                      <a:pt x="572" y="367"/>
                    </a:cubicBezTo>
                    <a:cubicBezTo>
                      <a:pt x="598" y="367"/>
                      <a:pt x="612" y="353"/>
                      <a:pt x="612" y="326"/>
                    </a:cubicBezTo>
                    <a:cubicBezTo>
                      <a:pt x="612" y="285"/>
                      <a:pt x="612" y="285"/>
                      <a:pt x="612" y="285"/>
                    </a:cubicBezTo>
                    <a:cubicBezTo>
                      <a:pt x="612" y="272"/>
                      <a:pt x="598" y="257"/>
                      <a:pt x="572" y="257"/>
                    </a:cubicBezTo>
                  </a:path>
                </a:pathLst>
              </a:custGeom>
              <a:grpFill/>
              <a:ln>
                <a:noFill/>
              </a:ln>
              <a:effectLst/>
            </p:spPr>
            <p:txBody>
              <a:bodyPr wrap="none" lIns="152366" tIns="76183" rIns="152366" bIns="76183" anchor="ctr"/>
              <a:lstStyle/>
              <a:p>
                <a:endParaRPr lang="en-US" dirty="0">
                  <a:latin typeface="Lato Light"/>
                </a:endParaRPr>
              </a:p>
            </p:txBody>
          </p:sp>
          <p:sp>
            <p:nvSpPr>
              <p:cNvPr id="497" name="Freeform 801"/>
              <p:cNvSpPr>
                <a:spLocks noChangeArrowheads="1"/>
              </p:cNvSpPr>
              <p:nvPr/>
            </p:nvSpPr>
            <p:spPr bwMode="auto">
              <a:xfrm>
                <a:off x="5404868" y="3796826"/>
                <a:ext cx="192306" cy="183993"/>
              </a:xfrm>
              <a:custGeom>
                <a:avLst/>
                <a:gdLst>
                  <a:gd name="T0" fmla="*/ 149 w 205"/>
                  <a:gd name="T1" fmla="*/ 14 h 192"/>
                  <a:gd name="T2" fmla="*/ 149 w 205"/>
                  <a:gd name="T3" fmla="*/ 14 h 192"/>
                  <a:gd name="T4" fmla="*/ 95 w 205"/>
                  <a:gd name="T5" fmla="*/ 0 h 192"/>
                  <a:gd name="T6" fmla="*/ 0 w 205"/>
                  <a:gd name="T7" fmla="*/ 96 h 192"/>
                  <a:gd name="T8" fmla="*/ 95 w 205"/>
                  <a:gd name="T9" fmla="*/ 191 h 192"/>
                  <a:gd name="T10" fmla="*/ 204 w 205"/>
                  <a:gd name="T11" fmla="*/ 96 h 192"/>
                  <a:gd name="T12" fmla="*/ 177 w 205"/>
                  <a:gd name="T13" fmla="*/ 28 h 192"/>
                  <a:gd name="T14" fmla="*/ 109 w 205"/>
                  <a:gd name="T15" fmla="*/ 96 h 192"/>
                  <a:gd name="T16" fmla="*/ 95 w 205"/>
                  <a:gd name="T17" fmla="*/ 109 h 192"/>
                  <a:gd name="T18" fmla="*/ 81 w 205"/>
                  <a:gd name="T19" fmla="*/ 96 h 192"/>
                  <a:gd name="T20" fmla="*/ 81 w 205"/>
                  <a:gd name="T21" fmla="*/ 82 h 192"/>
                  <a:gd name="T22" fmla="*/ 149 w 205"/>
                  <a:gd name="T23"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92">
                    <a:moveTo>
                      <a:pt x="149" y="14"/>
                    </a:moveTo>
                    <a:lnTo>
                      <a:pt x="149" y="14"/>
                    </a:lnTo>
                    <a:cubicBezTo>
                      <a:pt x="135" y="0"/>
                      <a:pt x="123" y="0"/>
                      <a:pt x="95" y="0"/>
                    </a:cubicBezTo>
                    <a:cubicBezTo>
                      <a:pt x="40" y="0"/>
                      <a:pt x="0" y="40"/>
                      <a:pt x="0" y="96"/>
                    </a:cubicBezTo>
                    <a:cubicBezTo>
                      <a:pt x="0" y="150"/>
                      <a:pt x="40" y="191"/>
                      <a:pt x="95" y="191"/>
                    </a:cubicBezTo>
                    <a:cubicBezTo>
                      <a:pt x="149" y="191"/>
                      <a:pt x="204" y="150"/>
                      <a:pt x="204" y="96"/>
                    </a:cubicBezTo>
                    <a:cubicBezTo>
                      <a:pt x="204" y="68"/>
                      <a:pt x="190" y="40"/>
                      <a:pt x="177" y="28"/>
                    </a:cubicBezTo>
                    <a:cubicBezTo>
                      <a:pt x="109" y="96"/>
                      <a:pt x="109" y="96"/>
                      <a:pt x="109" y="96"/>
                    </a:cubicBezTo>
                    <a:cubicBezTo>
                      <a:pt x="109" y="109"/>
                      <a:pt x="95" y="109"/>
                      <a:pt x="95" y="109"/>
                    </a:cubicBezTo>
                    <a:cubicBezTo>
                      <a:pt x="95" y="109"/>
                      <a:pt x="81" y="109"/>
                      <a:pt x="81" y="96"/>
                    </a:cubicBezTo>
                    <a:lnTo>
                      <a:pt x="81" y="82"/>
                    </a:lnTo>
                    <a:lnTo>
                      <a:pt x="149"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498" name="Group 497"/>
            <p:cNvGrpSpPr/>
            <p:nvPr/>
          </p:nvGrpSpPr>
          <p:grpSpPr>
            <a:xfrm rot="21306954">
              <a:off x="3932586" y="7842241"/>
              <a:ext cx="537132" cy="544628"/>
              <a:chOff x="3866421" y="8396641"/>
              <a:chExt cx="610363" cy="618881"/>
            </a:xfrm>
            <a:solidFill>
              <a:schemeClr val="accent2"/>
            </a:solidFill>
          </p:grpSpPr>
          <p:sp>
            <p:nvSpPr>
              <p:cNvPr id="499" name="Freeform 812"/>
              <p:cNvSpPr>
                <a:spLocks noChangeArrowheads="1"/>
              </p:cNvSpPr>
              <p:nvPr/>
            </p:nvSpPr>
            <p:spPr bwMode="auto">
              <a:xfrm>
                <a:off x="3866421" y="8614084"/>
                <a:ext cx="401334" cy="401438"/>
              </a:xfrm>
              <a:custGeom>
                <a:avLst/>
                <a:gdLst>
                  <a:gd name="T0" fmla="*/ 218 w 422"/>
                  <a:gd name="T1" fmla="*/ 0 h 423"/>
                  <a:gd name="T2" fmla="*/ 218 w 422"/>
                  <a:gd name="T3" fmla="*/ 0 h 423"/>
                  <a:gd name="T4" fmla="*/ 0 w 422"/>
                  <a:gd name="T5" fmla="*/ 218 h 423"/>
                  <a:gd name="T6" fmla="*/ 218 w 422"/>
                  <a:gd name="T7" fmla="*/ 422 h 423"/>
                  <a:gd name="T8" fmla="*/ 421 w 422"/>
                  <a:gd name="T9" fmla="*/ 218 h 423"/>
                  <a:gd name="T10" fmla="*/ 218 w 422"/>
                  <a:gd name="T11" fmla="*/ 0 h 423"/>
                  <a:gd name="T12" fmla="*/ 218 w 422"/>
                  <a:gd name="T13" fmla="*/ 314 h 423"/>
                  <a:gd name="T14" fmla="*/ 218 w 422"/>
                  <a:gd name="T15" fmla="*/ 314 h 423"/>
                  <a:gd name="T16" fmla="*/ 218 w 422"/>
                  <a:gd name="T17" fmla="*/ 354 h 423"/>
                  <a:gd name="T18" fmla="*/ 204 w 422"/>
                  <a:gd name="T19" fmla="*/ 354 h 423"/>
                  <a:gd name="T20" fmla="*/ 204 w 422"/>
                  <a:gd name="T21" fmla="*/ 314 h 423"/>
                  <a:gd name="T22" fmla="*/ 150 w 422"/>
                  <a:gd name="T23" fmla="*/ 300 h 423"/>
                  <a:gd name="T24" fmla="*/ 163 w 422"/>
                  <a:gd name="T25" fmla="*/ 286 h 423"/>
                  <a:gd name="T26" fmla="*/ 204 w 422"/>
                  <a:gd name="T27" fmla="*/ 300 h 423"/>
                  <a:gd name="T28" fmla="*/ 244 w 422"/>
                  <a:gd name="T29" fmla="*/ 259 h 423"/>
                  <a:gd name="T30" fmla="*/ 204 w 422"/>
                  <a:gd name="T31" fmla="*/ 218 h 423"/>
                  <a:gd name="T32" fmla="*/ 150 w 422"/>
                  <a:gd name="T33" fmla="*/ 163 h 423"/>
                  <a:gd name="T34" fmla="*/ 204 w 422"/>
                  <a:gd name="T35" fmla="*/ 109 h 423"/>
                  <a:gd name="T36" fmla="*/ 204 w 422"/>
                  <a:gd name="T37" fmla="*/ 68 h 423"/>
                  <a:gd name="T38" fmla="*/ 231 w 422"/>
                  <a:gd name="T39" fmla="*/ 68 h 423"/>
                  <a:gd name="T40" fmla="*/ 231 w 422"/>
                  <a:gd name="T41" fmla="*/ 109 h 423"/>
                  <a:gd name="T42" fmla="*/ 272 w 422"/>
                  <a:gd name="T43" fmla="*/ 123 h 423"/>
                  <a:gd name="T44" fmla="*/ 258 w 422"/>
                  <a:gd name="T45" fmla="*/ 135 h 423"/>
                  <a:gd name="T46" fmla="*/ 218 w 422"/>
                  <a:gd name="T47" fmla="*/ 123 h 423"/>
                  <a:gd name="T48" fmla="*/ 177 w 422"/>
                  <a:gd name="T49" fmla="*/ 163 h 423"/>
                  <a:gd name="T50" fmla="*/ 231 w 422"/>
                  <a:gd name="T51" fmla="*/ 191 h 423"/>
                  <a:gd name="T52" fmla="*/ 272 w 422"/>
                  <a:gd name="T53" fmla="*/ 259 h 423"/>
                  <a:gd name="T54" fmla="*/ 218 w 422"/>
                  <a:gd name="T55" fmla="*/ 31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2" h="423">
                    <a:moveTo>
                      <a:pt x="218" y="0"/>
                    </a:moveTo>
                    <a:lnTo>
                      <a:pt x="218" y="0"/>
                    </a:lnTo>
                    <a:cubicBezTo>
                      <a:pt x="95" y="0"/>
                      <a:pt x="0" y="95"/>
                      <a:pt x="0" y="218"/>
                    </a:cubicBezTo>
                    <a:cubicBezTo>
                      <a:pt x="0" y="326"/>
                      <a:pt x="95" y="422"/>
                      <a:pt x="218" y="422"/>
                    </a:cubicBezTo>
                    <a:cubicBezTo>
                      <a:pt x="326" y="422"/>
                      <a:pt x="421" y="326"/>
                      <a:pt x="421" y="218"/>
                    </a:cubicBezTo>
                    <a:cubicBezTo>
                      <a:pt x="421" y="95"/>
                      <a:pt x="326" y="0"/>
                      <a:pt x="218" y="0"/>
                    </a:cubicBezTo>
                    <a:close/>
                    <a:moveTo>
                      <a:pt x="218" y="314"/>
                    </a:moveTo>
                    <a:lnTo>
                      <a:pt x="218" y="314"/>
                    </a:lnTo>
                    <a:cubicBezTo>
                      <a:pt x="218" y="354"/>
                      <a:pt x="218" y="354"/>
                      <a:pt x="218" y="354"/>
                    </a:cubicBezTo>
                    <a:cubicBezTo>
                      <a:pt x="204" y="354"/>
                      <a:pt x="204" y="354"/>
                      <a:pt x="204" y="354"/>
                    </a:cubicBezTo>
                    <a:cubicBezTo>
                      <a:pt x="204" y="314"/>
                      <a:pt x="204" y="314"/>
                      <a:pt x="204" y="314"/>
                    </a:cubicBezTo>
                    <a:cubicBezTo>
                      <a:pt x="177" y="314"/>
                      <a:pt x="163" y="314"/>
                      <a:pt x="150" y="300"/>
                    </a:cubicBezTo>
                    <a:cubicBezTo>
                      <a:pt x="163" y="286"/>
                      <a:pt x="163" y="286"/>
                      <a:pt x="163" y="286"/>
                    </a:cubicBezTo>
                    <a:cubicBezTo>
                      <a:pt x="177" y="286"/>
                      <a:pt x="190" y="300"/>
                      <a:pt x="204" y="300"/>
                    </a:cubicBezTo>
                    <a:cubicBezTo>
                      <a:pt x="231" y="300"/>
                      <a:pt x="244" y="286"/>
                      <a:pt x="244" y="259"/>
                    </a:cubicBezTo>
                    <a:cubicBezTo>
                      <a:pt x="244" y="245"/>
                      <a:pt x="231" y="231"/>
                      <a:pt x="204" y="218"/>
                    </a:cubicBezTo>
                    <a:cubicBezTo>
                      <a:pt x="177" y="205"/>
                      <a:pt x="150" y="191"/>
                      <a:pt x="150" y="163"/>
                    </a:cubicBezTo>
                    <a:cubicBezTo>
                      <a:pt x="150" y="135"/>
                      <a:pt x="177" y="109"/>
                      <a:pt x="204" y="109"/>
                    </a:cubicBezTo>
                    <a:cubicBezTo>
                      <a:pt x="204" y="68"/>
                      <a:pt x="204" y="68"/>
                      <a:pt x="204" y="68"/>
                    </a:cubicBezTo>
                    <a:cubicBezTo>
                      <a:pt x="231" y="68"/>
                      <a:pt x="231" y="68"/>
                      <a:pt x="231" y="68"/>
                    </a:cubicBezTo>
                    <a:cubicBezTo>
                      <a:pt x="231" y="109"/>
                      <a:pt x="231" y="109"/>
                      <a:pt x="231" y="109"/>
                    </a:cubicBezTo>
                    <a:cubicBezTo>
                      <a:pt x="244" y="109"/>
                      <a:pt x="258" y="109"/>
                      <a:pt x="272" y="123"/>
                    </a:cubicBezTo>
                    <a:cubicBezTo>
                      <a:pt x="258" y="135"/>
                      <a:pt x="258" y="135"/>
                      <a:pt x="258" y="135"/>
                    </a:cubicBezTo>
                    <a:cubicBezTo>
                      <a:pt x="258" y="135"/>
                      <a:pt x="244" y="123"/>
                      <a:pt x="218" y="123"/>
                    </a:cubicBezTo>
                    <a:cubicBezTo>
                      <a:pt x="190" y="123"/>
                      <a:pt x="177" y="149"/>
                      <a:pt x="177" y="163"/>
                    </a:cubicBezTo>
                    <a:cubicBezTo>
                      <a:pt x="177" y="177"/>
                      <a:pt x="190" y="191"/>
                      <a:pt x="231" y="191"/>
                    </a:cubicBezTo>
                    <a:cubicBezTo>
                      <a:pt x="258" y="218"/>
                      <a:pt x="272" y="231"/>
                      <a:pt x="272" y="259"/>
                    </a:cubicBezTo>
                    <a:cubicBezTo>
                      <a:pt x="272" y="286"/>
                      <a:pt x="258" y="314"/>
                      <a:pt x="218" y="314"/>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00" name="Freeform 813"/>
              <p:cNvSpPr>
                <a:spLocks noChangeArrowheads="1"/>
              </p:cNvSpPr>
              <p:nvPr/>
            </p:nvSpPr>
            <p:spPr bwMode="auto">
              <a:xfrm>
                <a:off x="4033643" y="8396641"/>
                <a:ext cx="438960" cy="142175"/>
              </a:xfrm>
              <a:custGeom>
                <a:avLst/>
                <a:gdLst>
                  <a:gd name="T0" fmla="*/ 231 w 464"/>
                  <a:gd name="T1" fmla="*/ 149 h 150"/>
                  <a:gd name="T2" fmla="*/ 231 w 464"/>
                  <a:gd name="T3" fmla="*/ 149 h 150"/>
                  <a:gd name="T4" fmla="*/ 463 w 464"/>
                  <a:gd name="T5" fmla="*/ 68 h 150"/>
                  <a:gd name="T6" fmla="*/ 231 w 464"/>
                  <a:gd name="T7" fmla="*/ 0 h 150"/>
                  <a:gd name="T8" fmla="*/ 0 w 464"/>
                  <a:gd name="T9" fmla="*/ 68 h 150"/>
                  <a:gd name="T10" fmla="*/ 231 w 464"/>
                  <a:gd name="T11" fmla="*/ 149 h 150"/>
                </a:gdLst>
                <a:ahLst/>
                <a:cxnLst>
                  <a:cxn ang="0">
                    <a:pos x="T0" y="T1"/>
                  </a:cxn>
                  <a:cxn ang="0">
                    <a:pos x="T2" y="T3"/>
                  </a:cxn>
                  <a:cxn ang="0">
                    <a:pos x="T4" y="T5"/>
                  </a:cxn>
                  <a:cxn ang="0">
                    <a:pos x="T6" y="T7"/>
                  </a:cxn>
                  <a:cxn ang="0">
                    <a:pos x="T8" y="T9"/>
                  </a:cxn>
                  <a:cxn ang="0">
                    <a:pos x="T10" y="T11"/>
                  </a:cxn>
                </a:cxnLst>
                <a:rect l="0" t="0" r="r" b="b"/>
                <a:pathLst>
                  <a:path w="464" h="150">
                    <a:moveTo>
                      <a:pt x="231" y="149"/>
                    </a:moveTo>
                    <a:lnTo>
                      <a:pt x="231" y="149"/>
                    </a:lnTo>
                    <a:cubicBezTo>
                      <a:pt x="354" y="149"/>
                      <a:pt x="463" y="108"/>
                      <a:pt x="463" y="68"/>
                    </a:cubicBezTo>
                    <a:cubicBezTo>
                      <a:pt x="463" y="27"/>
                      <a:pt x="354" y="0"/>
                      <a:pt x="231" y="0"/>
                    </a:cubicBezTo>
                    <a:cubicBezTo>
                      <a:pt x="109" y="0"/>
                      <a:pt x="0" y="27"/>
                      <a:pt x="0" y="68"/>
                    </a:cubicBezTo>
                    <a:cubicBezTo>
                      <a:pt x="0" y="108"/>
                      <a:pt x="109" y="149"/>
                      <a:pt x="231" y="149"/>
                    </a:cubicBezTo>
                  </a:path>
                </a:pathLst>
              </a:custGeom>
              <a:grpFill/>
              <a:ln>
                <a:noFill/>
              </a:ln>
              <a:effectLst/>
            </p:spPr>
            <p:txBody>
              <a:bodyPr wrap="none" lIns="152366" tIns="76183" rIns="152366" bIns="76183" anchor="ctr"/>
              <a:lstStyle/>
              <a:p>
                <a:endParaRPr lang="en-US" dirty="0">
                  <a:latin typeface="Lato Light"/>
                </a:endParaRPr>
              </a:p>
            </p:txBody>
          </p:sp>
          <p:sp>
            <p:nvSpPr>
              <p:cNvPr id="501" name="Freeform 814"/>
              <p:cNvSpPr>
                <a:spLocks noChangeArrowheads="1"/>
              </p:cNvSpPr>
              <p:nvPr/>
            </p:nvSpPr>
            <p:spPr bwMode="auto">
              <a:xfrm>
                <a:off x="4033643" y="8509544"/>
                <a:ext cx="438960" cy="91996"/>
              </a:xfrm>
              <a:custGeom>
                <a:avLst/>
                <a:gdLst>
                  <a:gd name="T0" fmla="*/ 449 w 464"/>
                  <a:gd name="T1" fmla="*/ 0 h 96"/>
                  <a:gd name="T2" fmla="*/ 449 w 464"/>
                  <a:gd name="T3" fmla="*/ 0 h 96"/>
                  <a:gd name="T4" fmla="*/ 449 w 464"/>
                  <a:gd name="T5" fmla="*/ 0 h 96"/>
                  <a:gd name="T6" fmla="*/ 231 w 464"/>
                  <a:gd name="T7" fmla="*/ 40 h 96"/>
                  <a:gd name="T8" fmla="*/ 13 w 464"/>
                  <a:gd name="T9" fmla="*/ 0 h 96"/>
                  <a:gd name="T10" fmla="*/ 13 w 464"/>
                  <a:gd name="T11" fmla="*/ 0 h 96"/>
                  <a:gd name="T12" fmla="*/ 13 w 464"/>
                  <a:gd name="T13" fmla="*/ 0 h 96"/>
                  <a:gd name="T14" fmla="*/ 0 w 464"/>
                  <a:gd name="T15" fmla="*/ 26 h 96"/>
                  <a:gd name="T16" fmla="*/ 231 w 464"/>
                  <a:gd name="T17" fmla="*/ 95 h 96"/>
                  <a:gd name="T18" fmla="*/ 463 w 464"/>
                  <a:gd name="T19" fmla="*/ 26 h 96"/>
                  <a:gd name="T20" fmla="*/ 449 w 46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4" h="96">
                    <a:moveTo>
                      <a:pt x="449" y="0"/>
                    </a:moveTo>
                    <a:lnTo>
                      <a:pt x="449" y="0"/>
                    </a:lnTo>
                    <a:lnTo>
                      <a:pt x="449" y="0"/>
                    </a:lnTo>
                    <a:cubicBezTo>
                      <a:pt x="394" y="26"/>
                      <a:pt x="300" y="40"/>
                      <a:pt x="231" y="40"/>
                    </a:cubicBezTo>
                    <a:cubicBezTo>
                      <a:pt x="163" y="40"/>
                      <a:pt x="67" y="26"/>
                      <a:pt x="13" y="0"/>
                    </a:cubicBezTo>
                    <a:lnTo>
                      <a:pt x="13" y="0"/>
                    </a:lnTo>
                    <a:lnTo>
                      <a:pt x="13" y="0"/>
                    </a:lnTo>
                    <a:cubicBezTo>
                      <a:pt x="0" y="12"/>
                      <a:pt x="0" y="12"/>
                      <a:pt x="0" y="26"/>
                    </a:cubicBezTo>
                    <a:cubicBezTo>
                      <a:pt x="0" y="68"/>
                      <a:pt x="109" y="95"/>
                      <a:pt x="231" y="95"/>
                    </a:cubicBezTo>
                    <a:cubicBezTo>
                      <a:pt x="354" y="95"/>
                      <a:pt x="463" y="68"/>
                      <a:pt x="463" y="26"/>
                    </a:cubicBezTo>
                    <a:cubicBezTo>
                      <a:pt x="463" y="12"/>
                      <a:pt x="463" y="12"/>
                      <a:pt x="449" y="0"/>
                    </a:cubicBezTo>
                  </a:path>
                </a:pathLst>
              </a:custGeom>
              <a:grpFill/>
              <a:ln>
                <a:noFill/>
              </a:ln>
              <a:effectLst/>
            </p:spPr>
            <p:txBody>
              <a:bodyPr wrap="none" lIns="152366" tIns="76183" rIns="152366" bIns="76183" anchor="ctr"/>
              <a:lstStyle/>
              <a:p>
                <a:endParaRPr lang="en-US" dirty="0">
                  <a:latin typeface="Lato Light"/>
                </a:endParaRPr>
              </a:p>
            </p:txBody>
          </p:sp>
          <p:sp>
            <p:nvSpPr>
              <p:cNvPr id="502" name="Freeform 815"/>
              <p:cNvSpPr>
                <a:spLocks noChangeArrowheads="1"/>
              </p:cNvSpPr>
              <p:nvPr/>
            </p:nvSpPr>
            <p:spPr bwMode="auto">
              <a:xfrm>
                <a:off x="4033644" y="8576451"/>
                <a:ext cx="41805" cy="12545"/>
              </a:xfrm>
              <a:custGeom>
                <a:avLst/>
                <a:gdLst>
                  <a:gd name="T0" fmla="*/ 41 w 42"/>
                  <a:gd name="T1" fmla="*/ 12 h 13"/>
                  <a:gd name="T2" fmla="*/ 41 w 42"/>
                  <a:gd name="T3" fmla="*/ 12 h 13"/>
                  <a:gd name="T4" fmla="*/ 13 w 42"/>
                  <a:gd name="T5" fmla="*/ 0 h 13"/>
                  <a:gd name="T6" fmla="*/ 13 w 42"/>
                  <a:gd name="T7" fmla="*/ 0 h 13"/>
                  <a:gd name="T8" fmla="*/ 13 w 42"/>
                  <a:gd name="T9" fmla="*/ 0 h 13"/>
                  <a:gd name="T10" fmla="*/ 0 w 42"/>
                  <a:gd name="T11" fmla="*/ 12 h 13"/>
                  <a:gd name="T12" fmla="*/ 41 w 42"/>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42" h="13">
                    <a:moveTo>
                      <a:pt x="41" y="12"/>
                    </a:moveTo>
                    <a:lnTo>
                      <a:pt x="41" y="12"/>
                    </a:lnTo>
                    <a:cubicBezTo>
                      <a:pt x="41" y="12"/>
                      <a:pt x="27" y="12"/>
                      <a:pt x="13" y="0"/>
                    </a:cubicBezTo>
                    <a:lnTo>
                      <a:pt x="13" y="0"/>
                    </a:lnTo>
                    <a:lnTo>
                      <a:pt x="13" y="0"/>
                    </a:lnTo>
                    <a:cubicBezTo>
                      <a:pt x="13" y="12"/>
                      <a:pt x="0" y="12"/>
                      <a:pt x="0" y="12"/>
                    </a:cubicBezTo>
                    <a:cubicBezTo>
                      <a:pt x="13" y="12"/>
                      <a:pt x="27" y="12"/>
                      <a:pt x="41" y="12"/>
                    </a:cubicBezTo>
                  </a:path>
                </a:pathLst>
              </a:custGeom>
              <a:grpFill/>
              <a:ln>
                <a:noFill/>
              </a:ln>
              <a:effectLst/>
            </p:spPr>
            <p:txBody>
              <a:bodyPr wrap="none" lIns="152366" tIns="76183" rIns="152366" bIns="76183" anchor="ctr"/>
              <a:lstStyle/>
              <a:p>
                <a:endParaRPr lang="en-US" dirty="0">
                  <a:latin typeface="Lato Light"/>
                </a:endParaRPr>
              </a:p>
            </p:txBody>
          </p:sp>
          <p:sp>
            <p:nvSpPr>
              <p:cNvPr id="503" name="Freeform 816"/>
              <p:cNvSpPr>
                <a:spLocks noChangeArrowheads="1"/>
              </p:cNvSpPr>
              <p:nvPr/>
            </p:nvSpPr>
            <p:spPr bwMode="auto">
              <a:xfrm>
                <a:off x="4163243" y="8576451"/>
                <a:ext cx="309362" cy="91996"/>
              </a:xfrm>
              <a:custGeom>
                <a:avLst/>
                <a:gdLst>
                  <a:gd name="T0" fmla="*/ 313 w 328"/>
                  <a:gd name="T1" fmla="*/ 0 h 96"/>
                  <a:gd name="T2" fmla="*/ 313 w 328"/>
                  <a:gd name="T3" fmla="*/ 0 h 96"/>
                  <a:gd name="T4" fmla="*/ 313 w 328"/>
                  <a:gd name="T5" fmla="*/ 0 h 96"/>
                  <a:gd name="T6" fmla="*/ 95 w 328"/>
                  <a:gd name="T7" fmla="*/ 40 h 96"/>
                  <a:gd name="T8" fmla="*/ 0 w 328"/>
                  <a:gd name="T9" fmla="*/ 40 h 96"/>
                  <a:gd name="T10" fmla="*/ 82 w 328"/>
                  <a:gd name="T11" fmla="*/ 95 h 96"/>
                  <a:gd name="T12" fmla="*/ 95 w 328"/>
                  <a:gd name="T13" fmla="*/ 95 h 96"/>
                  <a:gd name="T14" fmla="*/ 327 w 328"/>
                  <a:gd name="T15" fmla="*/ 27 h 96"/>
                  <a:gd name="T16" fmla="*/ 313 w 328"/>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6">
                    <a:moveTo>
                      <a:pt x="313" y="0"/>
                    </a:moveTo>
                    <a:lnTo>
                      <a:pt x="313" y="0"/>
                    </a:lnTo>
                    <a:lnTo>
                      <a:pt x="313" y="0"/>
                    </a:lnTo>
                    <a:cubicBezTo>
                      <a:pt x="258" y="27"/>
                      <a:pt x="164" y="40"/>
                      <a:pt x="95" y="40"/>
                    </a:cubicBezTo>
                    <a:cubicBezTo>
                      <a:pt x="68" y="40"/>
                      <a:pt x="27" y="40"/>
                      <a:pt x="0" y="40"/>
                    </a:cubicBezTo>
                    <a:cubicBezTo>
                      <a:pt x="27" y="54"/>
                      <a:pt x="54" y="67"/>
                      <a:pt x="82" y="95"/>
                    </a:cubicBezTo>
                    <a:lnTo>
                      <a:pt x="95" y="95"/>
                    </a:lnTo>
                    <a:cubicBezTo>
                      <a:pt x="218" y="95"/>
                      <a:pt x="327" y="67"/>
                      <a:pt x="327" y="27"/>
                    </a:cubicBezTo>
                    <a:cubicBezTo>
                      <a:pt x="327" y="12"/>
                      <a:pt x="327" y="12"/>
                      <a:pt x="313" y="0"/>
                    </a:cubicBezTo>
                  </a:path>
                </a:pathLst>
              </a:custGeom>
              <a:grpFill/>
              <a:ln>
                <a:noFill/>
              </a:ln>
              <a:effectLst/>
            </p:spPr>
            <p:txBody>
              <a:bodyPr wrap="none" lIns="152366" tIns="76183" rIns="152366" bIns="76183" anchor="ctr"/>
              <a:lstStyle/>
              <a:p>
                <a:endParaRPr lang="en-US" dirty="0">
                  <a:latin typeface="Lato Light"/>
                </a:endParaRPr>
              </a:p>
            </p:txBody>
          </p:sp>
          <p:sp>
            <p:nvSpPr>
              <p:cNvPr id="504" name="Freeform 817"/>
              <p:cNvSpPr>
                <a:spLocks noChangeArrowheads="1"/>
              </p:cNvSpPr>
              <p:nvPr/>
            </p:nvSpPr>
            <p:spPr bwMode="auto">
              <a:xfrm>
                <a:off x="4255215" y="8639177"/>
                <a:ext cx="221569" cy="91996"/>
              </a:xfrm>
              <a:custGeom>
                <a:avLst/>
                <a:gdLst>
                  <a:gd name="T0" fmla="*/ 218 w 233"/>
                  <a:gd name="T1" fmla="*/ 0 h 97"/>
                  <a:gd name="T2" fmla="*/ 218 w 233"/>
                  <a:gd name="T3" fmla="*/ 0 h 97"/>
                  <a:gd name="T4" fmla="*/ 218 w 233"/>
                  <a:gd name="T5" fmla="*/ 0 h 97"/>
                  <a:gd name="T6" fmla="*/ 0 w 233"/>
                  <a:gd name="T7" fmla="*/ 41 h 97"/>
                  <a:gd name="T8" fmla="*/ 0 w 233"/>
                  <a:gd name="T9" fmla="*/ 41 h 97"/>
                  <a:gd name="T10" fmla="*/ 27 w 233"/>
                  <a:gd name="T11" fmla="*/ 96 h 97"/>
                  <a:gd name="T12" fmla="*/ 232 w 233"/>
                  <a:gd name="T13" fmla="*/ 28 h 97"/>
                  <a:gd name="T14" fmla="*/ 218 w 233"/>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97">
                    <a:moveTo>
                      <a:pt x="218" y="0"/>
                    </a:moveTo>
                    <a:lnTo>
                      <a:pt x="218" y="0"/>
                    </a:lnTo>
                    <a:lnTo>
                      <a:pt x="218" y="0"/>
                    </a:lnTo>
                    <a:cubicBezTo>
                      <a:pt x="163" y="41"/>
                      <a:pt x="69" y="41"/>
                      <a:pt x="0" y="41"/>
                    </a:cubicBezTo>
                    <a:lnTo>
                      <a:pt x="0" y="41"/>
                    </a:lnTo>
                    <a:cubicBezTo>
                      <a:pt x="13" y="54"/>
                      <a:pt x="13" y="82"/>
                      <a:pt x="27" y="96"/>
                    </a:cubicBezTo>
                    <a:cubicBezTo>
                      <a:pt x="137" y="96"/>
                      <a:pt x="232" y="68"/>
                      <a:pt x="232" y="28"/>
                    </a:cubicBezTo>
                    <a:cubicBezTo>
                      <a:pt x="232" y="14"/>
                      <a:pt x="232" y="14"/>
                      <a:pt x="218" y="0"/>
                    </a:cubicBezTo>
                  </a:path>
                </a:pathLst>
              </a:custGeom>
              <a:grpFill/>
              <a:ln>
                <a:noFill/>
              </a:ln>
              <a:effectLst/>
            </p:spPr>
            <p:txBody>
              <a:bodyPr wrap="none" lIns="152366" tIns="76183" rIns="152366" bIns="76183" anchor="ctr"/>
              <a:lstStyle/>
              <a:p>
                <a:endParaRPr lang="en-US" dirty="0">
                  <a:latin typeface="Lato Light"/>
                </a:endParaRPr>
              </a:p>
            </p:txBody>
          </p:sp>
          <p:sp>
            <p:nvSpPr>
              <p:cNvPr id="505" name="Freeform 818"/>
              <p:cNvSpPr>
                <a:spLocks noChangeArrowheads="1"/>
              </p:cNvSpPr>
              <p:nvPr/>
            </p:nvSpPr>
            <p:spPr bwMode="auto">
              <a:xfrm>
                <a:off x="4280297" y="8701901"/>
                <a:ext cx="196486" cy="91996"/>
              </a:xfrm>
              <a:custGeom>
                <a:avLst/>
                <a:gdLst>
                  <a:gd name="T0" fmla="*/ 191 w 206"/>
                  <a:gd name="T1" fmla="*/ 0 h 97"/>
                  <a:gd name="T2" fmla="*/ 191 w 206"/>
                  <a:gd name="T3" fmla="*/ 0 h 97"/>
                  <a:gd name="T4" fmla="*/ 191 w 206"/>
                  <a:gd name="T5" fmla="*/ 0 h 97"/>
                  <a:gd name="T6" fmla="*/ 0 w 206"/>
                  <a:gd name="T7" fmla="*/ 40 h 97"/>
                  <a:gd name="T8" fmla="*/ 14 w 206"/>
                  <a:gd name="T9" fmla="*/ 96 h 97"/>
                  <a:gd name="T10" fmla="*/ 205 w 206"/>
                  <a:gd name="T11" fmla="*/ 28 h 97"/>
                  <a:gd name="T12" fmla="*/ 191 w 206"/>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206" h="97">
                    <a:moveTo>
                      <a:pt x="191" y="0"/>
                    </a:moveTo>
                    <a:lnTo>
                      <a:pt x="191" y="0"/>
                    </a:lnTo>
                    <a:lnTo>
                      <a:pt x="191" y="0"/>
                    </a:lnTo>
                    <a:cubicBezTo>
                      <a:pt x="150" y="28"/>
                      <a:pt x="68" y="40"/>
                      <a:pt x="0" y="40"/>
                    </a:cubicBezTo>
                    <a:cubicBezTo>
                      <a:pt x="14" y="54"/>
                      <a:pt x="14" y="82"/>
                      <a:pt x="14" y="96"/>
                    </a:cubicBezTo>
                    <a:cubicBezTo>
                      <a:pt x="123" y="96"/>
                      <a:pt x="205" y="68"/>
                      <a:pt x="205" y="28"/>
                    </a:cubicBezTo>
                    <a:cubicBezTo>
                      <a:pt x="205" y="14"/>
                      <a:pt x="205" y="14"/>
                      <a:pt x="191" y="0"/>
                    </a:cubicBezTo>
                  </a:path>
                </a:pathLst>
              </a:custGeom>
              <a:grpFill/>
              <a:ln>
                <a:noFill/>
              </a:ln>
              <a:effectLst/>
            </p:spPr>
            <p:txBody>
              <a:bodyPr wrap="none" lIns="152366" tIns="76183" rIns="152366" bIns="76183" anchor="ctr"/>
              <a:lstStyle/>
              <a:p>
                <a:endParaRPr lang="en-US" dirty="0">
                  <a:latin typeface="Lato Light"/>
                </a:endParaRPr>
              </a:p>
            </p:txBody>
          </p:sp>
          <p:sp>
            <p:nvSpPr>
              <p:cNvPr id="506" name="Freeform 819"/>
              <p:cNvSpPr>
                <a:spLocks noChangeArrowheads="1"/>
              </p:cNvSpPr>
              <p:nvPr/>
            </p:nvSpPr>
            <p:spPr bwMode="auto">
              <a:xfrm>
                <a:off x="4292839" y="8768807"/>
                <a:ext cx="183944" cy="91996"/>
              </a:xfrm>
              <a:custGeom>
                <a:avLst/>
                <a:gdLst>
                  <a:gd name="T0" fmla="*/ 177 w 192"/>
                  <a:gd name="T1" fmla="*/ 0 h 97"/>
                  <a:gd name="T2" fmla="*/ 177 w 192"/>
                  <a:gd name="T3" fmla="*/ 0 h 97"/>
                  <a:gd name="T4" fmla="*/ 177 w 192"/>
                  <a:gd name="T5" fmla="*/ 0 h 97"/>
                  <a:gd name="T6" fmla="*/ 0 w 192"/>
                  <a:gd name="T7" fmla="*/ 42 h 97"/>
                  <a:gd name="T8" fmla="*/ 0 w 192"/>
                  <a:gd name="T9" fmla="*/ 55 h 97"/>
                  <a:gd name="T10" fmla="*/ 0 w 192"/>
                  <a:gd name="T11" fmla="*/ 96 h 97"/>
                  <a:gd name="T12" fmla="*/ 191 w 192"/>
                  <a:gd name="T13" fmla="*/ 28 h 97"/>
                  <a:gd name="T14" fmla="*/ 177 w 192"/>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2" h="97">
                    <a:moveTo>
                      <a:pt x="177" y="0"/>
                    </a:moveTo>
                    <a:lnTo>
                      <a:pt x="177" y="0"/>
                    </a:lnTo>
                    <a:lnTo>
                      <a:pt x="177" y="0"/>
                    </a:lnTo>
                    <a:cubicBezTo>
                      <a:pt x="136" y="28"/>
                      <a:pt x="68" y="42"/>
                      <a:pt x="0" y="42"/>
                    </a:cubicBezTo>
                    <a:lnTo>
                      <a:pt x="0" y="55"/>
                    </a:lnTo>
                    <a:cubicBezTo>
                      <a:pt x="0" y="68"/>
                      <a:pt x="0" y="82"/>
                      <a:pt x="0" y="96"/>
                    </a:cubicBezTo>
                    <a:cubicBezTo>
                      <a:pt x="109" y="96"/>
                      <a:pt x="191" y="68"/>
                      <a:pt x="191" y="28"/>
                    </a:cubicBezTo>
                    <a:cubicBezTo>
                      <a:pt x="191" y="14"/>
                      <a:pt x="191" y="14"/>
                      <a:pt x="177" y="0"/>
                    </a:cubicBezTo>
                  </a:path>
                </a:pathLst>
              </a:custGeom>
              <a:grpFill/>
              <a:ln>
                <a:noFill/>
              </a:ln>
              <a:effectLst/>
            </p:spPr>
            <p:txBody>
              <a:bodyPr wrap="none" lIns="152366" tIns="76183" rIns="152366" bIns="76183" anchor="ctr"/>
              <a:lstStyle/>
              <a:p>
                <a:endParaRPr lang="en-US" dirty="0">
                  <a:latin typeface="Lato Light"/>
                </a:endParaRPr>
              </a:p>
            </p:txBody>
          </p:sp>
        </p:grpSp>
        <p:grpSp>
          <p:nvGrpSpPr>
            <p:cNvPr id="507" name="Group 506"/>
            <p:cNvGrpSpPr/>
            <p:nvPr/>
          </p:nvGrpSpPr>
          <p:grpSpPr>
            <a:xfrm rot="21306954">
              <a:off x="5454829" y="9968091"/>
              <a:ext cx="548167" cy="364316"/>
              <a:chOff x="2524464" y="8434273"/>
              <a:chExt cx="622902" cy="413986"/>
            </a:xfrm>
            <a:solidFill>
              <a:schemeClr val="accent1"/>
            </a:solidFill>
          </p:grpSpPr>
          <p:sp>
            <p:nvSpPr>
              <p:cNvPr id="508" name="Freeform 967"/>
              <p:cNvSpPr>
                <a:spLocks noChangeArrowheads="1"/>
              </p:cNvSpPr>
              <p:nvPr/>
            </p:nvSpPr>
            <p:spPr bwMode="auto">
              <a:xfrm>
                <a:off x="2758576" y="8534633"/>
                <a:ext cx="142140" cy="91996"/>
              </a:xfrm>
              <a:custGeom>
                <a:avLst/>
                <a:gdLst>
                  <a:gd name="T0" fmla="*/ 137 w 151"/>
                  <a:gd name="T1" fmla="*/ 42 h 97"/>
                  <a:gd name="T2" fmla="*/ 137 w 151"/>
                  <a:gd name="T3" fmla="*/ 42 h 97"/>
                  <a:gd name="T4" fmla="*/ 68 w 151"/>
                  <a:gd name="T5" fmla="*/ 42 h 97"/>
                  <a:gd name="T6" fmla="*/ 28 w 151"/>
                  <a:gd name="T7" fmla="*/ 28 h 97"/>
                  <a:gd name="T8" fmla="*/ 42 w 151"/>
                  <a:gd name="T9" fmla="*/ 14 h 97"/>
                  <a:gd name="T10" fmla="*/ 68 w 151"/>
                  <a:gd name="T11" fmla="*/ 14 h 97"/>
                  <a:gd name="T12" fmla="*/ 54 w 151"/>
                  <a:gd name="T13" fmla="*/ 0 h 97"/>
                  <a:gd name="T14" fmla="*/ 28 w 151"/>
                  <a:gd name="T15" fmla="*/ 14 h 97"/>
                  <a:gd name="T16" fmla="*/ 14 w 151"/>
                  <a:gd name="T17" fmla="*/ 0 h 97"/>
                  <a:gd name="T18" fmla="*/ 0 w 151"/>
                  <a:gd name="T19" fmla="*/ 0 h 97"/>
                  <a:gd name="T20" fmla="*/ 14 w 151"/>
                  <a:gd name="T21" fmla="*/ 14 h 97"/>
                  <a:gd name="T22" fmla="*/ 14 w 151"/>
                  <a:gd name="T23" fmla="*/ 42 h 97"/>
                  <a:gd name="T24" fmla="*/ 82 w 151"/>
                  <a:gd name="T25" fmla="*/ 42 h 97"/>
                  <a:gd name="T26" fmla="*/ 123 w 151"/>
                  <a:gd name="T27" fmla="*/ 54 h 97"/>
                  <a:gd name="T28" fmla="*/ 109 w 151"/>
                  <a:gd name="T29" fmla="*/ 69 h 97"/>
                  <a:gd name="T30" fmla="*/ 82 w 151"/>
                  <a:gd name="T31" fmla="*/ 82 h 97"/>
                  <a:gd name="T32" fmla="*/ 82 w 151"/>
                  <a:gd name="T33" fmla="*/ 82 h 97"/>
                  <a:gd name="T34" fmla="*/ 123 w 151"/>
                  <a:gd name="T35" fmla="*/ 82 h 97"/>
                  <a:gd name="T36" fmla="*/ 137 w 151"/>
                  <a:gd name="T37" fmla="*/ 96 h 97"/>
                  <a:gd name="T38" fmla="*/ 150 w 151"/>
                  <a:gd name="T39" fmla="*/ 82 h 97"/>
                  <a:gd name="T40" fmla="*/ 137 w 151"/>
                  <a:gd name="T41" fmla="*/ 69 h 97"/>
                  <a:gd name="T42" fmla="*/ 137 w 151"/>
                  <a:gd name="T43"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137" y="42"/>
                    </a:moveTo>
                    <a:lnTo>
                      <a:pt x="137" y="42"/>
                    </a:lnTo>
                    <a:cubicBezTo>
                      <a:pt x="123" y="28"/>
                      <a:pt x="96" y="28"/>
                      <a:pt x="68" y="42"/>
                    </a:cubicBezTo>
                    <a:cubicBezTo>
                      <a:pt x="54" y="42"/>
                      <a:pt x="42" y="42"/>
                      <a:pt x="28" y="28"/>
                    </a:cubicBezTo>
                    <a:cubicBezTo>
                      <a:pt x="28" y="28"/>
                      <a:pt x="28" y="28"/>
                      <a:pt x="42" y="14"/>
                    </a:cubicBezTo>
                    <a:cubicBezTo>
                      <a:pt x="54" y="14"/>
                      <a:pt x="54" y="14"/>
                      <a:pt x="68" y="14"/>
                    </a:cubicBezTo>
                    <a:cubicBezTo>
                      <a:pt x="54" y="0"/>
                      <a:pt x="54" y="0"/>
                      <a:pt x="54" y="0"/>
                    </a:cubicBezTo>
                    <a:cubicBezTo>
                      <a:pt x="54" y="0"/>
                      <a:pt x="42" y="0"/>
                      <a:pt x="28" y="14"/>
                    </a:cubicBezTo>
                    <a:cubicBezTo>
                      <a:pt x="14" y="0"/>
                      <a:pt x="14" y="0"/>
                      <a:pt x="14" y="0"/>
                    </a:cubicBezTo>
                    <a:cubicBezTo>
                      <a:pt x="0" y="0"/>
                      <a:pt x="0" y="0"/>
                      <a:pt x="0" y="0"/>
                    </a:cubicBezTo>
                    <a:cubicBezTo>
                      <a:pt x="14" y="14"/>
                      <a:pt x="14" y="14"/>
                      <a:pt x="14" y="14"/>
                    </a:cubicBezTo>
                    <a:cubicBezTo>
                      <a:pt x="0" y="28"/>
                      <a:pt x="0" y="28"/>
                      <a:pt x="14" y="42"/>
                    </a:cubicBezTo>
                    <a:cubicBezTo>
                      <a:pt x="28" y="54"/>
                      <a:pt x="54" y="54"/>
                      <a:pt x="82" y="42"/>
                    </a:cubicBezTo>
                    <a:cubicBezTo>
                      <a:pt x="96" y="42"/>
                      <a:pt x="109" y="42"/>
                      <a:pt x="123" y="54"/>
                    </a:cubicBezTo>
                    <a:cubicBezTo>
                      <a:pt x="123" y="54"/>
                      <a:pt x="123" y="69"/>
                      <a:pt x="109" y="69"/>
                    </a:cubicBezTo>
                    <a:cubicBezTo>
                      <a:pt x="109" y="69"/>
                      <a:pt x="96" y="82"/>
                      <a:pt x="82" y="82"/>
                    </a:cubicBezTo>
                    <a:lnTo>
                      <a:pt x="82" y="82"/>
                    </a:lnTo>
                    <a:cubicBezTo>
                      <a:pt x="96" y="82"/>
                      <a:pt x="109" y="82"/>
                      <a:pt x="123" y="82"/>
                    </a:cubicBezTo>
                    <a:cubicBezTo>
                      <a:pt x="137" y="96"/>
                      <a:pt x="137" y="96"/>
                      <a:pt x="137" y="96"/>
                    </a:cubicBezTo>
                    <a:cubicBezTo>
                      <a:pt x="150" y="82"/>
                      <a:pt x="150" y="82"/>
                      <a:pt x="150" y="82"/>
                    </a:cubicBezTo>
                    <a:cubicBezTo>
                      <a:pt x="137" y="69"/>
                      <a:pt x="137" y="69"/>
                      <a:pt x="137" y="69"/>
                    </a:cubicBezTo>
                    <a:cubicBezTo>
                      <a:pt x="150" y="69"/>
                      <a:pt x="150" y="54"/>
                      <a:pt x="137" y="42"/>
                    </a:cubicBezTo>
                  </a:path>
                </a:pathLst>
              </a:custGeom>
              <a:grpFill/>
              <a:ln>
                <a:noFill/>
              </a:ln>
              <a:effectLst/>
            </p:spPr>
            <p:txBody>
              <a:bodyPr wrap="none" lIns="152366" tIns="76183" rIns="152366" bIns="76183" anchor="ctr"/>
              <a:lstStyle/>
              <a:p>
                <a:endParaRPr lang="en-US" dirty="0">
                  <a:latin typeface="Lato Light"/>
                </a:endParaRPr>
              </a:p>
            </p:txBody>
          </p:sp>
          <p:sp>
            <p:nvSpPr>
              <p:cNvPr id="509" name="Freeform 968"/>
              <p:cNvSpPr>
                <a:spLocks noChangeArrowheads="1"/>
              </p:cNvSpPr>
              <p:nvPr/>
            </p:nvSpPr>
            <p:spPr bwMode="auto">
              <a:xfrm>
                <a:off x="2524464" y="8563907"/>
                <a:ext cx="326083" cy="192356"/>
              </a:xfrm>
              <a:custGeom>
                <a:avLst/>
                <a:gdLst>
                  <a:gd name="T0" fmla="*/ 0 w 342"/>
                  <a:gd name="T1" fmla="*/ 54 h 204"/>
                  <a:gd name="T2" fmla="*/ 0 w 342"/>
                  <a:gd name="T3" fmla="*/ 54 h 204"/>
                  <a:gd name="T4" fmla="*/ 0 w 342"/>
                  <a:gd name="T5" fmla="*/ 54 h 204"/>
                  <a:gd name="T6" fmla="*/ 0 w 342"/>
                  <a:gd name="T7" fmla="*/ 68 h 204"/>
                  <a:gd name="T8" fmla="*/ 191 w 342"/>
                  <a:gd name="T9" fmla="*/ 189 h 204"/>
                  <a:gd name="T10" fmla="*/ 205 w 342"/>
                  <a:gd name="T11" fmla="*/ 203 h 204"/>
                  <a:gd name="T12" fmla="*/ 205 w 342"/>
                  <a:gd name="T13" fmla="*/ 189 h 204"/>
                  <a:gd name="T14" fmla="*/ 341 w 342"/>
                  <a:gd name="T15" fmla="*/ 135 h 204"/>
                  <a:gd name="T16" fmla="*/ 341 w 342"/>
                  <a:gd name="T17" fmla="*/ 122 h 204"/>
                  <a:gd name="T18" fmla="*/ 136 w 342"/>
                  <a:gd name="T19" fmla="*/ 0 h 204"/>
                  <a:gd name="T20" fmla="*/ 0 w 342"/>
                  <a:gd name="T21" fmla="*/ 54 h 204"/>
                  <a:gd name="T22" fmla="*/ 150 w 342"/>
                  <a:gd name="T23" fmla="*/ 81 h 204"/>
                  <a:gd name="T24" fmla="*/ 150 w 342"/>
                  <a:gd name="T25" fmla="*/ 81 h 204"/>
                  <a:gd name="T26" fmla="*/ 177 w 342"/>
                  <a:gd name="T27" fmla="*/ 81 h 204"/>
                  <a:gd name="T28" fmla="*/ 177 w 342"/>
                  <a:gd name="T29" fmla="*/ 95 h 204"/>
                  <a:gd name="T30" fmla="*/ 136 w 342"/>
                  <a:gd name="T31" fmla="*/ 95 h 204"/>
                  <a:gd name="T32" fmla="*/ 150 w 342"/>
                  <a:gd name="T33" fmla="*/ 8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2" h="204">
                    <a:moveTo>
                      <a:pt x="0" y="54"/>
                    </a:moveTo>
                    <a:lnTo>
                      <a:pt x="0" y="54"/>
                    </a:lnTo>
                    <a:lnTo>
                      <a:pt x="0" y="54"/>
                    </a:lnTo>
                    <a:cubicBezTo>
                      <a:pt x="0" y="68"/>
                      <a:pt x="0" y="68"/>
                      <a:pt x="0" y="68"/>
                    </a:cubicBezTo>
                    <a:cubicBezTo>
                      <a:pt x="191" y="189"/>
                      <a:pt x="191" y="189"/>
                      <a:pt x="191" y="189"/>
                    </a:cubicBezTo>
                    <a:cubicBezTo>
                      <a:pt x="191" y="203"/>
                      <a:pt x="191" y="203"/>
                      <a:pt x="205" y="203"/>
                    </a:cubicBezTo>
                    <a:cubicBezTo>
                      <a:pt x="205" y="203"/>
                      <a:pt x="205" y="203"/>
                      <a:pt x="205" y="189"/>
                    </a:cubicBezTo>
                    <a:cubicBezTo>
                      <a:pt x="341" y="135"/>
                      <a:pt x="341" y="135"/>
                      <a:pt x="341" y="135"/>
                    </a:cubicBezTo>
                    <a:cubicBezTo>
                      <a:pt x="341" y="122"/>
                      <a:pt x="341" y="122"/>
                      <a:pt x="341" y="122"/>
                    </a:cubicBezTo>
                    <a:cubicBezTo>
                      <a:pt x="136" y="0"/>
                      <a:pt x="136" y="0"/>
                      <a:pt x="136" y="0"/>
                    </a:cubicBezTo>
                    <a:lnTo>
                      <a:pt x="0" y="54"/>
                    </a:lnTo>
                    <a:close/>
                    <a:moveTo>
                      <a:pt x="150" y="81"/>
                    </a:moveTo>
                    <a:lnTo>
                      <a:pt x="150" y="81"/>
                    </a:lnTo>
                    <a:cubicBezTo>
                      <a:pt x="150" y="81"/>
                      <a:pt x="163" y="81"/>
                      <a:pt x="177" y="81"/>
                    </a:cubicBezTo>
                    <a:cubicBezTo>
                      <a:pt x="177" y="95"/>
                      <a:pt x="177" y="95"/>
                      <a:pt x="177" y="95"/>
                    </a:cubicBezTo>
                    <a:cubicBezTo>
                      <a:pt x="163" y="109"/>
                      <a:pt x="150" y="109"/>
                      <a:pt x="136" y="95"/>
                    </a:cubicBezTo>
                    <a:cubicBezTo>
                      <a:pt x="136" y="95"/>
                      <a:pt x="136" y="95"/>
                      <a:pt x="150" y="81"/>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0" name="Freeform 969"/>
              <p:cNvSpPr>
                <a:spLocks noChangeArrowheads="1"/>
              </p:cNvSpPr>
              <p:nvPr/>
            </p:nvSpPr>
            <p:spPr bwMode="auto">
              <a:xfrm>
                <a:off x="2821281" y="8434273"/>
                <a:ext cx="321904" cy="183993"/>
              </a:xfrm>
              <a:custGeom>
                <a:avLst/>
                <a:gdLst>
                  <a:gd name="T0" fmla="*/ 340 w 341"/>
                  <a:gd name="T1" fmla="*/ 109 h 192"/>
                  <a:gd name="T2" fmla="*/ 340 w 341"/>
                  <a:gd name="T3" fmla="*/ 109 h 192"/>
                  <a:gd name="T4" fmla="*/ 328 w 341"/>
                  <a:gd name="T5" fmla="*/ 109 h 192"/>
                  <a:gd name="T6" fmla="*/ 137 w 341"/>
                  <a:gd name="T7" fmla="*/ 14 h 192"/>
                  <a:gd name="T8" fmla="*/ 123 w 341"/>
                  <a:gd name="T9" fmla="*/ 0 h 192"/>
                  <a:gd name="T10" fmla="*/ 0 w 341"/>
                  <a:gd name="T11" fmla="*/ 55 h 192"/>
                  <a:gd name="T12" fmla="*/ 205 w 341"/>
                  <a:gd name="T13" fmla="*/ 191 h 192"/>
                  <a:gd name="T14" fmla="*/ 328 w 341"/>
                  <a:gd name="T15" fmla="*/ 123 h 192"/>
                  <a:gd name="T16" fmla="*/ 340 w 341"/>
                  <a:gd name="T17" fmla="*/ 109 h 192"/>
                  <a:gd name="T18" fmla="*/ 191 w 341"/>
                  <a:gd name="T19" fmla="*/ 95 h 192"/>
                  <a:gd name="T20" fmla="*/ 191 w 341"/>
                  <a:gd name="T21" fmla="*/ 95 h 192"/>
                  <a:gd name="T22" fmla="*/ 163 w 341"/>
                  <a:gd name="T23" fmla="*/ 95 h 192"/>
                  <a:gd name="T24" fmla="*/ 163 w 341"/>
                  <a:gd name="T25" fmla="*/ 68 h 192"/>
                  <a:gd name="T26" fmla="*/ 191 w 341"/>
                  <a:gd name="T27" fmla="*/ 83 h 192"/>
                  <a:gd name="T28" fmla="*/ 191 w 341"/>
                  <a:gd name="T29" fmla="*/ 9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192">
                    <a:moveTo>
                      <a:pt x="340" y="109"/>
                    </a:moveTo>
                    <a:lnTo>
                      <a:pt x="340" y="109"/>
                    </a:lnTo>
                    <a:lnTo>
                      <a:pt x="328" y="109"/>
                    </a:lnTo>
                    <a:cubicBezTo>
                      <a:pt x="137" y="14"/>
                      <a:pt x="137" y="14"/>
                      <a:pt x="137" y="14"/>
                    </a:cubicBezTo>
                    <a:cubicBezTo>
                      <a:pt x="137" y="0"/>
                      <a:pt x="123" y="0"/>
                      <a:pt x="123" y="0"/>
                    </a:cubicBezTo>
                    <a:cubicBezTo>
                      <a:pt x="0" y="55"/>
                      <a:pt x="0" y="55"/>
                      <a:pt x="0" y="55"/>
                    </a:cubicBezTo>
                    <a:cubicBezTo>
                      <a:pt x="205" y="191"/>
                      <a:pt x="205" y="191"/>
                      <a:pt x="205" y="191"/>
                    </a:cubicBezTo>
                    <a:cubicBezTo>
                      <a:pt x="328" y="123"/>
                      <a:pt x="328" y="123"/>
                      <a:pt x="328" y="123"/>
                    </a:cubicBezTo>
                    <a:cubicBezTo>
                      <a:pt x="328" y="123"/>
                      <a:pt x="340" y="123"/>
                      <a:pt x="340" y="109"/>
                    </a:cubicBezTo>
                    <a:close/>
                    <a:moveTo>
                      <a:pt x="191" y="95"/>
                    </a:moveTo>
                    <a:lnTo>
                      <a:pt x="191" y="95"/>
                    </a:lnTo>
                    <a:cubicBezTo>
                      <a:pt x="177" y="95"/>
                      <a:pt x="163" y="95"/>
                      <a:pt x="163" y="95"/>
                    </a:cubicBezTo>
                    <a:cubicBezTo>
                      <a:pt x="149" y="83"/>
                      <a:pt x="149" y="83"/>
                      <a:pt x="163" y="68"/>
                    </a:cubicBezTo>
                    <a:cubicBezTo>
                      <a:pt x="163" y="68"/>
                      <a:pt x="177" y="68"/>
                      <a:pt x="191" y="83"/>
                    </a:cubicBezTo>
                    <a:cubicBezTo>
                      <a:pt x="205" y="83"/>
                      <a:pt x="191" y="83"/>
                      <a:pt x="191" y="95"/>
                    </a:cubicBezTo>
                    <a:close/>
                  </a:path>
                </a:pathLst>
              </a:custGeom>
              <a:grpFill/>
              <a:ln>
                <a:noFill/>
              </a:ln>
              <a:effectLst/>
            </p:spPr>
            <p:txBody>
              <a:bodyPr wrap="none" lIns="152366" tIns="76183" rIns="152366" bIns="76183" anchor="ctr"/>
              <a:lstStyle/>
              <a:p>
                <a:endParaRPr lang="en-US" dirty="0">
                  <a:latin typeface="Lato Light"/>
                </a:endParaRPr>
              </a:p>
            </p:txBody>
          </p:sp>
          <p:sp>
            <p:nvSpPr>
              <p:cNvPr id="511" name="Freeform 970"/>
              <p:cNvSpPr>
                <a:spLocks noChangeArrowheads="1"/>
              </p:cNvSpPr>
              <p:nvPr/>
            </p:nvSpPr>
            <p:spPr bwMode="auto">
              <a:xfrm>
                <a:off x="2524464" y="8676809"/>
                <a:ext cx="326083" cy="154724"/>
              </a:xfrm>
              <a:custGeom>
                <a:avLst/>
                <a:gdLst>
                  <a:gd name="T0" fmla="*/ 205 w 342"/>
                  <a:gd name="T1" fmla="*/ 95 h 164"/>
                  <a:gd name="T2" fmla="*/ 205 w 342"/>
                  <a:gd name="T3" fmla="*/ 95 h 164"/>
                  <a:gd name="T4" fmla="*/ 191 w 342"/>
                  <a:gd name="T5" fmla="*/ 95 h 164"/>
                  <a:gd name="T6" fmla="*/ 42 w 342"/>
                  <a:gd name="T7" fmla="*/ 0 h 164"/>
                  <a:gd name="T8" fmla="*/ 0 w 342"/>
                  <a:gd name="T9" fmla="*/ 13 h 164"/>
                  <a:gd name="T10" fmla="*/ 0 w 342"/>
                  <a:gd name="T11" fmla="*/ 27 h 164"/>
                  <a:gd name="T12" fmla="*/ 0 w 342"/>
                  <a:gd name="T13" fmla="*/ 27 h 164"/>
                  <a:gd name="T14" fmla="*/ 191 w 342"/>
                  <a:gd name="T15" fmla="*/ 163 h 164"/>
                  <a:gd name="T16" fmla="*/ 205 w 342"/>
                  <a:gd name="T17" fmla="*/ 163 h 164"/>
                  <a:gd name="T18" fmla="*/ 205 w 342"/>
                  <a:gd name="T19" fmla="*/ 163 h 164"/>
                  <a:gd name="T20" fmla="*/ 341 w 342"/>
                  <a:gd name="T21" fmla="*/ 95 h 164"/>
                  <a:gd name="T22" fmla="*/ 341 w 342"/>
                  <a:gd name="T23" fmla="*/ 27 h 164"/>
                  <a:gd name="T24" fmla="*/ 205 w 342"/>
                  <a:gd name="T25"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64">
                    <a:moveTo>
                      <a:pt x="205" y="95"/>
                    </a:moveTo>
                    <a:lnTo>
                      <a:pt x="205" y="95"/>
                    </a:lnTo>
                    <a:cubicBezTo>
                      <a:pt x="191" y="95"/>
                      <a:pt x="191" y="95"/>
                      <a:pt x="191" y="95"/>
                    </a:cubicBezTo>
                    <a:cubicBezTo>
                      <a:pt x="42" y="0"/>
                      <a:pt x="42" y="0"/>
                      <a:pt x="42" y="0"/>
                    </a:cubicBezTo>
                    <a:cubicBezTo>
                      <a:pt x="0" y="13"/>
                      <a:pt x="0" y="13"/>
                      <a:pt x="0" y="13"/>
                    </a:cubicBezTo>
                    <a:cubicBezTo>
                      <a:pt x="0" y="13"/>
                      <a:pt x="0" y="13"/>
                      <a:pt x="0" y="27"/>
                    </a:cubicBezTo>
                    <a:lnTo>
                      <a:pt x="0" y="27"/>
                    </a:lnTo>
                    <a:cubicBezTo>
                      <a:pt x="191" y="163"/>
                      <a:pt x="191" y="163"/>
                      <a:pt x="191" y="163"/>
                    </a:cubicBezTo>
                    <a:cubicBezTo>
                      <a:pt x="191" y="163"/>
                      <a:pt x="191" y="163"/>
                      <a:pt x="205" y="163"/>
                    </a:cubicBezTo>
                    <a:lnTo>
                      <a:pt x="205" y="163"/>
                    </a:lnTo>
                    <a:cubicBezTo>
                      <a:pt x="341" y="95"/>
                      <a:pt x="341" y="95"/>
                      <a:pt x="341" y="95"/>
                    </a:cubicBezTo>
                    <a:cubicBezTo>
                      <a:pt x="341" y="27"/>
                      <a:pt x="341" y="27"/>
                      <a:pt x="341" y="27"/>
                    </a:cubicBezTo>
                    <a:cubicBezTo>
                      <a:pt x="205" y="95"/>
                      <a:pt x="205" y="95"/>
                      <a:pt x="205" y="95"/>
                    </a:cubicBezTo>
                  </a:path>
                </a:pathLst>
              </a:custGeom>
              <a:grpFill/>
              <a:ln>
                <a:noFill/>
              </a:ln>
              <a:effectLst/>
            </p:spPr>
            <p:txBody>
              <a:bodyPr wrap="none" lIns="152366" tIns="76183" rIns="152366" bIns="76183" anchor="ctr"/>
              <a:lstStyle/>
              <a:p>
                <a:endParaRPr lang="en-US" dirty="0">
                  <a:latin typeface="Lato Light"/>
                </a:endParaRPr>
              </a:p>
            </p:txBody>
          </p:sp>
          <p:sp>
            <p:nvSpPr>
              <p:cNvPr id="512" name="Freeform 971"/>
              <p:cNvSpPr>
                <a:spLocks noChangeArrowheads="1"/>
              </p:cNvSpPr>
              <p:nvPr/>
            </p:nvSpPr>
            <p:spPr bwMode="auto">
              <a:xfrm>
                <a:off x="3017769" y="8588996"/>
                <a:ext cx="129597" cy="104540"/>
              </a:xfrm>
              <a:custGeom>
                <a:avLst/>
                <a:gdLst>
                  <a:gd name="T0" fmla="*/ 123 w 136"/>
                  <a:gd name="T1" fmla="*/ 28 h 110"/>
                  <a:gd name="T2" fmla="*/ 123 w 136"/>
                  <a:gd name="T3" fmla="*/ 28 h 110"/>
                  <a:gd name="T4" fmla="*/ 81 w 136"/>
                  <a:gd name="T5" fmla="*/ 0 h 110"/>
                  <a:gd name="T6" fmla="*/ 0 w 136"/>
                  <a:gd name="T7" fmla="*/ 42 h 110"/>
                  <a:gd name="T8" fmla="*/ 0 w 136"/>
                  <a:gd name="T9" fmla="*/ 109 h 110"/>
                  <a:gd name="T10" fmla="*/ 123 w 136"/>
                  <a:gd name="T11" fmla="*/ 55 h 110"/>
                  <a:gd name="T12" fmla="*/ 135 w 136"/>
                  <a:gd name="T13" fmla="*/ 42 h 110"/>
                  <a:gd name="T14" fmla="*/ 123 w 136"/>
                  <a:gd name="T15" fmla="*/ 2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10">
                    <a:moveTo>
                      <a:pt x="123" y="28"/>
                    </a:moveTo>
                    <a:lnTo>
                      <a:pt x="123" y="28"/>
                    </a:lnTo>
                    <a:cubicBezTo>
                      <a:pt x="81" y="0"/>
                      <a:pt x="81" y="0"/>
                      <a:pt x="81" y="0"/>
                    </a:cubicBezTo>
                    <a:cubicBezTo>
                      <a:pt x="0" y="42"/>
                      <a:pt x="0" y="42"/>
                      <a:pt x="0" y="42"/>
                    </a:cubicBezTo>
                    <a:cubicBezTo>
                      <a:pt x="0" y="109"/>
                      <a:pt x="0" y="109"/>
                      <a:pt x="0" y="109"/>
                    </a:cubicBezTo>
                    <a:cubicBezTo>
                      <a:pt x="123" y="55"/>
                      <a:pt x="123" y="55"/>
                      <a:pt x="123" y="55"/>
                    </a:cubicBezTo>
                    <a:cubicBezTo>
                      <a:pt x="123" y="42"/>
                      <a:pt x="135" y="42"/>
                      <a:pt x="135" y="42"/>
                    </a:cubicBezTo>
                    <a:cubicBezTo>
                      <a:pt x="135" y="28"/>
                      <a:pt x="123" y="28"/>
                      <a:pt x="123" y="28"/>
                    </a:cubicBezTo>
                  </a:path>
                </a:pathLst>
              </a:custGeom>
              <a:grpFill/>
              <a:ln>
                <a:noFill/>
              </a:ln>
              <a:effectLst/>
            </p:spPr>
            <p:txBody>
              <a:bodyPr wrap="none" lIns="152366" tIns="76183" rIns="152366" bIns="76183" anchor="ctr"/>
              <a:lstStyle/>
              <a:p>
                <a:endParaRPr lang="en-US" dirty="0">
                  <a:latin typeface="Lato Light"/>
                </a:endParaRPr>
              </a:p>
            </p:txBody>
          </p:sp>
          <p:sp>
            <p:nvSpPr>
              <p:cNvPr id="513" name="Freeform 973"/>
              <p:cNvSpPr>
                <a:spLocks noChangeArrowheads="1"/>
              </p:cNvSpPr>
              <p:nvPr/>
            </p:nvSpPr>
            <p:spPr bwMode="auto">
              <a:xfrm>
                <a:off x="3017769" y="8676810"/>
                <a:ext cx="129597" cy="91996"/>
              </a:xfrm>
              <a:custGeom>
                <a:avLst/>
                <a:gdLst>
                  <a:gd name="T0" fmla="*/ 123 w 136"/>
                  <a:gd name="T1" fmla="*/ 13 h 96"/>
                  <a:gd name="T2" fmla="*/ 123 w 136"/>
                  <a:gd name="T3" fmla="*/ 13 h 96"/>
                  <a:gd name="T4" fmla="*/ 81 w 136"/>
                  <a:gd name="T5" fmla="*/ 0 h 96"/>
                  <a:gd name="T6" fmla="*/ 0 w 136"/>
                  <a:gd name="T7" fmla="*/ 27 h 96"/>
                  <a:gd name="T8" fmla="*/ 0 w 136"/>
                  <a:gd name="T9" fmla="*/ 95 h 96"/>
                  <a:gd name="T10" fmla="*/ 123 w 136"/>
                  <a:gd name="T11" fmla="*/ 41 h 96"/>
                  <a:gd name="T12" fmla="*/ 135 w 136"/>
                  <a:gd name="T13" fmla="*/ 27 h 96"/>
                  <a:gd name="T14" fmla="*/ 123 w 136"/>
                  <a:gd name="T15" fmla="*/ 13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6">
                    <a:moveTo>
                      <a:pt x="123" y="13"/>
                    </a:moveTo>
                    <a:lnTo>
                      <a:pt x="123" y="13"/>
                    </a:lnTo>
                    <a:cubicBezTo>
                      <a:pt x="81" y="0"/>
                      <a:pt x="81" y="0"/>
                      <a:pt x="81" y="0"/>
                    </a:cubicBezTo>
                    <a:cubicBezTo>
                      <a:pt x="0" y="27"/>
                      <a:pt x="0" y="27"/>
                      <a:pt x="0" y="27"/>
                    </a:cubicBezTo>
                    <a:cubicBezTo>
                      <a:pt x="0" y="95"/>
                      <a:pt x="0" y="95"/>
                      <a:pt x="0" y="95"/>
                    </a:cubicBezTo>
                    <a:cubicBezTo>
                      <a:pt x="123" y="41"/>
                      <a:pt x="123" y="41"/>
                      <a:pt x="123" y="41"/>
                    </a:cubicBezTo>
                    <a:lnTo>
                      <a:pt x="135" y="27"/>
                    </a:lnTo>
                    <a:lnTo>
                      <a:pt x="123" y="13"/>
                    </a:lnTo>
                  </a:path>
                </a:pathLst>
              </a:custGeom>
              <a:grpFill/>
              <a:ln>
                <a:noFill/>
              </a:ln>
              <a:effectLst/>
            </p:spPr>
            <p:txBody>
              <a:bodyPr wrap="none" lIns="152366" tIns="76183" rIns="152366" bIns="76183" anchor="ctr"/>
              <a:lstStyle/>
              <a:p>
                <a:endParaRPr lang="en-US" dirty="0">
                  <a:latin typeface="Lato Light"/>
                </a:endParaRPr>
              </a:p>
            </p:txBody>
          </p:sp>
          <p:sp>
            <p:nvSpPr>
              <p:cNvPr id="514" name="Freeform 975"/>
              <p:cNvSpPr>
                <a:spLocks noChangeArrowheads="1"/>
              </p:cNvSpPr>
              <p:nvPr/>
            </p:nvSpPr>
            <p:spPr bwMode="auto">
              <a:xfrm>
                <a:off x="3017769" y="8756263"/>
                <a:ext cx="129597" cy="91996"/>
              </a:xfrm>
              <a:custGeom>
                <a:avLst/>
                <a:gdLst>
                  <a:gd name="T0" fmla="*/ 123 w 136"/>
                  <a:gd name="T1" fmla="*/ 14 h 97"/>
                  <a:gd name="T2" fmla="*/ 123 w 136"/>
                  <a:gd name="T3" fmla="*/ 14 h 97"/>
                  <a:gd name="T4" fmla="*/ 81 w 136"/>
                  <a:gd name="T5" fmla="*/ 0 h 97"/>
                  <a:gd name="T6" fmla="*/ 0 w 136"/>
                  <a:gd name="T7" fmla="*/ 42 h 97"/>
                  <a:gd name="T8" fmla="*/ 0 w 136"/>
                  <a:gd name="T9" fmla="*/ 96 h 97"/>
                  <a:gd name="T10" fmla="*/ 123 w 136"/>
                  <a:gd name="T11" fmla="*/ 42 h 97"/>
                  <a:gd name="T12" fmla="*/ 135 w 136"/>
                  <a:gd name="T13" fmla="*/ 28 h 97"/>
                  <a:gd name="T14" fmla="*/ 123 w 136"/>
                  <a:gd name="T15" fmla="*/ 1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97">
                    <a:moveTo>
                      <a:pt x="123" y="14"/>
                    </a:moveTo>
                    <a:lnTo>
                      <a:pt x="123" y="14"/>
                    </a:lnTo>
                    <a:cubicBezTo>
                      <a:pt x="81" y="0"/>
                      <a:pt x="81" y="0"/>
                      <a:pt x="81" y="0"/>
                    </a:cubicBezTo>
                    <a:cubicBezTo>
                      <a:pt x="0" y="42"/>
                      <a:pt x="0" y="42"/>
                      <a:pt x="0" y="42"/>
                    </a:cubicBezTo>
                    <a:cubicBezTo>
                      <a:pt x="0" y="96"/>
                      <a:pt x="0" y="96"/>
                      <a:pt x="0" y="96"/>
                    </a:cubicBezTo>
                    <a:cubicBezTo>
                      <a:pt x="123" y="42"/>
                      <a:pt x="123" y="42"/>
                      <a:pt x="123" y="42"/>
                    </a:cubicBezTo>
                    <a:lnTo>
                      <a:pt x="135" y="28"/>
                    </a:lnTo>
                    <a:lnTo>
                      <a:pt x="123" y="14"/>
                    </a:lnTo>
                  </a:path>
                </a:pathLst>
              </a:custGeom>
              <a:grpFill/>
              <a:ln>
                <a:noFill/>
              </a:ln>
              <a:effectLst/>
            </p:spPr>
            <p:txBody>
              <a:bodyPr wrap="none" lIns="152366" tIns="76183" rIns="152366" bIns="76183" anchor="ctr"/>
              <a:lstStyle/>
              <a:p>
                <a:endParaRPr lang="en-US" dirty="0">
                  <a:latin typeface="Lato Light"/>
                </a:endParaRPr>
              </a:p>
            </p:txBody>
          </p:sp>
        </p:grpSp>
        <p:grpSp>
          <p:nvGrpSpPr>
            <p:cNvPr id="515" name="Group 514"/>
            <p:cNvGrpSpPr/>
            <p:nvPr/>
          </p:nvGrpSpPr>
          <p:grpSpPr>
            <a:xfrm rot="21306954">
              <a:off x="4872204" y="9130452"/>
              <a:ext cx="494170" cy="417943"/>
              <a:chOff x="10774383" y="8982872"/>
              <a:chExt cx="561544" cy="474924"/>
            </a:xfrm>
            <a:solidFill>
              <a:schemeClr val="accent4"/>
            </a:solidFill>
          </p:grpSpPr>
          <p:sp>
            <p:nvSpPr>
              <p:cNvPr id="516" name="Freeform 120"/>
              <p:cNvSpPr>
                <a:spLocks noChangeArrowheads="1"/>
              </p:cNvSpPr>
              <p:nvPr/>
            </p:nvSpPr>
            <p:spPr bwMode="auto">
              <a:xfrm>
                <a:off x="11098526" y="8996572"/>
                <a:ext cx="237401" cy="196363"/>
              </a:xfrm>
              <a:custGeom>
                <a:avLst/>
                <a:gdLst>
                  <a:gd name="T0" fmla="*/ 150 w 233"/>
                  <a:gd name="T1" fmla="*/ 0 h 193"/>
                  <a:gd name="T2" fmla="*/ 150 w 233"/>
                  <a:gd name="T3" fmla="*/ 0 h 193"/>
                  <a:gd name="T4" fmla="*/ 0 w 233"/>
                  <a:gd name="T5" fmla="*/ 177 h 193"/>
                  <a:gd name="T6" fmla="*/ 232 w 233"/>
                  <a:gd name="T7" fmla="*/ 192 h 193"/>
                  <a:gd name="T8" fmla="*/ 232 w 233"/>
                  <a:gd name="T9" fmla="*/ 177 h 193"/>
                  <a:gd name="T10" fmla="*/ 150 w 233"/>
                  <a:gd name="T11" fmla="*/ 0 h 193"/>
                  <a:gd name="T12" fmla="*/ 123 w 233"/>
                  <a:gd name="T13" fmla="*/ 123 h 193"/>
                  <a:gd name="T14" fmla="*/ 123 w 233"/>
                  <a:gd name="T15" fmla="*/ 123 h 193"/>
                  <a:gd name="T16" fmla="*/ 109 w 233"/>
                  <a:gd name="T17" fmla="*/ 109 h 193"/>
                  <a:gd name="T18" fmla="*/ 123 w 233"/>
                  <a:gd name="T19" fmla="*/ 95 h 193"/>
                  <a:gd name="T20" fmla="*/ 137 w 233"/>
                  <a:gd name="T21" fmla="*/ 109 h 193"/>
                  <a:gd name="T22" fmla="*/ 123 w 233"/>
                  <a:gd name="T23" fmla="*/ 123 h 193"/>
                  <a:gd name="T24" fmla="*/ 178 w 233"/>
                  <a:gd name="T25" fmla="*/ 150 h 193"/>
                  <a:gd name="T26" fmla="*/ 178 w 233"/>
                  <a:gd name="T27" fmla="*/ 150 h 193"/>
                  <a:gd name="T28" fmla="*/ 164 w 233"/>
                  <a:gd name="T29" fmla="*/ 138 h 193"/>
                  <a:gd name="T30" fmla="*/ 178 w 233"/>
                  <a:gd name="T31" fmla="*/ 138 h 193"/>
                  <a:gd name="T32" fmla="*/ 191 w 233"/>
                  <a:gd name="T33" fmla="*/ 138 h 193"/>
                  <a:gd name="T34" fmla="*/ 178 w 233"/>
                  <a:gd name="T35" fmla="*/ 15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193">
                    <a:moveTo>
                      <a:pt x="150" y="0"/>
                    </a:moveTo>
                    <a:lnTo>
                      <a:pt x="150" y="0"/>
                    </a:lnTo>
                    <a:cubicBezTo>
                      <a:pt x="0" y="177"/>
                      <a:pt x="0" y="177"/>
                      <a:pt x="0" y="177"/>
                    </a:cubicBezTo>
                    <a:cubicBezTo>
                      <a:pt x="232" y="192"/>
                      <a:pt x="232" y="192"/>
                      <a:pt x="232" y="192"/>
                    </a:cubicBezTo>
                    <a:lnTo>
                      <a:pt x="232" y="177"/>
                    </a:lnTo>
                    <a:cubicBezTo>
                      <a:pt x="232" y="109"/>
                      <a:pt x="191" y="41"/>
                      <a:pt x="150" y="0"/>
                    </a:cubicBezTo>
                    <a:close/>
                    <a:moveTo>
                      <a:pt x="123" y="123"/>
                    </a:moveTo>
                    <a:lnTo>
                      <a:pt x="123" y="123"/>
                    </a:lnTo>
                    <a:cubicBezTo>
                      <a:pt x="109" y="123"/>
                      <a:pt x="109" y="123"/>
                      <a:pt x="109" y="109"/>
                    </a:cubicBezTo>
                    <a:cubicBezTo>
                      <a:pt x="109" y="109"/>
                      <a:pt x="109" y="95"/>
                      <a:pt x="123" y="95"/>
                    </a:cubicBezTo>
                    <a:lnTo>
                      <a:pt x="137" y="109"/>
                    </a:lnTo>
                    <a:cubicBezTo>
                      <a:pt x="137" y="123"/>
                      <a:pt x="123" y="123"/>
                      <a:pt x="123" y="123"/>
                    </a:cubicBezTo>
                    <a:close/>
                    <a:moveTo>
                      <a:pt x="178" y="150"/>
                    </a:moveTo>
                    <a:lnTo>
                      <a:pt x="178" y="150"/>
                    </a:lnTo>
                    <a:cubicBezTo>
                      <a:pt x="178" y="150"/>
                      <a:pt x="164" y="150"/>
                      <a:pt x="164" y="138"/>
                    </a:cubicBezTo>
                    <a:lnTo>
                      <a:pt x="178" y="138"/>
                    </a:lnTo>
                    <a:cubicBezTo>
                      <a:pt x="191" y="138"/>
                      <a:pt x="191" y="138"/>
                      <a:pt x="191" y="138"/>
                    </a:cubicBezTo>
                    <a:cubicBezTo>
                      <a:pt x="191" y="150"/>
                      <a:pt x="191" y="150"/>
                      <a:pt x="178"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17" name="Freeform 121"/>
              <p:cNvSpPr>
                <a:spLocks noChangeArrowheads="1"/>
              </p:cNvSpPr>
              <p:nvPr/>
            </p:nvSpPr>
            <p:spPr bwMode="auto">
              <a:xfrm>
                <a:off x="10774383" y="8982872"/>
                <a:ext cx="465668" cy="474924"/>
              </a:xfrm>
              <a:custGeom>
                <a:avLst/>
                <a:gdLst>
                  <a:gd name="T0" fmla="*/ 232 w 452"/>
                  <a:gd name="T1" fmla="*/ 232 h 465"/>
                  <a:gd name="T2" fmla="*/ 232 w 452"/>
                  <a:gd name="T3" fmla="*/ 232 h 465"/>
                  <a:gd name="T4" fmla="*/ 369 w 452"/>
                  <a:gd name="T5" fmla="*/ 55 h 465"/>
                  <a:gd name="T6" fmla="*/ 232 w 452"/>
                  <a:gd name="T7" fmla="*/ 0 h 465"/>
                  <a:gd name="T8" fmla="*/ 0 w 452"/>
                  <a:gd name="T9" fmla="*/ 232 h 465"/>
                  <a:gd name="T10" fmla="*/ 232 w 452"/>
                  <a:gd name="T11" fmla="*/ 464 h 465"/>
                  <a:gd name="T12" fmla="*/ 451 w 452"/>
                  <a:gd name="T13" fmla="*/ 246 h 465"/>
                  <a:gd name="T14" fmla="*/ 232 w 452"/>
                  <a:gd name="T15" fmla="*/ 232 h 465"/>
                  <a:gd name="T16" fmla="*/ 109 w 452"/>
                  <a:gd name="T17" fmla="*/ 300 h 465"/>
                  <a:gd name="T18" fmla="*/ 109 w 452"/>
                  <a:gd name="T19" fmla="*/ 300 h 465"/>
                  <a:gd name="T20" fmla="*/ 96 w 452"/>
                  <a:gd name="T21" fmla="*/ 287 h 465"/>
                  <a:gd name="T22" fmla="*/ 109 w 452"/>
                  <a:gd name="T23" fmla="*/ 274 h 465"/>
                  <a:gd name="T24" fmla="*/ 123 w 452"/>
                  <a:gd name="T25" fmla="*/ 287 h 465"/>
                  <a:gd name="T26" fmla="*/ 109 w 452"/>
                  <a:gd name="T27" fmla="*/ 300 h 465"/>
                  <a:gd name="T28" fmla="*/ 137 w 452"/>
                  <a:gd name="T29" fmla="*/ 178 h 465"/>
                  <a:gd name="T30" fmla="*/ 137 w 452"/>
                  <a:gd name="T31" fmla="*/ 178 h 465"/>
                  <a:gd name="T32" fmla="*/ 123 w 452"/>
                  <a:gd name="T33" fmla="*/ 164 h 465"/>
                  <a:gd name="T34" fmla="*/ 137 w 452"/>
                  <a:gd name="T35" fmla="*/ 152 h 465"/>
                  <a:gd name="T36" fmla="*/ 150 w 452"/>
                  <a:gd name="T37" fmla="*/ 164 h 465"/>
                  <a:gd name="T38" fmla="*/ 137 w 452"/>
                  <a:gd name="T39" fmla="*/ 178 h 465"/>
                  <a:gd name="T40" fmla="*/ 205 w 452"/>
                  <a:gd name="T41" fmla="*/ 68 h 465"/>
                  <a:gd name="T42" fmla="*/ 205 w 452"/>
                  <a:gd name="T43" fmla="*/ 68 h 465"/>
                  <a:gd name="T44" fmla="*/ 232 w 452"/>
                  <a:gd name="T45" fmla="*/ 55 h 465"/>
                  <a:gd name="T46" fmla="*/ 246 w 452"/>
                  <a:gd name="T47" fmla="*/ 68 h 465"/>
                  <a:gd name="T48" fmla="*/ 232 w 452"/>
                  <a:gd name="T49" fmla="*/ 97 h 465"/>
                  <a:gd name="T50" fmla="*/ 205 w 452"/>
                  <a:gd name="T51" fmla="*/ 68 h 465"/>
                  <a:gd name="T52" fmla="*/ 246 w 452"/>
                  <a:gd name="T53" fmla="*/ 397 h 465"/>
                  <a:gd name="T54" fmla="*/ 246 w 452"/>
                  <a:gd name="T55" fmla="*/ 397 h 465"/>
                  <a:gd name="T56" fmla="*/ 219 w 452"/>
                  <a:gd name="T57" fmla="*/ 370 h 465"/>
                  <a:gd name="T58" fmla="*/ 246 w 452"/>
                  <a:gd name="T59" fmla="*/ 329 h 465"/>
                  <a:gd name="T60" fmla="*/ 287 w 452"/>
                  <a:gd name="T61" fmla="*/ 370 h 465"/>
                  <a:gd name="T62" fmla="*/ 246 w 452"/>
                  <a:gd name="T63" fmla="*/ 397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465">
                    <a:moveTo>
                      <a:pt x="232" y="232"/>
                    </a:moveTo>
                    <a:lnTo>
                      <a:pt x="232" y="232"/>
                    </a:lnTo>
                    <a:cubicBezTo>
                      <a:pt x="369" y="55"/>
                      <a:pt x="369" y="55"/>
                      <a:pt x="369" y="55"/>
                    </a:cubicBezTo>
                    <a:cubicBezTo>
                      <a:pt x="328" y="27"/>
                      <a:pt x="273" y="0"/>
                      <a:pt x="232" y="0"/>
                    </a:cubicBezTo>
                    <a:cubicBezTo>
                      <a:pt x="96" y="0"/>
                      <a:pt x="0" y="109"/>
                      <a:pt x="0" y="232"/>
                    </a:cubicBezTo>
                    <a:cubicBezTo>
                      <a:pt x="0" y="355"/>
                      <a:pt x="96" y="464"/>
                      <a:pt x="232" y="464"/>
                    </a:cubicBezTo>
                    <a:cubicBezTo>
                      <a:pt x="341" y="464"/>
                      <a:pt x="437" y="370"/>
                      <a:pt x="451" y="246"/>
                    </a:cubicBezTo>
                    <a:lnTo>
                      <a:pt x="232" y="232"/>
                    </a:lnTo>
                    <a:close/>
                    <a:moveTo>
                      <a:pt x="109" y="300"/>
                    </a:moveTo>
                    <a:lnTo>
                      <a:pt x="109" y="300"/>
                    </a:lnTo>
                    <a:cubicBezTo>
                      <a:pt x="109" y="300"/>
                      <a:pt x="96" y="300"/>
                      <a:pt x="96" y="287"/>
                    </a:cubicBezTo>
                    <a:lnTo>
                      <a:pt x="109" y="274"/>
                    </a:lnTo>
                    <a:cubicBezTo>
                      <a:pt x="123" y="274"/>
                      <a:pt x="123" y="287"/>
                      <a:pt x="123" y="287"/>
                    </a:cubicBezTo>
                    <a:cubicBezTo>
                      <a:pt x="123" y="300"/>
                      <a:pt x="123" y="300"/>
                      <a:pt x="109" y="300"/>
                    </a:cubicBezTo>
                    <a:close/>
                    <a:moveTo>
                      <a:pt x="137" y="178"/>
                    </a:moveTo>
                    <a:lnTo>
                      <a:pt x="137" y="178"/>
                    </a:lnTo>
                    <a:cubicBezTo>
                      <a:pt x="137" y="178"/>
                      <a:pt x="123" y="178"/>
                      <a:pt x="123" y="164"/>
                    </a:cubicBezTo>
                    <a:lnTo>
                      <a:pt x="137" y="152"/>
                    </a:lnTo>
                    <a:cubicBezTo>
                      <a:pt x="150" y="152"/>
                      <a:pt x="150" y="164"/>
                      <a:pt x="150" y="164"/>
                    </a:cubicBezTo>
                    <a:cubicBezTo>
                      <a:pt x="150" y="178"/>
                      <a:pt x="150" y="178"/>
                      <a:pt x="137" y="178"/>
                    </a:cubicBezTo>
                    <a:close/>
                    <a:moveTo>
                      <a:pt x="205" y="68"/>
                    </a:moveTo>
                    <a:lnTo>
                      <a:pt x="205" y="68"/>
                    </a:lnTo>
                    <a:cubicBezTo>
                      <a:pt x="205" y="55"/>
                      <a:pt x="219" y="55"/>
                      <a:pt x="232" y="55"/>
                    </a:cubicBezTo>
                    <a:cubicBezTo>
                      <a:pt x="246" y="55"/>
                      <a:pt x="246" y="55"/>
                      <a:pt x="246" y="68"/>
                    </a:cubicBezTo>
                    <a:cubicBezTo>
                      <a:pt x="246" y="82"/>
                      <a:pt x="246" y="97"/>
                      <a:pt x="232" y="97"/>
                    </a:cubicBezTo>
                    <a:cubicBezTo>
                      <a:pt x="219" y="97"/>
                      <a:pt x="205" y="82"/>
                      <a:pt x="205" y="68"/>
                    </a:cubicBezTo>
                    <a:close/>
                    <a:moveTo>
                      <a:pt x="246" y="397"/>
                    </a:moveTo>
                    <a:lnTo>
                      <a:pt x="246" y="397"/>
                    </a:lnTo>
                    <a:cubicBezTo>
                      <a:pt x="232" y="397"/>
                      <a:pt x="219" y="384"/>
                      <a:pt x="219" y="370"/>
                    </a:cubicBezTo>
                    <a:cubicBezTo>
                      <a:pt x="219" y="341"/>
                      <a:pt x="232" y="329"/>
                      <a:pt x="246" y="329"/>
                    </a:cubicBezTo>
                    <a:cubicBezTo>
                      <a:pt x="273" y="329"/>
                      <a:pt x="287" y="341"/>
                      <a:pt x="287" y="370"/>
                    </a:cubicBezTo>
                    <a:cubicBezTo>
                      <a:pt x="287" y="384"/>
                      <a:pt x="273" y="397"/>
                      <a:pt x="246" y="39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18" name="Group 517"/>
            <p:cNvGrpSpPr/>
            <p:nvPr/>
          </p:nvGrpSpPr>
          <p:grpSpPr>
            <a:xfrm rot="21306954">
              <a:off x="6962074" y="7506958"/>
              <a:ext cx="494169" cy="494297"/>
              <a:chOff x="10774383" y="7695099"/>
              <a:chExt cx="561542" cy="561688"/>
            </a:xfrm>
            <a:solidFill>
              <a:schemeClr val="accent1"/>
            </a:solidFill>
          </p:grpSpPr>
          <p:sp>
            <p:nvSpPr>
              <p:cNvPr id="519" name="Freeform 145"/>
              <p:cNvSpPr>
                <a:spLocks noChangeArrowheads="1"/>
              </p:cNvSpPr>
              <p:nvPr/>
            </p:nvSpPr>
            <p:spPr bwMode="auto">
              <a:xfrm>
                <a:off x="10806341" y="8133490"/>
                <a:ext cx="488494" cy="123297"/>
              </a:xfrm>
              <a:custGeom>
                <a:avLst/>
                <a:gdLst>
                  <a:gd name="T0" fmla="*/ 0 w 478"/>
                  <a:gd name="T1" fmla="*/ 0 h 124"/>
                  <a:gd name="T2" fmla="*/ 0 w 478"/>
                  <a:gd name="T3" fmla="*/ 0 h 124"/>
                  <a:gd name="T4" fmla="*/ 95 w 478"/>
                  <a:gd name="T5" fmla="*/ 123 h 124"/>
                  <a:gd name="T6" fmla="*/ 382 w 478"/>
                  <a:gd name="T7" fmla="*/ 123 h 124"/>
                  <a:gd name="T8" fmla="*/ 477 w 478"/>
                  <a:gd name="T9" fmla="*/ 0 h 124"/>
                  <a:gd name="T10" fmla="*/ 477 w 478"/>
                  <a:gd name="T11" fmla="*/ 0 h 124"/>
                  <a:gd name="T12" fmla="*/ 0 w 478"/>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478" h="124">
                    <a:moveTo>
                      <a:pt x="0" y="0"/>
                    </a:moveTo>
                    <a:lnTo>
                      <a:pt x="0" y="0"/>
                    </a:lnTo>
                    <a:cubicBezTo>
                      <a:pt x="0" y="69"/>
                      <a:pt x="54" y="123"/>
                      <a:pt x="95" y="123"/>
                    </a:cubicBezTo>
                    <a:cubicBezTo>
                      <a:pt x="382" y="123"/>
                      <a:pt x="382" y="123"/>
                      <a:pt x="382" y="123"/>
                    </a:cubicBezTo>
                    <a:cubicBezTo>
                      <a:pt x="436" y="123"/>
                      <a:pt x="477" y="69"/>
                      <a:pt x="477" y="0"/>
                    </a:cubicBezTo>
                    <a:lnTo>
                      <a:pt x="47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0" name="Freeform 146"/>
              <p:cNvSpPr>
                <a:spLocks noChangeArrowheads="1"/>
              </p:cNvSpPr>
              <p:nvPr/>
            </p:nvSpPr>
            <p:spPr bwMode="auto">
              <a:xfrm>
                <a:off x="10774383" y="7937127"/>
                <a:ext cx="561542" cy="136997"/>
              </a:xfrm>
              <a:custGeom>
                <a:avLst/>
                <a:gdLst>
                  <a:gd name="T0" fmla="*/ 546 w 547"/>
                  <a:gd name="T1" fmla="*/ 68 h 138"/>
                  <a:gd name="T2" fmla="*/ 546 w 547"/>
                  <a:gd name="T3" fmla="*/ 68 h 138"/>
                  <a:gd name="T4" fmla="*/ 505 w 547"/>
                  <a:gd name="T5" fmla="*/ 28 h 138"/>
                  <a:gd name="T6" fmla="*/ 464 w 547"/>
                  <a:gd name="T7" fmla="*/ 41 h 138"/>
                  <a:gd name="T8" fmla="*/ 437 w 547"/>
                  <a:gd name="T9" fmla="*/ 68 h 138"/>
                  <a:gd name="T10" fmla="*/ 410 w 547"/>
                  <a:gd name="T11" fmla="*/ 41 h 138"/>
                  <a:gd name="T12" fmla="*/ 382 w 547"/>
                  <a:gd name="T13" fmla="*/ 41 h 138"/>
                  <a:gd name="T14" fmla="*/ 369 w 547"/>
                  <a:gd name="T15" fmla="*/ 41 h 138"/>
                  <a:gd name="T16" fmla="*/ 355 w 547"/>
                  <a:gd name="T17" fmla="*/ 41 h 138"/>
                  <a:gd name="T18" fmla="*/ 341 w 547"/>
                  <a:gd name="T19" fmla="*/ 55 h 138"/>
                  <a:gd name="T20" fmla="*/ 314 w 547"/>
                  <a:gd name="T21" fmla="*/ 28 h 138"/>
                  <a:gd name="T22" fmla="*/ 246 w 547"/>
                  <a:gd name="T23" fmla="*/ 41 h 138"/>
                  <a:gd name="T24" fmla="*/ 232 w 547"/>
                  <a:gd name="T25" fmla="*/ 68 h 138"/>
                  <a:gd name="T26" fmla="*/ 219 w 547"/>
                  <a:gd name="T27" fmla="*/ 55 h 138"/>
                  <a:gd name="T28" fmla="*/ 178 w 547"/>
                  <a:gd name="T29" fmla="*/ 55 h 138"/>
                  <a:gd name="T30" fmla="*/ 164 w 547"/>
                  <a:gd name="T31" fmla="*/ 14 h 138"/>
                  <a:gd name="T32" fmla="*/ 137 w 547"/>
                  <a:gd name="T33" fmla="*/ 14 h 138"/>
                  <a:gd name="T34" fmla="*/ 82 w 547"/>
                  <a:gd name="T35" fmla="*/ 28 h 138"/>
                  <a:gd name="T36" fmla="*/ 55 w 547"/>
                  <a:gd name="T37" fmla="*/ 28 h 138"/>
                  <a:gd name="T38" fmla="*/ 28 w 547"/>
                  <a:gd name="T39" fmla="*/ 28 h 138"/>
                  <a:gd name="T40" fmla="*/ 0 w 547"/>
                  <a:gd name="T41" fmla="*/ 82 h 138"/>
                  <a:gd name="T42" fmla="*/ 28 w 547"/>
                  <a:gd name="T43" fmla="*/ 123 h 138"/>
                  <a:gd name="T44" fmla="*/ 69 w 547"/>
                  <a:gd name="T45" fmla="*/ 123 h 138"/>
                  <a:gd name="T46" fmla="*/ 150 w 547"/>
                  <a:gd name="T47" fmla="*/ 123 h 138"/>
                  <a:gd name="T48" fmla="*/ 178 w 547"/>
                  <a:gd name="T49" fmla="*/ 109 h 138"/>
                  <a:gd name="T50" fmla="*/ 205 w 547"/>
                  <a:gd name="T51" fmla="*/ 109 h 138"/>
                  <a:gd name="T52" fmla="*/ 246 w 547"/>
                  <a:gd name="T53" fmla="*/ 123 h 138"/>
                  <a:gd name="T54" fmla="*/ 260 w 547"/>
                  <a:gd name="T55" fmla="*/ 109 h 138"/>
                  <a:gd name="T56" fmla="*/ 300 w 547"/>
                  <a:gd name="T57" fmla="*/ 123 h 138"/>
                  <a:gd name="T58" fmla="*/ 328 w 547"/>
                  <a:gd name="T59" fmla="*/ 123 h 138"/>
                  <a:gd name="T60" fmla="*/ 355 w 547"/>
                  <a:gd name="T61" fmla="*/ 123 h 138"/>
                  <a:gd name="T62" fmla="*/ 396 w 547"/>
                  <a:gd name="T63" fmla="*/ 123 h 138"/>
                  <a:gd name="T64" fmla="*/ 437 w 547"/>
                  <a:gd name="T65" fmla="*/ 123 h 138"/>
                  <a:gd name="T66" fmla="*/ 532 w 547"/>
                  <a:gd name="T67" fmla="*/ 109 h 138"/>
                  <a:gd name="T68" fmla="*/ 546 w 547"/>
                  <a:gd name="T69" fmla="*/ 6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7" h="138">
                    <a:moveTo>
                      <a:pt x="546" y="68"/>
                    </a:moveTo>
                    <a:lnTo>
                      <a:pt x="546" y="68"/>
                    </a:lnTo>
                    <a:cubicBezTo>
                      <a:pt x="546" y="41"/>
                      <a:pt x="532" y="41"/>
                      <a:pt x="505" y="28"/>
                    </a:cubicBezTo>
                    <a:cubicBezTo>
                      <a:pt x="492" y="28"/>
                      <a:pt x="478" y="28"/>
                      <a:pt x="464" y="41"/>
                    </a:cubicBezTo>
                    <a:cubicBezTo>
                      <a:pt x="451" y="55"/>
                      <a:pt x="451" y="68"/>
                      <a:pt x="437" y="68"/>
                    </a:cubicBezTo>
                    <a:cubicBezTo>
                      <a:pt x="423" y="68"/>
                      <a:pt x="423" y="55"/>
                      <a:pt x="410" y="41"/>
                    </a:cubicBezTo>
                    <a:cubicBezTo>
                      <a:pt x="396" y="28"/>
                      <a:pt x="396" y="28"/>
                      <a:pt x="382" y="41"/>
                    </a:cubicBezTo>
                    <a:cubicBezTo>
                      <a:pt x="382" y="41"/>
                      <a:pt x="382" y="41"/>
                      <a:pt x="369" y="41"/>
                    </a:cubicBezTo>
                    <a:cubicBezTo>
                      <a:pt x="369" y="41"/>
                      <a:pt x="369" y="41"/>
                      <a:pt x="355" y="41"/>
                    </a:cubicBezTo>
                    <a:cubicBezTo>
                      <a:pt x="355" y="55"/>
                      <a:pt x="355" y="55"/>
                      <a:pt x="341" y="55"/>
                    </a:cubicBezTo>
                    <a:cubicBezTo>
                      <a:pt x="328" y="68"/>
                      <a:pt x="328" y="41"/>
                      <a:pt x="314" y="28"/>
                    </a:cubicBezTo>
                    <a:cubicBezTo>
                      <a:pt x="287" y="14"/>
                      <a:pt x="260" y="14"/>
                      <a:pt x="246" y="41"/>
                    </a:cubicBezTo>
                    <a:cubicBezTo>
                      <a:pt x="246" y="55"/>
                      <a:pt x="246" y="68"/>
                      <a:pt x="232" y="68"/>
                    </a:cubicBezTo>
                    <a:cubicBezTo>
                      <a:pt x="232" y="82"/>
                      <a:pt x="219" y="68"/>
                      <a:pt x="219" y="55"/>
                    </a:cubicBezTo>
                    <a:cubicBezTo>
                      <a:pt x="205" y="55"/>
                      <a:pt x="191" y="55"/>
                      <a:pt x="178" y="55"/>
                    </a:cubicBezTo>
                    <a:cubicBezTo>
                      <a:pt x="164" y="41"/>
                      <a:pt x="164" y="28"/>
                      <a:pt x="164" y="14"/>
                    </a:cubicBezTo>
                    <a:cubicBezTo>
                      <a:pt x="150" y="14"/>
                      <a:pt x="137" y="14"/>
                      <a:pt x="137" y="14"/>
                    </a:cubicBezTo>
                    <a:cubicBezTo>
                      <a:pt x="109" y="0"/>
                      <a:pt x="96" y="0"/>
                      <a:pt x="82" y="28"/>
                    </a:cubicBezTo>
                    <a:cubicBezTo>
                      <a:pt x="69" y="28"/>
                      <a:pt x="69" y="41"/>
                      <a:pt x="55" y="28"/>
                    </a:cubicBezTo>
                    <a:cubicBezTo>
                      <a:pt x="41" y="28"/>
                      <a:pt x="41" y="28"/>
                      <a:pt x="28" y="28"/>
                    </a:cubicBezTo>
                    <a:cubicBezTo>
                      <a:pt x="14" y="41"/>
                      <a:pt x="14" y="68"/>
                      <a:pt x="0" y="82"/>
                    </a:cubicBezTo>
                    <a:cubicBezTo>
                      <a:pt x="0" y="96"/>
                      <a:pt x="14" y="123"/>
                      <a:pt x="28" y="123"/>
                    </a:cubicBezTo>
                    <a:cubicBezTo>
                      <a:pt x="41" y="123"/>
                      <a:pt x="55" y="123"/>
                      <a:pt x="69" y="123"/>
                    </a:cubicBezTo>
                    <a:cubicBezTo>
                      <a:pt x="96" y="109"/>
                      <a:pt x="123" y="137"/>
                      <a:pt x="150" y="123"/>
                    </a:cubicBezTo>
                    <a:cubicBezTo>
                      <a:pt x="164" y="123"/>
                      <a:pt x="164" y="109"/>
                      <a:pt x="178" y="109"/>
                    </a:cubicBezTo>
                    <a:cubicBezTo>
                      <a:pt x="178" y="109"/>
                      <a:pt x="191" y="109"/>
                      <a:pt x="205" y="109"/>
                    </a:cubicBezTo>
                    <a:cubicBezTo>
                      <a:pt x="219" y="123"/>
                      <a:pt x="232" y="123"/>
                      <a:pt x="246" y="123"/>
                    </a:cubicBezTo>
                    <a:cubicBezTo>
                      <a:pt x="260" y="123"/>
                      <a:pt x="260" y="109"/>
                      <a:pt x="260" y="109"/>
                    </a:cubicBezTo>
                    <a:cubicBezTo>
                      <a:pt x="273" y="109"/>
                      <a:pt x="287" y="109"/>
                      <a:pt x="300" y="123"/>
                    </a:cubicBezTo>
                    <a:cubicBezTo>
                      <a:pt x="300" y="123"/>
                      <a:pt x="314" y="123"/>
                      <a:pt x="328" y="123"/>
                    </a:cubicBezTo>
                    <a:cubicBezTo>
                      <a:pt x="341" y="123"/>
                      <a:pt x="341" y="123"/>
                      <a:pt x="355" y="123"/>
                    </a:cubicBezTo>
                    <a:cubicBezTo>
                      <a:pt x="369" y="109"/>
                      <a:pt x="382" y="123"/>
                      <a:pt x="396" y="123"/>
                    </a:cubicBezTo>
                    <a:cubicBezTo>
                      <a:pt x="410" y="137"/>
                      <a:pt x="423" y="123"/>
                      <a:pt x="437" y="123"/>
                    </a:cubicBezTo>
                    <a:cubicBezTo>
                      <a:pt x="464" y="109"/>
                      <a:pt x="505" y="137"/>
                      <a:pt x="532" y="109"/>
                    </a:cubicBezTo>
                    <a:cubicBezTo>
                      <a:pt x="546" y="109"/>
                      <a:pt x="546" y="82"/>
                      <a:pt x="546" y="68"/>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1" name="Freeform 147"/>
              <p:cNvSpPr>
                <a:spLocks noChangeArrowheads="1"/>
              </p:cNvSpPr>
              <p:nvPr/>
            </p:nvSpPr>
            <p:spPr bwMode="auto">
              <a:xfrm>
                <a:off x="10820037" y="7695099"/>
                <a:ext cx="474799" cy="196363"/>
              </a:xfrm>
              <a:custGeom>
                <a:avLst/>
                <a:gdLst>
                  <a:gd name="T0" fmla="*/ 287 w 465"/>
                  <a:gd name="T1" fmla="*/ 14 h 192"/>
                  <a:gd name="T2" fmla="*/ 287 w 465"/>
                  <a:gd name="T3" fmla="*/ 14 h 192"/>
                  <a:gd name="T4" fmla="*/ 287 w 465"/>
                  <a:gd name="T5" fmla="*/ 14 h 192"/>
                  <a:gd name="T6" fmla="*/ 287 w 465"/>
                  <a:gd name="T7" fmla="*/ 14 h 192"/>
                  <a:gd name="T8" fmla="*/ 232 w 465"/>
                  <a:gd name="T9" fmla="*/ 0 h 192"/>
                  <a:gd name="T10" fmla="*/ 0 w 465"/>
                  <a:gd name="T11" fmla="*/ 191 h 192"/>
                  <a:gd name="T12" fmla="*/ 464 w 465"/>
                  <a:gd name="T13" fmla="*/ 191 h 192"/>
                  <a:gd name="T14" fmla="*/ 287 w 465"/>
                  <a:gd name="T15" fmla="*/ 14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5" h="192">
                    <a:moveTo>
                      <a:pt x="287" y="14"/>
                    </a:moveTo>
                    <a:lnTo>
                      <a:pt x="287" y="14"/>
                    </a:lnTo>
                    <a:lnTo>
                      <a:pt x="287" y="14"/>
                    </a:lnTo>
                    <a:lnTo>
                      <a:pt x="287" y="14"/>
                    </a:lnTo>
                    <a:cubicBezTo>
                      <a:pt x="273" y="0"/>
                      <a:pt x="246" y="0"/>
                      <a:pt x="232" y="0"/>
                    </a:cubicBezTo>
                    <a:cubicBezTo>
                      <a:pt x="123" y="0"/>
                      <a:pt x="28" y="82"/>
                      <a:pt x="0" y="191"/>
                    </a:cubicBezTo>
                    <a:cubicBezTo>
                      <a:pt x="464" y="191"/>
                      <a:pt x="464" y="191"/>
                      <a:pt x="464" y="191"/>
                    </a:cubicBezTo>
                    <a:cubicBezTo>
                      <a:pt x="437" y="96"/>
                      <a:pt x="369" y="26"/>
                      <a:pt x="287"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2" name="Group 521"/>
            <p:cNvGrpSpPr/>
            <p:nvPr/>
          </p:nvGrpSpPr>
          <p:grpSpPr>
            <a:xfrm rot="21306954">
              <a:off x="6388554" y="10359398"/>
              <a:ext cx="764798" cy="727678"/>
              <a:chOff x="10774383" y="10183880"/>
              <a:chExt cx="561542" cy="534287"/>
            </a:xfrm>
            <a:solidFill>
              <a:schemeClr val="accent6"/>
            </a:solidFill>
          </p:grpSpPr>
          <p:sp>
            <p:nvSpPr>
              <p:cNvPr id="523" name="Freeform 175"/>
              <p:cNvSpPr>
                <a:spLocks noChangeArrowheads="1"/>
              </p:cNvSpPr>
              <p:nvPr/>
            </p:nvSpPr>
            <p:spPr bwMode="auto">
              <a:xfrm>
                <a:off x="10774383" y="10339142"/>
                <a:ext cx="561542" cy="379025"/>
              </a:xfrm>
              <a:custGeom>
                <a:avLst/>
                <a:gdLst>
                  <a:gd name="T0" fmla="*/ 0 w 547"/>
                  <a:gd name="T1" fmla="*/ 0 h 369"/>
                  <a:gd name="T2" fmla="*/ 0 w 547"/>
                  <a:gd name="T3" fmla="*/ 0 h 369"/>
                  <a:gd name="T4" fmla="*/ 0 w 547"/>
                  <a:gd name="T5" fmla="*/ 300 h 369"/>
                  <a:gd name="T6" fmla="*/ 28 w 547"/>
                  <a:gd name="T7" fmla="*/ 341 h 369"/>
                  <a:gd name="T8" fmla="*/ 69 w 547"/>
                  <a:gd name="T9" fmla="*/ 341 h 369"/>
                  <a:gd name="T10" fmla="*/ 69 w 547"/>
                  <a:gd name="T11" fmla="*/ 354 h 369"/>
                  <a:gd name="T12" fmla="*/ 82 w 547"/>
                  <a:gd name="T13" fmla="*/ 368 h 369"/>
                  <a:gd name="T14" fmla="*/ 96 w 547"/>
                  <a:gd name="T15" fmla="*/ 354 h 369"/>
                  <a:gd name="T16" fmla="*/ 96 w 547"/>
                  <a:gd name="T17" fmla="*/ 341 h 369"/>
                  <a:gd name="T18" fmla="*/ 451 w 547"/>
                  <a:gd name="T19" fmla="*/ 341 h 369"/>
                  <a:gd name="T20" fmla="*/ 451 w 547"/>
                  <a:gd name="T21" fmla="*/ 354 h 369"/>
                  <a:gd name="T22" fmla="*/ 464 w 547"/>
                  <a:gd name="T23" fmla="*/ 368 h 369"/>
                  <a:gd name="T24" fmla="*/ 478 w 547"/>
                  <a:gd name="T25" fmla="*/ 354 h 369"/>
                  <a:gd name="T26" fmla="*/ 478 w 547"/>
                  <a:gd name="T27" fmla="*/ 341 h 369"/>
                  <a:gd name="T28" fmla="*/ 505 w 547"/>
                  <a:gd name="T29" fmla="*/ 341 h 369"/>
                  <a:gd name="T30" fmla="*/ 546 w 547"/>
                  <a:gd name="T31" fmla="*/ 300 h 369"/>
                  <a:gd name="T32" fmla="*/ 546 w 547"/>
                  <a:gd name="T33" fmla="*/ 0 h 369"/>
                  <a:gd name="T34" fmla="*/ 0 w 547"/>
                  <a:gd name="T35" fmla="*/ 0 h 369"/>
                  <a:gd name="T36" fmla="*/ 437 w 547"/>
                  <a:gd name="T37" fmla="*/ 204 h 369"/>
                  <a:gd name="T38" fmla="*/ 437 w 547"/>
                  <a:gd name="T39" fmla="*/ 204 h 369"/>
                  <a:gd name="T40" fmla="*/ 396 w 547"/>
                  <a:gd name="T41" fmla="*/ 259 h 369"/>
                  <a:gd name="T42" fmla="*/ 150 w 547"/>
                  <a:gd name="T43" fmla="*/ 259 h 369"/>
                  <a:gd name="T44" fmla="*/ 109 w 547"/>
                  <a:gd name="T45" fmla="*/ 204 h 369"/>
                  <a:gd name="T46" fmla="*/ 109 w 547"/>
                  <a:gd name="T47" fmla="*/ 122 h 369"/>
                  <a:gd name="T48" fmla="*/ 150 w 547"/>
                  <a:gd name="T49" fmla="*/ 82 h 369"/>
                  <a:gd name="T50" fmla="*/ 396 w 547"/>
                  <a:gd name="T51" fmla="*/ 82 h 369"/>
                  <a:gd name="T52" fmla="*/ 437 w 547"/>
                  <a:gd name="T53" fmla="*/ 122 h 369"/>
                  <a:gd name="T54" fmla="*/ 437 w 547"/>
                  <a:gd name="T55" fmla="*/ 20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7" h="369">
                    <a:moveTo>
                      <a:pt x="0" y="0"/>
                    </a:moveTo>
                    <a:lnTo>
                      <a:pt x="0" y="0"/>
                    </a:lnTo>
                    <a:cubicBezTo>
                      <a:pt x="0" y="300"/>
                      <a:pt x="0" y="300"/>
                      <a:pt x="0" y="300"/>
                    </a:cubicBezTo>
                    <a:cubicBezTo>
                      <a:pt x="0" y="327"/>
                      <a:pt x="14" y="341"/>
                      <a:pt x="28" y="341"/>
                    </a:cubicBezTo>
                    <a:cubicBezTo>
                      <a:pt x="69" y="341"/>
                      <a:pt x="69" y="341"/>
                      <a:pt x="69" y="341"/>
                    </a:cubicBezTo>
                    <a:cubicBezTo>
                      <a:pt x="69" y="354"/>
                      <a:pt x="69" y="354"/>
                      <a:pt x="69" y="354"/>
                    </a:cubicBezTo>
                    <a:cubicBezTo>
                      <a:pt x="69" y="368"/>
                      <a:pt x="82" y="368"/>
                      <a:pt x="82" y="368"/>
                    </a:cubicBezTo>
                    <a:cubicBezTo>
                      <a:pt x="96" y="368"/>
                      <a:pt x="96" y="368"/>
                      <a:pt x="96" y="354"/>
                    </a:cubicBezTo>
                    <a:cubicBezTo>
                      <a:pt x="96" y="341"/>
                      <a:pt x="96" y="341"/>
                      <a:pt x="96" y="341"/>
                    </a:cubicBezTo>
                    <a:cubicBezTo>
                      <a:pt x="451" y="341"/>
                      <a:pt x="451" y="341"/>
                      <a:pt x="451" y="341"/>
                    </a:cubicBezTo>
                    <a:cubicBezTo>
                      <a:pt x="451" y="354"/>
                      <a:pt x="451" y="354"/>
                      <a:pt x="451" y="354"/>
                    </a:cubicBezTo>
                    <a:cubicBezTo>
                      <a:pt x="451" y="368"/>
                      <a:pt x="451" y="368"/>
                      <a:pt x="464" y="368"/>
                    </a:cubicBezTo>
                    <a:cubicBezTo>
                      <a:pt x="464" y="368"/>
                      <a:pt x="478" y="368"/>
                      <a:pt x="478" y="354"/>
                    </a:cubicBezTo>
                    <a:cubicBezTo>
                      <a:pt x="478" y="341"/>
                      <a:pt x="478" y="341"/>
                      <a:pt x="478" y="341"/>
                    </a:cubicBezTo>
                    <a:cubicBezTo>
                      <a:pt x="505" y="341"/>
                      <a:pt x="505" y="341"/>
                      <a:pt x="505" y="341"/>
                    </a:cubicBezTo>
                    <a:cubicBezTo>
                      <a:pt x="532" y="341"/>
                      <a:pt x="546" y="327"/>
                      <a:pt x="546" y="300"/>
                    </a:cubicBezTo>
                    <a:cubicBezTo>
                      <a:pt x="546" y="0"/>
                      <a:pt x="546" y="0"/>
                      <a:pt x="546" y="0"/>
                    </a:cubicBezTo>
                    <a:lnTo>
                      <a:pt x="0" y="0"/>
                    </a:lnTo>
                    <a:close/>
                    <a:moveTo>
                      <a:pt x="437" y="204"/>
                    </a:moveTo>
                    <a:lnTo>
                      <a:pt x="437" y="204"/>
                    </a:lnTo>
                    <a:cubicBezTo>
                      <a:pt x="437" y="232"/>
                      <a:pt x="423" y="259"/>
                      <a:pt x="396" y="259"/>
                    </a:cubicBezTo>
                    <a:cubicBezTo>
                      <a:pt x="150" y="259"/>
                      <a:pt x="150" y="259"/>
                      <a:pt x="150" y="259"/>
                    </a:cubicBezTo>
                    <a:cubicBezTo>
                      <a:pt x="123" y="259"/>
                      <a:pt x="109" y="232"/>
                      <a:pt x="109" y="204"/>
                    </a:cubicBezTo>
                    <a:cubicBezTo>
                      <a:pt x="109" y="122"/>
                      <a:pt x="109" y="122"/>
                      <a:pt x="109" y="122"/>
                    </a:cubicBezTo>
                    <a:cubicBezTo>
                      <a:pt x="109" y="95"/>
                      <a:pt x="123" y="82"/>
                      <a:pt x="150" y="82"/>
                    </a:cubicBezTo>
                    <a:cubicBezTo>
                      <a:pt x="396" y="82"/>
                      <a:pt x="396" y="82"/>
                      <a:pt x="396" y="82"/>
                    </a:cubicBezTo>
                    <a:cubicBezTo>
                      <a:pt x="423" y="82"/>
                      <a:pt x="437" y="95"/>
                      <a:pt x="437" y="122"/>
                    </a:cubicBezTo>
                    <a:lnTo>
                      <a:pt x="437" y="204"/>
                    </a:ln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4" name="Freeform 176"/>
              <p:cNvSpPr>
                <a:spLocks noChangeArrowheads="1"/>
              </p:cNvSpPr>
              <p:nvPr/>
            </p:nvSpPr>
            <p:spPr bwMode="auto">
              <a:xfrm>
                <a:off x="10774383" y="10183880"/>
                <a:ext cx="561542" cy="123297"/>
              </a:xfrm>
              <a:custGeom>
                <a:avLst/>
                <a:gdLst>
                  <a:gd name="T0" fmla="*/ 546 w 547"/>
                  <a:gd name="T1" fmla="*/ 123 h 124"/>
                  <a:gd name="T2" fmla="*/ 546 w 547"/>
                  <a:gd name="T3" fmla="*/ 123 h 124"/>
                  <a:gd name="T4" fmla="*/ 546 w 547"/>
                  <a:gd name="T5" fmla="*/ 41 h 124"/>
                  <a:gd name="T6" fmla="*/ 505 w 547"/>
                  <a:gd name="T7" fmla="*/ 0 h 124"/>
                  <a:gd name="T8" fmla="*/ 28 w 547"/>
                  <a:gd name="T9" fmla="*/ 0 h 124"/>
                  <a:gd name="T10" fmla="*/ 0 w 547"/>
                  <a:gd name="T11" fmla="*/ 41 h 124"/>
                  <a:gd name="T12" fmla="*/ 0 w 547"/>
                  <a:gd name="T13" fmla="*/ 123 h 124"/>
                  <a:gd name="T14" fmla="*/ 546 w 547"/>
                  <a:gd name="T15" fmla="*/ 123 h 124"/>
                  <a:gd name="T16" fmla="*/ 287 w 547"/>
                  <a:gd name="T17" fmla="*/ 55 h 124"/>
                  <a:gd name="T18" fmla="*/ 287 w 547"/>
                  <a:gd name="T19" fmla="*/ 55 h 124"/>
                  <a:gd name="T20" fmla="*/ 314 w 547"/>
                  <a:gd name="T21" fmla="*/ 55 h 124"/>
                  <a:gd name="T22" fmla="*/ 328 w 547"/>
                  <a:gd name="T23" fmla="*/ 82 h 124"/>
                  <a:gd name="T24" fmla="*/ 314 w 547"/>
                  <a:gd name="T25" fmla="*/ 96 h 124"/>
                  <a:gd name="T26" fmla="*/ 287 w 547"/>
                  <a:gd name="T27" fmla="*/ 96 h 124"/>
                  <a:gd name="T28" fmla="*/ 273 w 547"/>
                  <a:gd name="T29" fmla="*/ 82 h 124"/>
                  <a:gd name="T30" fmla="*/ 287 w 547"/>
                  <a:gd name="T31" fmla="*/ 55 h 124"/>
                  <a:gd name="T32" fmla="*/ 219 w 547"/>
                  <a:gd name="T33" fmla="*/ 55 h 124"/>
                  <a:gd name="T34" fmla="*/ 219 w 547"/>
                  <a:gd name="T35" fmla="*/ 55 h 124"/>
                  <a:gd name="T36" fmla="*/ 232 w 547"/>
                  <a:gd name="T37" fmla="*/ 55 h 124"/>
                  <a:gd name="T38" fmla="*/ 260 w 547"/>
                  <a:gd name="T39" fmla="*/ 82 h 124"/>
                  <a:gd name="T40" fmla="*/ 232 w 547"/>
                  <a:gd name="T41" fmla="*/ 96 h 124"/>
                  <a:gd name="T42" fmla="*/ 219 w 547"/>
                  <a:gd name="T43" fmla="*/ 96 h 124"/>
                  <a:gd name="T44" fmla="*/ 191 w 547"/>
                  <a:gd name="T45" fmla="*/ 82 h 124"/>
                  <a:gd name="T46" fmla="*/ 219 w 547"/>
                  <a:gd name="T47" fmla="*/ 55 h 124"/>
                  <a:gd name="T48" fmla="*/ 137 w 547"/>
                  <a:gd name="T49" fmla="*/ 55 h 124"/>
                  <a:gd name="T50" fmla="*/ 137 w 547"/>
                  <a:gd name="T51" fmla="*/ 55 h 124"/>
                  <a:gd name="T52" fmla="*/ 164 w 547"/>
                  <a:gd name="T53" fmla="*/ 55 h 124"/>
                  <a:gd name="T54" fmla="*/ 178 w 547"/>
                  <a:gd name="T55" fmla="*/ 82 h 124"/>
                  <a:gd name="T56" fmla="*/ 164 w 547"/>
                  <a:gd name="T57" fmla="*/ 96 h 124"/>
                  <a:gd name="T58" fmla="*/ 137 w 547"/>
                  <a:gd name="T59" fmla="*/ 96 h 124"/>
                  <a:gd name="T60" fmla="*/ 123 w 547"/>
                  <a:gd name="T61" fmla="*/ 82 h 124"/>
                  <a:gd name="T62" fmla="*/ 137 w 547"/>
                  <a:gd name="T63" fmla="*/ 55 h 124"/>
                  <a:gd name="T64" fmla="*/ 55 w 547"/>
                  <a:gd name="T65" fmla="*/ 55 h 124"/>
                  <a:gd name="T66" fmla="*/ 55 w 547"/>
                  <a:gd name="T67" fmla="*/ 55 h 124"/>
                  <a:gd name="T68" fmla="*/ 82 w 547"/>
                  <a:gd name="T69" fmla="*/ 55 h 124"/>
                  <a:gd name="T70" fmla="*/ 96 w 547"/>
                  <a:gd name="T71" fmla="*/ 82 h 124"/>
                  <a:gd name="T72" fmla="*/ 82 w 547"/>
                  <a:gd name="T73" fmla="*/ 96 h 124"/>
                  <a:gd name="T74" fmla="*/ 55 w 547"/>
                  <a:gd name="T75" fmla="*/ 96 h 124"/>
                  <a:gd name="T76" fmla="*/ 41 w 547"/>
                  <a:gd name="T77" fmla="*/ 82 h 124"/>
                  <a:gd name="T78" fmla="*/ 55 w 547"/>
                  <a:gd name="T79" fmla="*/ 5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7" h="124">
                    <a:moveTo>
                      <a:pt x="546" y="123"/>
                    </a:moveTo>
                    <a:lnTo>
                      <a:pt x="546" y="123"/>
                    </a:lnTo>
                    <a:cubicBezTo>
                      <a:pt x="546" y="41"/>
                      <a:pt x="546" y="41"/>
                      <a:pt x="546" y="41"/>
                    </a:cubicBezTo>
                    <a:cubicBezTo>
                      <a:pt x="546" y="14"/>
                      <a:pt x="532" y="0"/>
                      <a:pt x="505" y="0"/>
                    </a:cubicBezTo>
                    <a:cubicBezTo>
                      <a:pt x="28" y="0"/>
                      <a:pt x="28" y="0"/>
                      <a:pt x="28" y="0"/>
                    </a:cubicBezTo>
                    <a:cubicBezTo>
                      <a:pt x="14" y="0"/>
                      <a:pt x="0" y="14"/>
                      <a:pt x="0" y="41"/>
                    </a:cubicBezTo>
                    <a:cubicBezTo>
                      <a:pt x="0" y="123"/>
                      <a:pt x="0" y="123"/>
                      <a:pt x="0" y="123"/>
                    </a:cubicBezTo>
                    <a:lnTo>
                      <a:pt x="546" y="123"/>
                    </a:lnTo>
                    <a:close/>
                    <a:moveTo>
                      <a:pt x="287" y="55"/>
                    </a:moveTo>
                    <a:lnTo>
                      <a:pt x="287" y="55"/>
                    </a:lnTo>
                    <a:cubicBezTo>
                      <a:pt x="314" y="55"/>
                      <a:pt x="314" y="55"/>
                      <a:pt x="314" y="55"/>
                    </a:cubicBezTo>
                    <a:cubicBezTo>
                      <a:pt x="328" y="55"/>
                      <a:pt x="328" y="69"/>
                      <a:pt x="328" y="82"/>
                    </a:cubicBezTo>
                    <a:cubicBezTo>
                      <a:pt x="328" y="82"/>
                      <a:pt x="328" y="96"/>
                      <a:pt x="314" y="96"/>
                    </a:cubicBezTo>
                    <a:cubicBezTo>
                      <a:pt x="287" y="96"/>
                      <a:pt x="287" y="96"/>
                      <a:pt x="287" y="96"/>
                    </a:cubicBezTo>
                    <a:lnTo>
                      <a:pt x="273" y="82"/>
                    </a:lnTo>
                    <a:cubicBezTo>
                      <a:pt x="273" y="69"/>
                      <a:pt x="287" y="55"/>
                      <a:pt x="287" y="55"/>
                    </a:cubicBezTo>
                    <a:close/>
                    <a:moveTo>
                      <a:pt x="219" y="55"/>
                    </a:moveTo>
                    <a:lnTo>
                      <a:pt x="219" y="55"/>
                    </a:lnTo>
                    <a:cubicBezTo>
                      <a:pt x="232" y="55"/>
                      <a:pt x="232" y="55"/>
                      <a:pt x="232" y="55"/>
                    </a:cubicBezTo>
                    <a:cubicBezTo>
                      <a:pt x="246" y="55"/>
                      <a:pt x="260" y="69"/>
                      <a:pt x="260" y="82"/>
                    </a:cubicBezTo>
                    <a:cubicBezTo>
                      <a:pt x="260" y="82"/>
                      <a:pt x="246" y="96"/>
                      <a:pt x="232" y="96"/>
                    </a:cubicBezTo>
                    <a:cubicBezTo>
                      <a:pt x="219" y="96"/>
                      <a:pt x="219" y="96"/>
                      <a:pt x="219" y="96"/>
                    </a:cubicBezTo>
                    <a:cubicBezTo>
                      <a:pt x="205" y="96"/>
                      <a:pt x="191" y="82"/>
                      <a:pt x="191" y="82"/>
                    </a:cubicBezTo>
                    <a:cubicBezTo>
                      <a:pt x="191" y="69"/>
                      <a:pt x="205" y="55"/>
                      <a:pt x="219" y="55"/>
                    </a:cubicBezTo>
                    <a:close/>
                    <a:moveTo>
                      <a:pt x="137" y="55"/>
                    </a:moveTo>
                    <a:lnTo>
                      <a:pt x="137" y="55"/>
                    </a:lnTo>
                    <a:cubicBezTo>
                      <a:pt x="164" y="55"/>
                      <a:pt x="164" y="55"/>
                      <a:pt x="164" y="55"/>
                    </a:cubicBezTo>
                    <a:cubicBezTo>
                      <a:pt x="164" y="55"/>
                      <a:pt x="178" y="69"/>
                      <a:pt x="178" y="82"/>
                    </a:cubicBezTo>
                    <a:lnTo>
                      <a:pt x="164" y="96"/>
                    </a:lnTo>
                    <a:cubicBezTo>
                      <a:pt x="137" y="96"/>
                      <a:pt x="137" y="96"/>
                      <a:pt x="137" y="96"/>
                    </a:cubicBezTo>
                    <a:cubicBezTo>
                      <a:pt x="123" y="96"/>
                      <a:pt x="123" y="82"/>
                      <a:pt x="123" y="82"/>
                    </a:cubicBezTo>
                    <a:cubicBezTo>
                      <a:pt x="123" y="69"/>
                      <a:pt x="123" y="55"/>
                      <a:pt x="137" y="55"/>
                    </a:cubicBezTo>
                    <a:close/>
                    <a:moveTo>
                      <a:pt x="55" y="55"/>
                    </a:moveTo>
                    <a:lnTo>
                      <a:pt x="55" y="55"/>
                    </a:lnTo>
                    <a:cubicBezTo>
                      <a:pt x="82" y="55"/>
                      <a:pt x="82" y="55"/>
                      <a:pt x="82" y="55"/>
                    </a:cubicBezTo>
                    <a:cubicBezTo>
                      <a:pt x="96" y="55"/>
                      <a:pt x="96" y="69"/>
                      <a:pt x="96" y="82"/>
                    </a:cubicBezTo>
                    <a:cubicBezTo>
                      <a:pt x="96" y="82"/>
                      <a:pt x="96" y="96"/>
                      <a:pt x="82" y="96"/>
                    </a:cubicBezTo>
                    <a:cubicBezTo>
                      <a:pt x="55" y="96"/>
                      <a:pt x="55" y="96"/>
                      <a:pt x="55" y="96"/>
                    </a:cubicBezTo>
                    <a:lnTo>
                      <a:pt x="41" y="82"/>
                    </a:lnTo>
                    <a:cubicBezTo>
                      <a:pt x="41" y="69"/>
                      <a:pt x="55" y="55"/>
                      <a:pt x="55" y="5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25" name="Group 524"/>
            <p:cNvGrpSpPr/>
            <p:nvPr/>
          </p:nvGrpSpPr>
          <p:grpSpPr>
            <a:xfrm rot="21306954">
              <a:off x="10969604" y="8262343"/>
              <a:ext cx="498186" cy="494297"/>
              <a:chOff x="10774383" y="11430551"/>
              <a:chExt cx="566107" cy="561688"/>
            </a:xfrm>
            <a:solidFill>
              <a:schemeClr val="accent3"/>
            </a:solidFill>
          </p:grpSpPr>
          <p:sp>
            <p:nvSpPr>
              <p:cNvPr id="526" name="Freeform 173"/>
              <p:cNvSpPr>
                <a:spLocks noChangeArrowheads="1"/>
              </p:cNvSpPr>
              <p:nvPr/>
            </p:nvSpPr>
            <p:spPr bwMode="auto">
              <a:xfrm>
                <a:off x="10806341" y="11430551"/>
                <a:ext cx="534149" cy="561688"/>
              </a:xfrm>
              <a:custGeom>
                <a:avLst/>
                <a:gdLst>
                  <a:gd name="T0" fmla="*/ 504 w 519"/>
                  <a:gd name="T1" fmla="*/ 0 h 547"/>
                  <a:gd name="T2" fmla="*/ 504 w 519"/>
                  <a:gd name="T3" fmla="*/ 0 h 547"/>
                  <a:gd name="T4" fmla="*/ 13 w 519"/>
                  <a:gd name="T5" fmla="*/ 0 h 547"/>
                  <a:gd name="T6" fmla="*/ 0 w 519"/>
                  <a:gd name="T7" fmla="*/ 13 h 547"/>
                  <a:gd name="T8" fmla="*/ 0 w 519"/>
                  <a:gd name="T9" fmla="*/ 205 h 547"/>
                  <a:gd name="T10" fmla="*/ 13 w 519"/>
                  <a:gd name="T11" fmla="*/ 218 h 547"/>
                  <a:gd name="T12" fmla="*/ 177 w 519"/>
                  <a:gd name="T13" fmla="*/ 218 h 547"/>
                  <a:gd name="T14" fmla="*/ 177 w 519"/>
                  <a:gd name="T15" fmla="*/ 286 h 547"/>
                  <a:gd name="T16" fmla="*/ 191 w 519"/>
                  <a:gd name="T17" fmla="*/ 300 h 547"/>
                  <a:gd name="T18" fmla="*/ 204 w 519"/>
                  <a:gd name="T19" fmla="*/ 286 h 547"/>
                  <a:gd name="T20" fmla="*/ 204 w 519"/>
                  <a:gd name="T21" fmla="*/ 218 h 547"/>
                  <a:gd name="T22" fmla="*/ 368 w 519"/>
                  <a:gd name="T23" fmla="*/ 218 h 547"/>
                  <a:gd name="T24" fmla="*/ 368 w 519"/>
                  <a:gd name="T25" fmla="*/ 450 h 547"/>
                  <a:gd name="T26" fmla="*/ 313 w 519"/>
                  <a:gd name="T27" fmla="*/ 450 h 547"/>
                  <a:gd name="T28" fmla="*/ 313 w 519"/>
                  <a:gd name="T29" fmla="*/ 450 h 547"/>
                  <a:gd name="T30" fmla="*/ 27 w 519"/>
                  <a:gd name="T31" fmla="*/ 450 h 547"/>
                  <a:gd name="T32" fmla="*/ 27 w 519"/>
                  <a:gd name="T33" fmla="*/ 450 h 547"/>
                  <a:gd name="T34" fmla="*/ 13 w 519"/>
                  <a:gd name="T35" fmla="*/ 450 h 547"/>
                  <a:gd name="T36" fmla="*/ 0 w 519"/>
                  <a:gd name="T37" fmla="*/ 464 h 547"/>
                  <a:gd name="T38" fmla="*/ 0 w 519"/>
                  <a:gd name="T39" fmla="*/ 532 h 547"/>
                  <a:gd name="T40" fmla="*/ 13 w 519"/>
                  <a:gd name="T41" fmla="*/ 546 h 547"/>
                  <a:gd name="T42" fmla="*/ 504 w 519"/>
                  <a:gd name="T43" fmla="*/ 546 h 547"/>
                  <a:gd name="T44" fmla="*/ 518 w 519"/>
                  <a:gd name="T45" fmla="*/ 532 h 547"/>
                  <a:gd name="T46" fmla="*/ 518 w 519"/>
                  <a:gd name="T47" fmla="*/ 13 h 547"/>
                  <a:gd name="T48" fmla="*/ 504 w 519"/>
                  <a:gd name="T49"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547">
                    <a:moveTo>
                      <a:pt x="504" y="0"/>
                    </a:moveTo>
                    <a:lnTo>
                      <a:pt x="504" y="0"/>
                    </a:lnTo>
                    <a:cubicBezTo>
                      <a:pt x="13" y="0"/>
                      <a:pt x="13" y="0"/>
                      <a:pt x="13" y="0"/>
                    </a:cubicBezTo>
                    <a:cubicBezTo>
                      <a:pt x="13" y="0"/>
                      <a:pt x="0" y="0"/>
                      <a:pt x="0" y="13"/>
                    </a:cubicBezTo>
                    <a:cubicBezTo>
                      <a:pt x="0" y="205"/>
                      <a:pt x="0" y="205"/>
                      <a:pt x="0" y="205"/>
                    </a:cubicBezTo>
                    <a:cubicBezTo>
                      <a:pt x="0" y="218"/>
                      <a:pt x="13" y="218"/>
                      <a:pt x="13" y="218"/>
                    </a:cubicBezTo>
                    <a:cubicBezTo>
                      <a:pt x="177" y="218"/>
                      <a:pt x="177" y="218"/>
                      <a:pt x="177" y="218"/>
                    </a:cubicBezTo>
                    <a:cubicBezTo>
                      <a:pt x="177" y="286"/>
                      <a:pt x="177" y="286"/>
                      <a:pt x="177" y="286"/>
                    </a:cubicBezTo>
                    <a:lnTo>
                      <a:pt x="191" y="300"/>
                    </a:lnTo>
                    <a:cubicBezTo>
                      <a:pt x="204" y="300"/>
                      <a:pt x="204" y="286"/>
                      <a:pt x="204" y="286"/>
                    </a:cubicBezTo>
                    <a:cubicBezTo>
                      <a:pt x="204" y="218"/>
                      <a:pt x="204" y="218"/>
                      <a:pt x="204" y="218"/>
                    </a:cubicBezTo>
                    <a:cubicBezTo>
                      <a:pt x="368" y="218"/>
                      <a:pt x="368" y="218"/>
                      <a:pt x="368" y="218"/>
                    </a:cubicBezTo>
                    <a:cubicBezTo>
                      <a:pt x="368" y="450"/>
                      <a:pt x="368" y="450"/>
                      <a:pt x="368" y="450"/>
                    </a:cubicBezTo>
                    <a:cubicBezTo>
                      <a:pt x="313" y="450"/>
                      <a:pt x="313" y="450"/>
                      <a:pt x="313" y="450"/>
                    </a:cubicBezTo>
                    <a:lnTo>
                      <a:pt x="313" y="450"/>
                    </a:lnTo>
                    <a:cubicBezTo>
                      <a:pt x="27" y="450"/>
                      <a:pt x="27" y="450"/>
                      <a:pt x="27" y="450"/>
                    </a:cubicBezTo>
                    <a:lnTo>
                      <a:pt x="27" y="450"/>
                    </a:lnTo>
                    <a:cubicBezTo>
                      <a:pt x="13" y="450"/>
                      <a:pt x="13" y="450"/>
                      <a:pt x="13" y="450"/>
                    </a:cubicBezTo>
                    <a:lnTo>
                      <a:pt x="0" y="464"/>
                    </a:lnTo>
                    <a:cubicBezTo>
                      <a:pt x="0" y="532"/>
                      <a:pt x="0" y="532"/>
                      <a:pt x="0" y="532"/>
                    </a:cubicBezTo>
                    <a:cubicBezTo>
                      <a:pt x="0" y="546"/>
                      <a:pt x="13" y="546"/>
                      <a:pt x="13" y="546"/>
                    </a:cubicBezTo>
                    <a:cubicBezTo>
                      <a:pt x="504" y="546"/>
                      <a:pt x="504" y="546"/>
                      <a:pt x="504" y="546"/>
                    </a:cubicBezTo>
                    <a:cubicBezTo>
                      <a:pt x="518" y="546"/>
                      <a:pt x="518" y="546"/>
                      <a:pt x="518" y="532"/>
                    </a:cubicBezTo>
                    <a:cubicBezTo>
                      <a:pt x="518" y="13"/>
                      <a:pt x="518" y="13"/>
                      <a:pt x="518" y="13"/>
                    </a:cubicBezTo>
                    <a:cubicBezTo>
                      <a:pt x="518" y="0"/>
                      <a:pt x="518" y="0"/>
                      <a:pt x="504" y="0"/>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7" name="Freeform 174"/>
              <p:cNvSpPr>
                <a:spLocks noChangeArrowheads="1"/>
              </p:cNvSpPr>
              <p:nvPr/>
            </p:nvSpPr>
            <p:spPr bwMode="auto">
              <a:xfrm>
                <a:off x="10774383" y="11681713"/>
                <a:ext cx="210009" cy="27400"/>
              </a:xfrm>
              <a:custGeom>
                <a:avLst/>
                <a:gdLst>
                  <a:gd name="T0" fmla="*/ 205 w 206"/>
                  <a:gd name="T1" fmla="*/ 14 h 29"/>
                  <a:gd name="T2" fmla="*/ 205 w 206"/>
                  <a:gd name="T3" fmla="*/ 14 h 29"/>
                  <a:gd name="T4" fmla="*/ 191 w 206"/>
                  <a:gd name="T5" fmla="*/ 0 h 29"/>
                  <a:gd name="T6" fmla="*/ 14 w 206"/>
                  <a:gd name="T7" fmla="*/ 0 h 29"/>
                  <a:gd name="T8" fmla="*/ 0 w 206"/>
                  <a:gd name="T9" fmla="*/ 14 h 29"/>
                  <a:gd name="T10" fmla="*/ 14 w 206"/>
                  <a:gd name="T11" fmla="*/ 28 h 29"/>
                  <a:gd name="T12" fmla="*/ 191 w 206"/>
                  <a:gd name="T13" fmla="*/ 28 h 29"/>
                  <a:gd name="T14" fmla="*/ 205 w 206"/>
                  <a:gd name="T15" fmla="*/ 14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29">
                    <a:moveTo>
                      <a:pt x="205" y="14"/>
                    </a:moveTo>
                    <a:lnTo>
                      <a:pt x="205" y="14"/>
                    </a:lnTo>
                    <a:lnTo>
                      <a:pt x="191" y="0"/>
                    </a:lnTo>
                    <a:cubicBezTo>
                      <a:pt x="14" y="0"/>
                      <a:pt x="14" y="0"/>
                      <a:pt x="14" y="0"/>
                    </a:cubicBezTo>
                    <a:cubicBezTo>
                      <a:pt x="0" y="0"/>
                      <a:pt x="0" y="14"/>
                      <a:pt x="0" y="14"/>
                    </a:cubicBezTo>
                    <a:cubicBezTo>
                      <a:pt x="0" y="28"/>
                      <a:pt x="0" y="28"/>
                      <a:pt x="14" y="28"/>
                    </a:cubicBezTo>
                    <a:cubicBezTo>
                      <a:pt x="191" y="28"/>
                      <a:pt x="191" y="28"/>
                      <a:pt x="191" y="28"/>
                    </a:cubicBezTo>
                    <a:cubicBezTo>
                      <a:pt x="191" y="28"/>
                      <a:pt x="205" y="28"/>
                      <a:pt x="205" y="14"/>
                    </a:cubicBezTo>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28" name="Freeform 916"/>
              <p:cNvSpPr>
                <a:spLocks noChangeArrowheads="1"/>
              </p:cNvSpPr>
              <p:nvPr/>
            </p:nvSpPr>
            <p:spPr bwMode="auto">
              <a:xfrm>
                <a:off x="10861126" y="11754776"/>
                <a:ext cx="237401" cy="136997"/>
              </a:xfrm>
              <a:custGeom>
                <a:avLst/>
                <a:gdLst>
                  <a:gd name="T0" fmla="*/ 55 w 233"/>
                  <a:gd name="T1" fmla="*/ 0 h 137"/>
                  <a:gd name="T2" fmla="*/ 55 w 233"/>
                  <a:gd name="T3" fmla="*/ 0 h 137"/>
                  <a:gd name="T4" fmla="*/ 55 w 233"/>
                  <a:gd name="T5" fmla="*/ 13 h 137"/>
                  <a:gd name="T6" fmla="*/ 27 w 233"/>
                  <a:gd name="T7" fmla="*/ 0 h 137"/>
                  <a:gd name="T8" fmla="*/ 0 w 233"/>
                  <a:gd name="T9" fmla="*/ 54 h 137"/>
                  <a:gd name="T10" fmla="*/ 41 w 233"/>
                  <a:gd name="T11" fmla="*/ 109 h 137"/>
                  <a:gd name="T12" fmla="*/ 55 w 233"/>
                  <a:gd name="T13" fmla="*/ 95 h 137"/>
                  <a:gd name="T14" fmla="*/ 123 w 233"/>
                  <a:gd name="T15" fmla="*/ 136 h 137"/>
                  <a:gd name="T16" fmla="*/ 164 w 233"/>
                  <a:gd name="T17" fmla="*/ 136 h 137"/>
                  <a:gd name="T18" fmla="*/ 232 w 233"/>
                  <a:gd name="T19" fmla="*/ 68 h 137"/>
                  <a:gd name="T20" fmla="*/ 232 w 233"/>
                  <a:gd name="T21" fmla="*/ 0 h 137"/>
                  <a:gd name="T22" fmla="*/ 55 w 233"/>
                  <a:gd name="T23" fmla="*/ 0 h 137"/>
                  <a:gd name="T24" fmla="*/ 41 w 233"/>
                  <a:gd name="T25" fmla="*/ 95 h 137"/>
                  <a:gd name="T26" fmla="*/ 41 w 233"/>
                  <a:gd name="T27" fmla="*/ 95 h 137"/>
                  <a:gd name="T28" fmla="*/ 14 w 233"/>
                  <a:gd name="T29" fmla="*/ 54 h 137"/>
                  <a:gd name="T30" fmla="*/ 27 w 233"/>
                  <a:gd name="T31" fmla="*/ 13 h 137"/>
                  <a:gd name="T32" fmla="*/ 55 w 233"/>
                  <a:gd name="T33" fmla="*/ 27 h 137"/>
                  <a:gd name="T34" fmla="*/ 55 w 233"/>
                  <a:gd name="T35" fmla="*/ 68 h 137"/>
                  <a:gd name="T36" fmla="*/ 55 w 233"/>
                  <a:gd name="T37" fmla="*/ 82 h 137"/>
                  <a:gd name="T38" fmla="*/ 41 w 233"/>
                  <a:gd name="T39" fmla="*/ 9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137">
                    <a:moveTo>
                      <a:pt x="55" y="0"/>
                    </a:moveTo>
                    <a:lnTo>
                      <a:pt x="55" y="0"/>
                    </a:lnTo>
                    <a:cubicBezTo>
                      <a:pt x="55" y="13"/>
                      <a:pt x="55" y="13"/>
                      <a:pt x="55" y="13"/>
                    </a:cubicBezTo>
                    <a:cubicBezTo>
                      <a:pt x="41" y="13"/>
                      <a:pt x="41" y="0"/>
                      <a:pt x="27" y="0"/>
                    </a:cubicBezTo>
                    <a:cubicBezTo>
                      <a:pt x="14" y="13"/>
                      <a:pt x="0" y="27"/>
                      <a:pt x="0" y="54"/>
                    </a:cubicBezTo>
                    <a:cubicBezTo>
                      <a:pt x="14" y="82"/>
                      <a:pt x="27" y="109"/>
                      <a:pt x="41" y="109"/>
                    </a:cubicBezTo>
                    <a:cubicBezTo>
                      <a:pt x="55" y="109"/>
                      <a:pt x="55" y="95"/>
                      <a:pt x="55" y="95"/>
                    </a:cubicBezTo>
                    <a:cubicBezTo>
                      <a:pt x="68" y="123"/>
                      <a:pt x="96" y="136"/>
                      <a:pt x="123" y="136"/>
                    </a:cubicBezTo>
                    <a:cubicBezTo>
                      <a:pt x="164" y="136"/>
                      <a:pt x="164" y="136"/>
                      <a:pt x="164" y="136"/>
                    </a:cubicBezTo>
                    <a:cubicBezTo>
                      <a:pt x="191" y="136"/>
                      <a:pt x="232" y="109"/>
                      <a:pt x="232" y="68"/>
                    </a:cubicBezTo>
                    <a:cubicBezTo>
                      <a:pt x="232" y="0"/>
                      <a:pt x="232" y="0"/>
                      <a:pt x="232" y="0"/>
                    </a:cubicBezTo>
                    <a:lnTo>
                      <a:pt x="55" y="0"/>
                    </a:lnTo>
                    <a:close/>
                    <a:moveTo>
                      <a:pt x="41" y="95"/>
                    </a:moveTo>
                    <a:lnTo>
                      <a:pt x="41" y="95"/>
                    </a:lnTo>
                    <a:cubicBezTo>
                      <a:pt x="41" y="95"/>
                      <a:pt x="27" y="82"/>
                      <a:pt x="14" y="54"/>
                    </a:cubicBezTo>
                    <a:cubicBezTo>
                      <a:pt x="14" y="41"/>
                      <a:pt x="27" y="13"/>
                      <a:pt x="27" y="13"/>
                    </a:cubicBezTo>
                    <a:cubicBezTo>
                      <a:pt x="41" y="13"/>
                      <a:pt x="41" y="27"/>
                      <a:pt x="55" y="27"/>
                    </a:cubicBezTo>
                    <a:cubicBezTo>
                      <a:pt x="55" y="68"/>
                      <a:pt x="55" y="68"/>
                      <a:pt x="55" y="68"/>
                    </a:cubicBezTo>
                    <a:cubicBezTo>
                      <a:pt x="55" y="82"/>
                      <a:pt x="55" y="82"/>
                      <a:pt x="55" y="82"/>
                    </a:cubicBezTo>
                    <a:cubicBezTo>
                      <a:pt x="55" y="95"/>
                      <a:pt x="41" y="95"/>
                      <a:pt x="41" y="95"/>
                    </a:cubicBezTo>
                    <a:close/>
                  </a:path>
                </a:pathLst>
              </a:custGeom>
              <a:grpFill/>
              <a:ln>
                <a:noFill/>
              </a:ln>
              <a:effectLst/>
              <a:extLst>
                <a:ext uri="{91240B29-F687-4f45-9708-019B960494DF}">
                  <a14:hiddenLine xmlns:a14="http://schemas.microsoft.com/office/drawing/2010/main" xmlns="" w="9525" cap="flat">
                    <a:solidFill>
                      <a:srgbClr val="010101"/>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529" name="Freeform 556"/>
            <p:cNvSpPr>
              <a:spLocks noChangeArrowheads="1"/>
            </p:cNvSpPr>
            <p:nvPr/>
          </p:nvSpPr>
          <p:spPr bwMode="auto">
            <a:xfrm rot="21306954">
              <a:off x="8006462" y="3816436"/>
              <a:ext cx="435978" cy="436092"/>
            </a:xfrm>
            <a:custGeom>
              <a:avLst/>
              <a:gdLst>
                <a:gd name="T0" fmla="*/ 506 w 548"/>
                <a:gd name="T1" fmla="*/ 81 h 546"/>
                <a:gd name="T2" fmla="*/ 506 w 548"/>
                <a:gd name="T3" fmla="*/ 81 h 546"/>
                <a:gd name="T4" fmla="*/ 437 w 548"/>
                <a:gd name="T5" fmla="*/ 81 h 546"/>
                <a:gd name="T6" fmla="*/ 437 w 548"/>
                <a:gd name="T7" fmla="*/ 13 h 546"/>
                <a:gd name="T8" fmla="*/ 437 w 548"/>
                <a:gd name="T9" fmla="*/ 0 h 546"/>
                <a:gd name="T10" fmla="*/ 205 w 548"/>
                <a:gd name="T11" fmla="*/ 0 h 546"/>
                <a:gd name="T12" fmla="*/ 205 w 548"/>
                <a:gd name="T13" fmla="*/ 122 h 546"/>
                <a:gd name="T14" fmla="*/ 259 w 548"/>
                <a:gd name="T15" fmla="*/ 163 h 546"/>
                <a:gd name="T16" fmla="*/ 259 w 548"/>
                <a:gd name="T17" fmla="*/ 177 h 546"/>
                <a:gd name="T18" fmla="*/ 259 w 548"/>
                <a:gd name="T19" fmla="*/ 341 h 546"/>
                <a:gd name="T20" fmla="*/ 259 w 548"/>
                <a:gd name="T21" fmla="*/ 354 h 546"/>
                <a:gd name="T22" fmla="*/ 124 w 548"/>
                <a:gd name="T23" fmla="*/ 354 h 546"/>
                <a:gd name="T24" fmla="*/ 109 w 548"/>
                <a:gd name="T25" fmla="*/ 341 h 546"/>
                <a:gd name="T26" fmla="*/ 109 w 548"/>
                <a:gd name="T27" fmla="*/ 177 h 546"/>
                <a:gd name="T28" fmla="*/ 109 w 548"/>
                <a:gd name="T29" fmla="*/ 163 h 546"/>
                <a:gd name="T30" fmla="*/ 179 w 548"/>
                <a:gd name="T31" fmla="*/ 122 h 546"/>
                <a:gd name="T32" fmla="*/ 179 w 548"/>
                <a:gd name="T33" fmla="*/ 0 h 546"/>
                <a:gd name="T34" fmla="*/ 14 w 548"/>
                <a:gd name="T35" fmla="*/ 0 h 546"/>
                <a:gd name="T36" fmla="*/ 0 w 548"/>
                <a:gd name="T37" fmla="*/ 13 h 546"/>
                <a:gd name="T38" fmla="*/ 109 w 548"/>
                <a:gd name="T39" fmla="*/ 545 h 546"/>
                <a:gd name="T40" fmla="*/ 124 w 548"/>
                <a:gd name="T41" fmla="*/ 545 h 546"/>
                <a:gd name="T42" fmla="*/ 328 w 548"/>
                <a:gd name="T43" fmla="*/ 545 h 546"/>
                <a:gd name="T44" fmla="*/ 343 w 548"/>
                <a:gd name="T45" fmla="*/ 545 h 546"/>
                <a:gd name="T46" fmla="*/ 382 w 548"/>
                <a:gd name="T47" fmla="*/ 450 h 546"/>
                <a:gd name="T48" fmla="*/ 547 w 548"/>
                <a:gd name="T49" fmla="*/ 191 h 546"/>
                <a:gd name="T50" fmla="*/ 506 w 548"/>
                <a:gd name="T51" fmla="*/ 81 h 546"/>
                <a:gd name="T52" fmla="*/ 397 w 548"/>
                <a:gd name="T53" fmla="*/ 409 h 546"/>
                <a:gd name="T54" fmla="*/ 397 w 548"/>
                <a:gd name="T55" fmla="*/ 409 h 546"/>
                <a:gd name="T56" fmla="*/ 437 w 548"/>
                <a:gd name="T57" fmla="*/ 109 h 546"/>
                <a:gd name="T58" fmla="*/ 506 w 548"/>
                <a:gd name="T59" fmla="*/ 109 h 546"/>
                <a:gd name="T60" fmla="*/ 534 w 548"/>
                <a:gd name="T61" fmla="*/ 191 h 546"/>
                <a:gd name="T62" fmla="*/ 397 w 548"/>
                <a:gd name="T63" fmla="*/ 40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8" h="546">
                  <a:moveTo>
                    <a:pt x="506" y="81"/>
                  </a:moveTo>
                  <a:lnTo>
                    <a:pt x="506" y="81"/>
                  </a:lnTo>
                  <a:cubicBezTo>
                    <a:pt x="491" y="68"/>
                    <a:pt x="465" y="81"/>
                    <a:pt x="437" y="81"/>
                  </a:cubicBezTo>
                  <a:cubicBezTo>
                    <a:pt x="437" y="54"/>
                    <a:pt x="437" y="41"/>
                    <a:pt x="437" y="13"/>
                  </a:cubicBezTo>
                  <a:lnTo>
                    <a:pt x="437" y="0"/>
                  </a:lnTo>
                  <a:cubicBezTo>
                    <a:pt x="205" y="0"/>
                    <a:pt x="205" y="0"/>
                    <a:pt x="205" y="0"/>
                  </a:cubicBezTo>
                  <a:cubicBezTo>
                    <a:pt x="205" y="122"/>
                    <a:pt x="205" y="122"/>
                    <a:pt x="205" y="122"/>
                  </a:cubicBezTo>
                  <a:cubicBezTo>
                    <a:pt x="259" y="163"/>
                    <a:pt x="259" y="163"/>
                    <a:pt x="259" y="163"/>
                  </a:cubicBezTo>
                  <a:cubicBezTo>
                    <a:pt x="259" y="177"/>
                    <a:pt x="259" y="177"/>
                    <a:pt x="259" y="177"/>
                  </a:cubicBezTo>
                  <a:cubicBezTo>
                    <a:pt x="259" y="341"/>
                    <a:pt x="259" y="341"/>
                    <a:pt x="259" y="341"/>
                  </a:cubicBezTo>
                  <a:cubicBezTo>
                    <a:pt x="259" y="354"/>
                    <a:pt x="259" y="354"/>
                    <a:pt x="259" y="354"/>
                  </a:cubicBezTo>
                  <a:cubicBezTo>
                    <a:pt x="124" y="354"/>
                    <a:pt x="124" y="354"/>
                    <a:pt x="124" y="354"/>
                  </a:cubicBezTo>
                  <a:cubicBezTo>
                    <a:pt x="124" y="354"/>
                    <a:pt x="109" y="354"/>
                    <a:pt x="109" y="341"/>
                  </a:cubicBezTo>
                  <a:cubicBezTo>
                    <a:pt x="109" y="177"/>
                    <a:pt x="109" y="177"/>
                    <a:pt x="109" y="177"/>
                  </a:cubicBezTo>
                  <a:cubicBezTo>
                    <a:pt x="109" y="177"/>
                    <a:pt x="109" y="177"/>
                    <a:pt x="109" y="163"/>
                  </a:cubicBezTo>
                  <a:cubicBezTo>
                    <a:pt x="179" y="122"/>
                    <a:pt x="179" y="122"/>
                    <a:pt x="179" y="122"/>
                  </a:cubicBezTo>
                  <a:cubicBezTo>
                    <a:pt x="179" y="0"/>
                    <a:pt x="179" y="0"/>
                    <a:pt x="179" y="0"/>
                  </a:cubicBezTo>
                  <a:cubicBezTo>
                    <a:pt x="14" y="0"/>
                    <a:pt x="14" y="0"/>
                    <a:pt x="14" y="0"/>
                  </a:cubicBezTo>
                  <a:lnTo>
                    <a:pt x="0" y="13"/>
                  </a:lnTo>
                  <a:cubicBezTo>
                    <a:pt x="0" y="232"/>
                    <a:pt x="41" y="436"/>
                    <a:pt x="109" y="545"/>
                  </a:cubicBezTo>
                  <a:cubicBezTo>
                    <a:pt x="109" y="545"/>
                    <a:pt x="109" y="545"/>
                    <a:pt x="124" y="545"/>
                  </a:cubicBezTo>
                  <a:cubicBezTo>
                    <a:pt x="328" y="545"/>
                    <a:pt x="328" y="545"/>
                    <a:pt x="328" y="545"/>
                  </a:cubicBezTo>
                  <a:cubicBezTo>
                    <a:pt x="343" y="545"/>
                    <a:pt x="343" y="545"/>
                    <a:pt x="343" y="545"/>
                  </a:cubicBezTo>
                  <a:cubicBezTo>
                    <a:pt x="356" y="518"/>
                    <a:pt x="368" y="491"/>
                    <a:pt x="382" y="450"/>
                  </a:cubicBezTo>
                  <a:cubicBezTo>
                    <a:pt x="411" y="436"/>
                    <a:pt x="547" y="354"/>
                    <a:pt x="547" y="191"/>
                  </a:cubicBezTo>
                  <a:cubicBezTo>
                    <a:pt x="547" y="136"/>
                    <a:pt x="534" y="95"/>
                    <a:pt x="506" y="81"/>
                  </a:cubicBezTo>
                  <a:close/>
                  <a:moveTo>
                    <a:pt x="397" y="409"/>
                  </a:moveTo>
                  <a:lnTo>
                    <a:pt x="397" y="409"/>
                  </a:lnTo>
                  <a:cubicBezTo>
                    <a:pt x="424" y="327"/>
                    <a:pt x="437" y="218"/>
                    <a:pt x="437" y="109"/>
                  </a:cubicBezTo>
                  <a:cubicBezTo>
                    <a:pt x="452" y="109"/>
                    <a:pt x="479" y="95"/>
                    <a:pt x="506" y="109"/>
                  </a:cubicBezTo>
                  <a:cubicBezTo>
                    <a:pt x="520" y="109"/>
                    <a:pt x="534" y="150"/>
                    <a:pt x="534" y="191"/>
                  </a:cubicBezTo>
                  <a:cubicBezTo>
                    <a:pt x="534" y="313"/>
                    <a:pt x="437" y="382"/>
                    <a:pt x="397" y="409"/>
                  </a:cubicBezTo>
                  <a:close/>
                </a:path>
              </a:pathLst>
            </a:custGeom>
            <a:solidFill>
              <a:schemeClr val="accent6"/>
            </a:solidFill>
            <a:ln>
              <a:noFill/>
            </a:ln>
            <a:effectLst/>
            <a:extLst/>
          </p:spPr>
          <p:txBody>
            <a:bodyPr wrap="none" anchor="ctr"/>
            <a:lstStyle/>
            <a:p>
              <a:endParaRPr lang="en-US" dirty="0">
                <a:latin typeface="Lato Light"/>
              </a:endParaRPr>
            </a:p>
          </p:txBody>
        </p:sp>
      </p:grpSp>
      <p:grpSp>
        <p:nvGrpSpPr>
          <p:cNvPr id="530" name="Group 529"/>
          <p:cNvGrpSpPr/>
          <p:nvPr/>
        </p:nvGrpSpPr>
        <p:grpSpPr>
          <a:xfrm>
            <a:off x="12477474" y="3274880"/>
            <a:ext cx="2922307" cy="3119945"/>
            <a:chOff x="2582991" y="3600667"/>
            <a:chExt cx="8331465" cy="8894929"/>
          </a:xfrm>
        </p:grpSpPr>
        <p:grpSp>
          <p:nvGrpSpPr>
            <p:cNvPr id="531" name="Group 530"/>
            <p:cNvGrpSpPr/>
            <p:nvPr/>
          </p:nvGrpSpPr>
          <p:grpSpPr>
            <a:xfrm>
              <a:off x="7154463" y="8991503"/>
              <a:ext cx="673651" cy="1535333"/>
              <a:chOff x="5481404" y="1426062"/>
              <a:chExt cx="341669" cy="778503"/>
            </a:xfrm>
            <a:solidFill>
              <a:schemeClr val="accent4"/>
            </a:solidFill>
          </p:grpSpPr>
          <p:sp>
            <p:nvSpPr>
              <p:cNvPr id="6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2" name="Group 531"/>
            <p:cNvGrpSpPr/>
            <p:nvPr/>
          </p:nvGrpSpPr>
          <p:grpSpPr>
            <a:xfrm>
              <a:off x="8467908" y="10186929"/>
              <a:ext cx="673651" cy="1535333"/>
              <a:chOff x="5481404" y="1426062"/>
              <a:chExt cx="341669" cy="778503"/>
            </a:xfrm>
            <a:solidFill>
              <a:schemeClr val="accent4"/>
            </a:solidFill>
          </p:grpSpPr>
          <p:sp>
            <p:nvSpPr>
              <p:cNvPr id="62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3" name="Group 532"/>
            <p:cNvGrpSpPr/>
            <p:nvPr/>
          </p:nvGrpSpPr>
          <p:grpSpPr>
            <a:xfrm>
              <a:off x="4180326" y="4112447"/>
              <a:ext cx="673651" cy="1535333"/>
              <a:chOff x="5481404" y="1426062"/>
              <a:chExt cx="341669" cy="778503"/>
            </a:xfrm>
            <a:solidFill>
              <a:schemeClr val="accent4"/>
            </a:solidFill>
          </p:grpSpPr>
          <p:sp>
            <p:nvSpPr>
              <p:cNvPr id="6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4" name="Group 533"/>
            <p:cNvGrpSpPr/>
            <p:nvPr/>
          </p:nvGrpSpPr>
          <p:grpSpPr>
            <a:xfrm>
              <a:off x="6250408" y="7026523"/>
              <a:ext cx="607828" cy="1588347"/>
              <a:chOff x="1006475" y="1212850"/>
              <a:chExt cx="585788" cy="1530350"/>
            </a:xfrm>
            <a:solidFill>
              <a:schemeClr val="accent2"/>
            </a:solidFill>
          </p:grpSpPr>
          <p:sp>
            <p:nvSpPr>
              <p:cNvPr id="6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5" name="Group 534"/>
            <p:cNvGrpSpPr/>
            <p:nvPr/>
          </p:nvGrpSpPr>
          <p:grpSpPr>
            <a:xfrm>
              <a:off x="2582991" y="6808036"/>
              <a:ext cx="673651" cy="1535333"/>
              <a:chOff x="5481404" y="1426062"/>
              <a:chExt cx="341669" cy="778503"/>
            </a:xfrm>
            <a:solidFill>
              <a:schemeClr val="accent4"/>
            </a:solidFill>
          </p:grpSpPr>
          <p:sp>
            <p:nvSpPr>
              <p:cNvPr id="6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6" name="Group 535"/>
            <p:cNvGrpSpPr/>
            <p:nvPr/>
          </p:nvGrpSpPr>
          <p:grpSpPr>
            <a:xfrm>
              <a:off x="3256642" y="9371916"/>
              <a:ext cx="673651" cy="1535333"/>
              <a:chOff x="5481404" y="1426062"/>
              <a:chExt cx="341669" cy="778503"/>
            </a:xfrm>
            <a:solidFill>
              <a:schemeClr val="accent4"/>
            </a:solidFill>
          </p:grpSpPr>
          <p:sp>
            <p:nvSpPr>
              <p:cNvPr id="61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7" name="Group 536"/>
            <p:cNvGrpSpPr/>
            <p:nvPr/>
          </p:nvGrpSpPr>
          <p:grpSpPr>
            <a:xfrm>
              <a:off x="5200647" y="10770260"/>
              <a:ext cx="673651" cy="1535333"/>
              <a:chOff x="5481404" y="1426062"/>
              <a:chExt cx="341669" cy="778503"/>
            </a:xfrm>
            <a:solidFill>
              <a:schemeClr val="accent4"/>
            </a:solidFill>
          </p:grpSpPr>
          <p:sp>
            <p:nvSpPr>
              <p:cNvPr id="6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8" name="Group 537"/>
            <p:cNvGrpSpPr/>
            <p:nvPr/>
          </p:nvGrpSpPr>
          <p:grpSpPr>
            <a:xfrm>
              <a:off x="4589432" y="8205366"/>
              <a:ext cx="673651" cy="1535333"/>
              <a:chOff x="5481404" y="1426062"/>
              <a:chExt cx="341669" cy="778503"/>
            </a:xfrm>
            <a:solidFill>
              <a:schemeClr val="accent4"/>
            </a:solidFill>
          </p:grpSpPr>
          <p:sp>
            <p:nvSpPr>
              <p:cNvPr id="61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39" name="Group 538"/>
            <p:cNvGrpSpPr/>
            <p:nvPr/>
          </p:nvGrpSpPr>
          <p:grpSpPr>
            <a:xfrm>
              <a:off x="4674346" y="6047180"/>
              <a:ext cx="673651" cy="1535333"/>
              <a:chOff x="5481404" y="1426062"/>
              <a:chExt cx="341669" cy="778503"/>
            </a:xfrm>
            <a:solidFill>
              <a:schemeClr val="accent4"/>
            </a:solidFill>
          </p:grpSpPr>
          <p:sp>
            <p:nvSpPr>
              <p:cNvPr id="6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0" name="Group 539"/>
            <p:cNvGrpSpPr/>
            <p:nvPr/>
          </p:nvGrpSpPr>
          <p:grpSpPr>
            <a:xfrm>
              <a:off x="7195237" y="5407262"/>
              <a:ext cx="673651" cy="1535333"/>
              <a:chOff x="5481404" y="1426062"/>
              <a:chExt cx="341669" cy="778503"/>
            </a:xfrm>
            <a:solidFill>
              <a:schemeClr val="accent4"/>
            </a:solidFill>
          </p:grpSpPr>
          <p:sp>
            <p:nvSpPr>
              <p:cNvPr id="6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1" name="Group 540"/>
            <p:cNvGrpSpPr/>
            <p:nvPr/>
          </p:nvGrpSpPr>
          <p:grpSpPr>
            <a:xfrm>
              <a:off x="6231323" y="3620098"/>
              <a:ext cx="673651" cy="1535333"/>
              <a:chOff x="5481404" y="1426062"/>
              <a:chExt cx="341669" cy="778503"/>
            </a:xfrm>
            <a:solidFill>
              <a:schemeClr val="accent4"/>
            </a:solidFill>
          </p:grpSpPr>
          <p:sp>
            <p:nvSpPr>
              <p:cNvPr id="6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2" name="Group 541"/>
            <p:cNvGrpSpPr/>
            <p:nvPr/>
          </p:nvGrpSpPr>
          <p:grpSpPr>
            <a:xfrm>
              <a:off x="9653246" y="8186602"/>
              <a:ext cx="673651" cy="1535333"/>
              <a:chOff x="5481404" y="1426062"/>
              <a:chExt cx="341669" cy="778503"/>
            </a:xfrm>
            <a:solidFill>
              <a:schemeClr val="accent4"/>
            </a:solidFill>
          </p:grpSpPr>
          <p:sp>
            <p:nvSpPr>
              <p:cNvPr id="60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3" name="Group 542"/>
            <p:cNvGrpSpPr/>
            <p:nvPr/>
          </p:nvGrpSpPr>
          <p:grpSpPr>
            <a:xfrm>
              <a:off x="2835706" y="8205366"/>
              <a:ext cx="607828" cy="1588347"/>
              <a:chOff x="1006475" y="1212850"/>
              <a:chExt cx="585788" cy="1530350"/>
            </a:xfrm>
            <a:solidFill>
              <a:schemeClr val="accent2"/>
            </a:solidFill>
          </p:grpSpPr>
          <p:sp>
            <p:nvSpPr>
              <p:cNvPr id="60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4" name="Group 543"/>
            <p:cNvGrpSpPr/>
            <p:nvPr/>
          </p:nvGrpSpPr>
          <p:grpSpPr>
            <a:xfrm>
              <a:off x="4148584" y="7065993"/>
              <a:ext cx="607828" cy="1588347"/>
              <a:chOff x="1006475" y="1212850"/>
              <a:chExt cx="585788" cy="1530350"/>
            </a:xfrm>
            <a:solidFill>
              <a:schemeClr val="accent2"/>
            </a:solidFill>
          </p:grpSpPr>
          <p:sp>
            <p:nvSpPr>
              <p:cNvPr id="6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5" name="Group 544"/>
            <p:cNvGrpSpPr/>
            <p:nvPr/>
          </p:nvGrpSpPr>
          <p:grpSpPr>
            <a:xfrm>
              <a:off x="3486903" y="4807343"/>
              <a:ext cx="607828" cy="1588347"/>
              <a:chOff x="1006475" y="1212850"/>
              <a:chExt cx="585788" cy="1530350"/>
            </a:xfrm>
            <a:solidFill>
              <a:schemeClr val="accent2"/>
            </a:solidFill>
          </p:grpSpPr>
          <p:sp>
            <p:nvSpPr>
              <p:cNvPr id="60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0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6" name="Group 545"/>
            <p:cNvGrpSpPr/>
            <p:nvPr/>
          </p:nvGrpSpPr>
          <p:grpSpPr>
            <a:xfrm>
              <a:off x="5021382" y="3742965"/>
              <a:ext cx="607828" cy="1588347"/>
              <a:chOff x="1006475" y="1212850"/>
              <a:chExt cx="585788" cy="1530350"/>
            </a:xfrm>
            <a:solidFill>
              <a:schemeClr val="accent2"/>
            </a:solidFill>
          </p:grpSpPr>
          <p:sp>
            <p:nvSpPr>
              <p:cNvPr id="5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7" name="Group 546"/>
            <p:cNvGrpSpPr/>
            <p:nvPr/>
          </p:nvGrpSpPr>
          <p:grpSpPr>
            <a:xfrm>
              <a:off x="6252586" y="5329952"/>
              <a:ext cx="607828" cy="1588347"/>
              <a:chOff x="1006475" y="1212850"/>
              <a:chExt cx="585788" cy="1530350"/>
            </a:xfrm>
            <a:solidFill>
              <a:schemeClr val="accent2"/>
            </a:solidFill>
          </p:grpSpPr>
          <p:sp>
            <p:nvSpPr>
              <p:cNvPr id="59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8" name="Group 547"/>
            <p:cNvGrpSpPr/>
            <p:nvPr/>
          </p:nvGrpSpPr>
          <p:grpSpPr>
            <a:xfrm>
              <a:off x="5316227" y="5285938"/>
              <a:ext cx="607828" cy="1588347"/>
              <a:chOff x="1006475" y="1212850"/>
              <a:chExt cx="585788" cy="1530350"/>
            </a:xfrm>
            <a:solidFill>
              <a:schemeClr val="accent2"/>
            </a:solidFill>
          </p:grpSpPr>
          <p:sp>
            <p:nvSpPr>
              <p:cNvPr id="5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49" name="Group 548"/>
            <p:cNvGrpSpPr/>
            <p:nvPr/>
          </p:nvGrpSpPr>
          <p:grpSpPr>
            <a:xfrm>
              <a:off x="7934028" y="8140642"/>
              <a:ext cx="607828" cy="1588347"/>
              <a:chOff x="1006475" y="1212850"/>
              <a:chExt cx="585788" cy="1530350"/>
            </a:xfrm>
            <a:solidFill>
              <a:schemeClr val="accent2"/>
            </a:solidFill>
          </p:grpSpPr>
          <p:sp>
            <p:nvSpPr>
              <p:cNvPr id="5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0" name="Group 549"/>
            <p:cNvGrpSpPr/>
            <p:nvPr/>
          </p:nvGrpSpPr>
          <p:grpSpPr>
            <a:xfrm>
              <a:off x="8993986" y="4734151"/>
              <a:ext cx="607828" cy="1588347"/>
              <a:chOff x="1006475" y="1212850"/>
              <a:chExt cx="585788" cy="1530350"/>
            </a:xfrm>
            <a:solidFill>
              <a:schemeClr val="accent2"/>
            </a:solidFill>
          </p:grpSpPr>
          <p:sp>
            <p:nvSpPr>
              <p:cNvPr id="5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1" name="Group 550"/>
            <p:cNvGrpSpPr/>
            <p:nvPr/>
          </p:nvGrpSpPr>
          <p:grpSpPr>
            <a:xfrm>
              <a:off x="6185611" y="9127765"/>
              <a:ext cx="607828" cy="1588347"/>
              <a:chOff x="1006475" y="1212850"/>
              <a:chExt cx="585788" cy="1530350"/>
            </a:xfrm>
            <a:solidFill>
              <a:schemeClr val="accent2"/>
            </a:solidFill>
          </p:grpSpPr>
          <p:sp>
            <p:nvSpPr>
              <p:cNvPr id="5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2" name="Group 551"/>
            <p:cNvGrpSpPr/>
            <p:nvPr/>
          </p:nvGrpSpPr>
          <p:grpSpPr>
            <a:xfrm>
              <a:off x="4214185" y="10191352"/>
              <a:ext cx="607828" cy="1588347"/>
              <a:chOff x="1006475" y="1212850"/>
              <a:chExt cx="585788" cy="1530350"/>
            </a:xfrm>
            <a:solidFill>
              <a:schemeClr val="accent2"/>
            </a:solidFill>
          </p:grpSpPr>
          <p:sp>
            <p:nvSpPr>
              <p:cNvPr id="5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3" name="Group 552"/>
            <p:cNvGrpSpPr/>
            <p:nvPr/>
          </p:nvGrpSpPr>
          <p:grpSpPr>
            <a:xfrm>
              <a:off x="6368603" y="10907249"/>
              <a:ext cx="607828" cy="1588347"/>
              <a:chOff x="1006475" y="1212850"/>
              <a:chExt cx="585788" cy="1530350"/>
            </a:xfrm>
            <a:solidFill>
              <a:schemeClr val="accent2"/>
            </a:solidFill>
          </p:grpSpPr>
          <p:sp>
            <p:nvSpPr>
              <p:cNvPr id="5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4" name="Group 553"/>
            <p:cNvGrpSpPr/>
            <p:nvPr/>
          </p:nvGrpSpPr>
          <p:grpSpPr>
            <a:xfrm>
              <a:off x="5357945" y="8946944"/>
              <a:ext cx="673651" cy="1535333"/>
              <a:chOff x="5481404" y="1426062"/>
              <a:chExt cx="341669" cy="778503"/>
            </a:xfrm>
            <a:solidFill>
              <a:schemeClr val="accent4"/>
            </a:solidFill>
          </p:grpSpPr>
          <p:sp>
            <p:nvSpPr>
              <p:cNvPr id="58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5" name="Group 554"/>
            <p:cNvGrpSpPr/>
            <p:nvPr/>
          </p:nvGrpSpPr>
          <p:grpSpPr>
            <a:xfrm>
              <a:off x="7332214" y="10795283"/>
              <a:ext cx="673651" cy="1535333"/>
              <a:chOff x="5481404" y="1426062"/>
              <a:chExt cx="341669" cy="778503"/>
            </a:xfrm>
            <a:solidFill>
              <a:schemeClr val="accent4"/>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6" name="Group 555"/>
            <p:cNvGrpSpPr/>
            <p:nvPr/>
          </p:nvGrpSpPr>
          <p:grpSpPr>
            <a:xfrm>
              <a:off x="9256193" y="9343665"/>
              <a:ext cx="607828" cy="1588347"/>
              <a:chOff x="1006475" y="1212850"/>
              <a:chExt cx="585788" cy="1530350"/>
            </a:xfrm>
            <a:solidFill>
              <a:schemeClr val="accent2"/>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7" name="Group 556"/>
            <p:cNvGrpSpPr/>
            <p:nvPr/>
          </p:nvGrpSpPr>
          <p:grpSpPr>
            <a:xfrm>
              <a:off x="7934028" y="5871930"/>
              <a:ext cx="607828" cy="1588347"/>
              <a:chOff x="1006475" y="1212850"/>
              <a:chExt cx="585788" cy="1530350"/>
            </a:xfrm>
            <a:solidFill>
              <a:schemeClr val="accent2"/>
            </a:solidFill>
          </p:grpSpPr>
          <p:sp>
            <p:nvSpPr>
              <p:cNvPr id="5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8" name="Group 557"/>
            <p:cNvGrpSpPr/>
            <p:nvPr/>
          </p:nvGrpSpPr>
          <p:grpSpPr>
            <a:xfrm>
              <a:off x="9676237" y="5702878"/>
              <a:ext cx="673651" cy="1535333"/>
              <a:chOff x="5481404" y="1426062"/>
              <a:chExt cx="341669" cy="778503"/>
            </a:xfrm>
            <a:solidFill>
              <a:schemeClr val="accent4"/>
            </a:solidFill>
          </p:grpSpPr>
          <p:sp>
            <p:nvSpPr>
              <p:cNvPr id="57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59" name="Group 558"/>
            <p:cNvGrpSpPr/>
            <p:nvPr/>
          </p:nvGrpSpPr>
          <p:grpSpPr>
            <a:xfrm>
              <a:off x="8541856" y="6986120"/>
              <a:ext cx="673651" cy="1535333"/>
              <a:chOff x="5481404" y="1426062"/>
              <a:chExt cx="341669" cy="778503"/>
            </a:xfrm>
            <a:solidFill>
              <a:schemeClr val="accent4"/>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0" name="Group 559"/>
            <p:cNvGrpSpPr/>
            <p:nvPr/>
          </p:nvGrpSpPr>
          <p:grpSpPr>
            <a:xfrm>
              <a:off x="10240805" y="6986120"/>
              <a:ext cx="673651" cy="1535333"/>
              <a:chOff x="5481404" y="1426062"/>
              <a:chExt cx="341669" cy="778503"/>
            </a:xfrm>
            <a:solidFill>
              <a:schemeClr val="accent4"/>
            </a:solidFill>
          </p:grpSpPr>
          <p:sp>
            <p:nvSpPr>
              <p:cNvPr id="57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7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1" name="Group 560"/>
            <p:cNvGrpSpPr/>
            <p:nvPr/>
          </p:nvGrpSpPr>
          <p:grpSpPr>
            <a:xfrm>
              <a:off x="2765941" y="5253006"/>
              <a:ext cx="607828" cy="1588347"/>
              <a:chOff x="1006475" y="1212850"/>
              <a:chExt cx="585788" cy="1530350"/>
            </a:xfrm>
            <a:solidFill>
              <a:schemeClr val="accent2"/>
            </a:solidFill>
          </p:grpSpPr>
          <p:sp>
            <p:nvSpPr>
              <p:cNvPr id="56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2" name="Group 561"/>
            <p:cNvGrpSpPr/>
            <p:nvPr/>
          </p:nvGrpSpPr>
          <p:grpSpPr>
            <a:xfrm>
              <a:off x="8388533" y="4133555"/>
              <a:ext cx="673651" cy="1535333"/>
              <a:chOff x="5481404" y="1426062"/>
              <a:chExt cx="341669" cy="778503"/>
            </a:xfrm>
            <a:solidFill>
              <a:schemeClr val="accent4"/>
            </a:solidFill>
          </p:grpSpPr>
          <p:sp>
            <p:nvSpPr>
              <p:cNvPr id="5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563" name="Group 562"/>
            <p:cNvGrpSpPr/>
            <p:nvPr/>
          </p:nvGrpSpPr>
          <p:grpSpPr>
            <a:xfrm>
              <a:off x="7512337" y="3600667"/>
              <a:ext cx="607828" cy="1588347"/>
              <a:chOff x="1006475" y="1212850"/>
              <a:chExt cx="585788" cy="1530350"/>
            </a:xfrm>
            <a:solidFill>
              <a:schemeClr val="accent2"/>
            </a:solidFill>
          </p:grpSpPr>
          <p:sp>
            <p:nvSpPr>
              <p:cNvPr id="56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56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12" name="Group 11"/>
          <p:cNvGrpSpPr/>
          <p:nvPr/>
        </p:nvGrpSpPr>
        <p:grpSpPr>
          <a:xfrm>
            <a:off x="5494847" y="9518751"/>
            <a:ext cx="3317136" cy="2676385"/>
            <a:chOff x="7084272" y="3811032"/>
            <a:chExt cx="10185495" cy="8218025"/>
          </a:xfrm>
        </p:grpSpPr>
        <p:grpSp>
          <p:nvGrpSpPr>
            <p:cNvPr id="630" name="Group 629"/>
            <p:cNvGrpSpPr/>
            <p:nvPr/>
          </p:nvGrpSpPr>
          <p:grpSpPr>
            <a:xfrm>
              <a:off x="7084272" y="9899429"/>
              <a:ext cx="816427" cy="2129616"/>
              <a:chOff x="2323306" y="2203133"/>
              <a:chExt cx="979488" cy="2554287"/>
            </a:xfrm>
            <a:solidFill>
              <a:schemeClr val="bg1">
                <a:lumMod val="85000"/>
              </a:schemeClr>
            </a:solidFill>
          </p:grpSpPr>
          <p:sp>
            <p:nvSpPr>
              <p:cNvPr id="631"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2"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3" name="Group 632"/>
            <p:cNvGrpSpPr/>
            <p:nvPr/>
          </p:nvGrpSpPr>
          <p:grpSpPr>
            <a:xfrm>
              <a:off x="8092873" y="9899429"/>
              <a:ext cx="816427" cy="2129616"/>
              <a:chOff x="2323306" y="2203133"/>
              <a:chExt cx="979488" cy="2554287"/>
            </a:xfrm>
            <a:solidFill>
              <a:schemeClr val="bg1">
                <a:lumMod val="85000"/>
              </a:schemeClr>
            </a:solidFill>
          </p:grpSpPr>
          <p:sp>
            <p:nvSpPr>
              <p:cNvPr id="634"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5"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6" name="Group 635"/>
            <p:cNvGrpSpPr/>
            <p:nvPr/>
          </p:nvGrpSpPr>
          <p:grpSpPr>
            <a:xfrm>
              <a:off x="9096967" y="9899429"/>
              <a:ext cx="816427" cy="2129616"/>
              <a:chOff x="2323306" y="2203133"/>
              <a:chExt cx="979488" cy="2554287"/>
            </a:xfrm>
            <a:solidFill>
              <a:schemeClr val="bg1">
                <a:lumMod val="85000"/>
              </a:schemeClr>
            </a:solidFill>
          </p:grpSpPr>
          <p:sp>
            <p:nvSpPr>
              <p:cNvPr id="637"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38"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39" name="Group 638"/>
            <p:cNvGrpSpPr/>
            <p:nvPr/>
          </p:nvGrpSpPr>
          <p:grpSpPr>
            <a:xfrm>
              <a:off x="10101062" y="9899429"/>
              <a:ext cx="816427" cy="2129616"/>
              <a:chOff x="2323306" y="2203133"/>
              <a:chExt cx="979488" cy="2554287"/>
            </a:xfrm>
            <a:solidFill>
              <a:schemeClr val="bg1">
                <a:lumMod val="85000"/>
              </a:schemeClr>
            </a:solidFill>
          </p:grpSpPr>
          <p:sp>
            <p:nvSpPr>
              <p:cNvPr id="640"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1"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2" name="Group 641"/>
            <p:cNvGrpSpPr/>
            <p:nvPr/>
          </p:nvGrpSpPr>
          <p:grpSpPr>
            <a:xfrm>
              <a:off x="7529180" y="7769813"/>
              <a:ext cx="816427" cy="2129616"/>
              <a:chOff x="2323306" y="2203133"/>
              <a:chExt cx="979488" cy="2554287"/>
            </a:xfrm>
            <a:solidFill>
              <a:schemeClr val="bg1">
                <a:lumMod val="85000"/>
              </a:schemeClr>
            </a:solidFill>
          </p:grpSpPr>
          <p:sp>
            <p:nvSpPr>
              <p:cNvPr id="643"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4"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5" name="Group 644"/>
            <p:cNvGrpSpPr/>
            <p:nvPr/>
          </p:nvGrpSpPr>
          <p:grpSpPr>
            <a:xfrm>
              <a:off x="8533276" y="7769813"/>
              <a:ext cx="816427" cy="2129616"/>
              <a:chOff x="2323306" y="2203133"/>
              <a:chExt cx="979488" cy="2554287"/>
            </a:xfrm>
            <a:solidFill>
              <a:schemeClr val="bg1">
                <a:lumMod val="85000"/>
              </a:schemeClr>
            </a:solidFill>
          </p:grpSpPr>
          <p:sp>
            <p:nvSpPr>
              <p:cNvPr id="646"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47"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48" name="Group 647"/>
            <p:cNvGrpSpPr/>
            <p:nvPr/>
          </p:nvGrpSpPr>
          <p:grpSpPr>
            <a:xfrm>
              <a:off x="9537369" y="7769813"/>
              <a:ext cx="816427" cy="2129616"/>
              <a:chOff x="2323306" y="2203133"/>
              <a:chExt cx="979488" cy="2554287"/>
            </a:xfrm>
            <a:solidFill>
              <a:schemeClr val="bg1">
                <a:lumMod val="85000"/>
              </a:schemeClr>
            </a:solidFill>
          </p:grpSpPr>
          <p:sp>
            <p:nvSpPr>
              <p:cNvPr id="649"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0"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1" name="Group 650"/>
            <p:cNvGrpSpPr/>
            <p:nvPr/>
          </p:nvGrpSpPr>
          <p:grpSpPr>
            <a:xfrm>
              <a:off x="8090821" y="5640197"/>
              <a:ext cx="816427" cy="2129616"/>
              <a:chOff x="2323306" y="2203133"/>
              <a:chExt cx="979488" cy="2554287"/>
            </a:xfrm>
          </p:grpSpPr>
          <p:sp>
            <p:nvSpPr>
              <p:cNvPr id="652"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3"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4" name="Group 653"/>
            <p:cNvGrpSpPr/>
            <p:nvPr/>
          </p:nvGrpSpPr>
          <p:grpSpPr>
            <a:xfrm>
              <a:off x="9094916" y="5640197"/>
              <a:ext cx="816427" cy="2129616"/>
              <a:chOff x="2323306" y="2203133"/>
              <a:chExt cx="979488" cy="2554287"/>
            </a:xfrm>
          </p:grpSpPr>
          <p:sp>
            <p:nvSpPr>
              <p:cNvPr id="655"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6"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57" name="Group 656"/>
            <p:cNvGrpSpPr/>
            <p:nvPr/>
          </p:nvGrpSpPr>
          <p:grpSpPr>
            <a:xfrm>
              <a:off x="8584113" y="3811032"/>
              <a:ext cx="816427" cy="2129616"/>
              <a:chOff x="2323306" y="2203133"/>
              <a:chExt cx="979488" cy="2554287"/>
            </a:xfrm>
          </p:grpSpPr>
          <p:sp>
            <p:nvSpPr>
              <p:cNvPr id="658" name="Freeform 3"/>
              <p:cNvSpPr>
                <a:spLocks noChangeArrowheads="1"/>
              </p:cNvSpPr>
              <p:nvPr/>
            </p:nvSpPr>
            <p:spPr bwMode="auto">
              <a:xfrm>
                <a:off x="2323306" y="2720658"/>
                <a:ext cx="979488" cy="2036762"/>
              </a:xfrm>
              <a:custGeom>
                <a:avLst/>
                <a:gdLst>
                  <a:gd name="T0" fmla="*/ 2093 w 2719"/>
                  <a:gd name="T1" fmla="*/ 0 h 5657"/>
                  <a:gd name="T2" fmla="*/ 2093 w 2719"/>
                  <a:gd name="T3" fmla="*/ 0 h 5657"/>
                  <a:gd name="T4" fmla="*/ 625 w 2719"/>
                  <a:gd name="T5" fmla="*/ 0 h 5657"/>
                  <a:gd name="T6" fmla="*/ 0 w 2719"/>
                  <a:gd name="T7" fmla="*/ 625 h 5657"/>
                  <a:gd name="T8" fmla="*/ 0 w 2719"/>
                  <a:gd name="T9" fmla="*/ 2499 h 5657"/>
                  <a:gd name="T10" fmla="*/ 250 w 2719"/>
                  <a:gd name="T11" fmla="*/ 2718 h 5657"/>
                  <a:gd name="T12" fmla="*/ 468 w 2719"/>
                  <a:gd name="T13" fmla="*/ 2499 h 5657"/>
                  <a:gd name="T14" fmla="*/ 468 w 2719"/>
                  <a:gd name="T15" fmla="*/ 1032 h 5657"/>
                  <a:gd name="T16" fmla="*/ 531 w 2719"/>
                  <a:gd name="T17" fmla="*/ 938 h 5657"/>
                  <a:gd name="T18" fmla="*/ 625 w 2719"/>
                  <a:gd name="T19" fmla="*/ 1032 h 5657"/>
                  <a:gd name="T20" fmla="*/ 625 w 2719"/>
                  <a:gd name="T21" fmla="*/ 2781 h 5657"/>
                  <a:gd name="T22" fmla="*/ 625 w 2719"/>
                  <a:gd name="T23" fmla="*/ 3093 h 5657"/>
                  <a:gd name="T24" fmla="*/ 625 w 2719"/>
                  <a:gd name="T25" fmla="*/ 5312 h 5657"/>
                  <a:gd name="T26" fmla="*/ 937 w 2719"/>
                  <a:gd name="T27" fmla="*/ 5656 h 5657"/>
                  <a:gd name="T28" fmla="*/ 937 w 2719"/>
                  <a:gd name="T29" fmla="*/ 5656 h 5657"/>
                  <a:gd name="T30" fmla="*/ 1218 w 2719"/>
                  <a:gd name="T31" fmla="*/ 5312 h 5657"/>
                  <a:gd name="T32" fmla="*/ 1218 w 2719"/>
                  <a:gd name="T33" fmla="*/ 3156 h 5657"/>
                  <a:gd name="T34" fmla="*/ 1375 w 2719"/>
                  <a:gd name="T35" fmla="*/ 3031 h 5657"/>
                  <a:gd name="T36" fmla="*/ 1531 w 2719"/>
                  <a:gd name="T37" fmla="*/ 3156 h 5657"/>
                  <a:gd name="T38" fmla="*/ 1531 w 2719"/>
                  <a:gd name="T39" fmla="*/ 5312 h 5657"/>
                  <a:gd name="T40" fmla="*/ 1781 w 2719"/>
                  <a:gd name="T41" fmla="*/ 5656 h 5657"/>
                  <a:gd name="T42" fmla="*/ 1781 w 2719"/>
                  <a:gd name="T43" fmla="*/ 5656 h 5657"/>
                  <a:gd name="T44" fmla="*/ 2093 w 2719"/>
                  <a:gd name="T45" fmla="*/ 5312 h 5657"/>
                  <a:gd name="T46" fmla="*/ 2093 w 2719"/>
                  <a:gd name="T47" fmla="*/ 3093 h 5657"/>
                  <a:gd name="T48" fmla="*/ 2093 w 2719"/>
                  <a:gd name="T49" fmla="*/ 2781 h 5657"/>
                  <a:gd name="T50" fmla="*/ 2093 w 2719"/>
                  <a:gd name="T51" fmla="*/ 1032 h 5657"/>
                  <a:gd name="T52" fmla="*/ 2218 w 2719"/>
                  <a:gd name="T53" fmla="*/ 938 h 5657"/>
                  <a:gd name="T54" fmla="*/ 2250 w 2719"/>
                  <a:gd name="T55" fmla="*/ 1032 h 5657"/>
                  <a:gd name="T56" fmla="*/ 2250 w 2719"/>
                  <a:gd name="T57" fmla="*/ 2499 h 5657"/>
                  <a:gd name="T58" fmla="*/ 2468 w 2719"/>
                  <a:gd name="T59" fmla="*/ 2718 h 5657"/>
                  <a:gd name="T60" fmla="*/ 2718 w 2719"/>
                  <a:gd name="T61" fmla="*/ 2499 h 5657"/>
                  <a:gd name="T62" fmla="*/ 2718 w 2719"/>
                  <a:gd name="T63" fmla="*/ 625 h 5657"/>
                  <a:gd name="T64" fmla="*/ 2093 w 2719"/>
                  <a:gd name="T65" fmla="*/ 0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9" h="5657">
                    <a:moveTo>
                      <a:pt x="2093" y="0"/>
                    </a:moveTo>
                    <a:lnTo>
                      <a:pt x="2093" y="0"/>
                    </a:lnTo>
                    <a:cubicBezTo>
                      <a:pt x="625" y="0"/>
                      <a:pt x="625" y="0"/>
                      <a:pt x="625" y="0"/>
                    </a:cubicBezTo>
                    <a:cubicBezTo>
                      <a:pt x="218" y="0"/>
                      <a:pt x="0" y="188"/>
                      <a:pt x="0" y="625"/>
                    </a:cubicBezTo>
                    <a:cubicBezTo>
                      <a:pt x="0" y="2499"/>
                      <a:pt x="0" y="2499"/>
                      <a:pt x="0" y="2499"/>
                    </a:cubicBezTo>
                    <a:cubicBezTo>
                      <a:pt x="0" y="2624"/>
                      <a:pt x="93" y="2718"/>
                      <a:pt x="250" y="2718"/>
                    </a:cubicBezTo>
                    <a:cubicBezTo>
                      <a:pt x="375" y="2718"/>
                      <a:pt x="468" y="2624"/>
                      <a:pt x="468" y="2499"/>
                    </a:cubicBezTo>
                    <a:cubicBezTo>
                      <a:pt x="468" y="2499"/>
                      <a:pt x="468" y="1188"/>
                      <a:pt x="468" y="1032"/>
                    </a:cubicBezTo>
                    <a:cubicBezTo>
                      <a:pt x="468" y="938"/>
                      <a:pt x="531" y="938"/>
                      <a:pt x="531" y="938"/>
                    </a:cubicBezTo>
                    <a:cubicBezTo>
                      <a:pt x="593" y="938"/>
                      <a:pt x="625" y="938"/>
                      <a:pt x="625" y="1032"/>
                    </a:cubicBezTo>
                    <a:cubicBezTo>
                      <a:pt x="625" y="1188"/>
                      <a:pt x="625" y="2249"/>
                      <a:pt x="625" y="2781"/>
                    </a:cubicBezTo>
                    <a:cubicBezTo>
                      <a:pt x="625" y="3093"/>
                      <a:pt x="625" y="3093"/>
                      <a:pt x="625" y="3093"/>
                    </a:cubicBezTo>
                    <a:cubicBezTo>
                      <a:pt x="625" y="5312"/>
                      <a:pt x="625" y="5312"/>
                      <a:pt x="625" y="5312"/>
                    </a:cubicBezTo>
                    <a:cubicBezTo>
                      <a:pt x="625" y="5468"/>
                      <a:pt x="781" y="5656"/>
                      <a:pt x="937" y="5656"/>
                    </a:cubicBezTo>
                    <a:lnTo>
                      <a:pt x="937" y="5656"/>
                    </a:lnTo>
                    <a:cubicBezTo>
                      <a:pt x="1093" y="5656"/>
                      <a:pt x="1218" y="5468"/>
                      <a:pt x="1218" y="5312"/>
                    </a:cubicBezTo>
                    <a:cubicBezTo>
                      <a:pt x="1218" y="5312"/>
                      <a:pt x="1218" y="3249"/>
                      <a:pt x="1218" y="3156"/>
                    </a:cubicBezTo>
                    <a:cubicBezTo>
                      <a:pt x="1218" y="3031"/>
                      <a:pt x="1250" y="3031"/>
                      <a:pt x="1375" y="3031"/>
                    </a:cubicBezTo>
                    <a:cubicBezTo>
                      <a:pt x="1406" y="3031"/>
                      <a:pt x="1531" y="3031"/>
                      <a:pt x="1531" y="3156"/>
                    </a:cubicBezTo>
                    <a:cubicBezTo>
                      <a:pt x="1531" y="3249"/>
                      <a:pt x="1531" y="5312"/>
                      <a:pt x="1531" y="5312"/>
                    </a:cubicBezTo>
                    <a:cubicBezTo>
                      <a:pt x="1531" y="5468"/>
                      <a:pt x="1562" y="5656"/>
                      <a:pt x="1781" y="5656"/>
                    </a:cubicBezTo>
                    <a:lnTo>
                      <a:pt x="1781" y="5656"/>
                    </a:lnTo>
                    <a:cubicBezTo>
                      <a:pt x="1937" y="5656"/>
                      <a:pt x="2093" y="5468"/>
                      <a:pt x="2093" y="5312"/>
                    </a:cubicBezTo>
                    <a:cubicBezTo>
                      <a:pt x="2093" y="3093"/>
                      <a:pt x="2093" y="3093"/>
                      <a:pt x="2093" y="3093"/>
                    </a:cubicBezTo>
                    <a:cubicBezTo>
                      <a:pt x="2093" y="2781"/>
                      <a:pt x="2093" y="2781"/>
                      <a:pt x="2093" y="2781"/>
                    </a:cubicBezTo>
                    <a:cubicBezTo>
                      <a:pt x="2093" y="2249"/>
                      <a:pt x="2093" y="1188"/>
                      <a:pt x="2093" y="1032"/>
                    </a:cubicBezTo>
                    <a:cubicBezTo>
                      <a:pt x="2093" y="938"/>
                      <a:pt x="2156" y="938"/>
                      <a:pt x="2218" y="938"/>
                    </a:cubicBezTo>
                    <a:cubicBezTo>
                      <a:pt x="2218" y="938"/>
                      <a:pt x="2250" y="938"/>
                      <a:pt x="2250" y="1032"/>
                    </a:cubicBezTo>
                    <a:cubicBezTo>
                      <a:pt x="2250" y="1188"/>
                      <a:pt x="2250" y="2499"/>
                      <a:pt x="2250" y="2499"/>
                    </a:cubicBezTo>
                    <a:cubicBezTo>
                      <a:pt x="2250" y="2624"/>
                      <a:pt x="2375" y="2718"/>
                      <a:pt x="2468" y="2718"/>
                    </a:cubicBezTo>
                    <a:cubicBezTo>
                      <a:pt x="2562" y="2718"/>
                      <a:pt x="2718" y="2624"/>
                      <a:pt x="2718" y="2499"/>
                    </a:cubicBezTo>
                    <a:cubicBezTo>
                      <a:pt x="2718" y="625"/>
                      <a:pt x="2718" y="625"/>
                      <a:pt x="2718" y="625"/>
                    </a:cubicBezTo>
                    <a:cubicBezTo>
                      <a:pt x="2718" y="188"/>
                      <a:pt x="2531" y="0"/>
                      <a:pt x="2093"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59" name="Freeform 4"/>
              <p:cNvSpPr>
                <a:spLocks noChangeArrowheads="1"/>
              </p:cNvSpPr>
              <p:nvPr/>
            </p:nvSpPr>
            <p:spPr bwMode="auto">
              <a:xfrm>
                <a:off x="2626519" y="2203133"/>
                <a:ext cx="382587" cy="360362"/>
              </a:xfrm>
              <a:custGeom>
                <a:avLst/>
                <a:gdLst>
                  <a:gd name="T0" fmla="*/ 532 w 1064"/>
                  <a:gd name="T1" fmla="*/ 0 h 1001"/>
                  <a:gd name="T2" fmla="*/ 532 w 1064"/>
                  <a:gd name="T3" fmla="*/ 0 h 1001"/>
                  <a:gd name="T4" fmla="*/ 0 w 1064"/>
                  <a:gd name="T5" fmla="*/ 531 h 1001"/>
                  <a:gd name="T6" fmla="*/ 532 w 1064"/>
                  <a:gd name="T7" fmla="*/ 1000 h 1001"/>
                  <a:gd name="T8" fmla="*/ 1063 w 1064"/>
                  <a:gd name="T9" fmla="*/ 531 h 1001"/>
                  <a:gd name="T10" fmla="*/ 532 w 1064"/>
                  <a:gd name="T11" fmla="*/ 0 h 1001"/>
                </a:gdLst>
                <a:ahLst/>
                <a:cxnLst>
                  <a:cxn ang="0">
                    <a:pos x="T0" y="T1"/>
                  </a:cxn>
                  <a:cxn ang="0">
                    <a:pos x="T2" y="T3"/>
                  </a:cxn>
                  <a:cxn ang="0">
                    <a:pos x="T4" y="T5"/>
                  </a:cxn>
                  <a:cxn ang="0">
                    <a:pos x="T6" y="T7"/>
                  </a:cxn>
                  <a:cxn ang="0">
                    <a:pos x="T8" y="T9"/>
                  </a:cxn>
                  <a:cxn ang="0">
                    <a:pos x="T10" y="T11"/>
                  </a:cxn>
                </a:cxnLst>
                <a:rect l="0" t="0" r="r" b="b"/>
                <a:pathLst>
                  <a:path w="1064" h="1001">
                    <a:moveTo>
                      <a:pt x="532" y="0"/>
                    </a:moveTo>
                    <a:lnTo>
                      <a:pt x="532" y="0"/>
                    </a:lnTo>
                    <a:cubicBezTo>
                      <a:pt x="219" y="0"/>
                      <a:pt x="0" y="219"/>
                      <a:pt x="0" y="531"/>
                    </a:cubicBezTo>
                    <a:cubicBezTo>
                      <a:pt x="0" y="812"/>
                      <a:pt x="219" y="1000"/>
                      <a:pt x="532" y="1000"/>
                    </a:cubicBezTo>
                    <a:cubicBezTo>
                      <a:pt x="782" y="1000"/>
                      <a:pt x="1063" y="812"/>
                      <a:pt x="1063" y="531"/>
                    </a:cubicBezTo>
                    <a:cubicBezTo>
                      <a:pt x="1063" y="219"/>
                      <a:pt x="782" y="0"/>
                      <a:pt x="532" y="0"/>
                    </a:cubicBez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0" name="Group 659"/>
            <p:cNvGrpSpPr/>
            <p:nvPr/>
          </p:nvGrpSpPr>
          <p:grpSpPr>
            <a:xfrm>
              <a:off x="13088632" y="9953049"/>
              <a:ext cx="910880" cy="2076008"/>
              <a:chOff x="3672681" y="1899920"/>
              <a:chExt cx="1293813" cy="2947988"/>
            </a:xfrm>
            <a:solidFill>
              <a:schemeClr val="bg1">
                <a:lumMod val="85000"/>
              </a:schemeClr>
            </a:solidFill>
          </p:grpSpPr>
          <p:sp>
            <p:nvSpPr>
              <p:cNvPr id="661"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2"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3" name="Group 662"/>
            <p:cNvGrpSpPr/>
            <p:nvPr/>
          </p:nvGrpSpPr>
          <p:grpSpPr>
            <a:xfrm>
              <a:off x="14139457" y="9943225"/>
              <a:ext cx="910880" cy="2076008"/>
              <a:chOff x="3672681" y="1899920"/>
              <a:chExt cx="1293813" cy="2947988"/>
            </a:xfrm>
            <a:solidFill>
              <a:schemeClr val="bg1">
                <a:lumMod val="85000"/>
              </a:schemeClr>
            </a:solidFill>
          </p:grpSpPr>
          <p:sp>
            <p:nvSpPr>
              <p:cNvPr id="664"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5"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6" name="Group 665"/>
            <p:cNvGrpSpPr/>
            <p:nvPr/>
          </p:nvGrpSpPr>
          <p:grpSpPr>
            <a:xfrm>
              <a:off x="15239173" y="9943225"/>
              <a:ext cx="910880" cy="2076008"/>
              <a:chOff x="3672681" y="1899920"/>
              <a:chExt cx="1293813" cy="2947988"/>
            </a:xfrm>
            <a:solidFill>
              <a:schemeClr val="bg1">
                <a:lumMod val="85000"/>
              </a:schemeClr>
            </a:solidFill>
          </p:grpSpPr>
          <p:sp>
            <p:nvSpPr>
              <p:cNvPr id="667"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68"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69" name="Group 668"/>
            <p:cNvGrpSpPr/>
            <p:nvPr/>
          </p:nvGrpSpPr>
          <p:grpSpPr>
            <a:xfrm>
              <a:off x="16358887" y="9943225"/>
              <a:ext cx="910880" cy="2076008"/>
              <a:chOff x="3672681" y="1899920"/>
              <a:chExt cx="1293813" cy="2947988"/>
            </a:xfrm>
            <a:solidFill>
              <a:schemeClr val="bg1">
                <a:lumMod val="85000"/>
              </a:schemeClr>
            </a:solidFill>
          </p:grpSpPr>
          <p:sp>
            <p:nvSpPr>
              <p:cNvPr id="670"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1"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2" name="Group 671"/>
            <p:cNvGrpSpPr/>
            <p:nvPr/>
          </p:nvGrpSpPr>
          <p:grpSpPr>
            <a:xfrm>
              <a:off x="13567425" y="7877041"/>
              <a:ext cx="910880" cy="2076008"/>
              <a:chOff x="3672681" y="1899920"/>
              <a:chExt cx="1293813" cy="2947988"/>
            </a:xfrm>
            <a:solidFill>
              <a:schemeClr val="accent4"/>
            </a:solidFill>
          </p:grpSpPr>
          <p:sp>
            <p:nvSpPr>
              <p:cNvPr id="673"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4"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5" name="Group 674"/>
            <p:cNvGrpSpPr/>
            <p:nvPr/>
          </p:nvGrpSpPr>
          <p:grpSpPr>
            <a:xfrm>
              <a:off x="14667135" y="7877041"/>
              <a:ext cx="910880" cy="2076008"/>
              <a:chOff x="3672681" y="1899920"/>
              <a:chExt cx="1293813" cy="2947988"/>
            </a:xfrm>
            <a:solidFill>
              <a:schemeClr val="accent4"/>
            </a:solidFill>
          </p:grpSpPr>
          <p:sp>
            <p:nvSpPr>
              <p:cNvPr id="676"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77"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78" name="Group 677"/>
            <p:cNvGrpSpPr/>
            <p:nvPr/>
          </p:nvGrpSpPr>
          <p:grpSpPr>
            <a:xfrm>
              <a:off x="15786854" y="7877041"/>
              <a:ext cx="910880" cy="2076008"/>
              <a:chOff x="3672681" y="1899920"/>
              <a:chExt cx="1293813" cy="2947988"/>
            </a:xfrm>
            <a:solidFill>
              <a:schemeClr val="accent4"/>
            </a:solidFill>
          </p:grpSpPr>
          <p:sp>
            <p:nvSpPr>
              <p:cNvPr id="679"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0"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1" name="Group 680"/>
            <p:cNvGrpSpPr/>
            <p:nvPr/>
          </p:nvGrpSpPr>
          <p:grpSpPr>
            <a:xfrm>
              <a:off x="14119454" y="5801033"/>
              <a:ext cx="910880" cy="2076008"/>
              <a:chOff x="3672681" y="1899920"/>
              <a:chExt cx="1293813" cy="2947988"/>
            </a:xfrm>
            <a:solidFill>
              <a:schemeClr val="accent4"/>
            </a:solidFill>
          </p:grpSpPr>
          <p:sp>
            <p:nvSpPr>
              <p:cNvPr id="682"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3"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4" name="Group 683"/>
            <p:cNvGrpSpPr/>
            <p:nvPr/>
          </p:nvGrpSpPr>
          <p:grpSpPr>
            <a:xfrm>
              <a:off x="15239173" y="5801033"/>
              <a:ext cx="910880" cy="2076008"/>
              <a:chOff x="3672681" y="1899920"/>
              <a:chExt cx="1293813" cy="2947988"/>
            </a:xfrm>
            <a:solidFill>
              <a:schemeClr val="accent4"/>
            </a:solidFill>
          </p:grpSpPr>
          <p:sp>
            <p:nvSpPr>
              <p:cNvPr id="685"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6"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687" name="Group 686"/>
            <p:cNvGrpSpPr/>
            <p:nvPr/>
          </p:nvGrpSpPr>
          <p:grpSpPr>
            <a:xfrm>
              <a:off x="14613291" y="3811041"/>
              <a:ext cx="910880" cy="2076008"/>
              <a:chOff x="3672681" y="1899920"/>
              <a:chExt cx="1293813" cy="2947988"/>
            </a:xfrm>
            <a:solidFill>
              <a:schemeClr val="accent4"/>
            </a:solidFill>
          </p:grpSpPr>
          <p:sp>
            <p:nvSpPr>
              <p:cNvPr id="688" name="Freeform 1"/>
              <p:cNvSpPr>
                <a:spLocks noChangeArrowheads="1"/>
              </p:cNvSpPr>
              <p:nvPr/>
            </p:nvSpPr>
            <p:spPr bwMode="auto">
              <a:xfrm>
                <a:off x="3672681" y="2428558"/>
                <a:ext cx="1293813" cy="2419350"/>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689" name="Freeform 2"/>
              <p:cNvSpPr>
                <a:spLocks noChangeArrowheads="1"/>
              </p:cNvSpPr>
              <p:nvPr/>
            </p:nvSpPr>
            <p:spPr bwMode="auto">
              <a:xfrm>
                <a:off x="4077494" y="1899920"/>
                <a:ext cx="495300" cy="495300"/>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cxnSp>
          <p:nvCxnSpPr>
            <p:cNvPr id="690" name="Straight Connector 689"/>
            <p:cNvCxnSpPr/>
            <p:nvPr/>
          </p:nvCxnSpPr>
          <p:spPr>
            <a:xfrm>
              <a:off x="12201208" y="4696015"/>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grpSp>
        <p:nvGrpSpPr>
          <p:cNvPr id="14" name="Group 13"/>
          <p:cNvGrpSpPr/>
          <p:nvPr/>
        </p:nvGrpSpPr>
        <p:grpSpPr>
          <a:xfrm>
            <a:off x="11962682" y="8513189"/>
            <a:ext cx="4472743" cy="3205029"/>
            <a:chOff x="2515429" y="3658710"/>
            <a:chExt cx="10195084" cy="7305482"/>
          </a:xfrm>
        </p:grpSpPr>
        <p:grpSp>
          <p:nvGrpSpPr>
            <p:cNvPr id="817" name="Group 816"/>
            <p:cNvGrpSpPr/>
            <p:nvPr/>
          </p:nvGrpSpPr>
          <p:grpSpPr>
            <a:xfrm>
              <a:off x="9670820" y="3658710"/>
              <a:ext cx="2288589" cy="2289185"/>
              <a:chOff x="9158380" y="3435910"/>
              <a:chExt cx="2288589" cy="2289185"/>
            </a:xfrm>
            <a:solidFill>
              <a:schemeClr val="accent5"/>
            </a:solidFill>
          </p:grpSpPr>
          <p:sp>
            <p:nvSpPr>
              <p:cNvPr id="818" name="Freeform 817"/>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819" name="Group 818"/>
              <p:cNvGrpSpPr/>
              <p:nvPr/>
            </p:nvGrpSpPr>
            <p:grpSpPr>
              <a:xfrm>
                <a:off x="9158380" y="3435910"/>
                <a:ext cx="2288589" cy="2289185"/>
                <a:chOff x="1119258" y="2257147"/>
                <a:chExt cx="1868076" cy="1868076"/>
              </a:xfrm>
              <a:grpFill/>
            </p:grpSpPr>
            <p:sp>
              <p:nvSpPr>
                <p:cNvPr id="82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2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83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32" name="Group 831"/>
            <p:cNvGrpSpPr/>
            <p:nvPr/>
          </p:nvGrpSpPr>
          <p:grpSpPr>
            <a:xfrm>
              <a:off x="2515429" y="6479368"/>
              <a:ext cx="6784811" cy="1656072"/>
              <a:chOff x="2515429" y="6479368"/>
              <a:chExt cx="6784811" cy="1656072"/>
            </a:xfrm>
            <a:solidFill>
              <a:schemeClr val="accent1"/>
            </a:solidFill>
          </p:grpSpPr>
          <p:grpSp>
            <p:nvGrpSpPr>
              <p:cNvPr id="833" name="Group 832"/>
              <p:cNvGrpSpPr/>
              <p:nvPr/>
            </p:nvGrpSpPr>
            <p:grpSpPr>
              <a:xfrm>
                <a:off x="2515429" y="6547093"/>
                <a:ext cx="607828" cy="1588347"/>
                <a:chOff x="1006475" y="1212850"/>
                <a:chExt cx="585788" cy="1530350"/>
              </a:xfrm>
              <a:grpFill/>
            </p:grpSpPr>
            <p:sp>
              <p:nvSpPr>
                <p:cNvPr id="86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4" name="Group 833"/>
              <p:cNvGrpSpPr/>
              <p:nvPr/>
            </p:nvGrpSpPr>
            <p:grpSpPr>
              <a:xfrm>
                <a:off x="3186620" y="6547093"/>
                <a:ext cx="607828" cy="1588347"/>
                <a:chOff x="1006475" y="1212850"/>
                <a:chExt cx="585788" cy="1530350"/>
              </a:xfrm>
              <a:grpFill/>
            </p:grpSpPr>
            <p:sp>
              <p:nvSpPr>
                <p:cNvPr id="85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6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5" name="Group 834"/>
              <p:cNvGrpSpPr/>
              <p:nvPr/>
            </p:nvGrpSpPr>
            <p:grpSpPr>
              <a:xfrm>
                <a:off x="3885184" y="6547093"/>
                <a:ext cx="607828" cy="1588347"/>
                <a:chOff x="1006475" y="1212850"/>
                <a:chExt cx="585788" cy="1530350"/>
              </a:xfrm>
              <a:grpFill/>
            </p:grpSpPr>
            <p:sp>
              <p:nvSpPr>
                <p:cNvPr id="8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6" name="Group 835"/>
              <p:cNvGrpSpPr/>
              <p:nvPr/>
            </p:nvGrpSpPr>
            <p:grpSpPr>
              <a:xfrm>
                <a:off x="4576250" y="6547093"/>
                <a:ext cx="607828" cy="1588347"/>
                <a:chOff x="1006475" y="1212850"/>
                <a:chExt cx="585788" cy="1530350"/>
              </a:xfrm>
              <a:grpFill/>
            </p:grpSpPr>
            <p:sp>
              <p:nvSpPr>
                <p:cNvPr id="85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7" name="Group 836"/>
              <p:cNvGrpSpPr/>
              <p:nvPr/>
            </p:nvGrpSpPr>
            <p:grpSpPr>
              <a:xfrm>
                <a:off x="5265545" y="6513227"/>
                <a:ext cx="607828" cy="1588347"/>
                <a:chOff x="1006475" y="1212850"/>
                <a:chExt cx="585788" cy="1530350"/>
              </a:xfrm>
              <a:grpFill/>
            </p:grpSpPr>
            <p:sp>
              <p:nvSpPr>
                <p:cNvPr id="85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8" name="Group 837"/>
              <p:cNvGrpSpPr/>
              <p:nvPr/>
            </p:nvGrpSpPr>
            <p:grpSpPr>
              <a:xfrm>
                <a:off x="5942296" y="6513232"/>
                <a:ext cx="607828" cy="1588347"/>
                <a:chOff x="1006475" y="1212850"/>
                <a:chExt cx="585788" cy="1530350"/>
              </a:xfrm>
              <a:grpFill/>
            </p:grpSpPr>
            <p:sp>
              <p:nvSpPr>
                <p:cNvPr id="8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39" name="Group 838"/>
              <p:cNvGrpSpPr/>
              <p:nvPr/>
            </p:nvGrpSpPr>
            <p:grpSpPr>
              <a:xfrm>
                <a:off x="6613487" y="6513232"/>
                <a:ext cx="607828" cy="1588347"/>
                <a:chOff x="1006475" y="1212850"/>
                <a:chExt cx="585788" cy="1530350"/>
              </a:xfrm>
              <a:grpFill/>
            </p:grpSpPr>
            <p:sp>
              <p:nvSpPr>
                <p:cNvPr id="84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5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0" name="Group 839"/>
              <p:cNvGrpSpPr/>
              <p:nvPr/>
            </p:nvGrpSpPr>
            <p:grpSpPr>
              <a:xfrm>
                <a:off x="7312052" y="6513232"/>
                <a:ext cx="607828" cy="1588347"/>
                <a:chOff x="1006475" y="1212850"/>
                <a:chExt cx="585788" cy="1530350"/>
              </a:xfrm>
              <a:grpFill/>
            </p:grpSpPr>
            <p:sp>
              <p:nvSpPr>
                <p:cNvPr id="84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1" name="Group 840"/>
              <p:cNvGrpSpPr/>
              <p:nvPr/>
            </p:nvGrpSpPr>
            <p:grpSpPr>
              <a:xfrm>
                <a:off x="8003112" y="6513232"/>
                <a:ext cx="607828" cy="1588347"/>
                <a:chOff x="1006475" y="1212850"/>
                <a:chExt cx="585788" cy="1530350"/>
              </a:xfrm>
              <a:grpFill/>
            </p:grpSpPr>
            <p:sp>
              <p:nvSpPr>
                <p:cNvPr id="8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42" name="Group 841"/>
              <p:cNvGrpSpPr/>
              <p:nvPr/>
            </p:nvGrpSpPr>
            <p:grpSpPr>
              <a:xfrm>
                <a:off x="8692412" y="6479368"/>
                <a:ext cx="607828" cy="1588347"/>
                <a:chOff x="1006475" y="1212850"/>
                <a:chExt cx="585788" cy="1530350"/>
              </a:xfrm>
              <a:grpFill/>
            </p:grpSpPr>
            <p:sp>
              <p:nvSpPr>
                <p:cNvPr id="8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63" name="Group 862"/>
            <p:cNvGrpSpPr/>
            <p:nvPr/>
          </p:nvGrpSpPr>
          <p:grpSpPr>
            <a:xfrm>
              <a:off x="2515429" y="8958792"/>
              <a:ext cx="6784811" cy="1656080"/>
              <a:chOff x="2515429" y="8958792"/>
              <a:chExt cx="6784811" cy="1656080"/>
            </a:xfrm>
          </p:grpSpPr>
          <p:grpSp>
            <p:nvGrpSpPr>
              <p:cNvPr id="864" name="Group 863"/>
              <p:cNvGrpSpPr/>
              <p:nvPr/>
            </p:nvGrpSpPr>
            <p:grpSpPr>
              <a:xfrm>
                <a:off x="2515429" y="9026525"/>
                <a:ext cx="607828" cy="1588347"/>
                <a:chOff x="1006475" y="1212850"/>
                <a:chExt cx="585788" cy="1530350"/>
              </a:xfrm>
              <a:solidFill>
                <a:schemeClr val="accent4"/>
              </a:solidFill>
            </p:grpSpPr>
            <p:sp>
              <p:nvSpPr>
                <p:cNvPr id="89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5" name="Group 864"/>
              <p:cNvGrpSpPr/>
              <p:nvPr/>
            </p:nvGrpSpPr>
            <p:grpSpPr>
              <a:xfrm>
                <a:off x="3186620" y="9026525"/>
                <a:ext cx="607828" cy="1588347"/>
                <a:chOff x="1006475" y="1212850"/>
                <a:chExt cx="585788" cy="1530350"/>
              </a:xfrm>
              <a:solidFill>
                <a:schemeClr val="accent4"/>
              </a:solidFill>
            </p:grpSpPr>
            <p:sp>
              <p:nvSpPr>
                <p:cNvPr id="8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6" name="Group 865"/>
              <p:cNvGrpSpPr/>
              <p:nvPr/>
            </p:nvGrpSpPr>
            <p:grpSpPr>
              <a:xfrm>
                <a:off x="3885184" y="9026525"/>
                <a:ext cx="607828" cy="1588347"/>
                <a:chOff x="1006475" y="1212850"/>
                <a:chExt cx="585788" cy="1530350"/>
              </a:xfrm>
              <a:solidFill>
                <a:schemeClr val="accent4"/>
              </a:solidFill>
            </p:grpSpPr>
            <p:sp>
              <p:nvSpPr>
                <p:cNvPr id="88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7" name="Group 866"/>
              <p:cNvGrpSpPr/>
              <p:nvPr/>
            </p:nvGrpSpPr>
            <p:grpSpPr>
              <a:xfrm>
                <a:off x="4576250" y="9026525"/>
                <a:ext cx="607828" cy="1588347"/>
                <a:chOff x="1006475" y="1212850"/>
                <a:chExt cx="585788" cy="1530350"/>
              </a:xfrm>
              <a:solidFill>
                <a:schemeClr val="accent4"/>
              </a:solidFill>
            </p:grpSpPr>
            <p:sp>
              <p:nvSpPr>
                <p:cNvPr id="8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8" name="Group 867"/>
              <p:cNvGrpSpPr/>
              <p:nvPr/>
            </p:nvGrpSpPr>
            <p:grpSpPr>
              <a:xfrm>
                <a:off x="5265545" y="8992659"/>
                <a:ext cx="607828" cy="1588347"/>
                <a:chOff x="1006475" y="1212850"/>
                <a:chExt cx="585788" cy="1530350"/>
              </a:xfrm>
              <a:solidFill>
                <a:schemeClr val="accent4"/>
              </a:solidFill>
            </p:grpSpPr>
            <p:sp>
              <p:nvSpPr>
                <p:cNvPr id="88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69" name="Group 868"/>
              <p:cNvGrpSpPr/>
              <p:nvPr/>
            </p:nvGrpSpPr>
            <p:grpSpPr>
              <a:xfrm>
                <a:off x="5942296" y="8992653"/>
                <a:ext cx="607828" cy="1588347"/>
                <a:chOff x="1006475" y="1212850"/>
                <a:chExt cx="585788" cy="1530350"/>
              </a:xfrm>
              <a:solidFill>
                <a:schemeClr val="bg1">
                  <a:lumMod val="85000"/>
                </a:schemeClr>
              </a:solidFill>
            </p:grpSpPr>
            <p:sp>
              <p:nvSpPr>
                <p:cNvPr id="8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0" name="Group 869"/>
              <p:cNvGrpSpPr/>
              <p:nvPr/>
            </p:nvGrpSpPr>
            <p:grpSpPr>
              <a:xfrm>
                <a:off x="6613487" y="8992653"/>
                <a:ext cx="607828" cy="1588347"/>
                <a:chOff x="1006475" y="1212850"/>
                <a:chExt cx="585788" cy="1530350"/>
              </a:xfrm>
              <a:solidFill>
                <a:schemeClr val="bg1">
                  <a:lumMod val="85000"/>
                </a:schemeClr>
              </a:solidFill>
            </p:grpSpPr>
            <p:sp>
              <p:nvSpPr>
                <p:cNvPr id="88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8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1" name="Group 870"/>
              <p:cNvGrpSpPr/>
              <p:nvPr/>
            </p:nvGrpSpPr>
            <p:grpSpPr>
              <a:xfrm>
                <a:off x="7312052" y="8992653"/>
                <a:ext cx="607828" cy="1588347"/>
                <a:chOff x="1006475" y="1212850"/>
                <a:chExt cx="585788" cy="1530350"/>
              </a:xfrm>
              <a:solidFill>
                <a:schemeClr val="bg1">
                  <a:lumMod val="85000"/>
                </a:schemeClr>
              </a:solidFill>
            </p:grpSpPr>
            <p:sp>
              <p:nvSpPr>
                <p:cNvPr id="8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2" name="Group 871"/>
              <p:cNvGrpSpPr/>
              <p:nvPr/>
            </p:nvGrpSpPr>
            <p:grpSpPr>
              <a:xfrm>
                <a:off x="8003112" y="8992653"/>
                <a:ext cx="607828" cy="1588347"/>
                <a:chOff x="1006475" y="1212850"/>
                <a:chExt cx="585788" cy="1530350"/>
              </a:xfrm>
              <a:solidFill>
                <a:schemeClr val="bg1">
                  <a:lumMod val="85000"/>
                </a:schemeClr>
              </a:solidFill>
            </p:grpSpPr>
            <p:sp>
              <p:nvSpPr>
                <p:cNvPr id="87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73" name="Group 872"/>
              <p:cNvGrpSpPr/>
              <p:nvPr/>
            </p:nvGrpSpPr>
            <p:grpSpPr>
              <a:xfrm>
                <a:off x="8692412" y="8958792"/>
                <a:ext cx="607828" cy="1588347"/>
                <a:chOff x="1006475" y="1212850"/>
                <a:chExt cx="585788" cy="1530350"/>
              </a:xfrm>
              <a:solidFill>
                <a:schemeClr val="bg1">
                  <a:lumMod val="85000"/>
                </a:schemeClr>
              </a:solidFill>
            </p:grpSpPr>
            <p:sp>
              <p:nvSpPr>
                <p:cNvPr id="8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8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94" name="Group 893"/>
            <p:cNvGrpSpPr/>
            <p:nvPr/>
          </p:nvGrpSpPr>
          <p:grpSpPr>
            <a:xfrm>
              <a:off x="2515434" y="3982888"/>
              <a:ext cx="6784806" cy="1656075"/>
              <a:chOff x="2515434" y="3982888"/>
              <a:chExt cx="6784806" cy="1656075"/>
            </a:xfrm>
            <a:solidFill>
              <a:schemeClr val="accent5"/>
            </a:solidFill>
          </p:grpSpPr>
          <p:grpSp>
            <p:nvGrpSpPr>
              <p:cNvPr id="895" name="Group 894"/>
              <p:cNvGrpSpPr/>
              <p:nvPr/>
            </p:nvGrpSpPr>
            <p:grpSpPr>
              <a:xfrm>
                <a:off x="2515434" y="4050616"/>
                <a:ext cx="607828" cy="1588347"/>
                <a:chOff x="1006475" y="1212850"/>
                <a:chExt cx="585788" cy="1530350"/>
              </a:xfrm>
              <a:grpFill/>
            </p:grpSpPr>
            <p:sp>
              <p:nvSpPr>
                <p:cNvPr id="92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6" name="Group 895"/>
              <p:cNvGrpSpPr/>
              <p:nvPr/>
            </p:nvGrpSpPr>
            <p:grpSpPr>
              <a:xfrm>
                <a:off x="3186625" y="4050616"/>
                <a:ext cx="607828" cy="1588347"/>
                <a:chOff x="1006475" y="1212850"/>
                <a:chExt cx="585788" cy="1530350"/>
              </a:xfrm>
              <a:grpFill/>
            </p:grpSpPr>
            <p:sp>
              <p:nvSpPr>
                <p:cNvPr id="92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7" name="Group 896"/>
              <p:cNvGrpSpPr/>
              <p:nvPr/>
            </p:nvGrpSpPr>
            <p:grpSpPr>
              <a:xfrm>
                <a:off x="3885190" y="4050616"/>
                <a:ext cx="607828" cy="1588347"/>
                <a:chOff x="1006475" y="1212850"/>
                <a:chExt cx="585788" cy="1530350"/>
              </a:xfrm>
              <a:grpFill/>
            </p:grpSpPr>
            <p:sp>
              <p:nvSpPr>
                <p:cNvPr id="91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2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8" name="Group 897"/>
              <p:cNvGrpSpPr/>
              <p:nvPr/>
            </p:nvGrpSpPr>
            <p:grpSpPr>
              <a:xfrm>
                <a:off x="4576255" y="4050616"/>
                <a:ext cx="607828" cy="1588347"/>
                <a:chOff x="1006475" y="1212850"/>
                <a:chExt cx="585788" cy="1530350"/>
              </a:xfrm>
              <a:grpFill/>
            </p:grpSpPr>
            <p:sp>
              <p:nvSpPr>
                <p:cNvPr id="91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899" name="Group 898"/>
              <p:cNvGrpSpPr/>
              <p:nvPr/>
            </p:nvGrpSpPr>
            <p:grpSpPr>
              <a:xfrm>
                <a:off x="5265539" y="4016752"/>
                <a:ext cx="607828" cy="1588347"/>
                <a:chOff x="1006475" y="1212850"/>
                <a:chExt cx="585788" cy="1530350"/>
              </a:xfrm>
              <a:grpFill/>
            </p:grpSpPr>
            <p:sp>
              <p:nvSpPr>
                <p:cNvPr id="91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0" name="Group 899"/>
              <p:cNvGrpSpPr/>
              <p:nvPr/>
            </p:nvGrpSpPr>
            <p:grpSpPr>
              <a:xfrm>
                <a:off x="5942296" y="4016751"/>
                <a:ext cx="607828" cy="1588349"/>
                <a:chOff x="2036726" y="1422731"/>
                <a:chExt cx="227995" cy="595631"/>
              </a:xfrm>
              <a:grpFill/>
            </p:grpSpPr>
            <p:sp>
              <p:nvSpPr>
                <p:cNvPr id="913" name="Freeform 1"/>
                <p:cNvSpPr>
                  <a:spLocks noChangeArrowheads="1"/>
                </p:cNvSpPr>
                <p:nvPr/>
              </p:nvSpPr>
              <p:spPr bwMode="auto">
                <a:xfrm>
                  <a:off x="2036726"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4" name="Freeform 2"/>
                <p:cNvSpPr>
                  <a:spLocks noChangeArrowheads="1"/>
                </p:cNvSpPr>
                <p:nvPr/>
              </p:nvSpPr>
              <p:spPr bwMode="auto">
                <a:xfrm>
                  <a:off x="2106538"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1" name="Group 900"/>
              <p:cNvGrpSpPr/>
              <p:nvPr/>
            </p:nvGrpSpPr>
            <p:grpSpPr>
              <a:xfrm>
                <a:off x="6613487" y="4016751"/>
                <a:ext cx="607828" cy="1588349"/>
                <a:chOff x="2288488" y="1422731"/>
                <a:chExt cx="227995" cy="595631"/>
              </a:xfrm>
              <a:grpFill/>
            </p:grpSpPr>
            <p:sp>
              <p:nvSpPr>
                <p:cNvPr id="911" name="Freeform 1"/>
                <p:cNvSpPr>
                  <a:spLocks noChangeArrowheads="1"/>
                </p:cNvSpPr>
                <p:nvPr/>
              </p:nvSpPr>
              <p:spPr bwMode="auto">
                <a:xfrm>
                  <a:off x="2288488" y="1540746"/>
                  <a:ext cx="227995" cy="477616"/>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p:spPr>
              <p:txBody>
                <a:bodyPr wrap="none" lIns="91420" tIns="45709" rIns="91420" bIns="45709" anchor="ctr"/>
                <a:lstStyle/>
                <a:p>
                  <a:endParaRPr lang="en-US" dirty="0">
                    <a:latin typeface="Lato Light"/>
                  </a:endParaRPr>
                </a:p>
              </p:txBody>
            </p:sp>
            <p:sp>
              <p:nvSpPr>
                <p:cNvPr id="912" name="Freeform 2"/>
                <p:cNvSpPr>
                  <a:spLocks noChangeArrowheads="1"/>
                </p:cNvSpPr>
                <p:nvPr/>
              </p:nvSpPr>
              <p:spPr bwMode="auto">
                <a:xfrm>
                  <a:off x="2358300" y="1422731"/>
                  <a:ext cx="87738" cy="87738"/>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p:spPr>
              <p:txBody>
                <a:bodyPr wrap="none" lIns="91420" tIns="45709" rIns="91420" bIns="45709" anchor="ctr"/>
                <a:lstStyle/>
                <a:p>
                  <a:endParaRPr lang="en-US" dirty="0">
                    <a:latin typeface="Lato Light"/>
                  </a:endParaRPr>
                </a:p>
              </p:txBody>
            </p:sp>
          </p:grpSp>
          <p:grpSp>
            <p:nvGrpSpPr>
              <p:cNvPr id="902" name="Group 901"/>
              <p:cNvGrpSpPr/>
              <p:nvPr/>
            </p:nvGrpSpPr>
            <p:grpSpPr>
              <a:xfrm>
                <a:off x="7312052" y="4016752"/>
                <a:ext cx="607828" cy="1588347"/>
                <a:chOff x="1006475" y="1212850"/>
                <a:chExt cx="585788" cy="1530350"/>
              </a:xfrm>
              <a:grpFill/>
            </p:grpSpPr>
            <p:sp>
              <p:nvSpPr>
                <p:cNvPr id="90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1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3" name="Group 902"/>
              <p:cNvGrpSpPr/>
              <p:nvPr/>
            </p:nvGrpSpPr>
            <p:grpSpPr>
              <a:xfrm>
                <a:off x="8003112" y="4016752"/>
                <a:ext cx="607828" cy="1588347"/>
                <a:chOff x="1006475" y="1212850"/>
                <a:chExt cx="585788" cy="1530350"/>
              </a:xfrm>
              <a:grpFill/>
            </p:grpSpPr>
            <p:sp>
              <p:nvSpPr>
                <p:cNvPr id="90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904" name="Group 903"/>
              <p:cNvGrpSpPr/>
              <p:nvPr/>
            </p:nvGrpSpPr>
            <p:grpSpPr>
              <a:xfrm>
                <a:off x="8692412" y="3982888"/>
                <a:ext cx="607828" cy="1588347"/>
                <a:chOff x="1006475" y="1212850"/>
                <a:chExt cx="585788" cy="1530350"/>
              </a:xfrm>
              <a:grpFill/>
            </p:grpSpPr>
            <p:sp>
              <p:nvSpPr>
                <p:cNvPr id="90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90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cxnSp>
          <p:nvCxnSpPr>
            <p:cNvPr id="925" name="Straight Connector 924"/>
            <p:cNvCxnSpPr/>
            <p:nvPr/>
          </p:nvCxnSpPr>
          <p:spPr>
            <a:xfrm>
              <a:off x="12710513" y="4154919"/>
              <a:ext cx="0" cy="6147608"/>
            </a:xfrm>
            <a:prstGeom prst="line">
              <a:avLst/>
            </a:pr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cxnSp>
        <p:grpSp>
          <p:nvGrpSpPr>
            <p:cNvPr id="926" name="Group 925"/>
            <p:cNvGrpSpPr/>
            <p:nvPr/>
          </p:nvGrpSpPr>
          <p:grpSpPr>
            <a:xfrm>
              <a:off x="9677630" y="6162999"/>
              <a:ext cx="2288589" cy="2289185"/>
              <a:chOff x="9158380" y="3435910"/>
              <a:chExt cx="2288589" cy="2289185"/>
            </a:xfrm>
            <a:solidFill>
              <a:schemeClr val="accent1"/>
            </a:solidFill>
          </p:grpSpPr>
          <p:sp>
            <p:nvSpPr>
              <p:cNvPr id="927"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28" name="Group 927"/>
              <p:cNvGrpSpPr/>
              <p:nvPr/>
            </p:nvGrpSpPr>
            <p:grpSpPr>
              <a:xfrm>
                <a:off x="9158380" y="3435910"/>
                <a:ext cx="2288589" cy="2289185"/>
                <a:chOff x="1119258" y="2257147"/>
                <a:chExt cx="1868076" cy="1868076"/>
              </a:xfrm>
              <a:grpFill/>
            </p:grpSpPr>
            <p:sp>
              <p:nvSpPr>
                <p:cNvPr id="92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3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941" name="Group 940"/>
            <p:cNvGrpSpPr/>
            <p:nvPr/>
          </p:nvGrpSpPr>
          <p:grpSpPr>
            <a:xfrm>
              <a:off x="9643896" y="8675007"/>
              <a:ext cx="2288589" cy="2289185"/>
              <a:chOff x="9158380" y="3435910"/>
              <a:chExt cx="2288589" cy="2289185"/>
            </a:xfrm>
            <a:solidFill>
              <a:schemeClr val="accent4"/>
            </a:solidFill>
          </p:grpSpPr>
          <p:sp>
            <p:nvSpPr>
              <p:cNvPr id="942"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943" name="Group 942"/>
              <p:cNvGrpSpPr/>
              <p:nvPr/>
            </p:nvGrpSpPr>
            <p:grpSpPr>
              <a:xfrm>
                <a:off x="9158380" y="3435910"/>
                <a:ext cx="2288589" cy="2289185"/>
                <a:chOff x="1119258" y="2257147"/>
                <a:chExt cx="1868076" cy="1868076"/>
              </a:xfrm>
              <a:grpFill/>
            </p:grpSpPr>
            <p:sp>
              <p:nvSpPr>
                <p:cNvPr id="94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4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95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spTree>
    <p:extLst>
      <p:ext uri="{BB962C8B-B14F-4D97-AF65-F5344CB8AC3E}">
        <p14:creationId xmlns:p14="http://schemas.microsoft.com/office/powerpoint/2010/main" val="170117449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0" name="Group 809"/>
          <p:cNvGrpSpPr/>
          <p:nvPr/>
        </p:nvGrpSpPr>
        <p:grpSpPr>
          <a:xfrm>
            <a:off x="2179495" y="800100"/>
            <a:ext cx="4778169" cy="3672992"/>
            <a:chOff x="12154613" y="3659850"/>
            <a:chExt cx="9503650" cy="7305482"/>
          </a:xfrm>
        </p:grpSpPr>
        <p:grpSp>
          <p:nvGrpSpPr>
            <p:cNvPr id="811" name="Group 810"/>
            <p:cNvGrpSpPr/>
            <p:nvPr/>
          </p:nvGrpSpPr>
          <p:grpSpPr>
            <a:xfrm>
              <a:off x="19362864" y="3659850"/>
              <a:ext cx="2288589" cy="2289185"/>
              <a:chOff x="9158380" y="3435910"/>
              <a:chExt cx="2288589" cy="2289185"/>
            </a:xfrm>
            <a:solidFill>
              <a:schemeClr val="accent3"/>
            </a:solidFill>
          </p:grpSpPr>
          <p:sp>
            <p:nvSpPr>
              <p:cNvPr id="1213"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14" name="Group 1213"/>
              <p:cNvGrpSpPr/>
              <p:nvPr/>
            </p:nvGrpSpPr>
            <p:grpSpPr>
              <a:xfrm>
                <a:off x="9158380" y="3435910"/>
                <a:ext cx="2288589" cy="2289185"/>
                <a:chOff x="1119258" y="2257147"/>
                <a:chExt cx="1868076" cy="1868076"/>
              </a:xfrm>
              <a:grpFill/>
            </p:grpSpPr>
            <p:sp>
              <p:nvSpPr>
                <p:cNvPr id="1215"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6"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7"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8"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9"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0"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1"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2"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3"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4"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5"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26"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2" name="Group 811"/>
            <p:cNvGrpSpPr/>
            <p:nvPr/>
          </p:nvGrpSpPr>
          <p:grpSpPr>
            <a:xfrm>
              <a:off x="19369674" y="6164139"/>
              <a:ext cx="2288589" cy="2289185"/>
              <a:chOff x="9158380" y="3435910"/>
              <a:chExt cx="2288589" cy="2289185"/>
            </a:xfrm>
            <a:solidFill>
              <a:schemeClr val="accent4"/>
            </a:solidFill>
          </p:grpSpPr>
          <p:sp>
            <p:nvSpPr>
              <p:cNvPr id="1199"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200" name="Group 1199"/>
              <p:cNvGrpSpPr/>
              <p:nvPr/>
            </p:nvGrpSpPr>
            <p:grpSpPr>
              <a:xfrm>
                <a:off x="9158380" y="3435910"/>
                <a:ext cx="2288589" cy="2289185"/>
                <a:chOff x="1119258" y="2257147"/>
                <a:chExt cx="1868076" cy="1868076"/>
              </a:xfrm>
              <a:grpFill/>
            </p:grpSpPr>
            <p:sp>
              <p:nvSpPr>
                <p:cNvPr id="1201"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2"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3"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4"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5"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6"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7"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8"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09"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0"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1"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212"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3" name="Group 812"/>
            <p:cNvGrpSpPr/>
            <p:nvPr/>
          </p:nvGrpSpPr>
          <p:grpSpPr>
            <a:xfrm>
              <a:off x="19335940" y="8676147"/>
              <a:ext cx="2288589" cy="2289185"/>
              <a:chOff x="9158380" y="3435910"/>
              <a:chExt cx="2288589" cy="2289185"/>
            </a:xfrm>
            <a:solidFill>
              <a:schemeClr val="accent2"/>
            </a:solidFill>
          </p:grpSpPr>
          <p:sp>
            <p:nvSpPr>
              <p:cNvPr id="1185" name="Freeform 2"/>
              <p:cNvSpPr>
                <a:spLocks noChangeArrowheads="1"/>
              </p:cNvSpPr>
              <p:nvPr/>
            </p:nvSpPr>
            <p:spPr bwMode="auto">
              <a:xfrm>
                <a:off x="9360043" y="3615290"/>
                <a:ext cx="1877678" cy="1878411"/>
              </a:xfrm>
              <a:custGeom>
                <a:avLst/>
                <a:gdLst>
                  <a:gd name="T0" fmla="*/ 10058 w 10059"/>
                  <a:gd name="T1" fmla="*/ 5032 h 10064"/>
                  <a:gd name="T2" fmla="*/ 10058 w 10059"/>
                  <a:gd name="T3" fmla="*/ 5032 h 10064"/>
                  <a:gd name="T4" fmla="*/ 5031 w 10059"/>
                  <a:gd name="T5" fmla="*/ 10063 h 10064"/>
                  <a:gd name="T6" fmla="*/ 0 w 10059"/>
                  <a:gd name="T7" fmla="*/ 5032 h 10064"/>
                  <a:gd name="T8" fmla="*/ 5031 w 10059"/>
                  <a:gd name="T9" fmla="*/ 0 h 10064"/>
                  <a:gd name="T10" fmla="*/ 10058 w 10059"/>
                  <a:gd name="T11" fmla="*/ 5032 h 10064"/>
                </a:gdLst>
                <a:ahLst/>
                <a:cxnLst>
                  <a:cxn ang="0">
                    <a:pos x="T0" y="T1"/>
                  </a:cxn>
                  <a:cxn ang="0">
                    <a:pos x="T2" y="T3"/>
                  </a:cxn>
                  <a:cxn ang="0">
                    <a:pos x="T4" y="T5"/>
                  </a:cxn>
                  <a:cxn ang="0">
                    <a:pos x="T6" y="T7"/>
                  </a:cxn>
                  <a:cxn ang="0">
                    <a:pos x="T8" y="T9"/>
                  </a:cxn>
                  <a:cxn ang="0">
                    <a:pos x="T10" y="T11"/>
                  </a:cxn>
                </a:cxnLst>
                <a:rect l="0" t="0" r="r" b="b"/>
                <a:pathLst>
                  <a:path w="10059" h="10064">
                    <a:moveTo>
                      <a:pt x="10058" y="5032"/>
                    </a:moveTo>
                    <a:lnTo>
                      <a:pt x="10058" y="5032"/>
                    </a:lnTo>
                    <a:cubicBezTo>
                      <a:pt x="10058" y="7808"/>
                      <a:pt x="7807" y="10063"/>
                      <a:pt x="5031" y="10063"/>
                    </a:cubicBezTo>
                    <a:cubicBezTo>
                      <a:pt x="2250" y="10063"/>
                      <a:pt x="0" y="7808"/>
                      <a:pt x="0" y="5032"/>
                    </a:cubicBezTo>
                    <a:cubicBezTo>
                      <a:pt x="0" y="2255"/>
                      <a:pt x="2250" y="0"/>
                      <a:pt x="5031" y="0"/>
                    </a:cubicBezTo>
                    <a:cubicBezTo>
                      <a:pt x="7807" y="0"/>
                      <a:pt x="10058" y="2255"/>
                      <a:pt x="10058" y="5032"/>
                    </a:cubicBezTo>
                  </a:path>
                </a:pathLst>
              </a:custGeom>
              <a:solidFill>
                <a:schemeClr val="bg1">
                  <a:lumMod val="9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nvGrpSpPr>
              <p:cNvPr id="1186" name="Group 1185"/>
              <p:cNvGrpSpPr/>
              <p:nvPr/>
            </p:nvGrpSpPr>
            <p:grpSpPr>
              <a:xfrm>
                <a:off x="9158380" y="3435910"/>
                <a:ext cx="2288589" cy="2289185"/>
                <a:chOff x="1119258" y="2257147"/>
                <a:chExt cx="1868076" cy="1868076"/>
              </a:xfrm>
              <a:grpFill/>
            </p:grpSpPr>
            <p:sp>
              <p:nvSpPr>
                <p:cNvPr id="1187"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8"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89"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0"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1"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2"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3"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4"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5"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6"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7"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sp>
              <p:nvSpPr>
                <p:cNvPr id="1198"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Lato Light"/>
                  </a:endParaRPr>
                </a:p>
              </p:txBody>
            </p:sp>
          </p:grpSp>
        </p:grpSp>
        <p:grpSp>
          <p:nvGrpSpPr>
            <p:cNvPr id="814" name="Group 813"/>
            <p:cNvGrpSpPr/>
            <p:nvPr/>
          </p:nvGrpSpPr>
          <p:grpSpPr>
            <a:xfrm>
              <a:off x="12158608" y="4056155"/>
              <a:ext cx="6995927" cy="1535333"/>
              <a:chOff x="12991940" y="3506283"/>
              <a:chExt cx="6995927" cy="1535333"/>
            </a:xfrm>
            <a:solidFill>
              <a:schemeClr val="accent5"/>
            </a:solidFill>
          </p:grpSpPr>
          <p:grpSp>
            <p:nvGrpSpPr>
              <p:cNvPr id="1155" name="Group 1154"/>
              <p:cNvGrpSpPr/>
              <p:nvPr/>
            </p:nvGrpSpPr>
            <p:grpSpPr>
              <a:xfrm>
                <a:off x="12991940" y="3506283"/>
                <a:ext cx="673651" cy="1535333"/>
                <a:chOff x="5481404" y="1426062"/>
                <a:chExt cx="341669" cy="778503"/>
              </a:xfrm>
              <a:grpFill/>
            </p:grpSpPr>
            <p:sp>
              <p:nvSpPr>
                <p:cNvPr id="118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6" name="Group 1155"/>
              <p:cNvGrpSpPr/>
              <p:nvPr/>
            </p:nvGrpSpPr>
            <p:grpSpPr>
              <a:xfrm>
                <a:off x="13703288" y="3506283"/>
                <a:ext cx="673651" cy="1535333"/>
                <a:chOff x="5481404" y="1426062"/>
                <a:chExt cx="341669" cy="778503"/>
              </a:xfrm>
              <a:grpFill/>
            </p:grpSpPr>
            <p:sp>
              <p:nvSpPr>
                <p:cNvPr id="118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7" name="Group 1156"/>
              <p:cNvGrpSpPr/>
              <p:nvPr/>
            </p:nvGrpSpPr>
            <p:grpSpPr>
              <a:xfrm>
                <a:off x="14411112" y="3506283"/>
                <a:ext cx="673651" cy="1535333"/>
                <a:chOff x="5481404" y="1426062"/>
                <a:chExt cx="341669" cy="778503"/>
              </a:xfrm>
              <a:grpFill/>
            </p:grpSpPr>
            <p:sp>
              <p:nvSpPr>
                <p:cNvPr id="117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8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8" name="Group 1157"/>
              <p:cNvGrpSpPr/>
              <p:nvPr/>
            </p:nvGrpSpPr>
            <p:grpSpPr>
              <a:xfrm>
                <a:off x="15156315" y="3506283"/>
                <a:ext cx="673651" cy="1535333"/>
                <a:chOff x="5481404" y="1426062"/>
                <a:chExt cx="341669" cy="778503"/>
              </a:xfrm>
              <a:grpFill/>
            </p:grpSpPr>
            <p:sp>
              <p:nvSpPr>
                <p:cNvPr id="117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59" name="Group 1158"/>
              <p:cNvGrpSpPr/>
              <p:nvPr/>
            </p:nvGrpSpPr>
            <p:grpSpPr>
              <a:xfrm>
                <a:off x="15836055" y="3506283"/>
                <a:ext cx="673651" cy="1535333"/>
                <a:chOff x="5481404" y="1426062"/>
                <a:chExt cx="341669" cy="778503"/>
              </a:xfrm>
              <a:grpFill/>
            </p:grpSpPr>
            <p:sp>
              <p:nvSpPr>
                <p:cNvPr id="117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0" name="Group 1159"/>
              <p:cNvGrpSpPr/>
              <p:nvPr/>
            </p:nvGrpSpPr>
            <p:grpSpPr>
              <a:xfrm>
                <a:off x="16530469" y="3506283"/>
                <a:ext cx="673651" cy="1535333"/>
                <a:chOff x="5481404" y="1426062"/>
                <a:chExt cx="341669" cy="778503"/>
              </a:xfrm>
              <a:grpFill/>
            </p:grpSpPr>
            <p:sp>
              <p:nvSpPr>
                <p:cNvPr id="117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1" name="Group 1160"/>
              <p:cNvGrpSpPr/>
              <p:nvPr/>
            </p:nvGrpSpPr>
            <p:grpSpPr>
              <a:xfrm>
                <a:off x="17221374" y="3506283"/>
                <a:ext cx="673651" cy="1535333"/>
                <a:chOff x="5481404" y="1426062"/>
                <a:chExt cx="341669" cy="778503"/>
              </a:xfrm>
              <a:grpFill/>
            </p:grpSpPr>
            <p:sp>
              <p:nvSpPr>
                <p:cNvPr id="117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2" name="Group 1161"/>
              <p:cNvGrpSpPr/>
              <p:nvPr/>
            </p:nvGrpSpPr>
            <p:grpSpPr>
              <a:xfrm>
                <a:off x="17932701" y="3506283"/>
                <a:ext cx="673651" cy="1535333"/>
                <a:chOff x="5481404" y="1426062"/>
                <a:chExt cx="341669" cy="778503"/>
              </a:xfrm>
              <a:grpFill/>
            </p:grpSpPr>
            <p:sp>
              <p:nvSpPr>
                <p:cNvPr id="116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7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3" name="Group 1162"/>
              <p:cNvGrpSpPr/>
              <p:nvPr/>
            </p:nvGrpSpPr>
            <p:grpSpPr>
              <a:xfrm>
                <a:off x="18628949" y="3506283"/>
                <a:ext cx="673651" cy="1535333"/>
                <a:chOff x="5481404" y="1426062"/>
                <a:chExt cx="341669" cy="778503"/>
              </a:xfrm>
              <a:grpFill/>
            </p:grpSpPr>
            <p:sp>
              <p:nvSpPr>
                <p:cNvPr id="116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64" name="Group 1163"/>
              <p:cNvGrpSpPr/>
              <p:nvPr/>
            </p:nvGrpSpPr>
            <p:grpSpPr>
              <a:xfrm>
                <a:off x="19314216" y="3506283"/>
                <a:ext cx="673651" cy="1535333"/>
                <a:chOff x="5481404" y="1426062"/>
                <a:chExt cx="341669" cy="778503"/>
              </a:xfrm>
              <a:grpFill/>
            </p:grpSpPr>
            <p:sp>
              <p:nvSpPr>
                <p:cNvPr id="116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6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5" name="Group 814"/>
            <p:cNvGrpSpPr/>
            <p:nvPr/>
          </p:nvGrpSpPr>
          <p:grpSpPr>
            <a:xfrm>
              <a:off x="12154613" y="6570513"/>
              <a:ext cx="6995927" cy="1535333"/>
              <a:chOff x="12991940" y="3506283"/>
              <a:chExt cx="6995927" cy="1535333"/>
            </a:xfrm>
            <a:solidFill>
              <a:schemeClr val="accent4"/>
            </a:solidFill>
          </p:grpSpPr>
          <p:grpSp>
            <p:nvGrpSpPr>
              <p:cNvPr id="1125" name="Group 1124"/>
              <p:cNvGrpSpPr/>
              <p:nvPr/>
            </p:nvGrpSpPr>
            <p:grpSpPr>
              <a:xfrm>
                <a:off x="12991940" y="3506283"/>
                <a:ext cx="673651" cy="1535333"/>
                <a:chOff x="5481404" y="1426062"/>
                <a:chExt cx="341669" cy="778503"/>
              </a:xfrm>
              <a:grpFill/>
            </p:grpSpPr>
            <p:sp>
              <p:nvSpPr>
                <p:cNvPr id="115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6" name="Group 1125"/>
              <p:cNvGrpSpPr/>
              <p:nvPr/>
            </p:nvGrpSpPr>
            <p:grpSpPr>
              <a:xfrm>
                <a:off x="13703288" y="3506283"/>
                <a:ext cx="673651" cy="1535333"/>
                <a:chOff x="5481404" y="1426062"/>
                <a:chExt cx="341669" cy="778503"/>
              </a:xfrm>
              <a:grpFill/>
            </p:grpSpPr>
            <p:sp>
              <p:nvSpPr>
                <p:cNvPr id="11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7" name="Group 1126"/>
              <p:cNvGrpSpPr/>
              <p:nvPr/>
            </p:nvGrpSpPr>
            <p:grpSpPr>
              <a:xfrm>
                <a:off x="14411112" y="3506283"/>
                <a:ext cx="673651" cy="1535333"/>
                <a:chOff x="5481404" y="1426062"/>
                <a:chExt cx="341669" cy="778503"/>
              </a:xfrm>
              <a:grpFill/>
            </p:grpSpPr>
            <p:sp>
              <p:nvSpPr>
                <p:cNvPr id="114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5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8" name="Group 1127"/>
              <p:cNvGrpSpPr/>
              <p:nvPr/>
            </p:nvGrpSpPr>
            <p:grpSpPr>
              <a:xfrm>
                <a:off x="15156315" y="3506283"/>
                <a:ext cx="673651" cy="1535333"/>
                <a:chOff x="5481404" y="1426062"/>
                <a:chExt cx="341669" cy="778503"/>
              </a:xfrm>
              <a:grpFill/>
            </p:grpSpPr>
            <p:sp>
              <p:nvSpPr>
                <p:cNvPr id="114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29" name="Group 1128"/>
              <p:cNvGrpSpPr/>
              <p:nvPr/>
            </p:nvGrpSpPr>
            <p:grpSpPr>
              <a:xfrm>
                <a:off x="15836055" y="3506283"/>
                <a:ext cx="673651" cy="1535333"/>
                <a:chOff x="5481404" y="1426062"/>
                <a:chExt cx="341669" cy="778503"/>
              </a:xfrm>
              <a:grpFill/>
            </p:grpSpPr>
            <p:sp>
              <p:nvSpPr>
                <p:cNvPr id="114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0" name="Group 1129"/>
              <p:cNvGrpSpPr/>
              <p:nvPr/>
            </p:nvGrpSpPr>
            <p:grpSpPr>
              <a:xfrm>
                <a:off x="16530469" y="3506283"/>
                <a:ext cx="673651" cy="1535333"/>
                <a:chOff x="5481404" y="1426062"/>
                <a:chExt cx="341669" cy="778503"/>
              </a:xfrm>
              <a:grpFill/>
            </p:grpSpPr>
            <p:sp>
              <p:nvSpPr>
                <p:cNvPr id="114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1" name="Group 1130"/>
              <p:cNvGrpSpPr/>
              <p:nvPr/>
            </p:nvGrpSpPr>
            <p:grpSpPr>
              <a:xfrm>
                <a:off x="17221374" y="3506283"/>
                <a:ext cx="673651" cy="1535333"/>
                <a:chOff x="5481404" y="1426062"/>
                <a:chExt cx="341669" cy="778503"/>
              </a:xfrm>
              <a:grpFill/>
            </p:grpSpPr>
            <p:sp>
              <p:nvSpPr>
                <p:cNvPr id="114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2" name="Group 1131"/>
              <p:cNvGrpSpPr/>
              <p:nvPr/>
            </p:nvGrpSpPr>
            <p:grpSpPr>
              <a:xfrm>
                <a:off x="17932701" y="3506283"/>
                <a:ext cx="673651" cy="1535333"/>
                <a:chOff x="5481404" y="1426062"/>
                <a:chExt cx="341669" cy="778503"/>
              </a:xfrm>
              <a:grpFill/>
            </p:grpSpPr>
            <p:sp>
              <p:nvSpPr>
                <p:cNvPr id="113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4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3" name="Group 1132"/>
              <p:cNvGrpSpPr/>
              <p:nvPr/>
            </p:nvGrpSpPr>
            <p:grpSpPr>
              <a:xfrm>
                <a:off x="18628949" y="3506283"/>
                <a:ext cx="673651" cy="1535333"/>
                <a:chOff x="5481404" y="1426062"/>
                <a:chExt cx="341669" cy="778503"/>
              </a:xfrm>
              <a:grpFill/>
            </p:grpSpPr>
            <p:sp>
              <p:nvSpPr>
                <p:cNvPr id="113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34" name="Group 1133"/>
              <p:cNvGrpSpPr/>
              <p:nvPr/>
            </p:nvGrpSpPr>
            <p:grpSpPr>
              <a:xfrm>
                <a:off x="19314216" y="3506283"/>
                <a:ext cx="673651" cy="1535333"/>
                <a:chOff x="5481404" y="1426062"/>
                <a:chExt cx="341669" cy="778503"/>
              </a:xfrm>
              <a:grpFill/>
            </p:grpSpPr>
            <p:sp>
              <p:nvSpPr>
                <p:cNvPr id="113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3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816" name="Group 815"/>
            <p:cNvGrpSpPr/>
            <p:nvPr/>
          </p:nvGrpSpPr>
          <p:grpSpPr>
            <a:xfrm>
              <a:off x="12154613" y="9080679"/>
              <a:ext cx="6995927" cy="1535333"/>
              <a:chOff x="12991940" y="3506283"/>
              <a:chExt cx="6995927" cy="1535333"/>
            </a:xfrm>
            <a:solidFill>
              <a:schemeClr val="accent2"/>
            </a:solidFill>
          </p:grpSpPr>
          <p:grpSp>
            <p:nvGrpSpPr>
              <p:cNvPr id="1095" name="Group 1094"/>
              <p:cNvGrpSpPr/>
              <p:nvPr/>
            </p:nvGrpSpPr>
            <p:grpSpPr>
              <a:xfrm>
                <a:off x="12991940" y="3506283"/>
                <a:ext cx="673651" cy="1535333"/>
                <a:chOff x="5481404" y="1426062"/>
                <a:chExt cx="341669" cy="778503"/>
              </a:xfrm>
              <a:grpFill/>
            </p:grpSpPr>
            <p:sp>
              <p:nvSpPr>
                <p:cNvPr id="112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6" name="Group 1095"/>
              <p:cNvGrpSpPr/>
              <p:nvPr/>
            </p:nvGrpSpPr>
            <p:grpSpPr>
              <a:xfrm>
                <a:off x="13703288" y="3506283"/>
                <a:ext cx="673651" cy="1535333"/>
                <a:chOff x="5481404" y="1426062"/>
                <a:chExt cx="341669" cy="778503"/>
              </a:xfrm>
              <a:grpFill/>
            </p:grpSpPr>
            <p:sp>
              <p:nvSpPr>
                <p:cNvPr id="11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7" name="Group 1096"/>
              <p:cNvGrpSpPr/>
              <p:nvPr/>
            </p:nvGrpSpPr>
            <p:grpSpPr>
              <a:xfrm>
                <a:off x="14411112" y="3506283"/>
                <a:ext cx="673651" cy="1535333"/>
                <a:chOff x="5481404" y="1426062"/>
                <a:chExt cx="341669" cy="778503"/>
              </a:xfrm>
              <a:grpFill/>
            </p:grpSpPr>
            <p:sp>
              <p:nvSpPr>
                <p:cNvPr id="111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2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8" name="Group 1097"/>
              <p:cNvGrpSpPr/>
              <p:nvPr/>
            </p:nvGrpSpPr>
            <p:grpSpPr>
              <a:xfrm>
                <a:off x="15156315" y="3506283"/>
                <a:ext cx="673651" cy="1535333"/>
                <a:chOff x="5481404" y="1426062"/>
                <a:chExt cx="341669" cy="778503"/>
              </a:xfrm>
              <a:grpFill/>
            </p:grpSpPr>
            <p:sp>
              <p:nvSpPr>
                <p:cNvPr id="111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099" name="Group 1098"/>
              <p:cNvGrpSpPr/>
              <p:nvPr/>
            </p:nvGrpSpPr>
            <p:grpSpPr>
              <a:xfrm>
                <a:off x="15836055" y="3506283"/>
                <a:ext cx="673651" cy="1535333"/>
                <a:chOff x="5481404" y="1426062"/>
                <a:chExt cx="341669" cy="778503"/>
              </a:xfrm>
              <a:grpFill/>
            </p:grpSpPr>
            <p:sp>
              <p:nvSpPr>
                <p:cNvPr id="111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0" name="Group 1099"/>
              <p:cNvGrpSpPr/>
              <p:nvPr/>
            </p:nvGrpSpPr>
            <p:grpSpPr>
              <a:xfrm>
                <a:off x="16530469" y="3506283"/>
                <a:ext cx="673651" cy="1535333"/>
                <a:chOff x="5481404" y="1426062"/>
                <a:chExt cx="341669" cy="778503"/>
              </a:xfrm>
              <a:grpFill/>
            </p:grpSpPr>
            <p:sp>
              <p:nvSpPr>
                <p:cNvPr id="1113"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4"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1" name="Group 1100"/>
              <p:cNvGrpSpPr/>
              <p:nvPr/>
            </p:nvGrpSpPr>
            <p:grpSpPr>
              <a:xfrm>
                <a:off x="17221374" y="3506283"/>
                <a:ext cx="673651" cy="1535333"/>
                <a:chOff x="5481404" y="1426062"/>
                <a:chExt cx="341669" cy="778503"/>
              </a:xfrm>
              <a:grpFill/>
            </p:grpSpPr>
            <p:sp>
              <p:nvSpPr>
                <p:cNvPr id="111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2" name="Group 1101"/>
              <p:cNvGrpSpPr/>
              <p:nvPr/>
            </p:nvGrpSpPr>
            <p:grpSpPr>
              <a:xfrm>
                <a:off x="17932701" y="3506283"/>
                <a:ext cx="673651" cy="1535333"/>
                <a:chOff x="5481404" y="1426062"/>
                <a:chExt cx="341669" cy="778503"/>
              </a:xfrm>
              <a:grpFill/>
            </p:grpSpPr>
            <p:sp>
              <p:nvSpPr>
                <p:cNvPr id="110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1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3" name="Group 1102"/>
              <p:cNvGrpSpPr/>
              <p:nvPr/>
            </p:nvGrpSpPr>
            <p:grpSpPr>
              <a:xfrm>
                <a:off x="18628949" y="3506283"/>
                <a:ext cx="673651" cy="1535333"/>
                <a:chOff x="5481404" y="1426062"/>
                <a:chExt cx="341669" cy="778503"/>
              </a:xfrm>
              <a:grpFill/>
            </p:grpSpPr>
            <p:sp>
              <p:nvSpPr>
                <p:cNvPr id="110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1104" name="Group 1103"/>
              <p:cNvGrpSpPr/>
              <p:nvPr/>
            </p:nvGrpSpPr>
            <p:grpSpPr>
              <a:xfrm>
                <a:off x="19314216" y="3506283"/>
                <a:ext cx="673651" cy="1535333"/>
                <a:chOff x="5481404" y="1426062"/>
                <a:chExt cx="341669" cy="778503"/>
              </a:xfrm>
              <a:grpFill/>
            </p:grpSpPr>
            <p:sp>
              <p:nvSpPr>
                <p:cNvPr id="1105"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1106"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solidFill>
                  <a:schemeClr val="bg1">
                    <a:lumMod val="8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grpSp>
        <p:nvGrpSpPr>
          <p:cNvPr id="6" name="Group 5"/>
          <p:cNvGrpSpPr/>
          <p:nvPr/>
        </p:nvGrpSpPr>
        <p:grpSpPr>
          <a:xfrm>
            <a:off x="8248279" y="1272116"/>
            <a:ext cx="7462165" cy="1691941"/>
            <a:chOff x="4734141" y="4267286"/>
            <a:chExt cx="14912404" cy="3381177"/>
          </a:xfrm>
        </p:grpSpPr>
        <p:grpSp>
          <p:nvGrpSpPr>
            <p:cNvPr id="1227" name="Group 1226"/>
            <p:cNvGrpSpPr/>
            <p:nvPr/>
          </p:nvGrpSpPr>
          <p:grpSpPr>
            <a:xfrm>
              <a:off x="4823744" y="4807895"/>
              <a:ext cx="3648183" cy="2840568"/>
              <a:chOff x="4823744" y="4807895"/>
              <a:chExt cx="3648183" cy="2840568"/>
            </a:xfrm>
          </p:grpSpPr>
          <p:sp>
            <p:nvSpPr>
              <p:cNvPr id="1228" name="Rectangle 1227"/>
              <p:cNvSpPr/>
              <p:nvPr/>
            </p:nvSpPr>
            <p:spPr bwMode="auto">
              <a:xfrm>
                <a:off x="4823744"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29" name="Rectangle 1228"/>
              <p:cNvSpPr/>
              <p:nvPr/>
            </p:nvSpPr>
            <p:spPr bwMode="auto">
              <a:xfrm>
                <a:off x="4823744" y="5099997"/>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0" name="Rectangle 1229"/>
              <p:cNvSpPr/>
              <p:nvPr/>
            </p:nvSpPr>
            <p:spPr bwMode="auto">
              <a:xfrm>
                <a:off x="4823744" y="5396330"/>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1" name="Rectangle 1230"/>
              <p:cNvSpPr/>
              <p:nvPr/>
            </p:nvSpPr>
            <p:spPr bwMode="auto">
              <a:xfrm>
                <a:off x="4823744" y="56884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2" name="Rectangle 1231"/>
              <p:cNvSpPr/>
              <p:nvPr/>
            </p:nvSpPr>
            <p:spPr bwMode="auto">
              <a:xfrm>
                <a:off x="4823744" y="5984762"/>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3" name="Rectangle 1232"/>
              <p:cNvSpPr/>
              <p:nvPr/>
            </p:nvSpPr>
            <p:spPr bwMode="auto">
              <a:xfrm>
                <a:off x="4823744" y="6276863"/>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4" name="Rectangle 1233"/>
              <p:cNvSpPr/>
              <p:nvPr/>
            </p:nvSpPr>
            <p:spPr bwMode="auto">
              <a:xfrm>
                <a:off x="4823744" y="6573197"/>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5" name="Rectangle 1234"/>
              <p:cNvSpPr/>
              <p:nvPr/>
            </p:nvSpPr>
            <p:spPr bwMode="auto">
              <a:xfrm>
                <a:off x="4823744" y="6865295"/>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6" name="Rectangle 1235"/>
              <p:cNvSpPr/>
              <p:nvPr/>
            </p:nvSpPr>
            <p:spPr bwMode="auto">
              <a:xfrm>
                <a:off x="4823744" y="7161628"/>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7" name="Rectangle 1236"/>
              <p:cNvSpPr/>
              <p:nvPr/>
            </p:nvSpPr>
            <p:spPr bwMode="auto">
              <a:xfrm>
                <a:off x="4823744" y="7453730"/>
                <a:ext cx="647532" cy="194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8" name="Rectangle 1237"/>
              <p:cNvSpPr/>
              <p:nvPr/>
            </p:nvSpPr>
            <p:spPr bwMode="auto">
              <a:xfrm>
                <a:off x="5818321"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39" name="Rectangle 1238"/>
              <p:cNvSpPr/>
              <p:nvPr/>
            </p:nvSpPr>
            <p:spPr bwMode="auto">
              <a:xfrm>
                <a:off x="5818321"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0" name="Rectangle 1239"/>
              <p:cNvSpPr/>
              <p:nvPr/>
            </p:nvSpPr>
            <p:spPr bwMode="auto">
              <a:xfrm>
                <a:off x="5818321"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1" name="Rectangle 1240"/>
              <p:cNvSpPr/>
              <p:nvPr/>
            </p:nvSpPr>
            <p:spPr bwMode="auto">
              <a:xfrm>
                <a:off x="5818321" y="56884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2" name="Rectangle 1241"/>
              <p:cNvSpPr/>
              <p:nvPr/>
            </p:nvSpPr>
            <p:spPr bwMode="auto">
              <a:xfrm>
                <a:off x="5818321" y="5984762"/>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3" name="Rectangle 1242"/>
              <p:cNvSpPr/>
              <p:nvPr/>
            </p:nvSpPr>
            <p:spPr bwMode="auto">
              <a:xfrm>
                <a:off x="5818321" y="6276863"/>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4" name="Rectangle 1243"/>
              <p:cNvSpPr/>
              <p:nvPr/>
            </p:nvSpPr>
            <p:spPr bwMode="auto">
              <a:xfrm>
                <a:off x="5818321" y="6573197"/>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5" name="Rectangle 1244"/>
              <p:cNvSpPr/>
              <p:nvPr/>
            </p:nvSpPr>
            <p:spPr bwMode="auto">
              <a:xfrm>
                <a:off x="5818321" y="6865295"/>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6" name="Rectangle 1245"/>
              <p:cNvSpPr/>
              <p:nvPr/>
            </p:nvSpPr>
            <p:spPr bwMode="auto">
              <a:xfrm>
                <a:off x="5818321" y="7161628"/>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7" name="Rectangle 1246"/>
              <p:cNvSpPr/>
              <p:nvPr/>
            </p:nvSpPr>
            <p:spPr bwMode="auto">
              <a:xfrm>
                <a:off x="5818321" y="7453730"/>
                <a:ext cx="647528" cy="19473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8" name="Rectangle 1247"/>
              <p:cNvSpPr/>
              <p:nvPr/>
            </p:nvSpPr>
            <p:spPr bwMode="auto">
              <a:xfrm>
                <a:off x="6829822" y="4807895"/>
                <a:ext cx="647532"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49" name="Rectangle 1248"/>
              <p:cNvSpPr/>
              <p:nvPr/>
            </p:nvSpPr>
            <p:spPr bwMode="auto">
              <a:xfrm>
                <a:off x="6829822" y="50999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0" name="Rectangle 1249"/>
              <p:cNvSpPr/>
              <p:nvPr/>
            </p:nvSpPr>
            <p:spPr bwMode="auto">
              <a:xfrm>
                <a:off x="6829822" y="53963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1" name="Rectangle 1250"/>
              <p:cNvSpPr/>
              <p:nvPr/>
            </p:nvSpPr>
            <p:spPr bwMode="auto">
              <a:xfrm>
                <a:off x="6829822" y="56884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2" name="Rectangle 1251"/>
              <p:cNvSpPr/>
              <p:nvPr/>
            </p:nvSpPr>
            <p:spPr bwMode="auto">
              <a:xfrm>
                <a:off x="6829822" y="5984762"/>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3" name="Rectangle 1252"/>
              <p:cNvSpPr/>
              <p:nvPr/>
            </p:nvSpPr>
            <p:spPr bwMode="auto">
              <a:xfrm>
                <a:off x="6829822" y="6276863"/>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4" name="Rectangle 1253"/>
              <p:cNvSpPr/>
              <p:nvPr/>
            </p:nvSpPr>
            <p:spPr bwMode="auto">
              <a:xfrm>
                <a:off x="6829822" y="6573197"/>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5" name="Rectangle 1254"/>
              <p:cNvSpPr/>
              <p:nvPr/>
            </p:nvSpPr>
            <p:spPr bwMode="auto">
              <a:xfrm>
                <a:off x="6829822" y="6865295"/>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6" name="Rectangle 1255"/>
              <p:cNvSpPr/>
              <p:nvPr/>
            </p:nvSpPr>
            <p:spPr bwMode="auto">
              <a:xfrm>
                <a:off x="6829822" y="7161628"/>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7" name="Rectangle 1256"/>
              <p:cNvSpPr/>
              <p:nvPr/>
            </p:nvSpPr>
            <p:spPr bwMode="auto">
              <a:xfrm>
                <a:off x="6829822" y="7453730"/>
                <a:ext cx="647532" cy="19473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8" name="Rectangle 1257"/>
              <p:cNvSpPr/>
              <p:nvPr/>
            </p:nvSpPr>
            <p:spPr bwMode="auto">
              <a:xfrm>
                <a:off x="7824399" y="4807895"/>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59" name="Rectangle 1258"/>
              <p:cNvSpPr/>
              <p:nvPr/>
            </p:nvSpPr>
            <p:spPr bwMode="auto">
              <a:xfrm>
                <a:off x="7824399" y="5099997"/>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0" name="Rectangle 1259"/>
              <p:cNvSpPr/>
              <p:nvPr/>
            </p:nvSpPr>
            <p:spPr bwMode="auto">
              <a:xfrm>
                <a:off x="7824399" y="5396330"/>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1" name="Rectangle 1260"/>
              <p:cNvSpPr/>
              <p:nvPr/>
            </p:nvSpPr>
            <p:spPr bwMode="auto">
              <a:xfrm>
                <a:off x="7824399" y="5688428"/>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2" name="Rectangle 1261"/>
              <p:cNvSpPr/>
              <p:nvPr/>
            </p:nvSpPr>
            <p:spPr bwMode="auto">
              <a:xfrm>
                <a:off x="7824399" y="5984762"/>
                <a:ext cx="647528" cy="19473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3" name="Rectangle 1262"/>
              <p:cNvSpPr/>
              <p:nvPr/>
            </p:nvSpPr>
            <p:spPr bwMode="auto">
              <a:xfrm>
                <a:off x="7824399" y="6276863"/>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4" name="Rectangle 1263"/>
              <p:cNvSpPr/>
              <p:nvPr/>
            </p:nvSpPr>
            <p:spPr bwMode="auto">
              <a:xfrm>
                <a:off x="7824399" y="6573197"/>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5" name="Rectangle 1264"/>
              <p:cNvSpPr/>
              <p:nvPr/>
            </p:nvSpPr>
            <p:spPr bwMode="auto">
              <a:xfrm>
                <a:off x="7824399" y="6865295"/>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6" name="Rectangle 1265"/>
              <p:cNvSpPr/>
              <p:nvPr/>
            </p:nvSpPr>
            <p:spPr bwMode="auto">
              <a:xfrm>
                <a:off x="7824399" y="7161628"/>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67" name="Rectangle 1266"/>
              <p:cNvSpPr/>
              <p:nvPr/>
            </p:nvSpPr>
            <p:spPr bwMode="auto">
              <a:xfrm>
                <a:off x="7824399" y="7453730"/>
                <a:ext cx="647528" cy="1947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268" name="Group 1267"/>
            <p:cNvGrpSpPr>
              <a:grpSpLocks/>
            </p:cNvGrpSpPr>
            <p:nvPr/>
          </p:nvGrpSpPr>
          <p:grpSpPr bwMode="auto">
            <a:xfrm>
              <a:off x="10372200" y="4807895"/>
              <a:ext cx="3648183" cy="2840568"/>
              <a:chOff x="755576" y="1443081"/>
              <a:chExt cx="916502" cy="2385975"/>
            </a:xfrm>
          </p:grpSpPr>
          <p:sp>
            <p:nvSpPr>
              <p:cNvPr id="1269" name="Rectangle 1268"/>
              <p:cNvSpPr/>
              <p:nvPr/>
            </p:nvSpPr>
            <p:spPr>
              <a:xfrm>
                <a:off x="75557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0" name="Rectangle 1269"/>
              <p:cNvSpPr/>
              <p:nvPr/>
            </p:nvSpPr>
            <p:spPr>
              <a:xfrm>
                <a:off x="75557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1" name="Rectangle 1270"/>
              <p:cNvSpPr/>
              <p:nvPr/>
            </p:nvSpPr>
            <p:spPr>
              <a:xfrm>
                <a:off x="75557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2" name="Rectangle 1271"/>
              <p:cNvSpPr/>
              <p:nvPr/>
            </p:nvSpPr>
            <p:spPr>
              <a:xfrm>
                <a:off x="755576" y="218269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3" name="Rectangle 1272"/>
              <p:cNvSpPr/>
              <p:nvPr/>
            </p:nvSpPr>
            <p:spPr>
              <a:xfrm>
                <a:off x="755576" y="243160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4" name="Rectangle 1273"/>
              <p:cNvSpPr/>
              <p:nvPr/>
            </p:nvSpPr>
            <p:spPr>
              <a:xfrm>
                <a:off x="755576" y="267696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5" name="Rectangle 1274"/>
              <p:cNvSpPr/>
              <p:nvPr/>
            </p:nvSpPr>
            <p:spPr>
              <a:xfrm>
                <a:off x="755576" y="2925871"/>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6" name="Rectangle 1275"/>
              <p:cNvSpPr/>
              <p:nvPr/>
            </p:nvSpPr>
            <p:spPr>
              <a:xfrm>
                <a:off x="755576" y="3171223"/>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7" name="Rectangle 1276"/>
              <p:cNvSpPr/>
              <p:nvPr/>
            </p:nvSpPr>
            <p:spPr>
              <a:xfrm>
                <a:off x="755576" y="3420132"/>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8" name="Rectangle 1277"/>
              <p:cNvSpPr/>
              <p:nvPr/>
            </p:nvSpPr>
            <p:spPr>
              <a:xfrm>
                <a:off x="755576" y="3665487"/>
                <a:ext cx="162673"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79" name="Rectangle 1278"/>
              <p:cNvSpPr/>
              <p:nvPr/>
            </p:nvSpPr>
            <p:spPr>
              <a:xfrm>
                <a:off x="100543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0" name="Rectangle 1279"/>
              <p:cNvSpPr/>
              <p:nvPr/>
            </p:nvSpPr>
            <p:spPr>
              <a:xfrm>
                <a:off x="1005434"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1" name="Rectangle 1280"/>
              <p:cNvSpPr/>
              <p:nvPr/>
            </p:nvSpPr>
            <p:spPr>
              <a:xfrm>
                <a:off x="1005434" y="1937345"/>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2" name="Rectangle 1281"/>
              <p:cNvSpPr/>
              <p:nvPr/>
            </p:nvSpPr>
            <p:spPr>
              <a:xfrm>
                <a:off x="1005434" y="218269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3" name="Rectangle 1282"/>
              <p:cNvSpPr/>
              <p:nvPr/>
            </p:nvSpPr>
            <p:spPr>
              <a:xfrm>
                <a:off x="1005434" y="2431607"/>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4" name="Rectangle 1283"/>
              <p:cNvSpPr/>
              <p:nvPr/>
            </p:nvSpPr>
            <p:spPr>
              <a:xfrm>
                <a:off x="1005434" y="267696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5" name="Rectangle 1284"/>
              <p:cNvSpPr/>
              <p:nvPr/>
            </p:nvSpPr>
            <p:spPr>
              <a:xfrm>
                <a:off x="1005434" y="2925871"/>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6" name="Rectangle 1285"/>
              <p:cNvSpPr/>
              <p:nvPr/>
            </p:nvSpPr>
            <p:spPr>
              <a:xfrm>
                <a:off x="1005434" y="3171223"/>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7" name="Rectangle 1286"/>
              <p:cNvSpPr/>
              <p:nvPr/>
            </p:nvSpPr>
            <p:spPr>
              <a:xfrm>
                <a:off x="1005434" y="3420132"/>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8" name="Rectangle 1287"/>
              <p:cNvSpPr/>
              <p:nvPr/>
            </p:nvSpPr>
            <p:spPr>
              <a:xfrm>
                <a:off x="1005434" y="3665487"/>
                <a:ext cx="162674"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89" name="Rectangle 1288"/>
              <p:cNvSpPr/>
              <p:nvPr/>
            </p:nvSpPr>
            <p:spPr>
              <a:xfrm>
                <a:off x="1259546"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0" name="Rectangle 1289"/>
              <p:cNvSpPr/>
              <p:nvPr/>
            </p:nvSpPr>
            <p:spPr>
              <a:xfrm>
                <a:off x="1259546"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1" name="Rectangle 1290"/>
              <p:cNvSpPr/>
              <p:nvPr/>
            </p:nvSpPr>
            <p:spPr>
              <a:xfrm>
                <a:off x="1259546"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2" name="Rectangle 1291"/>
              <p:cNvSpPr/>
              <p:nvPr/>
            </p:nvSpPr>
            <p:spPr>
              <a:xfrm>
                <a:off x="1259546" y="218269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3" name="Rectangle 1292"/>
              <p:cNvSpPr/>
              <p:nvPr/>
            </p:nvSpPr>
            <p:spPr>
              <a:xfrm>
                <a:off x="1259546" y="2431607"/>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4" name="Rectangle 1293"/>
              <p:cNvSpPr/>
              <p:nvPr/>
            </p:nvSpPr>
            <p:spPr>
              <a:xfrm>
                <a:off x="1259546" y="267696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5" name="Rectangle 1294"/>
              <p:cNvSpPr/>
              <p:nvPr/>
            </p:nvSpPr>
            <p:spPr>
              <a:xfrm>
                <a:off x="1259546" y="292587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6" name="Rectangle 1295"/>
              <p:cNvSpPr/>
              <p:nvPr/>
            </p:nvSpPr>
            <p:spPr>
              <a:xfrm>
                <a:off x="1259546" y="3171223"/>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7" name="Rectangle 1296"/>
              <p:cNvSpPr/>
              <p:nvPr/>
            </p:nvSpPr>
            <p:spPr>
              <a:xfrm>
                <a:off x="1259546" y="3420132"/>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8" name="Rectangle 1297"/>
              <p:cNvSpPr/>
              <p:nvPr/>
            </p:nvSpPr>
            <p:spPr>
              <a:xfrm>
                <a:off x="1259546" y="3665487"/>
                <a:ext cx="162673"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299" name="Rectangle 1298"/>
              <p:cNvSpPr/>
              <p:nvPr/>
            </p:nvSpPr>
            <p:spPr>
              <a:xfrm>
                <a:off x="1509404"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0" name="Rectangle 1299"/>
              <p:cNvSpPr/>
              <p:nvPr/>
            </p:nvSpPr>
            <p:spPr>
              <a:xfrm>
                <a:off x="1509404" y="1688436"/>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1" name="Rectangle 1300"/>
              <p:cNvSpPr/>
              <p:nvPr/>
            </p:nvSpPr>
            <p:spPr>
              <a:xfrm>
                <a:off x="1509404" y="1937345"/>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2" name="Rectangle 1301"/>
              <p:cNvSpPr/>
              <p:nvPr/>
            </p:nvSpPr>
            <p:spPr>
              <a:xfrm>
                <a:off x="1509404" y="218269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3" name="Rectangle 1302"/>
              <p:cNvSpPr/>
              <p:nvPr/>
            </p:nvSpPr>
            <p:spPr>
              <a:xfrm>
                <a:off x="1509404" y="243160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4" name="Rectangle 1303"/>
              <p:cNvSpPr/>
              <p:nvPr/>
            </p:nvSpPr>
            <p:spPr>
              <a:xfrm>
                <a:off x="1509404" y="267696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5" name="Rectangle 1304"/>
              <p:cNvSpPr/>
              <p:nvPr/>
            </p:nvSpPr>
            <p:spPr>
              <a:xfrm>
                <a:off x="1509404" y="2925871"/>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6" name="Rectangle 1305"/>
              <p:cNvSpPr/>
              <p:nvPr/>
            </p:nvSpPr>
            <p:spPr>
              <a:xfrm>
                <a:off x="1509404" y="3171223"/>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7" name="Rectangle 1306"/>
              <p:cNvSpPr/>
              <p:nvPr/>
            </p:nvSpPr>
            <p:spPr>
              <a:xfrm>
                <a:off x="1509404" y="3420132"/>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08" name="Rectangle 1307"/>
              <p:cNvSpPr/>
              <p:nvPr/>
            </p:nvSpPr>
            <p:spPr>
              <a:xfrm>
                <a:off x="1509404" y="3665487"/>
                <a:ext cx="162674"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grpSp>
          <p:nvGrpSpPr>
            <p:cNvPr id="1309" name="Group 1308"/>
            <p:cNvGrpSpPr>
              <a:grpSpLocks/>
            </p:cNvGrpSpPr>
            <p:nvPr/>
          </p:nvGrpSpPr>
          <p:grpSpPr bwMode="auto">
            <a:xfrm>
              <a:off x="15937582" y="4807895"/>
              <a:ext cx="3648183" cy="2840568"/>
              <a:chOff x="755576" y="1443081"/>
              <a:chExt cx="916502" cy="2385975"/>
            </a:xfrm>
          </p:grpSpPr>
          <p:sp>
            <p:nvSpPr>
              <p:cNvPr id="1310" name="Rectangle 1309"/>
              <p:cNvSpPr/>
              <p:nvPr/>
            </p:nvSpPr>
            <p:spPr>
              <a:xfrm>
                <a:off x="75557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1" name="Rectangle 1310"/>
              <p:cNvSpPr/>
              <p:nvPr/>
            </p:nvSpPr>
            <p:spPr>
              <a:xfrm>
                <a:off x="755576" y="1688436"/>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2" name="Rectangle 1311"/>
              <p:cNvSpPr/>
              <p:nvPr/>
            </p:nvSpPr>
            <p:spPr>
              <a:xfrm>
                <a:off x="755576" y="1937345"/>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3" name="Rectangle 1312"/>
              <p:cNvSpPr/>
              <p:nvPr/>
            </p:nvSpPr>
            <p:spPr>
              <a:xfrm>
                <a:off x="755576" y="218269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4" name="Rectangle 1313"/>
              <p:cNvSpPr/>
              <p:nvPr/>
            </p:nvSpPr>
            <p:spPr>
              <a:xfrm>
                <a:off x="755576" y="243160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5" name="Rectangle 1314"/>
              <p:cNvSpPr/>
              <p:nvPr/>
            </p:nvSpPr>
            <p:spPr>
              <a:xfrm>
                <a:off x="755576" y="267696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6" name="Rectangle 1315"/>
              <p:cNvSpPr/>
              <p:nvPr/>
            </p:nvSpPr>
            <p:spPr>
              <a:xfrm>
                <a:off x="755576" y="2925871"/>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7" name="Rectangle 1316"/>
              <p:cNvSpPr/>
              <p:nvPr/>
            </p:nvSpPr>
            <p:spPr>
              <a:xfrm>
                <a:off x="755576" y="3171223"/>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8" name="Rectangle 1317"/>
              <p:cNvSpPr/>
              <p:nvPr/>
            </p:nvSpPr>
            <p:spPr>
              <a:xfrm>
                <a:off x="755576" y="3420132"/>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19" name="Rectangle 1318"/>
              <p:cNvSpPr/>
              <p:nvPr/>
            </p:nvSpPr>
            <p:spPr>
              <a:xfrm>
                <a:off x="755576" y="3665487"/>
                <a:ext cx="162674" cy="16356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0" name="Rectangle 1319"/>
              <p:cNvSpPr/>
              <p:nvPr/>
            </p:nvSpPr>
            <p:spPr>
              <a:xfrm>
                <a:off x="1005435" y="1443081"/>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1" name="Rectangle 1320"/>
              <p:cNvSpPr/>
              <p:nvPr/>
            </p:nvSpPr>
            <p:spPr>
              <a:xfrm>
                <a:off x="1005435" y="1688436"/>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2" name="Rectangle 1321"/>
              <p:cNvSpPr/>
              <p:nvPr/>
            </p:nvSpPr>
            <p:spPr>
              <a:xfrm>
                <a:off x="1005435" y="1937345"/>
                <a:ext cx="162673"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3" name="Rectangle 1322"/>
              <p:cNvSpPr/>
              <p:nvPr/>
            </p:nvSpPr>
            <p:spPr>
              <a:xfrm>
                <a:off x="1005435" y="218269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4" name="Rectangle 1323"/>
              <p:cNvSpPr/>
              <p:nvPr/>
            </p:nvSpPr>
            <p:spPr>
              <a:xfrm>
                <a:off x="1005435" y="243160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5" name="Rectangle 1324"/>
              <p:cNvSpPr/>
              <p:nvPr/>
            </p:nvSpPr>
            <p:spPr>
              <a:xfrm>
                <a:off x="1005435" y="267696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6" name="Rectangle 1325"/>
              <p:cNvSpPr/>
              <p:nvPr/>
            </p:nvSpPr>
            <p:spPr>
              <a:xfrm>
                <a:off x="1005435" y="2925871"/>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7" name="Rectangle 1326"/>
              <p:cNvSpPr/>
              <p:nvPr/>
            </p:nvSpPr>
            <p:spPr>
              <a:xfrm>
                <a:off x="1005435" y="3171223"/>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8" name="Rectangle 1327"/>
              <p:cNvSpPr/>
              <p:nvPr/>
            </p:nvSpPr>
            <p:spPr>
              <a:xfrm>
                <a:off x="1005435" y="3420132"/>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29" name="Rectangle 1328"/>
              <p:cNvSpPr/>
              <p:nvPr/>
            </p:nvSpPr>
            <p:spPr>
              <a:xfrm>
                <a:off x="1005435" y="3665487"/>
                <a:ext cx="162673" cy="1635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0" name="Rectangle 1329"/>
              <p:cNvSpPr/>
              <p:nvPr/>
            </p:nvSpPr>
            <p:spPr>
              <a:xfrm>
                <a:off x="1259546" y="1443081"/>
                <a:ext cx="162674" cy="16356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1" name="Rectangle 1330"/>
              <p:cNvSpPr/>
              <p:nvPr/>
            </p:nvSpPr>
            <p:spPr>
              <a:xfrm>
                <a:off x="1259546" y="1688436"/>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2" name="Rectangle 1331"/>
              <p:cNvSpPr/>
              <p:nvPr/>
            </p:nvSpPr>
            <p:spPr>
              <a:xfrm>
                <a:off x="1259546" y="1937345"/>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3" name="Rectangle 1332"/>
              <p:cNvSpPr/>
              <p:nvPr/>
            </p:nvSpPr>
            <p:spPr>
              <a:xfrm>
                <a:off x="1259546" y="218269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4" name="Rectangle 1333"/>
              <p:cNvSpPr/>
              <p:nvPr/>
            </p:nvSpPr>
            <p:spPr>
              <a:xfrm>
                <a:off x="1259546" y="243160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5" name="Rectangle 1334"/>
              <p:cNvSpPr/>
              <p:nvPr/>
            </p:nvSpPr>
            <p:spPr>
              <a:xfrm>
                <a:off x="1259546" y="267696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6" name="Rectangle 1335"/>
              <p:cNvSpPr/>
              <p:nvPr/>
            </p:nvSpPr>
            <p:spPr>
              <a:xfrm>
                <a:off x="1259546" y="2925871"/>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7" name="Rectangle 1336"/>
              <p:cNvSpPr/>
              <p:nvPr/>
            </p:nvSpPr>
            <p:spPr>
              <a:xfrm>
                <a:off x="1259546" y="3171223"/>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8" name="Rectangle 1337"/>
              <p:cNvSpPr/>
              <p:nvPr/>
            </p:nvSpPr>
            <p:spPr>
              <a:xfrm>
                <a:off x="1259546" y="3420132"/>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39" name="Rectangle 1338"/>
              <p:cNvSpPr/>
              <p:nvPr/>
            </p:nvSpPr>
            <p:spPr>
              <a:xfrm>
                <a:off x="1259546" y="3665487"/>
                <a:ext cx="162674" cy="1635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0" name="Rectangle 1339"/>
              <p:cNvSpPr/>
              <p:nvPr/>
            </p:nvSpPr>
            <p:spPr>
              <a:xfrm>
                <a:off x="1509405" y="144308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1" name="Rectangle 1340"/>
              <p:cNvSpPr/>
              <p:nvPr/>
            </p:nvSpPr>
            <p:spPr>
              <a:xfrm>
                <a:off x="1509405" y="1688436"/>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2" name="Rectangle 1341"/>
              <p:cNvSpPr/>
              <p:nvPr/>
            </p:nvSpPr>
            <p:spPr>
              <a:xfrm>
                <a:off x="1509405" y="1937345"/>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3" name="Rectangle 1342"/>
              <p:cNvSpPr/>
              <p:nvPr/>
            </p:nvSpPr>
            <p:spPr>
              <a:xfrm>
                <a:off x="1509405" y="218269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4" name="Rectangle 1343"/>
              <p:cNvSpPr/>
              <p:nvPr/>
            </p:nvSpPr>
            <p:spPr>
              <a:xfrm>
                <a:off x="1509405" y="243160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5" name="Rectangle 1344"/>
              <p:cNvSpPr/>
              <p:nvPr/>
            </p:nvSpPr>
            <p:spPr>
              <a:xfrm>
                <a:off x="1509405" y="267696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6" name="Rectangle 1345"/>
              <p:cNvSpPr/>
              <p:nvPr/>
            </p:nvSpPr>
            <p:spPr>
              <a:xfrm>
                <a:off x="1509405" y="2925871"/>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7" name="Rectangle 1346"/>
              <p:cNvSpPr/>
              <p:nvPr/>
            </p:nvSpPr>
            <p:spPr>
              <a:xfrm>
                <a:off x="1509405" y="3171223"/>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8" name="Rectangle 1347"/>
              <p:cNvSpPr/>
              <p:nvPr/>
            </p:nvSpPr>
            <p:spPr>
              <a:xfrm>
                <a:off x="1509405" y="3420132"/>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sp>
            <p:nvSpPr>
              <p:cNvPr id="1349" name="Rectangle 1348"/>
              <p:cNvSpPr/>
              <p:nvPr/>
            </p:nvSpPr>
            <p:spPr>
              <a:xfrm>
                <a:off x="1509405" y="3665487"/>
                <a:ext cx="162673" cy="1635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latin typeface="Lato Light"/>
                </a:endParaRPr>
              </a:p>
            </p:txBody>
          </p:sp>
        </p:grpSp>
        <p:sp>
          <p:nvSpPr>
            <p:cNvPr id="1350" name="Rounded Rectangle 1349"/>
            <p:cNvSpPr/>
            <p:nvPr/>
          </p:nvSpPr>
          <p:spPr>
            <a:xfrm>
              <a:off x="4734141" y="4267286"/>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1" name="Rounded Rectangle 1350"/>
            <p:cNvSpPr/>
            <p:nvPr/>
          </p:nvSpPr>
          <p:spPr>
            <a:xfrm>
              <a:off x="10242191"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sp>
          <p:nvSpPr>
            <p:cNvPr id="1352" name="Rounded Rectangle 1351"/>
            <p:cNvSpPr/>
            <p:nvPr/>
          </p:nvSpPr>
          <p:spPr>
            <a:xfrm>
              <a:off x="15840486" y="4298061"/>
              <a:ext cx="3806059" cy="109726"/>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Lato Light"/>
              </a:endParaRPr>
            </a:p>
          </p:txBody>
        </p:sp>
      </p:grpSp>
      <p:grpSp>
        <p:nvGrpSpPr>
          <p:cNvPr id="9" name="Group 8"/>
          <p:cNvGrpSpPr/>
          <p:nvPr/>
        </p:nvGrpSpPr>
        <p:grpSpPr>
          <a:xfrm>
            <a:off x="16849048" y="936510"/>
            <a:ext cx="4869578" cy="1336475"/>
            <a:chOff x="6199985" y="6806090"/>
            <a:chExt cx="11965102" cy="3283869"/>
          </a:xfrm>
        </p:grpSpPr>
        <p:sp>
          <p:nvSpPr>
            <p:cNvPr id="1353" name="Teardrop 1352"/>
            <p:cNvSpPr/>
            <p:nvPr/>
          </p:nvSpPr>
          <p:spPr>
            <a:xfrm rot="13500000">
              <a:off x="6199557" y="6806518"/>
              <a:ext cx="3283869" cy="328301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4" name="Teardrop 1353"/>
            <p:cNvSpPr/>
            <p:nvPr/>
          </p:nvSpPr>
          <p:spPr>
            <a:xfrm rot="2700000">
              <a:off x="9093586" y="6806518"/>
              <a:ext cx="3283869" cy="3283014"/>
            </a:xfrm>
            <a:prstGeom prst="teardrop">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5" name="Teardrop 1354"/>
            <p:cNvSpPr/>
            <p:nvPr/>
          </p:nvSpPr>
          <p:spPr>
            <a:xfrm rot="2700000">
              <a:off x="11987615" y="6806518"/>
              <a:ext cx="3283869" cy="3283014"/>
            </a:xfrm>
            <a:prstGeom prst="teardrop">
              <a:avLst/>
            </a:prstGeom>
            <a:solidFill>
              <a:schemeClr val="accent3">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sp>
          <p:nvSpPr>
            <p:cNvPr id="1356" name="Teardrop 1355"/>
            <p:cNvSpPr/>
            <p:nvPr/>
          </p:nvSpPr>
          <p:spPr>
            <a:xfrm rot="2700000">
              <a:off x="14881645" y="6806518"/>
              <a:ext cx="3283869" cy="3283014"/>
            </a:xfrm>
            <a:prstGeom prst="teardrop">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id-ID"/>
            </a:p>
          </p:txBody>
        </p:sp>
      </p:grpSp>
      <p:graphicFrame>
        <p:nvGraphicFramePr>
          <p:cNvPr id="1357" name="Chart 1356"/>
          <p:cNvGraphicFramePr/>
          <p:nvPr>
            <p:extLst/>
          </p:nvPr>
        </p:nvGraphicFramePr>
        <p:xfrm>
          <a:off x="2912707" y="5199314"/>
          <a:ext cx="5568287" cy="2513441"/>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Group 12"/>
          <p:cNvGrpSpPr/>
          <p:nvPr/>
        </p:nvGrpSpPr>
        <p:grpSpPr>
          <a:xfrm>
            <a:off x="1666027" y="8755443"/>
            <a:ext cx="10366017" cy="2095055"/>
            <a:chOff x="2522067" y="4596657"/>
            <a:chExt cx="19411197" cy="3923158"/>
          </a:xfrm>
        </p:grpSpPr>
        <p:graphicFrame>
          <p:nvGraphicFramePr>
            <p:cNvPr id="1358" name="Chart 1357"/>
            <p:cNvGraphicFramePr/>
            <p:nvPr>
              <p:extLst/>
            </p:nvPr>
          </p:nvGraphicFramePr>
          <p:xfrm>
            <a:off x="2522067" y="4624660"/>
            <a:ext cx="5841208" cy="389515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59" name="Chart 1358"/>
            <p:cNvGraphicFramePr/>
            <p:nvPr>
              <p:extLst/>
            </p:nvPr>
          </p:nvGraphicFramePr>
          <p:xfrm>
            <a:off x="9248955" y="4596657"/>
            <a:ext cx="5841209" cy="389515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60" name="Chart 1359"/>
            <p:cNvGraphicFramePr/>
            <p:nvPr>
              <p:extLst/>
            </p:nvPr>
          </p:nvGraphicFramePr>
          <p:xfrm>
            <a:off x="16092055" y="4596657"/>
            <a:ext cx="5841209" cy="3895155"/>
          </p:xfrm>
          <a:graphic>
            <a:graphicData uri="http://schemas.openxmlformats.org/drawingml/2006/chart">
              <c:chart xmlns:c="http://schemas.openxmlformats.org/drawingml/2006/chart" xmlns:r="http://schemas.openxmlformats.org/officeDocument/2006/relationships" r:id="rId6"/>
            </a:graphicData>
          </a:graphic>
        </p:graphicFrame>
      </p:grpSp>
      <p:graphicFrame>
        <p:nvGraphicFramePr>
          <p:cNvPr id="1361" name="Chart 1360"/>
          <p:cNvGraphicFramePr/>
          <p:nvPr>
            <p:extLst/>
          </p:nvPr>
        </p:nvGraphicFramePr>
        <p:xfrm>
          <a:off x="9104435" y="3911163"/>
          <a:ext cx="7151059" cy="3273298"/>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 name="Group 1361"/>
          <p:cNvGrpSpPr/>
          <p:nvPr/>
        </p:nvGrpSpPr>
        <p:grpSpPr>
          <a:xfrm>
            <a:off x="17707679" y="9691134"/>
            <a:ext cx="5038267" cy="2640024"/>
            <a:chOff x="1996843" y="5164854"/>
            <a:chExt cx="5038267" cy="2640024"/>
          </a:xfrm>
        </p:grpSpPr>
        <p:grpSp>
          <p:nvGrpSpPr>
            <p:cNvPr id="1363" name="Group 1362"/>
            <p:cNvGrpSpPr/>
            <p:nvPr/>
          </p:nvGrpSpPr>
          <p:grpSpPr>
            <a:xfrm>
              <a:off x="1996843" y="5164854"/>
              <a:ext cx="5038267" cy="2129285"/>
              <a:chOff x="714174" y="1970277"/>
              <a:chExt cx="2638626" cy="1370297"/>
            </a:xfrm>
          </p:grpSpPr>
          <p:cxnSp>
            <p:nvCxnSpPr>
              <p:cNvPr id="1371" name="Straight Connector 1370"/>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72" name="Rounded Rectangle 1371"/>
              <p:cNvSpPr/>
              <p:nvPr/>
            </p:nvSpPr>
            <p:spPr>
              <a:xfrm>
                <a:off x="951571" y="1980562"/>
                <a:ext cx="198959" cy="126779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3" name="Rounded Rectangle 1372"/>
              <p:cNvSpPr/>
              <p:nvPr/>
            </p:nvSpPr>
            <p:spPr>
              <a:xfrm>
                <a:off x="1336791" y="2333957"/>
                <a:ext cx="202844" cy="87630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4" name="Rounded Rectangle 1373"/>
              <p:cNvSpPr/>
              <p:nvPr/>
            </p:nvSpPr>
            <p:spPr>
              <a:xfrm>
                <a:off x="1722011" y="1980563"/>
                <a:ext cx="210599" cy="124701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5" name="Rounded Rectangle 1374"/>
              <p:cNvSpPr/>
              <p:nvPr/>
            </p:nvSpPr>
            <p:spPr>
              <a:xfrm>
                <a:off x="2107231" y="2202008"/>
                <a:ext cx="212902" cy="10324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6" name="Rounded Rectangle 1375"/>
              <p:cNvSpPr/>
              <p:nvPr/>
            </p:nvSpPr>
            <p:spPr>
              <a:xfrm>
                <a:off x="2492451" y="2087594"/>
                <a:ext cx="192716" cy="113651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7" name="Rounded Rectangle 1376"/>
              <p:cNvSpPr/>
              <p:nvPr/>
            </p:nvSpPr>
            <p:spPr>
              <a:xfrm>
                <a:off x="2877671" y="1970277"/>
                <a:ext cx="202844" cy="124690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64" name="Group 1363"/>
            <p:cNvGrpSpPr/>
            <p:nvPr/>
          </p:nvGrpSpPr>
          <p:grpSpPr>
            <a:xfrm>
              <a:off x="2470960" y="7435546"/>
              <a:ext cx="4095002" cy="369332"/>
              <a:chOff x="2452765" y="7502131"/>
              <a:chExt cx="4095002" cy="369332"/>
            </a:xfrm>
          </p:grpSpPr>
          <p:sp>
            <p:nvSpPr>
              <p:cNvPr id="1365" name="Rectangle 1436"/>
              <p:cNvSpPr>
                <a:spLocks noChangeArrowheads="1"/>
              </p:cNvSpPr>
              <p:nvPr/>
            </p:nvSpPr>
            <p:spPr bwMode="auto">
              <a:xfrm>
                <a:off x="2452765"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id-ID" sz="2400" dirty="0" smtClean="0">
                    <a:solidFill>
                      <a:schemeClr val="tx2"/>
                    </a:solidFill>
                    <a:latin typeface="Lato Regular"/>
                    <a:cs typeface="Lato Regular"/>
                  </a:rPr>
                  <a:t>34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6" name="Rectangle 1436"/>
              <p:cNvSpPr>
                <a:spLocks noChangeArrowheads="1"/>
              </p:cNvSpPr>
              <p:nvPr/>
            </p:nvSpPr>
            <p:spPr bwMode="auto">
              <a:xfrm>
                <a:off x="3207171"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54</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7" name="Rectangle 1436"/>
              <p:cNvSpPr>
                <a:spLocks noChangeArrowheads="1"/>
              </p:cNvSpPr>
              <p:nvPr/>
            </p:nvSpPr>
            <p:spPr bwMode="auto">
              <a:xfrm>
                <a:off x="3948151"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32</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8" name="Rectangle 1436"/>
              <p:cNvSpPr>
                <a:spLocks noChangeArrowheads="1"/>
              </p:cNvSpPr>
              <p:nvPr/>
            </p:nvSpPr>
            <p:spPr bwMode="auto">
              <a:xfrm>
                <a:off x="4688099"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43</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69" name="Rectangle 1436"/>
              <p:cNvSpPr>
                <a:spLocks noChangeArrowheads="1"/>
              </p:cNvSpPr>
              <p:nvPr/>
            </p:nvSpPr>
            <p:spPr bwMode="auto">
              <a:xfrm>
                <a:off x="5428045" y="7502131"/>
                <a:ext cx="357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26</a:t>
                </a:r>
                <a:endParaRPr kumimoji="0" lang="en-US" sz="4400" i="0" u="none" strike="noStrike" cap="none" normalizeH="0" baseline="0" dirty="0" smtClean="0">
                  <a:ln>
                    <a:noFill/>
                  </a:ln>
                  <a:solidFill>
                    <a:schemeClr val="tx2"/>
                  </a:solidFill>
                  <a:effectLst/>
                  <a:latin typeface="Lato Regular"/>
                  <a:cs typeface="Lato Regular"/>
                </a:endParaRPr>
              </a:p>
            </p:txBody>
          </p:sp>
          <p:sp>
            <p:nvSpPr>
              <p:cNvPr id="1370" name="Rectangle 1436"/>
              <p:cNvSpPr>
                <a:spLocks noChangeArrowheads="1"/>
              </p:cNvSpPr>
              <p:nvPr/>
            </p:nvSpPr>
            <p:spPr bwMode="auto">
              <a:xfrm>
                <a:off x="6188694" y="7502131"/>
                <a:ext cx="35907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400" dirty="0" smtClean="0">
                    <a:solidFill>
                      <a:schemeClr val="tx2"/>
                    </a:solidFill>
                    <a:latin typeface="Lato Regular"/>
                    <a:cs typeface="Lato Regular"/>
                  </a:rPr>
                  <a:t>70</a:t>
                </a:r>
                <a:endParaRPr kumimoji="0" lang="en-US" sz="4400" i="0" u="none" strike="noStrike" cap="none" normalizeH="0" baseline="0" dirty="0" smtClean="0">
                  <a:ln>
                    <a:noFill/>
                  </a:ln>
                  <a:solidFill>
                    <a:schemeClr val="tx2"/>
                  </a:solidFill>
                  <a:effectLst/>
                  <a:latin typeface="Lato Regular"/>
                  <a:cs typeface="Lato Regular"/>
                </a:endParaRPr>
              </a:p>
            </p:txBody>
          </p:sp>
        </p:grpSp>
      </p:grpSp>
      <p:grpSp>
        <p:nvGrpSpPr>
          <p:cNvPr id="1378" name="Group 1377"/>
          <p:cNvGrpSpPr/>
          <p:nvPr/>
        </p:nvGrpSpPr>
        <p:grpSpPr>
          <a:xfrm>
            <a:off x="8700020" y="11292786"/>
            <a:ext cx="6460388" cy="1629638"/>
            <a:chOff x="6312507" y="3763120"/>
            <a:chExt cx="12221285" cy="3082828"/>
          </a:xfrm>
        </p:grpSpPr>
        <p:sp>
          <p:nvSpPr>
            <p:cNvPr id="1379" name="Freeform 301"/>
            <p:cNvSpPr>
              <a:spLocks noChangeArrowheads="1"/>
            </p:cNvSpPr>
            <p:nvPr/>
          </p:nvSpPr>
          <p:spPr bwMode="auto">
            <a:xfrm>
              <a:off x="6312507" y="3763120"/>
              <a:ext cx="608369" cy="2632815"/>
            </a:xfrm>
            <a:custGeom>
              <a:avLst/>
              <a:gdLst>
                <a:gd name="T0" fmla="*/ 273 w 274"/>
                <a:gd name="T1" fmla="*/ 0 h 1170"/>
                <a:gd name="T2" fmla="*/ 0 w 274"/>
                <a:gd name="T3" fmla="*/ 1169 h 1170"/>
                <a:gd name="T4" fmla="*/ 273 w 274"/>
                <a:gd name="T5" fmla="*/ 1169 h 1170"/>
                <a:gd name="T6" fmla="*/ 273 w 274"/>
                <a:gd name="T7" fmla="*/ 0 h 1170"/>
              </a:gdLst>
              <a:ahLst/>
              <a:cxnLst>
                <a:cxn ang="0">
                  <a:pos x="T0" y="T1"/>
                </a:cxn>
                <a:cxn ang="0">
                  <a:pos x="T2" y="T3"/>
                </a:cxn>
                <a:cxn ang="0">
                  <a:pos x="T4" y="T5"/>
                </a:cxn>
                <a:cxn ang="0">
                  <a:pos x="T6" y="T7"/>
                </a:cxn>
              </a:cxnLst>
              <a:rect l="0" t="0" r="r" b="b"/>
              <a:pathLst>
                <a:path w="274" h="1170">
                  <a:moveTo>
                    <a:pt x="273" y="0"/>
                  </a:moveTo>
                  <a:lnTo>
                    <a:pt x="0" y="1169"/>
                  </a:lnTo>
                  <a:lnTo>
                    <a:pt x="273" y="1169"/>
                  </a:lnTo>
                  <a:lnTo>
                    <a:pt x="273" y="0"/>
                  </a:lnTo>
                </a:path>
              </a:pathLst>
            </a:custGeom>
            <a:solidFill>
              <a:schemeClr val="accent1">
                <a:lumMod val="75000"/>
              </a:schemeClr>
            </a:solidFill>
            <a:ln>
              <a:noFill/>
            </a:ln>
            <a:effectLst/>
          </p:spPr>
          <p:txBody>
            <a:bodyPr wrap="none" anchor="ctr"/>
            <a:lstStyle/>
            <a:p>
              <a:endParaRPr lang="en-US" dirty="0"/>
            </a:p>
          </p:txBody>
        </p:sp>
        <p:sp>
          <p:nvSpPr>
            <p:cNvPr id="1380" name="Freeform 302"/>
            <p:cNvSpPr>
              <a:spLocks noChangeArrowheads="1"/>
            </p:cNvSpPr>
            <p:nvPr/>
          </p:nvSpPr>
          <p:spPr bwMode="auto">
            <a:xfrm>
              <a:off x="6915176" y="3763120"/>
              <a:ext cx="608369" cy="2632815"/>
            </a:xfrm>
            <a:custGeom>
              <a:avLst/>
              <a:gdLst>
                <a:gd name="T0" fmla="*/ 0 w 274"/>
                <a:gd name="T1" fmla="*/ 0 h 1170"/>
                <a:gd name="T2" fmla="*/ 0 w 274"/>
                <a:gd name="T3" fmla="*/ 1169 h 1170"/>
                <a:gd name="T4" fmla="*/ 273 w 274"/>
                <a:gd name="T5" fmla="*/ 1169 h 1170"/>
                <a:gd name="T6" fmla="*/ 0 w 274"/>
                <a:gd name="T7" fmla="*/ 0 h 1170"/>
              </a:gdLst>
              <a:ahLst/>
              <a:cxnLst>
                <a:cxn ang="0">
                  <a:pos x="T0" y="T1"/>
                </a:cxn>
                <a:cxn ang="0">
                  <a:pos x="T2" y="T3"/>
                </a:cxn>
                <a:cxn ang="0">
                  <a:pos x="T4" y="T5"/>
                </a:cxn>
                <a:cxn ang="0">
                  <a:pos x="T6" y="T7"/>
                </a:cxn>
              </a:cxnLst>
              <a:rect l="0" t="0" r="r" b="b"/>
              <a:pathLst>
                <a:path w="274" h="1170">
                  <a:moveTo>
                    <a:pt x="0" y="0"/>
                  </a:moveTo>
                  <a:lnTo>
                    <a:pt x="0" y="1169"/>
                  </a:lnTo>
                  <a:lnTo>
                    <a:pt x="273" y="1169"/>
                  </a:lnTo>
                  <a:lnTo>
                    <a:pt x="0" y="0"/>
                  </a:lnTo>
                </a:path>
              </a:pathLst>
            </a:custGeom>
            <a:solidFill>
              <a:schemeClr val="accent1"/>
            </a:solidFill>
            <a:ln>
              <a:noFill/>
            </a:ln>
            <a:effectLst/>
          </p:spPr>
          <p:txBody>
            <a:bodyPr wrap="none" anchor="ctr"/>
            <a:lstStyle/>
            <a:p>
              <a:endParaRPr lang="en-US" dirty="0"/>
            </a:p>
          </p:txBody>
        </p:sp>
        <p:sp>
          <p:nvSpPr>
            <p:cNvPr id="1381" name="Freeform 303"/>
            <p:cNvSpPr>
              <a:spLocks noChangeArrowheads="1"/>
            </p:cNvSpPr>
            <p:nvPr/>
          </p:nvSpPr>
          <p:spPr bwMode="auto">
            <a:xfrm>
              <a:off x="8281515" y="4880072"/>
              <a:ext cx="608369" cy="1515863"/>
            </a:xfrm>
            <a:custGeom>
              <a:avLst/>
              <a:gdLst>
                <a:gd name="T0" fmla="*/ 0 w 274"/>
                <a:gd name="T1" fmla="*/ 0 h 675"/>
                <a:gd name="T2" fmla="*/ 0 w 274"/>
                <a:gd name="T3" fmla="*/ 674 h 675"/>
                <a:gd name="T4" fmla="*/ 273 w 274"/>
                <a:gd name="T5" fmla="*/ 674 h 675"/>
                <a:gd name="T6" fmla="*/ 0 w 274"/>
                <a:gd name="T7" fmla="*/ 0 h 675"/>
              </a:gdLst>
              <a:ahLst/>
              <a:cxnLst>
                <a:cxn ang="0">
                  <a:pos x="T0" y="T1"/>
                </a:cxn>
                <a:cxn ang="0">
                  <a:pos x="T2" y="T3"/>
                </a:cxn>
                <a:cxn ang="0">
                  <a:pos x="T4" y="T5"/>
                </a:cxn>
                <a:cxn ang="0">
                  <a:pos x="T6" y="T7"/>
                </a:cxn>
              </a:cxnLst>
              <a:rect l="0" t="0" r="r" b="b"/>
              <a:pathLst>
                <a:path w="274" h="675">
                  <a:moveTo>
                    <a:pt x="0" y="0"/>
                  </a:moveTo>
                  <a:lnTo>
                    <a:pt x="0" y="674"/>
                  </a:lnTo>
                  <a:lnTo>
                    <a:pt x="273" y="674"/>
                  </a:lnTo>
                  <a:lnTo>
                    <a:pt x="0" y="0"/>
                  </a:lnTo>
                </a:path>
              </a:pathLst>
            </a:custGeom>
            <a:solidFill>
              <a:schemeClr val="accent2"/>
            </a:solidFill>
            <a:ln>
              <a:noFill/>
            </a:ln>
            <a:effectLst/>
          </p:spPr>
          <p:txBody>
            <a:bodyPr wrap="none" anchor="ctr"/>
            <a:lstStyle/>
            <a:p>
              <a:endParaRPr lang="en-US" dirty="0"/>
            </a:p>
          </p:txBody>
        </p:sp>
        <p:sp>
          <p:nvSpPr>
            <p:cNvPr id="1382" name="Freeform 304"/>
            <p:cNvSpPr>
              <a:spLocks noChangeArrowheads="1"/>
            </p:cNvSpPr>
            <p:nvPr/>
          </p:nvSpPr>
          <p:spPr bwMode="auto">
            <a:xfrm>
              <a:off x="7678845" y="4880072"/>
              <a:ext cx="608369" cy="1515863"/>
            </a:xfrm>
            <a:custGeom>
              <a:avLst/>
              <a:gdLst>
                <a:gd name="T0" fmla="*/ 0 w 274"/>
                <a:gd name="T1" fmla="*/ 674 h 675"/>
                <a:gd name="T2" fmla="*/ 273 w 274"/>
                <a:gd name="T3" fmla="*/ 674 h 675"/>
                <a:gd name="T4" fmla="*/ 273 w 274"/>
                <a:gd name="T5" fmla="*/ 0 h 675"/>
                <a:gd name="T6" fmla="*/ 0 w 274"/>
                <a:gd name="T7" fmla="*/ 674 h 675"/>
              </a:gdLst>
              <a:ahLst/>
              <a:cxnLst>
                <a:cxn ang="0">
                  <a:pos x="T0" y="T1"/>
                </a:cxn>
                <a:cxn ang="0">
                  <a:pos x="T2" y="T3"/>
                </a:cxn>
                <a:cxn ang="0">
                  <a:pos x="T4" y="T5"/>
                </a:cxn>
                <a:cxn ang="0">
                  <a:pos x="T6" y="T7"/>
                </a:cxn>
              </a:cxnLst>
              <a:rect l="0" t="0" r="r" b="b"/>
              <a:pathLst>
                <a:path w="274" h="675">
                  <a:moveTo>
                    <a:pt x="0" y="674"/>
                  </a:moveTo>
                  <a:lnTo>
                    <a:pt x="273" y="674"/>
                  </a:lnTo>
                  <a:lnTo>
                    <a:pt x="273" y="0"/>
                  </a:lnTo>
                  <a:lnTo>
                    <a:pt x="0" y="674"/>
                  </a:lnTo>
                </a:path>
              </a:pathLst>
            </a:custGeom>
            <a:solidFill>
              <a:schemeClr val="accent2">
                <a:lumMod val="75000"/>
              </a:schemeClr>
            </a:solidFill>
            <a:ln>
              <a:noFill/>
            </a:ln>
            <a:effectLst/>
          </p:spPr>
          <p:txBody>
            <a:bodyPr wrap="none" anchor="ctr"/>
            <a:lstStyle/>
            <a:p>
              <a:endParaRPr lang="en-US" dirty="0"/>
            </a:p>
          </p:txBody>
        </p:sp>
        <p:sp>
          <p:nvSpPr>
            <p:cNvPr id="1383" name="Freeform 305"/>
            <p:cNvSpPr>
              <a:spLocks noChangeArrowheads="1"/>
            </p:cNvSpPr>
            <p:nvPr/>
          </p:nvSpPr>
          <p:spPr bwMode="auto">
            <a:xfrm>
              <a:off x="9657825" y="4152059"/>
              <a:ext cx="608369" cy="2253848"/>
            </a:xfrm>
            <a:custGeom>
              <a:avLst/>
              <a:gdLst>
                <a:gd name="T0" fmla="*/ 0 w 274"/>
                <a:gd name="T1" fmla="*/ 0 h 1000"/>
                <a:gd name="T2" fmla="*/ 0 w 274"/>
                <a:gd name="T3" fmla="*/ 999 h 1000"/>
                <a:gd name="T4" fmla="*/ 273 w 274"/>
                <a:gd name="T5" fmla="*/ 999 h 1000"/>
                <a:gd name="T6" fmla="*/ 0 w 274"/>
                <a:gd name="T7" fmla="*/ 0 h 1000"/>
              </a:gdLst>
              <a:ahLst/>
              <a:cxnLst>
                <a:cxn ang="0">
                  <a:pos x="T0" y="T1"/>
                </a:cxn>
                <a:cxn ang="0">
                  <a:pos x="T2" y="T3"/>
                </a:cxn>
                <a:cxn ang="0">
                  <a:pos x="T4" y="T5"/>
                </a:cxn>
                <a:cxn ang="0">
                  <a:pos x="T6" y="T7"/>
                </a:cxn>
              </a:cxnLst>
              <a:rect l="0" t="0" r="r" b="b"/>
              <a:pathLst>
                <a:path w="274" h="1000">
                  <a:moveTo>
                    <a:pt x="0" y="0"/>
                  </a:moveTo>
                  <a:lnTo>
                    <a:pt x="0" y="999"/>
                  </a:lnTo>
                  <a:lnTo>
                    <a:pt x="273" y="999"/>
                  </a:lnTo>
                  <a:lnTo>
                    <a:pt x="0" y="0"/>
                  </a:lnTo>
                </a:path>
              </a:pathLst>
            </a:custGeom>
            <a:solidFill>
              <a:schemeClr val="accent3"/>
            </a:solidFill>
            <a:ln>
              <a:noFill/>
            </a:ln>
            <a:effectLst/>
          </p:spPr>
          <p:txBody>
            <a:bodyPr wrap="none" anchor="ctr"/>
            <a:lstStyle/>
            <a:p>
              <a:endParaRPr lang="en-US" dirty="0"/>
            </a:p>
          </p:txBody>
        </p:sp>
        <p:sp>
          <p:nvSpPr>
            <p:cNvPr id="1384" name="Freeform 306"/>
            <p:cNvSpPr>
              <a:spLocks noChangeArrowheads="1"/>
            </p:cNvSpPr>
            <p:nvPr/>
          </p:nvSpPr>
          <p:spPr bwMode="auto">
            <a:xfrm>
              <a:off x="9055156" y="4152059"/>
              <a:ext cx="608369" cy="2253848"/>
            </a:xfrm>
            <a:custGeom>
              <a:avLst/>
              <a:gdLst>
                <a:gd name="T0" fmla="*/ 0 w 275"/>
                <a:gd name="T1" fmla="*/ 999 h 1000"/>
                <a:gd name="T2" fmla="*/ 274 w 275"/>
                <a:gd name="T3" fmla="*/ 999 h 1000"/>
                <a:gd name="T4" fmla="*/ 274 w 275"/>
                <a:gd name="T5" fmla="*/ 0 h 1000"/>
                <a:gd name="T6" fmla="*/ 0 w 275"/>
                <a:gd name="T7" fmla="*/ 999 h 1000"/>
              </a:gdLst>
              <a:ahLst/>
              <a:cxnLst>
                <a:cxn ang="0">
                  <a:pos x="T0" y="T1"/>
                </a:cxn>
                <a:cxn ang="0">
                  <a:pos x="T2" y="T3"/>
                </a:cxn>
                <a:cxn ang="0">
                  <a:pos x="T4" y="T5"/>
                </a:cxn>
                <a:cxn ang="0">
                  <a:pos x="T6" y="T7"/>
                </a:cxn>
              </a:cxnLst>
              <a:rect l="0" t="0" r="r" b="b"/>
              <a:pathLst>
                <a:path w="275" h="1000">
                  <a:moveTo>
                    <a:pt x="0" y="999"/>
                  </a:moveTo>
                  <a:lnTo>
                    <a:pt x="274" y="999"/>
                  </a:lnTo>
                  <a:lnTo>
                    <a:pt x="274" y="0"/>
                  </a:lnTo>
                  <a:lnTo>
                    <a:pt x="0" y="999"/>
                  </a:lnTo>
                </a:path>
              </a:pathLst>
            </a:custGeom>
            <a:solidFill>
              <a:schemeClr val="accent3">
                <a:lumMod val="75000"/>
              </a:schemeClr>
            </a:solidFill>
            <a:ln>
              <a:noFill/>
            </a:ln>
            <a:effectLst/>
          </p:spPr>
          <p:txBody>
            <a:bodyPr wrap="none" anchor="ctr"/>
            <a:lstStyle/>
            <a:p>
              <a:endParaRPr lang="en-US" dirty="0"/>
            </a:p>
          </p:txBody>
        </p:sp>
        <p:sp>
          <p:nvSpPr>
            <p:cNvPr id="1385" name="Freeform 307"/>
            <p:cNvSpPr>
              <a:spLocks noChangeArrowheads="1"/>
            </p:cNvSpPr>
            <p:nvPr/>
          </p:nvSpPr>
          <p:spPr bwMode="auto">
            <a:xfrm>
              <a:off x="10431467" y="5338819"/>
              <a:ext cx="608369" cy="1057115"/>
            </a:xfrm>
            <a:custGeom>
              <a:avLst/>
              <a:gdLst>
                <a:gd name="T0" fmla="*/ 0 w 275"/>
                <a:gd name="T1" fmla="*/ 471 h 472"/>
                <a:gd name="T2" fmla="*/ 274 w 275"/>
                <a:gd name="T3" fmla="*/ 471 h 472"/>
                <a:gd name="T4" fmla="*/ 274 w 275"/>
                <a:gd name="T5" fmla="*/ 0 h 472"/>
                <a:gd name="T6" fmla="*/ 0 w 275"/>
                <a:gd name="T7" fmla="*/ 471 h 472"/>
              </a:gdLst>
              <a:ahLst/>
              <a:cxnLst>
                <a:cxn ang="0">
                  <a:pos x="T0" y="T1"/>
                </a:cxn>
                <a:cxn ang="0">
                  <a:pos x="T2" y="T3"/>
                </a:cxn>
                <a:cxn ang="0">
                  <a:pos x="T4" y="T5"/>
                </a:cxn>
                <a:cxn ang="0">
                  <a:pos x="T6" y="T7"/>
                </a:cxn>
              </a:cxnLst>
              <a:rect l="0" t="0" r="r" b="b"/>
              <a:pathLst>
                <a:path w="275" h="472">
                  <a:moveTo>
                    <a:pt x="0" y="471"/>
                  </a:moveTo>
                  <a:lnTo>
                    <a:pt x="274" y="471"/>
                  </a:lnTo>
                  <a:lnTo>
                    <a:pt x="274" y="0"/>
                  </a:lnTo>
                  <a:lnTo>
                    <a:pt x="0" y="471"/>
                  </a:lnTo>
                </a:path>
              </a:pathLst>
            </a:custGeom>
            <a:solidFill>
              <a:schemeClr val="accent4">
                <a:lumMod val="75000"/>
              </a:schemeClr>
            </a:solidFill>
            <a:ln>
              <a:noFill/>
            </a:ln>
            <a:effectLst/>
          </p:spPr>
          <p:txBody>
            <a:bodyPr wrap="none" anchor="ctr"/>
            <a:lstStyle/>
            <a:p>
              <a:endParaRPr lang="en-US" dirty="0"/>
            </a:p>
          </p:txBody>
        </p:sp>
        <p:sp>
          <p:nvSpPr>
            <p:cNvPr id="1386" name="Freeform 308"/>
            <p:cNvSpPr>
              <a:spLocks noChangeArrowheads="1"/>
            </p:cNvSpPr>
            <p:nvPr/>
          </p:nvSpPr>
          <p:spPr bwMode="auto">
            <a:xfrm>
              <a:off x="11034137" y="5338819"/>
              <a:ext cx="608369" cy="1057115"/>
            </a:xfrm>
            <a:custGeom>
              <a:avLst/>
              <a:gdLst>
                <a:gd name="T0" fmla="*/ 0 w 274"/>
                <a:gd name="T1" fmla="*/ 0 h 472"/>
                <a:gd name="T2" fmla="*/ 0 w 274"/>
                <a:gd name="T3" fmla="*/ 0 h 472"/>
                <a:gd name="T4" fmla="*/ 0 w 274"/>
                <a:gd name="T5" fmla="*/ 471 h 472"/>
                <a:gd name="T6" fmla="*/ 273 w 274"/>
                <a:gd name="T7" fmla="*/ 471 h 472"/>
                <a:gd name="T8" fmla="*/ 0 w 274"/>
                <a:gd name="T9" fmla="*/ 0 h 472"/>
              </a:gdLst>
              <a:ahLst/>
              <a:cxnLst>
                <a:cxn ang="0">
                  <a:pos x="T0" y="T1"/>
                </a:cxn>
                <a:cxn ang="0">
                  <a:pos x="T2" y="T3"/>
                </a:cxn>
                <a:cxn ang="0">
                  <a:pos x="T4" y="T5"/>
                </a:cxn>
                <a:cxn ang="0">
                  <a:pos x="T6" y="T7"/>
                </a:cxn>
                <a:cxn ang="0">
                  <a:pos x="T8" y="T9"/>
                </a:cxn>
              </a:cxnLst>
              <a:rect l="0" t="0" r="r" b="b"/>
              <a:pathLst>
                <a:path w="274" h="472">
                  <a:moveTo>
                    <a:pt x="0" y="0"/>
                  </a:moveTo>
                  <a:lnTo>
                    <a:pt x="0" y="0"/>
                  </a:lnTo>
                  <a:lnTo>
                    <a:pt x="0" y="471"/>
                  </a:lnTo>
                  <a:lnTo>
                    <a:pt x="273" y="471"/>
                  </a:lnTo>
                  <a:lnTo>
                    <a:pt x="0" y="0"/>
                  </a:lnTo>
                </a:path>
              </a:pathLst>
            </a:custGeom>
            <a:solidFill>
              <a:schemeClr val="accent4"/>
            </a:solidFill>
            <a:ln>
              <a:noFill/>
            </a:ln>
            <a:effectLst/>
          </p:spPr>
          <p:txBody>
            <a:bodyPr wrap="none" anchor="ctr"/>
            <a:lstStyle/>
            <a:p>
              <a:endParaRPr lang="en-US" dirty="0"/>
            </a:p>
          </p:txBody>
        </p:sp>
        <p:sp>
          <p:nvSpPr>
            <p:cNvPr id="1387" name="Freeform 309"/>
            <p:cNvSpPr>
              <a:spLocks noChangeArrowheads="1"/>
            </p:cNvSpPr>
            <p:nvPr/>
          </p:nvSpPr>
          <p:spPr bwMode="auto">
            <a:xfrm>
              <a:off x="11807778" y="4690585"/>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88" name="Freeform 310"/>
            <p:cNvSpPr>
              <a:spLocks noChangeArrowheads="1"/>
            </p:cNvSpPr>
            <p:nvPr/>
          </p:nvSpPr>
          <p:spPr bwMode="auto">
            <a:xfrm>
              <a:off x="12410447" y="4690588"/>
              <a:ext cx="608369" cy="1715319"/>
            </a:xfrm>
            <a:custGeom>
              <a:avLst/>
              <a:gdLst>
                <a:gd name="T0" fmla="*/ 0 w 274"/>
                <a:gd name="T1" fmla="*/ 0 h 762"/>
                <a:gd name="T2" fmla="*/ 0 w 274"/>
                <a:gd name="T3" fmla="*/ 0 h 762"/>
                <a:gd name="T4" fmla="*/ 0 w 274"/>
                <a:gd name="T5" fmla="*/ 761 h 762"/>
                <a:gd name="T6" fmla="*/ 273 w 274"/>
                <a:gd name="T7" fmla="*/ 761 h 762"/>
                <a:gd name="T8" fmla="*/ 0 w 274"/>
                <a:gd name="T9" fmla="*/ 0 h 762"/>
              </a:gdLst>
              <a:ahLst/>
              <a:cxnLst>
                <a:cxn ang="0">
                  <a:pos x="T0" y="T1"/>
                </a:cxn>
                <a:cxn ang="0">
                  <a:pos x="T2" y="T3"/>
                </a:cxn>
                <a:cxn ang="0">
                  <a:pos x="T4" y="T5"/>
                </a:cxn>
                <a:cxn ang="0">
                  <a:pos x="T6" y="T7"/>
                </a:cxn>
                <a:cxn ang="0">
                  <a:pos x="T8" y="T9"/>
                </a:cxn>
              </a:cxnLst>
              <a:rect l="0" t="0" r="r" b="b"/>
              <a:pathLst>
                <a:path w="274" h="762">
                  <a:moveTo>
                    <a:pt x="0" y="0"/>
                  </a:moveTo>
                  <a:lnTo>
                    <a:pt x="0" y="0"/>
                  </a:lnTo>
                  <a:lnTo>
                    <a:pt x="0" y="761"/>
                  </a:lnTo>
                  <a:lnTo>
                    <a:pt x="273" y="761"/>
                  </a:lnTo>
                  <a:lnTo>
                    <a:pt x="0" y="0"/>
                  </a:lnTo>
                </a:path>
              </a:pathLst>
            </a:custGeom>
            <a:solidFill>
              <a:schemeClr val="accent1"/>
            </a:solidFill>
            <a:ln>
              <a:noFill/>
            </a:ln>
            <a:effectLst/>
          </p:spPr>
          <p:txBody>
            <a:bodyPr wrap="none" anchor="ctr"/>
            <a:lstStyle/>
            <a:p>
              <a:endParaRPr lang="en-US" dirty="0"/>
            </a:p>
          </p:txBody>
        </p:sp>
        <p:sp>
          <p:nvSpPr>
            <p:cNvPr id="1389" name="Freeform 311"/>
            <p:cNvSpPr>
              <a:spLocks noChangeArrowheads="1"/>
            </p:cNvSpPr>
            <p:nvPr/>
          </p:nvSpPr>
          <p:spPr bwMode="auto">
            <a:xfrm>
              <a:off x="13184089" y="4271731"/>
              <a:ext cx="608369" cy="2134176"/>
            </a:xfrm>
            <a:custGeom>
              <a:avLst/>
              <a:gdLst>
                <a:gd name="T0" fmla="*/ 0 w 274"/>
                <a:gd name="T1" fmla="*/ 945 h 946"/>
                <a:gd name="T2" fmla="*/ 273 w 274"/>
                <a:gd name="T3" fmla="*/ 945 h 946"/>
                <a:gd name="T4" fmla="*/ 273 w 274"/>
                <a:gd name="T5" fmla="*/ 0 h 946"/>
                <a:gd name="T6" fmla="*/ 0 w 274"/>
                <a:gd name="T7" fmla="*/ 945 h 946"/>
              </a:gdLst>
              <a:ahLst/>
              <a:cxnLst>
                <a:cxn ang="0">
                  <a:pos x="T0" y="T1"/>
                </a:cxn>
                <a:cxn ang="0">
                  <a:pos x="T2" y="T3"/>
                </a:cxn>
                <a:cxn ang="0">
                  <a:pos x="T4" y="T5"/>
                </a:cxn>
                <a:cxn ang="0">
                  <a:pos x="T6" y="T7"/>
                </a:cxn>
              </a:cxnLst>
              <a:rect l="0" t="0" r="r" b="b"/>
              <a:pathLst>
                <a:path w="274" h="946">
                  <a:moveTo>
                    <a:pt x="0" y="945"/>
                  </a:moveTo>
                  <a:lnTo>
                    <a:pt x="273" y="945"/>
                  </a:lnTo>
                  <a:lnTo>
                    <a:pt x="273" y="0"/>
                  </a:lnTo>
                  <a:lnTo>
                    <a:pt x="0" y="945"/>
                  </a:lnTo>
                </a:path>
              </a:pathLst>
            </a:custGeom>
            <a:solidFill>
              <a:schemeClr val="accent2">
                <a:lumMod val="75000"/>
              </a:schemeClr>
            </a:solidFill>
            <a:ln>
              <a:noFill/>
            </a:ln>
            <a:effectLst/>
          </p:spPr>
          <p:txBody>
            <a:bodyPr wrap="none" anchor="ctr"/>
            <a:lstStyle/>
            <a:p>
              <a:endParaRPr lang="en-US" dirty="0"/>
            </a:p>
          </p:txBody>
        </p:sp>
        <p:sp>
          <p:nvSpPr>
            <p:cNvPr id="1390" name="Freeform 312"/>
            <p:cNvSpPr>
              <a:spLocks noChangeArrowheads="1"/>
            </p:cNvSpPr>
            <p:nvPr/>
          </p:nvSpPr>
          <p:spPr bwMode="auto">
            <a:xfrm>
              <a:off x="13786758" y="4271731"/>
              <a:ext cx="608369" cy="2134176"/>
            </a:xfrm>
            <a:custGeom>
              <a:avLst/>
              <a:gdLst>
                <a:gd name="T0" fmla="*/ 0 w 274"/>
                <a:gd name="T1" fmla="*/ 0 h 946"/>
                <a:gd name="T2" fmla="*/ 0 w 274"/>
                <a:gd name="T3" fmla="*/ 0 h 946"/>
                <a:gd name="T4" fmla="*/ 0 w 274"/>
                <a:gd name="T5" fmla="*/ 945 h 946"/>
                <a:gd name="T6" fmla="*/ 273 w 274"/>
                <a:gd name="T7" fmla="*/ 945 h 946"/>
                <a:gd name="T8" fmla="*/ 0 w 274"/>
                <a:gd name="T9" fmla="*/ 0 h 946"/>
              </a:gdLst>
              <a:ahLst/>
              <a:cxnLst>
                <a:cxn ang="0">
                  <a:pos x="T0" y="T1"/>
                </a:cxn>
                <a:cxn ang="0">
                  <a:pos x="T2" y="T3"/>
                </a:cxn>
                <a:cxn ang="0">
                  <a:pos x="T4" y="T5"/>
                </a:cxn>
                <a:cxn ang="0">
                  <a:pos x="T6" y="T7"/>
                </a:cxn>
                <a:cxn ang="0">
                  <a:pos x="T8" y="T9"/>
                </a:cxn>
              </a:cxnLst>
              <a:rect l="0" t="0" r="r" b="b"/>
              <a:pathLst>
                <a:path w="274" h="946">
                  <a:moveTo>
                    <a:pt x="0" y="0"/>
                  </a:moveTo>
                  <a:lnTo>
                    <a:pt x="0" y="0"/>
                  </a:lnTo>
                  <a:lnTo>
                    <a:pt x="0" y="945"/>
                  </a:lnTo>
                  <a:lnTo>
                    <a:pt x="273" y="945"/>
                  </a:lnTo>
                  <a:lnTo>
                    <a:pt x="0" y="0"/>
                  </a:lnTo>
                </a:path>
              </a:pathLst>
            </a:custGeom>
            <a:solidFill>
              <a:schemeClr val="accent2"/>
            </a:solidFill>
            <a:ln>
              <a:noFill/>
            </a:ln>
            <a:effectLst/>
          </p:spPr>
          <p:txBody>
            <a:bodyPr wrap="none" anchor="ctr"/>
            <a:lstStyle/>
            <a:p>
              <a:endParaRPr lang="en-US" dirty="0"/>
            </a:p>
          </p:txBody>
        </p:sp>
        <p:sp>
          <p:nvSpPr>
            <p:cNvPr id="1391" name="Freeform 313"/>
            <p:cNvSpPr>
              <a:spLocks noChangeArrowheads="1"/>
            </p:cNvSpPr>
            <p:nvPr/>
          </p:nvSpPr>
          <p:spPr bwMode="auto">
            <a:xfrm>
              <a:off x="14550425" y="5239092"/>
              <a:ext cx="608369" cy="1156842"/>
            </a:xfrm>
            <a:custGeom>
              <a:avLst/>
              <a:gdLst>
                <a:gd name="T0" fmla="*/ 0 w 274"/>
                <a:gd name="T1" fmla="*/ 517 h 518"/>
                <a:gd name="T2" fmla="*/ 273 w 274"/>
                <a:gd name="T3" fmla="*/ 517 h 518"/>
                <a:gd name="T4" fmla="*/ 273 w 274"/>
                <a:gd name="T5" fmla="*/ 0 h 518"/>
                <a:gd name="T6" fmla="*/ 0 w 274"/>
                <a:gd name="T7" fmla="*/ 517 h 518"/>
              </a:gdLst>
              <a:ahLst/>
              <a:cxnLst>
                <a:cxn ang="0">
                  <a:pos x="T0" y="T1"/>
                </a:cxn>
                <a:cxn ang="0">
                  <a:pos x="T2" y="T3"/>
                </a:cxn>
                <a:cxn ang="0">
                  <a:pos x="T4" y="T5"/>
                </a:cxn>
                <a:cxn ang="0">
                  <a:pos x="T6" y="T7"/>
                </a:cxn>
              </a:cxnLst>
              <a:rect l="0" t="0" r="r" b="b"/>
              <a:pathLst>
                <a:path w="274" h="518">
                  <a:moveTo>
                    <a:pt x="0" y="517"/>
                  </a:moveTo>
                  <a:lnTo>
                    <a:pt x="273" y="517"/>
                  </a:lnTo>
                  <a:lnTo>
                    <a:pt x="273" y="0"/>
                  </a:lnTo>
                  <a:lnTo>
                    <a:pt x="0" y="517"/>
                  </a:lnTo>
                </a:path>
              </a:pathLst>
            </a:custGeom>
            <a:solidFill>
              <a:schemeClr val="accent3">
                <a:lumMod val="75000"/>
              </a:schemeClr>
            </a:solidFill>
            <a:ln>
              <a:noFill/>
            </a:ln>
            <a:effectLst/>
          </p:spPr>
          <p:txBody>
            <a:bodyPr wrap="none" anchor="ctr"/>
            <a:lstStyle/>
            <a:p>
              <a:endParaRPr lang="en-US" dirty="0"/>
            </a:p>
          </p:txBody>
        </p:sp>
        <p:sp>
          <p:nvSpPr>
            <p:cNvPr id="1392" name="Freeform 314"/>
            <p:cNvSpPr>
              <a:spLocks noChangeArrowheads="1"/>
            </p:cNvSpPr>
            <p:nvPr/>
          </p:nvSpPr>
          <p:spPr bwMode="auto">
            <a:xfrm>
              <a:off x="15153097" y="5239092"/>
              <a:ext cx="608369" cy="1156842"/>
            </a:xfrm>
            <a:custGeom>
              <a:avLst/>
              <a:gdLst>
                <a:gd name="T0" fmla="*/ 0 w 275"/>
                <a:gd name="T1" fmla="*/ 0 h 518"/>
                <a:gd name="T2" fmla="*/ 0 w 275"/>
                <a:gd name="T3" fmla="*/ 0 h 518"/>
                <a:gd name="T4" fmla="*/ 0 w 275"/>
                <a:gd name="T5" fmla="*/ 517 h 518"/>
                <a:gd name="T6" fmla="*/ 274 w 275"/>
                <a:gd name="T7" fmla="*/ 517 h 518"/>
                <a:gd name="T8" fmla="*/ 0 w 275"/>
                <a:gd name="T9" fmla="*/ 0 h 518"/>
              </a:gdLst>
              <a:ahLst/>
              <a:cxnLst>
                <a:cxn ang="0">
                  <a:pos x="T0" y="T1"/>
                </a:cxn>
                <a:cxn ang="0">
                  <a:pos x="T2" y="T3"/>
                </a:cxn>
                <a:cxn ang="0">
                  <a:pos x="T4" y="T5"/>
                </a:cxn>
                <a:cxn ang="0">
                  <a:pos x="T6" y="T7"/>
                </a:cxn>
                <a:cxn ang="0">
                  <a:pos x="T8" y="T9"/>
                </a:cxn>
              </a:cxnLst>
              <a:rect l="0" t="0" r="r" b="b"/>
              <a:pathLst>
                <a:path w="275" h="518">
                  <a:moveTo>
                    <a:pt x="0" y="0"/>
                  </a:moveTo>
                  <a:lnTo>
                    <a:pt x="0" y="0"/>
                  </a:lnTo>
                  <a:lnTo>
                    <a:pt x="0" y="517"/>
                  </a:lnTo>
                  <a:lnTo>
                    <a:pt x="274" y="517"/>
                  </a:lnTo>
                  <a:lnTo>
                    <a:pt x="0" y="0"/>
                  </a:lnTo>
                </a:path>
              </a:pathLst>
            </a:custGeom>
            <a:solidFill>
              <a:schemeClr val="accent3"/>
            </a:solidFill>
            <a:ln>
              <a:noFill/>
            </a:ln>
            <a:effectLst/>
          </p:spPr>
          <p:txBody>
            <a:bodyPr wrap="none" anchor="ctr"/>
            <a:lstStyle/>
            <a:p>
              <a:endParaRPr lang="en-US" dirty="0"/>
            </a:p>
          </p:txBody>
        </p:sp>
        <p:sp>
          <p:nvSpPr>
            <p:cNvPr id="1393" name="Freeform 315"/>
            <p:cNvSpPr>
              <a:spLocks noChangeArrowheads="1"/>
            </p:cNvSpPr>
            <p:nvPr/>
          </p:nvSpPr>
          <p:spPr bwMode="auto">
            <a:xfrm>
              <a:off x="15936709" y="4331567"/>
              <a:ext cx="608369" cy="2074340"/>
            </a:xfrm>
            <a:custGeom>
              <a:avLst/>
              <a:gdLst>
                <a:gd name="T0" fmla="*/ 0 w 274"/>
                <a:gd name="T1" fmla="*/ 920 h 921"/>
                <a:gd name="T2" fmla="*/ 273 w 274"/>
                <a:gd name="T3" fmla="*/ 920 h 921"/>
                <a:gd name="T4" fmla="*/ 273 w 274"/>
                <a:gd name="T5" fmla="*/ 0 h 921"/>
                <a:gd name="T6" fmla="*/ 0 w 274"/>
                <a:gd name="T7" fmla="*/ 920 h 921"/>
              </a:gdLst>
              <a:ahLst/>
              <a:cxnLst>
                <a:cxn ang="0">
                  <a:pos x="T0" y="T1"/>
                </a:cxn>
                <a:cxn ang="0">
                  <a:pos x="T2" y="T3"/>
                </a:cxn>
                <a:cxn ang="0">
                  <a:pos x="T4" y="T5"/>
                </a:cxn>
                <a:cxn ang="0">
                  <a:pos x="T6" y="T7"/>
                </a:cxn>
              </a:cxnLst>
              <a:rect l="0" t="0" r="r" b="b"/>
              <a:pathLst>
                <a:path w="274" h="921">
                  <a:moveTo>
                    <a:pt x="0" y="920"/>
                  </a:moveTo>
                  <a:lnTo>
                    <a:pt x="273" y="920"/>
                  </a:lnTo>
                  <a:lnTo>
                    <a:pt x="273" y="0"/>
                  </a:lnTo>
                  <a:lnTo>
                    <a:pt x="0" y="920"/>
                  </a:lnTo>
                </a:path>
              </a:pathLst>
            </a:custGeom>
            <a:solidFill>
              <a:schemeClr val="accent4">
                <a:lumMod val="75000"/>
              </a:schemeClr>
            </a:solidFill>
            <a:ln>
              <a:noFill/>
            </a:ln>
            <a:effectLst/>
          </p:spPr>
          <p:txBody>
            <a:bodyPr wrap="none" anchor="ctr"/>
            <a:lstStyle/>
            <a:p>
              <a:endParaRPr lang="en-US" dirty="0"/>
            </a:p>
          </p:txBody>
        </p:sp>
        <p:sp>
          <p:nvSpPr>
            <p:cNvPr id="1394" name="Freeform 316"/>
            <p:cNvSpPr>
              <a:spLocks noChangeArrowheads="1"/>
            </p:cNvSpPr>
            <p:nvPr/>
          </p:nvSpPr>
          <p:spPr bwMode="auto">
            <a:xfrm>
              <a:off x="16529407" y="4331567"/>
              <a:ext cx="608369" cy="2074340"/>
            </a:xfrm>
            <a:custGeom>
              <a:avLst/>
              <a:gdLst>
                <a:gd name="T0" fmla="*/ 0 w 274"/>
                <a:gd name="T1" fmla="*/ 0 h 921"/>
                <a:gd name="T2" fmla="*/ 0 w 274"/>
                <a:gd name="T3" fmla="*/ 0 h 921"/>
                <a:gd name="T4" fmla="*/ 0 w 274"/>
                <a:gd name="T5" fmla="*/ 920 h 921"/>
                <a:gd name="T6" fmla="*/ 273 w 274"/>
                <a:gd name="T7" fmla="*/ 920 h 921"/>
                <a:gd name="T8" fmla="*/ 0 w 274"/>
                <a:gd name="T9" fmla="*/ 0 h 921"/>
              </a:gdLst>
              <a:ahLst/>
              <a:cxnLst>
                <a:cxn ang="0">
                  <a:pos x="T0" y="T1"/>
                </a:cxn>
                <a:cxn ang="0">
                  <a:pos x="T2" y="T3"/>
                </a:cxn>
                <a:cxn ang="0">
                  <a:pos x="T4" y="T5"/>
                </a:cxn>
                <a:cxn ang="0">
                  <a:pos x="T6" y="T7"/>
                </a:cxn>
                <a:cxn ang="0">
                  <a:pos x="T8" y="T9"/>
                </a:cxn>
              </a:cxnLst>
              <a:rect l="0" t="0" r="r" b="b"/>
              <a:pathLst>
                <a:path w="274" h="921">
                  <a:moveTo>
                    <a:pt x="0" y="0"/>
                  </a:moveTo>
                  <a:lnTo>
                    <a:pt x="0" y="0"/>
                  </a:lnTo>
                  <a:lnTo>
                    <a:pt x="0" y="920"/>
                  </a:lnTo>
                  <a:lnTo>
                    <a:pt x="273" y="920"/>
                  </a:lnTo>
                  <a:lnTo>
                    <a:pt x="0" y="0"/>
                  </a:lnTo>
                </a:path>
              </a:pathLst>
            </a:custGeom>
            <a:solidFill>
              <a:schemeClr val="accent4"/>
            </a:solidFill>
            <a:ln>
              <a:noFill/>
            </a:ln>
            <a:effectLst/>
          </p:spPr>
          <p:txBody>
            <a:bodyPr wrap="none" anchor="ctr"/>
            <a:lstStyle/>
            <a:p>
              <a:endParaRPr lang="en-US" dirty="0"/>
            </a:p>
          </p:txBody>
        </p:sp>
        <p:sp>
          <p:nvSpPr>
            <p:cNvPr id="1395" name="Freeform 317"/>
            <p:cNvSpPr>
              <a:spLocks noChangeArrowheads="1"/>
            </p:cNvSpPr>
            <p:nvPr/>
          </p:nvSpPr>
          <p:spPr bwMode="auto">
            <a:xfrm>
              <a:off x="17303047" y="4690588"/>
              <a:ext cx="608369" cy="1715319"/>
            </a:xfrm>
            <a:custGeom>
              <a:avLst/>
              <a:gdLst>
                <a:gd name="T0" fmla="*/ 0 w 275"/>
                <a:gd name="T1" fmla="*/ 761 h 762"/>
                <a:gd name="T2" fmla="*/ 274 w 275"/>
                <a:gd name="T3" fmla="*/ 761 h 762"/>
                <a:gd name="T4" fmla="*/ 274 w 275"/>
                <a:gd name="T5" fmla="*/ 0 h 762"/>
                <a:gd name="T6" fmla="*/ 0 w 275"/>
                <a:gd name="T7" fmla="*/ 761 h 762"/>
              </a:gdLst>
              <a:ahLst/>
              <a:cxnLst>
                <a:cxn ang="0">
                  <a:pos x="T0" y="T1"/>
                </a:cxn>
                <a:cxn ang="0">
                  <a:pos x="T2" y="T3"/>
                </a:cxn>
                <a:cxn ang="0">
                  <a:pos x="T4" y="T5"/>
                </a:cxn>
                <a:cxn ang="0">
                  <a:pos x="T6" y="T7"/>
                </a:cxn>
              </a:cxnLst>
              <a:rect l="0" t="0" r="r" b="b"/>
              <a:pathLst>
                <a:path w="275" h="762">
                  <a:moveTo>
                    <a:pt x="0" y="761"/>
                  </a:moveTo>
                  <a:lnTo>
                    <a:pt x="274" y="761"/>
                  </a:lnTo>
                  <a:lnTo>
                    <a:pt x="274" y="0"/>
                  </a:lnTo>
                  <a:lnTo>
                    <a:pt x="0" y="761"/>
                  </a:lnTo>
                </a:path>
              </a:pathLst>
            </a:custGeom>
            <a:solidFill>
              <a:schemeClr val="accent1">
                <a:lumMod val="75000"/>
              </a:schemeClr>
            </a:solidFill>
            <a:ln>
              <a:noFill/>
            </a:ln>
            <a:effectLst/>
          </p:spPr>
          <p:txBody>
            <a:bodyPr wrap="none" anchor="ctr"/>
            <a:lstStyle/>
            <a:p>
              <a:endParaRPr lang="en-US" dirty="0"/>
            </a:p>
          </p:txBody>
        </p:sp>
        <p:sp>
          <p:nvSpPr>
            <p:cNvPr id="1396" name="Freeform 318"/>
            <p:cNvSpPr>
              <a:spLocks noChangeArrowheads="1"/>
            </p:cNvSpPr>
            <p:nvPr/>
          </p:nvSpPr>
          <p:spPr bwMode="auto">
            <a:xfrm>
              <a:off x="17915691" y="4680615"/>
              <a:ext cx="608369" cy="1715319"/>
            </a:xfrm>
            <a:custGeom>
              <a:avLst/>
              <a:gdLst>
                <a:gd name="T0" fmla="*/ 0 w 274"/>
                <a:gd name="T1" fmla="*/ 0 h 764"/>
                <a:gd name="T2" fmla="*/ 0 w 274"/>
                <a:gd name="T3" fmla="*/ 2 h 764"/>
                <a:gd name="T4" fmla="*/ 0 w 274"/>
                <a:gd name="T5" fmla="*/ 763 h 764"/>
                <a:gd name="T6" fmla="*/ 273 w 274"/>
                <a:gd name="T7" fmla="*/ 763 h 764"/>
                <a:gd name="T8" fmla="*/ 0 w 274"/>
                <a:gd name="T9" fmla="*/ 0 h 764"/>
              </a:gdLst>
              <a:ahLst/>
              <a:cxnLst>
                <a:cxn ang="0">
                  <a:pos x="T0" y="T1"/>
                </a:cxn>
                <a:cxn ang="0">
                  <a:pos x="T2" y="T3"/>
                </a:cxn>
                <a:cxn ang="0">
                  <a:pos x="T4" y="T5"/>
                </a:cxn>
                <a:cxn ang="0">
                  <a:pos x="T6" y="T7"/>
                </a:cxn>
                <a:cxn ang="0">
                  <a:pos x="T8" y="T9"/>
                </a:cxn>
              </a:cxnLst>
              <a:rect l="0" t="0" r="r" b="b"/>
              <a:pathLst>
                <a:path w="274" h="764">
                  <a:moveTo>
                    <a:pt x="0" y="0"/>
                  </a:moveTo>
                  <a:lnTo>
                    <a:pt x="0" y="2"/>
                  </a:lnTo>
                  <a:lnTo>
                    <a:pt x="0" y="763"/>
                  </a:lnTo>
                  <a:lnTo>
                    <a:pt x="273" y="763"/>
                  </a:lnTo>
                  <a:lnTo>
                    <a:pt x="0" y="0"/>
                  </a:lnTo>
                </a:path>
              </a:pathLst>
            </a:custGeom>
            <a:solidFill>
              <a:schemeClr val="accent1"/>
            </a:solidFill>
            <a:ln>
              <a:noFill/>
            </a:ln>
            <a:effectLst/>
          </p:spPr>
          <p:txBody>
            <a:bodyPr wrap="none" anchor="ctr"/>
            <a:lstStyle/>
            <a:p>
              <a:endParaRPr lang="en-US" dirty="0"/>
            </a:p>
          </p:txBody>
        </p:sp>
        <p:sp>
          <p:nvSpPr>
            <p:cNvPr id="1397" name="TextBox 1396"/>
            <p:cNvSpPr txBox="1"/>
            <p:nvPr/>
          </p:nvSpPr>
          <p:spPr>
            <a:xfrm>
              <a:off x="6318041"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8" name="TextBox 1397"/>
            <p:cNvSpPr txBox="1"/>
            <p:nvPr/>
          </p:nvSpPr>
          <p:spPr>
            <a:xfrm>
              <a:off x="7687702"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399" name="TextBox 1398"/>
            <p:cNvSpPr txBox="1"/>
            <p:nvPr/>
          </p:nvSpPr>
          <p:spPr>
            <a:xfrm>
              <a:off x="9078585"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0" name="TextBox 1399"/>
            <p:cNvSpPr txBox="1"/>
            <p:nvPr/>
          </p:nvSpPr>
          <p:spPr>
            <a:xfrm>
              <a:off x="10448246" y="6431996"/>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1" name="TextBox 1400"/>
            <p:cNvSpPr txBox="1"/>
            <p:nvPr/>
          </p:nvSpPr>
          <p:spPr>
            <a:xfrm>
              <a:off x="11847422"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2" name="TextBox 1401"/>
            <p:cNvSpPr txBox="1"/>
            <p:nvPr/>
          </p:nvSpPr>
          <p:spPr>
            <a:xfrm>
              <a:off x="13217083"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3" name="TextBox 1402"/>
            <p:cNvSpPr txBox="1"/>
            <p:nvPr/>
          </p:nvSpPr>
          <p:spPr>
            <a:xfrm>
              <a:off x="14607966"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4" name="TextBox 1403"/>
            <p:cNvSpPr txBox="1"/>
            <p:nvPr/>
          </p:nvSpPr>
          <p:spPr>
            <a:xfrm>
              <a:off x="15977627" y="6445838"/>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sp>
          <p:nvSpPr>
            <p:cNvPr id="1405" name="TextBox 1404"/>
            <p:cNvSpPr txBox="1"/>
            <p:nvPr/>
          </p:nvSpPr>
          <p:spPr>
            <a:xfrm>
              <a:off x="17341561" y="6442247"/>
              <a:ext cx="1192231" cy="400110"/>
            </a:xfrm>
            <a:prstGeom prst="rect">
              <a:avLst/>
            </a:prstGeom>
            <a:noFill/>
          </p:spPr>
          <p:txBody>
            <a:bodyPr wrap="none" rtlCol="0">
              <a:spAutoFit/>
            </a:bodyPr>
            <a:lstStyle/>
            <a:p>
              <a:r>
                <a:rPr lang="id-ID" sz="2000" b="1" dirty="0" smtClean="0">
                  <a:solidFill>
                    <a:schemeClr val="bg1"/>
                  </a:solidFill>
                  <a:latin typeface="Lato Regular"/>
                  <a:cs typeface="Lato Regular"/>
                </a:rPr>
                <a:t>40 Votes</a:t>
              </a:r>
              <a:endParaRPr lang="id-ID" sz="2000" b="1" dirty="0">
                <a:solidFill>
                  <a:schemeClr val="bg1"/>
                </a:solidFill>
                <a:latin typeface="Lato Regular"/>
                <a:cs typeface="Lato Regular"/>
              </a:endParaRPr>
            </a:p>
          </p:txBody>
        </p:sp>
      </p:grpSp>
      <p:grpSp>
        <p:nvGrpSpPr>
          <p:cNvPr id="1406" name="Group 1405"/>
          <p:cNvGrpSpPr/>
          <p:nvPr/>
        </p:nvGrpSpPr>
        <p:grpSpPr>
          <a:xfrm>
            <a:off x="17070666" y="2549655"/>
            <a:ext cx="6305499" cy="3521366"/>
            <a:chOff x="3556277" y="2599124"/>
            <a:chExt cx="17288203" cy="9654762"/>
          </a:xfrm>
        </p:grpSpPr>
        <p:grpSp>
          <p:nvGrpSpPr>
            <p:cNvPr id="1407" name="Group 1406"/>
            <p:cNvGrpSpPr/>
            <p:nvPr/>
          </p:nvGrpSpPr>
          <p:grpSpPr>
            <a:xfrm>
              <a:off x="3556277" y="9993827"/>
              <a:ext cx="4322051" cy="2260059"/>
              <a:chOff x="6725834" y="9135119"/>
              <a:chExt cx="4387851" cy="2294467"/>
            </a:xfrm>
          </p:grpSpPr>
          <p:sp>
            <p:nvSpPr>
              <p:cNvPr id="1436"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1">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8" name="Group 1407"/>
            <p:cNvGrpSpPr/>
            <p:nvPr/>
          </p:nvGrpSpPr>
          <p:grpSpPr>
            <a:xfrm>
              <a:off x="7878328" y="8974298"/>
              <a:ext cx="4322051" cy="2260059"/>
              <a:chOff x="6725834" y="9135119"/>
              <a:chExt cx="4387851" cy="2294467"/>
            </a:xfrm>
          </p:grpSpPr>
          <p:sp>
            <p:nvSpPr>
              <p:cNvPr id="1433"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2">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09" name="Group 1408"/>
            <p:cNvGrpSpPr/>
            <p:nvPr/>
          </p:nvGrpSpPr>
          <p:grpSpPr>
            <a:xfrm>
              <a:off x="12200379" y="7954770"/>
              <a:ext cx="4322051" cy="2260059"/>
              <a:chOff x="6725834" y="9135119"/>
              <a:chExt cx="4387851" cy="2294467"/>
            </a:xfrm>
          </p:grpSpPr>
          <p:sp>
            <p:nvSpPr>
              <p:cNvPr id="1430"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3">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410" name="Group 1409"/>
            <p:cNvGrpSpPr/>
            <p:nvPr/>
          </p:nvGrpSpPr>
          <p:grpSpPr>
            <a:xfrm>
              <a:off x="16522429" y="6960640"/>
              <a:ext cx="4322051" cy="2260059"/>
              <a:chOff x="6725834" y="9135119"/>
              <a:chExt cx="4387851" cy="2294467"/>
            </a:xfrm>
          </p:grpSpPr>
          <p:sp>
            <p:nvSpPr>
              <p:cNvPr id="1427" name="Freeform 19"/>
              <p:cNvSpPr>
                <a:spLocks/>
              </p:cNvSpPr>
              <p:nvPr/>
            </p:nvSpPr>
            <p:spPr bwMode="auto">
              <a:xfrm>
                <a:off x="6725834" y="9772236"/>
                <a:ext cx="2197101" cy="1657350"/>
              </a:xfrm>
              <a:custGeom>
                <a:avLst/>
                <a:gdLst>
                  <a:gd name="T0" fmla="*/ 1038 w 1038"/>
                  <a:gd name="T1" fmla="*/ 783 h 783"/>
                  <a:gd name="T2" fmla="*/ 0 w 1038"/>
                  <a:gd name="T3" fmla="*/ 488 h 783"/>
                  <a:gd name="T4" fmla="*/ 0 w 1038"/>
                  <a:gd name="T5" fmla="*/ 0 h 783"/>
                  <a:gd name="T6" fmla="*/ 1038 w 1038"/>
                  <a:gd name="T7" fmla="*/ 294 h 783"/>
                  <a:gd name="T8" fmla="*/ 1038 w 1038"/>
                  <a:gd name="T9" fmla="*/ 783 h 783"/>
                </a:gdLst>
                <a:ahLst/>
                <a:cxnLst>
                  <a:cxn ang="0">
                    <a:pos x="T0" y="T1"/>
                  </a:cxn>
                  <a:cxn ang="0">
                    <a:pos x="T2" y="T3"/>
                  </a:cxn>
                  <a:cxn ang="0">
                    <a:pos x="T4" y="T5"/>
                  </a:cxn>
                  <a:cxn ang="0">
                    <a:pos x="T6" y="T7"/>
                  </a:cxn>
                  <a:cxn ang="0">
                    <a:pos x="T8" y="T9"/>
                  </a:cxn>
                </a:cxnLst>
                <a:rect l="0" t="0" r="r" b="b"/>
                <a:pathLst>
                  <a:path w="1038" h="783">
                    <a:moveTo>
                      <a:pt x="1038" y="783"/>
                    </a:moveTo>
                    <a:lnTo>
                      <a:pt x="0" y="488"/>
                    </a:lnTo>
                    <a:lnTo>
                      <a:pt x="0" y="0"/>
                    </a:lnTo>
                    <a:lnTo>
                      <a:pt x="1038" y="294"/>
                    </a:lnTo>
                    <a:lnTo>
                      <a:pt x="1038" y="783"/>
                    </a:lnTo>
                    <a:close/>
                  </a:path>
                </a:pathLst>
              </a:custGeom>
              <a:solidFill>
                <a:schemeClr val="accent4">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20"/>
              <p:cNvSpPr>
                <a:spLocks/>
              </p:cNvSpPr>
              <p:nvPr/>
            </p:nvSpPr>
            <p:spPr bwMode="auto">
              <a:xfrm>
                <a:off x="8918701" y="9772236"/>
                <a:ext cx="2194984" cy="1657350"/>
              </a:xfrm>
              <a:custGeom>
                <a:avLst/>
                <a:gdLst>
                  <a:gd name="T0" fmla="*/ 1037 w 1037"/>
                  <a:gd name="T1" fmla="*/ 488 h 783"/>
                  <a:gd name="T2" fmla="*/ 0 w 1037"/>
                  <a:gd name="T3" fmla="*/ 783 h 783"/>
                  <a:gd name="T4" fmla="*/ 0 w 1037"/>
                  <a:gd name="T5" fmla="*/ 294 h 783"/>
                  <a:gd name="T6" fmla="*/ 1037 w 1037"/>
                  <a:gd name="T7" fmla="*/ 0 h 783"/>
                  <a:gd name="T8" fmla="*/ 1037 w 1037"/>
                  <a:gd name="T9" fmla="*/ 488 h 783"/>
                </a:gdLst>
                <a:ahLst/>
                <a:cxnLst>
                  <a:cxn ang="0">
                    <a:pos x="T0" y="T1"/>
                  </a:cxn>
                  <a:cxn ang="0">
                    <a:pos x="T2" y="T3"/>
                  </a:cxn>
                  <a:cxn ang="0">
                    <a:pos x="T4" y="T5"/>
                  </a:cxn>
                  <a:cxn ang="0">
                    <a:pos x="T6" y="T7"/>
                  </a:cxn>
                  <a:cxn ang="0">
                    <a:pos x="T8" y="T9"/>
                  </a:cxn>
                </a:cxnLst>
                <a:rect l="0" t="0" r="r" b="b"/>
                <a:pathLst>
                  <a:path w="1037" h="783">
                    <a:moveTo>
                      <a:pt x="1037" y="488"/>
                    </a:moveTo>
                    <a:lnTo>
                      <a:pt x="0" y="783"/>
                    </a:lnTo>
                    <a:lnTo>
                      <a:pt x="0" y="294"/>
                    </a:lnTo>
                    <a:lnTo>
                      <a:pt x="1037" y="0"/>
                    </a:lnTo>
                    <a:lnTo>
                      <a:pt x="1037" y="488"/>
                    </a:lnTo>
                    <a:close/>
                  </a:path>
                </a:pathLst>
              </a:custGeom>
              <a:solidFill>
                <a:schemeClr val="accent4">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21"/>
              <p:cNvSpPr>
                <a:spLocks/>
              </p:cNvSpPr>
              <p:nvPr/>
            </p:nvSpPr>
            <p:spPr bwMode="auto">
              <a:xfrm>
                <a:off x="6725834" y="9135119"/>
                <a:ext cx="4387851" cy="1259417"/>
              </a:xfrm>
              <a:custGeom>
                <a:avLst/>
                <a:gdLst>
                  <a:gd name="T0" fmla="*/ 2073 w 2073"/>
                  <a:gd name="T1" fmla="*/ 301 h 595"/>
                  <a:gd name="T2" fmla="*/ 1036 w 2073"/>
                  <a:gd name="T3" fmla="*/ 595 h 595"/>
                  <a:gd name="T4" fmla="*/ 0 w 2073"/>
                  <a:gd name="T5" fmla="*/ 301 h 595"/>
                  <a:gd name="T6" fmla="*/ 0 w 2073"/>
                  <a:gd name="T7" fmla="*/ 295 h 595"/>
                  <a:gd name="T8" fmla="*/ 1038 w 2073"/>
                  <a:gd name="T9" fmla="*/ 0 h 595"/>
                  <a:gd name="T10" fmla="*/ 2073 w 2073"/>
                  <a:gd name="T11" fmla="*/ 295 h 595"/>
                  <a:gd name="T12" fmla="*/ 2073 w 2073"/>
                  <a:gd name="T13" fmla="*/ 301 h 595"/>
                </a:gdLst>
                <a:ahLst/>
                <a:cxnLst>
                  <a:cxn ang="0">
                    <a:pos x="T0" y="T1"/>
                  </a:cxn>
                  <a:cxn ang="0">
                    <a:pos x="T2" y="T3"/>
                  </a:cxn>
                  <a:cxn ang="0">
                    <a:pos x="T4" y="T5"/>
                  </a:cxn>
                  <a:cxn ang="0">
                    <a:pos x="T6" y="T7"/>
                  </a:cxn>
                  <a:cxn ang="0">
                    <a:pos x="T8" y="T9"/>
                  </a:cxn>
                  <a:cxn ang="0">
                    <a:pos x="T10" y="T11"/>
                  </a:cxn>
                  <a:cxn ang="0">
                    <a:pos x="T12" y="T13"/>
                  </a:cxn>
                </a:cxnLst>
                <a:rect l="0" t="0" r="r" b="b"/>
                <a:pathLst>
                  <a:path w="2073" h="595">
                    <a:moveTo>
                      <a:pt x="2073" y="301"/>
                    </a:moveTo>
                    <a:lnTo>
                      <a:pt x="1036" y="595"/>
                    </a:lnTo>
                    <a:lnTo>
                      <a:pt x="0" y="301"/>
                    </a:lnTo>
                    <a:lnTo>
                      <a:pt x="0" y="295"/>
                    </a:lnTo>
                    <a:lnTo>
                      <a:pt x="1038" y="0"/>
                    </a:lnTo>
                    <a:lnTo>
                      <a:pt x="2073" y="295"/>
                    </a:lnTo>
                    <a:lnTo>
                      <a:pt x="2073" y="301"/>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411" name="Oval 1410"/>
            <p:cNvSpPr/>
            <p:nvPr/>
          </p:nvSpPr>
          <p:spPr bwMode="auto">
            <a:xfrm>
              <a:off x="4929120" y="5682109"/>
              <a:ext cx="1529720" cy="153011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2" name="Oval 1411"/>
            <p:cNvSpPr/>
            <p:nvPr/>
          </p:nvSpPr>
          <p:spPr bwMode="auto">
            <a:xfrm>
              <a:off x="9273451" y="4644344"/>
              <a:ext cx="1529720" cy="153011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3" name="Oval 1412"/>
            <p:cNvSpPr/>
            <p:nvPr/>
          </p:nvSpPr>
          <p:spPr bwMode="auto">
            <a:xfrm>
              <a:off x="13592543" y="3630172"/>
              <a:ext cx="1529720" cy="153011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sp>
          <p:nvSpPr>
            <p:cNvPr id="1414" name="Oval 1413"/>
            <p:cNvSpPr/>
            <p:nvPr/>
          </p:nvSpPr>
          <p:spPr bwMode="auto">
            <a:xfrm>
              <a:off x="17895272" y="2599124"/>
              <a:ext cx="1529720" cy="153011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1218984">
                <a:defRPr/>
              </a:pPr>
              <a:endParaRPr lang="en-US" dirty="0">
                <a:latin typeface="Lato Light"/>
              </a:endParaRPr>
            </a:p>
          </p:txBody>
        </p:sp>
        <p:grpSp>
          <p:nvGrpSpPr>
            <p:cNvPr id="1415" name="Group 1414"/>
            <p:cNvGrpSpPr/>
            <p:nvPr/>
          </p:nvGrpSpPr>
          <p:grpSpPr>
            <a:xfrm rot="16200000">
              <a:off x="4517828" y="9396928"/>
              <a:ext cx="2360646" cy="243777"/>
              <a:chOff x="2057400" y="2800350"/>
              <a:chExt cx="885242" cy="91440"/>
            </a:xfrm>
            <a:solidFill>
              <a:schemeClr val="tx1">
                <a:lumMod val="50000"/>
              </a:schemeClr>
            </a:solidFill>
          </p:grpSpPr>
          <p:sp>
            <p:nvSpPr>
              <p:cNvPr id="1425" name="Oval 1424"/>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6" name="Straight Connector 1425"/>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416" name="Group 1415"/>
            <p:cNvGrpSpPr/>
            <p:nvPr/>
          </p:nvGrpSpPr>
          <p:grpSpPr>
            <a:xfrm rot="16200000">
              <a:off x="8862158" y="8340788"/>
              <a:ext cx="2360646" cy="243777"/>
              <a:chOff x="2057400" y="2800350"/>
              <a:chExt cx="885242" cy="91440"/>
            </a:xfrm>
            <a:solidFill>
              <a:schemeClr val="tx1">
                <a:lumMod val="50000"/>
              </a:schemeClr>
            </a:solidFill>
          </p:grpSpPr>
          <p:sp>
            <p:nvSpPr>
              <p:cNvPr id="1423" name="Oval 1422"/>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4" name="Straight Connector 1423"/>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7" name="Group 1416"/>
            <p:cNvGrpSpPr/>
            <p:nvPr/>
          </p:nvGrpSpPr>
          <p:grpSpPr>
            <a:xfrm rot="16200000">
              <a:off x="13184209" y="7347981"/>
              <a:ext cx="2360646" cy="243777"/>
              <a:chOff x="2057400" y="2800350"/>
              <a:chExt cx="885242" cy="91440"/>
            </a:xfrm>
            <a:solidFill>
              <a:schemeClr val="tx1">
                <a:lumMod val="50000"/>
              </a:schemeClr>
            </a:solidFill>
          </p:grpSpPr>
          <p:sp>
            <p:nvSpPr>
              <p:cNvPr id="1421" name="Oval 1420"/>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2" name="Straight Connector 1421"/>
              <p:cNvCxnSpPr/>
              <p:nvPr/>
            </p:nvCxnSpPr>
            <p:spPr>
              <a:xfrm rot="5400000" flipV="1">
                <a:off x="2545741" y="2449169"/>
                <a:ext cx="0" cy="793803"/>
              </a:xfrm>
              <a:prstGeom prst="line">
                <a:avLst/>
              </a:prstGeom>
              <a:grpFill/>
              <a:ln w="12700">
                <a:solidFill>
                  <a:schemeClr val="tx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nvGrpSpPr>
            <p:cNvPr id="1418" name="Group 1417"/>
            <p:cNvGrpSpPr/>
            <p:nvPr/>
          </p:nvGrpSpPr>
          <p:grpSpPr>
            <a:xfrm rot="16200000">
              <a:off x="17506259" y="6339026"/>
              <a:ext cx="2360646" cy="243777"/>
              <a:chOff x="2057400" y="2800350"/>
              <a:chExt cx="885242" cy="91440"/>
            </a:xfrm>
            <a:solidFill>
              <a:schemeClr val="tx1">
                <a:lumMod val="50000"/>
              </a:schemeClr>
            </a:solidFill>
          </p:grpSpPr>
          <p:sp>
            <p:nvSpPr>
              <p:cNvPr id="1419" name="Oval 1418"/>
              <p:cNvSpPr/>
              <p:nvPr/>
            </p:nvSpPr>
            <p:spPr>
              <a:xfrm rot="5400000">
                <a:off x="2057400" y="2800350"/>
                <a:ext cx="91440" cy="91440"/>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x-none"/>
              </a:p>
            </p:txBody>
          </p:sp>
          <p:cxnSp>
            <p:nvCxnSpPr>
              <p:cNvPr id="1420" name="Straight Connector 1419"/>
              <p:cNvCxnSpPr/>
              <p:nvPr/>
            </p:nvCxnSpPr>
            <p:spPr>
              <a:xfrm rot="5400000" flipV="1">
                <a:off x="2545741" y="2449169"/>
                <a:ext cx="0" cy="793803"/>
              </a:xfrm>
              <a:prstGeom prst="line">
                <a:avLst/>
              </a:prstGeom>
              <a:grpFill/>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grpSp>
        <p:nvGrpSpPr>
          <p:cNvPr id="16" name="Group 15"/>
          <p:cNvGrpSpPr/>
          <p:nvPr/>
        </p:nvGrpSpPr>
        <p:grpSpPr>
          <a:xfrm>
            <a:off x="12349901" y="7195076"/>
            <a:ext cx="4560400" cy="2367458"/>
            <a:chOff x="13454631" y="7536741"/>
            <a:chExt cx="4560400" cy="2367458"/>
          </a:xfrm>
        </p:grpSpPr>
        <p:sp>
          <p:nvSpPr>
            <p:cNvPr id="1439" name="Freeform 226"/>
            <p:cNvSpPr>
              <a:spLocks noChangeArrowheads="1"/>
            </p:cNvSpPr>
            <p:nvPr/>
          </p:nvSpPr>
          <p:spPr bwMode="auto">
            <a:xfrm>
              <a:off x="17146314" y="7680187"/>
              <a:ext cx="868717" cy="2224012"/>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1440" name="Rounded Rectangle 1439"/>
            <p:cNvSpPr/>
            <p:nvPr/>
          </p:nvSpPr>
          <p:spPr>
            <a:xfrm flipV="1">
              <a:off x="13530754" y="9475632"/>
              <a:ext cx="2644037" cy="50909"/>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1" name="Oval 1440"/>
            <p:cNvSpPr/>
            <p:nvPr/>
          </p:nvSpPr>
          <p:spPr>
            <a:xfrm>
              <a:off x="13530751"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2" name="Oval 1441"/>
            <p:cNvSpPr/>
            <p:nvPr/>
          </p:nvSpPr>
          <p:spPr>
            <a:xfrm>
              <a:off x="1612964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3" name="Oval 1442"/>
            <p:cNvSpPr/>
            <p:nvPr/>
          </p:nvSpPr>
          <p:spPr>
            <a:xfrm>
              <a:off x="15758378"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4" name="Oval 1443"/>
            <p:cNvSpPr/>
            <p:nvPr/>
          </p:nvSpPr>
          <p:spPr>
            <a:xfrm>
              <a:off x="15387107"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5" name="Oval 1444"/>
            <p:cNvSpPr/>
            <p:nvPr/>
          </p:nvSpPr>
          <p:spPr>
            <a:xfrm>
              <a:off x="15015835"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6" name="Oval 1445"/>
            <p:cNvSpPr/>
            <p:nvPr/>
          </p:nvSpPr>
          <p:spPr>
            <a:xfrm>
              <a:off x="14644564"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7" name="Oval 1446"/>
            <p:cNvSpPr/>
            <p:nvPr/>
          </p:nvSpPr>
          <p:spPr>
            <a:xfrm>
              <a:off x="14273293"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48" name="Oval 1447"/>
            <p:cNvSpPr/>
            <p:nvPr/>
          </p:nvSpPr>
          <p:spPr>
            <a:xfrm>
              <a:off x="13902022" y="9467577"/>
              <a:ext cx="73444" cy="73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1457" name="Freeform 118"/>
            <p:cNvSpPr>
              <a:spLocks noChangeArrowheads="1"/>
            </p:cNvSpPr>
            <p:nvPr/>
          </p:nvSpPr>
          <p:spPr bwMode="auto">
            <a:xfrm rot="16200000">
              <a:off x="13327095" y="9047052"/>
              <a:ext cx="474123" cy="219051"/>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8" name="Freeform 119"/>
            <p:cNvSpPr>
              <a:spLocks noChangeArrowheads="1"/>
            </p:cNvSpPr>
            <p:nvPr/>
          </p:nvSpPr>
          <p:spPr bwMode="auto">
            <a:xfrm rot="16200000">
              <a:off x="13640733" y="8990629"/>
              <a:ext cx="586975"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59" name="Freeform 120"/>
            <p:cNvSpPr>
              <a:spLocks noChangeArrowheads="1"/>
            </p:cNvSpPr>
            <p:nvPr/>
          </p:nvSpPr>
          <p:spPr bwMode="auto">
            <a:xfrm rot="16200000">
              <a:off x="13922892" y="8890149"/>
              <a:ext cx="786781"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0" name="Freeform 124"/>
            <p:cNvSpPr>
              <a:spLocks noChangeArrowheads="1"/>
            </p:cNvSpPr>
            <p:nvPr/>
          </p:nvSpPr>
          <p:spPr bwMode="auto">
            <a:xfrm rot="16200000">
              <a:off x="14227551" y="8825901"/>
              <a:ext cx="916431"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dirty="0">
                <a:latin typeface="Lato Light"/>
              </a:endParaRPr>
            </a:p>
          </p:txBody>
        </p:sp>
        <p:sp>
          <p:nvSpPr>
            <p:cNvPr id="1461" name="Freeform 118"/>
            <p:cNvSpPr>
              <a:spLocks noChangeArrowheads="1"/>
            </p:cNvSpPr>
            <p:nvPr/>
          </p:nvSpPr>
          <p:spPr bwMode="auto">
            <a:xfrm rot="16200000">
              <a:off x="14506344" y="8739938"/>
              <a:ext cx="1088354" cy="219050"/>
            </a:xfrm>
            <a:custGeom>
              <a:avLst/>
              <a:gdLst>
                <a:gd name="T0" fmla="*/ 0 w 1615"/>
                <a:gd name="T1" fmla="*/ 0 h 311"/>
                <a:gd name="T2" fmla="*/ 1614 w 1615"/>
                <a:gd name="T3" fmla="*/ 0 h 311"/>
                <a:gd name="T4" fmla="*/ 1614 w 1615"/>
                <a:gd name="T5" fmla="*/ 310 h 311"/>
                <a:gd name="T6" fmla="*/ 0 w 1615"/>
                <a:gd name="T7" fmla="*/ 310 h 311"/>
                <a:gd name="T8" fmla="*/ 0 w 1615"/>
                <a:gd name="T9" fmla="*/ 0 h 311"/>
              </a:gdLst>
              <a:ahLst/>
              <a:cxnLst>
                <a:cxn ang="0">
                  <a:pos x="T0" y="T1"/>
                </a:cxn>
                <a:cxn ang="0">
                  <a:pos x="T2" y="T3"/>
                </a:cxn>
                <a:cxn ang="0">
                  <a:pos x="T4" y="T5"/>
                </a:cxn>
                <a:cxn ang="0">
                  <a:pos x="T6" y="T7"/>
                </a:cxn>
                <a:cxn ang="0">
                  <a:pos x="T8" y="T9"/>
                </a:cxn>
              </a:cxnLst>
              <a:rect l="0" t="0" r="r" b="b"/>
              <a:pathLst>
                <a:path w="1615" h="311">
                  <a:moveTo>
                    <a:pt x="0" y="0"/>
                  </a:moveTo>
                  <a:lnTo>
                    <a:pt x="1614" y="0"/>
                  </a:lnTo>
                  <a:lnTo>
                    <a:pt x="1614" y="310"/>
                  </a:lnTo>
                  <a:lnTo>
                    <a:pt x="0" y="310"/>
                  </a:lnTo>
                  <a:lnTo>
                    <a:pt x="0" y="0"/>
                  </a:lnTo>
                </a:path>
              </a:pathLst>
            </a:custGeom>
            <a:solidFill>
              <a:schemeClr val="accent5"/>
            </a:solidFill>
            <a:ln>
              <a:noFill/>
            </a:ln>
            <a:effectLst/>
            <a:extLst/>
          </p:spPr>
          <p:txBody>
            <a:bodyPr wrap="none" lIns="121853" tIns="60926" rIns="121853" bIns="60926" anchor="ctr"/>
            <a:lstStyle/>
            <a:p>
              <a:endParaRPr lang="en-US" dirty="0">
                <a:latin typeface="Lato Light"/>
              </a:endParaRPr>
            </a:p>
          </p:txBody>
        </p:sp>
        <p:sp>
          <p:nvSpPr>
            <p:cNvPr id="1462" name="Freeform 119"/>
            <p:cNvSpPr>
              <a:spLocks noChangeArrowheads="1"/>
            </p:cNvSpPr>
            <p:nvPr/>
          </p:nvSpPr>
          <p:spPr bwMode="auto">
            <a:xfrm rot="16200000">
              <a:off x="14792420" y="8655952"/>
              <a:ext cx="1256329" cy="219050"/>
            </a:xfrm>
            <a:custGeom>
              <a:avLst/>
              <a:gdLst>
                <a:gd name="T0" fmla="*/ 0 w 2218"/>
                <a:gd name="T1" fmla="*/ 0 h 311"/>
                <a:gd name="T2" fmla="*/ 2217 w 2218"/>
                <a:gd name="T3" fmla="*/ 0 h 311"/>
                <a:gd name="T4" fmla="*/ 2217 w 2218"/>
                <a:gd name="T5" fmla="*/ 310 h 311"/>
                <a:gd name="T6" fmla="*/ 0 w 2218"/>
                <a:gd name="T7" fmla="*/ 310 h 311"/>
                <a:gd name="T8" fmla="*/ 0 w 2218"/>
                <a:gd name="T9" fmla="*/ 0 h 311"/>
              </a:gdLst>
              <a:ahLst/>
              <a:cxnLst>
                <a:cxn ang="0">
                  <a:pos x="T0" y="T1"/>
                </a:cxn>
                <a:cxn ang="0">
                  <a:pos x="T2" y="T3"/>
                </a:cxn>
                <a:cxn ang="0">
                  <a:pos x="T4" y="T5"/>
                </a:cxn>
                <a:cxn ang="0">
                  <a:pos x="T6" y="T7"/>
                </a:cxn>
                <a:cxn ang="0">
                  <a:pos x="T8" y="T9"/>
                </a:cxn>
              </a:cxnLst>
              <a:rect l="0" t="0" r="r" b="b"/>
              <a:pathLst>
                <a:path w="2218" h="311">
                  <a:moveTo>
                    <a:pt x="0" y="0"/>
                  </a:moveTo>
                  <a:lnTo>
                    <a:pt x="2217" y="0"/>
                  </a:lnTo>
                  <a:lnTo>
                    <a:pt x="2217" y="310"/>
                  </a:lnTo>
                  <a:lnTo>
                    <a:pt x="0" y="310"/>
                  </a:lnTo>
                  <a:lnTo>
                    <a:pt x="0" y="0"/>
                  </a:lnTo>
                </a:path>
              </a:pathLst>
            </a:custGeom>
            <a:solidFill>
              <a:schemeClr val="accent6"/>
            </a:solidFill>
            <a:ln>
              <a:noFill/>
            </a:ln>
            <a:effectLst/>
            <a:extLst/>
          </p:spPr>
          <p:txBody>
            <a:bodyPr wrap="none" lIns="121853" tIns="60926" rIns="121853" bIns="60926" anchor="ctr"/>
            <a:lstStyle/>
            <a:p>
              <a:endParaRPr lang="en-US" dirty="0">
                <a:latin typeface="Lato Light"/>
              </a:endParaRPr>
            </a:p>
          </p:txBody>
        </p:sp>
        <p:sp>
          <p:nvSpPr>
            <p:cNvPr id="1463" name="Freeform 120"/>
            <p:cNvSpPr>
              <a:spLocks noChangeArrowheads="1"/>
            </p:cNvSpPr>
            <p:nvPr/>
          </p:nvSpPr>
          <p:spPr bwMode="auto">
            <a:xfrm rot="16200000">
              <a:off x="15011304" y="8492196"/>
              <a:ext cx="1582685" cy="220207"/>
            </a:xfrm>
            <a:custGeom>
              <a:avLst/>
              <a:gdLst>
                <a:gd name="T0" fmla="*/ 0 w 1148"/>
                <a:gd name="T1" fmla="*/ 0 h 310"/>
                <a:gd name="T2" fmla="*/ 1147 w 1148"/>
                <a:gd name="T3" fmla="*/ 0 h 310"/>
                <a:gd name="T4" fmla="*/ 1147 w 1148"/>
                <a:gd name="T5" fmla="*/ 309 h 310"/>
                <a:gd name="T6" fmla="*/ 0 w 1148"/>
                <a:gd name="T7" fmla="*/ 309 h 310"/>
                <a:gd name="T8" fmla="*/ 0 w 1148"/>
                <a:gd name="T9" fmla="*/ 0 h 310"/>
              </a:gdLst>
              <a:ahLst/>
              <a:cxnLst>
                <a:cxn ang="0">
                  <a:pos x="T0" y="T1"/>
                </a:cxn>
                <a:cxn ang="0">
                  <a:pos x="T2" y="T3"/>
                </a:cxn>
                <a:cxn ang="0">
                  <a:pos x="T4" y="T5"/>
                </a:cxn>
                <a:cxn ang="0">
                  <a:pos x="T6" y="T7"/>
                </a:cxn>
                <a:cxn ang="0">
                  <a:pos x="T8" y="T9"/>
                </a:cxn>
              </a:cxnLst>
              <a:rect l="0" t="0" r="r" b="b"/>
              <a:pathLst>
                <a:path w="1148" h="310">
                  <a:moveTo>
                    <a:pt x="0" y="0"/>
                  </a:moveTo>
                  <a:lnTo>
                    <a:pt x="1147" y="0"/>
                  </a:lnTo>
                  <a:lnTo>
                    <a:pt x="1147" y="309"/>
                  </a:lnTo>
                  <a:lnTo>
                    <a:pt x="0" y="309"/>
                  </a:lnTo>
                  <a:lnTo>
                    <a:pt x="0" y="0"/>
                  </a:lnTo>
                </a:path>
              </a:pathLst>
            </a:custGeom>
            <a:solidFill>
              <a:schemeClr val="accent1"/>
            </a:solidFill>
            <a:ln>
              <a:noFill/>
            </a:ln>
            <a:effectLst/>
            <a:extLst/>
          </p:spPr>
          <p:txBody>
            <a:bodyPr wrap="none" lIns="121853" tIns="60926" rIns="121853" bIns="60926" anchor="ctr"/>
            <a:lstStyle/>
            <a:p>
              <a:endParaRPr lang="en-US" dirty="0">
                <a:latin typeface="Lato Light"/>
              </a:endParaRPr>
            </a:p>
          </p:txBody>
        </p:sp>
        <p:sp>
          <p:nvSpPr>
            <p:cNvPr id="1464" name="Freeform 124"/>
            <p:cNvSpPr>
              <a:spLocks noChangeArrowheads="1"/>
            </p:cNvSpPr>
            <p:nvPr/>
          </p:nvSpPr>
          <p:spPr bwMode="auto">
            <a:xfrm rot="16200000">
              <a:off x="15243681" y="8355667"/>
              <a:ext cx="1856899" cy="219048"/>
            </a:xfrm>
            <a:custGeom>
              <a:avLst/>
              <a:gdLst>
                <a:gd name="T0" fmla="*/ 0 w 1773"/>
                <a:gd name="T1" fmla="*/ 0 h 311"/>
                <a:gd name="T2" fmla="*/ 1772 w 1773"/>
                <a:gd name="T3" fmla="*/ 0 h 311"/>
                <a:gd name="T4" fmla="*/ 1772 w 1773"/>
                <a:gd name="T5" fmla="*/ 310 h 311"/>
                <a:gd name="T6" fmla="*/ 0 w 1773"/>
                <a:gd name="T7" fmla="*/ 310 h 311"/>
                <a:gd name="T8" fmla="*/ 0 w 1773"/>
                <a:gd name="T9" fmla="*/ 0 h 311"/>
              </a:gdLst>
              <a:ahLst/>
              <a:cxnLst>
                <a:cxn ang="0">
                  <a:pos x="T0" y="T1"/>
                </a:cxn>
                <a:cxn ang="0">
                  <a:pos x="T2" y="T3"/>
                </a:cxn>
                <a:cxn ang="0">
                  <a:pos x="T4" y="T5"/>
                </a:cxn>
                <a:cxn ang="0">
                  <a:pos x="T6" y="T7"/>
                </a:cxn>
                <a:cxn ang="0">
                  <a:pos x="T8" y="T9"/>
                </a:cxn>
              </a:cxnLst>
              <a:rect l="0" t="0" r="r" b="b"/>
              <a:pathLst>
                <a:path w="1773" h="311">
                  <a:moveTo>
                    <a:pt x="0" y="0"/>
                  </a:moveTo>
                  <a:lnTo>
                    <a:pt x="1772" y="0"/>
                  </a:lnTo>
                  <a:lnTo>
                    <a:pt x="1772" y="310"/>
                  </a:lnTo>
                  <a:lnTo>
                    <a:pt x="0" y="310"/>
                  </a:lnTo>
                  <a:lnTo>
                    <a:pt x="0" y="0"/>
                  </a:lnTo>
                </a:path>
              </a:pathLst>
            </a:custGeom>
            <a:solidFill>
              <a:schemeClr val="accent2"/>
            </a:solidFill>
            <a:ln>
              <a:noFill/>
            </a:ln>
            <a:effectLst/>
            <a:extLst/>
          </p:spPr>
          <p:txBody>
            <a:bodyPr wrap="none" lIns="121853" tIns="60926" rIns="121853" bIns="60926" anchor="ctr"/>
            <a:lstStyle/>
            <a:p>
              <a:endParaRPr lang="en-US" dirty="0">
                <a:latin typeface="Lato Light"/>
              </a:endParaRPr>
            </a:p>
          </p:txBody>
        </p:sp>
      </p:grpSp>
      <p:grpSp>
        <p:nvGrpSpPr>
          <p:cNvPr id="1465" name="Group 1464"/>
          <p:cNvGrpSpPr/>
          <p:nvPr/>
        </p:nvGrpSpPr>
        <p:grpSpPr>
          <a:xfrm>
            <a:off x="1650383" y="11249760"/>
            <a:ext cx="6811888" cy="1424131"/>
            <a:chOff x="1620914" y="3330759"/>
            <a:chExt cx="21013905" cy="4393283"/>
          </a:xfrm>
        </p:grpSpPr>
        <p:graphicFrame>
          <p:nvGraphicFramePr>
            <p:cNvPr id="1466" name="Chart 1465"/>
            <p:cNvGraphicFramePr/>
            <p:nvPr>
              <p:extLst/>
            </p:nvPr>
          </p:nvGraphicFramePr>
          <p:xfrm>
            <a:off x="1620914" y="3330759"/>
            <a:ext cx="4593751" cy="435826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467" name="Chart 1466"/>
            <p:cNvGraphicFramePr/>
            <p:nvPr>
              <p:extLst/>
            </p:nvPr>
          </p:nvGraphicFramePr>
          <p:xfrm>
            <a:off x="7208860" y="3353039"/>
            <a:ext cx="4593751" cy="435826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468" name="Chart 1467"/>
            <p:cNvGraphicFramePr/>
            <p:nvPr>
              <p:extLst/>
            </p:nvPr>
          </p:nvGraphicFramePr>
          <p:xfrm>
            <a:off x="12550984" y="3362621"/>
            <a:ext cx="4593751" cy="435826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469" name="Chart 1468"/>
            <p:cNvGraphicFramePr/>
            <p:nvPr>
              <p:extLst/>
            </p:nvPr>
          </p:nvGraphicFramePr>
          <p:xfrm>
            <a:off x="18041068" y="3365776"/>
            <a:ext cx="4593751" cy="4358266"/>
          </p:xfrm>
          <a:graphic>
            <a:graphicData uri="http://schemas.openxmlformats.org/drawingml/2006/chart">
              <c:chart xmlns:c="http://schemas.openxmlformats.org/drawingml/2006/chart" xmlns:r="http://schemas.openxmlformats.org/officeDocument/2006/relationships" r:id="rId11"/>
            </a:graphicData>
          </a:graphic>
        </p:graphicFrame>
      </p:grpSp>
      <p:grpSp>
        <p:nvGrpSpPr>
          <p:cNvPr id="1470" name="Group 1469"/>
          <p:cNvGrpSpPr/>
          <p:nvPr/>
        </p:nvGrpSpPr>
        <p:grpSpPr>
          <a:xfrm>
            <a:off x="19206594" y="6675361"/>
            <a:ext cx="2139551" cy="2139551"/>
            <a:chOff x="3218720" y="4123506"/>
            <a:chExt cx="7193441" cy="7193441"/>
          </a:xfrm>
        </p:grpSpPr>
        <p:sp>
          <p:nvSpPr>
            <p:cNvPr id="1471" name="Freeform 75"/>
            <p:cNvSpPr>
              <a:spLocks/>
            </p:cNvSpPr>
            <p:nvPr/>
          </p:nvSpPr>
          <p:spPr bwMode="auto">
            <a:xfrm>
              <a:off x="3218720" y="7720227"/>
              <a:ext cx="2470250" cy="2543428"/>
            </a:xfrm>
            <a:custGeom>
              <a:avLst/>
              <a:gdLst>
                <a:gd name="T0" fmla="*/ 566 w 699"/>
                <a:gd name="T1" fmla="*/ 0 h 720"/>
                <a:gd name="T2" fmla="*/ 566 w 699"/>
                <a:gd name="T3" fmla="*/ 0 h 720"/>
                <a:gd name="T4" fmla="*/ 0 w 699"/>
                <a:gd name="T5" fmla="*/ 0 h 720"/>
                <a:gd name="T6" fmla="*/ 0 w 699"/>
                <a:gd name="T7" fmla="*/ 0 h 720"/>
                <a:gd name="T8" fmla="*/ 298 w 699"/>
                <a:gd name="T9" fmla="*/ 720 h 720"/>
                <a:gd name="T10" fmla="*/ 699 w 699"/>
                <a:gd name="T11" fmla="*/ 320 h 720"/>
                <a:gd name="T12" fmla="*/ 566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566" y="0"/>
                  </a:moveTo>
                  <a:cubicBezTo>
                    <a:pt x="566" y="0"/>
                    <a:pt x="566" y="0"/>
                    <a:pt x="566" y="0"/>
                  </a:cubicBezTo>
                  <a:cubicBezTo>
                    <a:pt x="0" y="0"/>
                    <a:pt x="0" y="0"/>
                    <a:pt x="0" y="0"/>
                  </a:cubicBezTo>
                  <a:cubicBezTo>
                    <a:pt x="0" y="0"/>
                    <a:pt x="0" y="0"/>
                    <a:pt x="0" y="0"/>
                  </a:cubicBezTo>
                  <a:cubicBezTo>
                    <a:pt x="0" y="281"/>
                    <a:pt x="114" y="536"/>
                    <a:pt x="298" y="720"/>
                  </a:cubicBezTo>
                  <a:cubicBezTo>
                    <a:pt x="699" y="320"/>
                    <a:pt x="699" y="320"/>
                    <a:pt x="699" y="320"/>
                  </a:cubicBezTo>
                  <a:cubicBezTo>
                    <a:pt x="617" y="238"/>
                    <a:pt x="566" y="125"/>
                    <a:pt x="566" y="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2" name="Freeform 69"/>
            <p:cNvSpPr>
              <a:spLocks/>
            </p:cNvSpPr>
            <p:nvPr/>
          </p:nvSpPr>
          <p:spPr bwMode="auto">
            <a:xfrm>
              <a:off x="7941911" y="5176800"/>
              <a:ext cx="2470250" cy="2543428"/>
            </a:xfrm>
            <a:custGeom>
              <a:avLst/>
              <a:gdLst>
                <a:gd name="T0" fmla="*/ 133 w 699"/>
                <a:gd name="T1" fmla="*/ 720 h 720"/>
                <a:gd name="T2" fmla="*/ 699 w 699"/>
                <a:gd name="T3" fmla="*/ 720 h 720"/>
                <a:gd name="T4" fmla="*/ 401 w 699"/>
                <a:gd name="T5" fmla="*/ 0 h 720"/>
                <a:gd name="T6" fmla="*/ 0 w 699"/>
                <a:gd name="T7" fmla="*/ 401 h 720"/>
                <a:gd name="T8" fmla="*/ 133 w 699"/>
                <a:gd name="T9" fmla="*/ 720 h 720"/>
              </a:gdLst>
              <a:ahLst/>
              <a:cxnLst>
                <a:cxn ang="0">
                  <a:pos x="T0" y="T1"/>
                </a:cxn>
                <a:cxn ang="0">
                  <a:pos x="T2" y="T3"/>
                </a:cxn>
                <a:cxn ang="0">
                  <a:pos x="T4" y="T5"/>
                </a:cxn>
                <a:cxn ang="0">
                  <a:pos x="T6" y="T7"/>
                </a:cxn>
                <a:cxn ang="0">
                  <a:pos x="T8" y="T9"/>
                </a:cxn>
              </a:cxnLst>
              <a:rect l="0" t="0" r="r" b="b"/>
              <a:pathLst>
                <a:path w="699" h="720">
                  <a:moveTo>
                    <a:pt x="133" y="720"/>
                  </a:moveTo>
                  <a:cubicBezTo>
                    <a:pt x="699" y="720"/>
                    <a:pt x="699" y="720"/>
                    <a:pt x="699" y="720"/>
                  </a:cubicBezTo>
                  <a:cubicBezTo>
                    <a:pt x="699" y="439"/>
                    <a:pt x="585" y="185"/>
                    <a:pt x="401" y="0"/>
                  </a:cubicBezTo>
                  <a:cubicBezTo>
                    <a:pt x="0" y="401"/>
                    <a:pt x="0" y="401"/>
                    <a:pt x="0" y="401"/>
                  </a:cubicBezTo>
                  <a:cubicBezTo>
                    <a:pt x="82" y="483"/>
                    <a:pt x="133" y="596"/>
                    <a:pt x="133" y="720"/>
                  </a:cubicBezTo>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3" name="Freeform 70"/>
            <p:cNvSpPr>
              <a:spLocks/>
            </p:cNvSpPr>
            <p:nvPr/>
          </p:nvSpPr>
          <p:spPr bwMode="auto">
            <a:xfrm>
              <a:off x="6815441" y="8851131"/>
              <a:ext cx="2543428" cy="2465816"/>
            </a:xfrm>
            <a:custGeom>
              <a:avLst/>
              <a:gdLst>
                <a:gd name="T0" fmla="*/ 0 w 720"/>
                <a:gd name="T1" fmla="*/ 132 h 698"/>
                <a:gd name="T2" fmla="*/ 0 w 720"/>
                <a:gd name="T3" fmla="*/ 698 h 698"/>
                <a:gd name="T4" fmla="*/ 720 w 720"/>
                <a:gd name="T5" fmla="*/ 400 h 698"/>
                <a:gd name="T6" fmla="*/ 319 w 720"/>
                <a:gd name="T7" fmla="*/ 0 h 698"/>
                <a:gd name="T8" fmla="*/ 0 w 720"/>
                <a:gd name="T9" fmla="*/ 132 h 698"/>
              </a:gdLst>
              <a:ahLst/>
              <a:cxnLst>
                <a:cxn ang="0">
                  <a:pos x="T0" y="T1"/>
                </a:cxn>
                <a:cxn ang="0">
                  <a:pos x="T2" y="T3"/>
                </a:cxn>
                <a:cxn ang="0">
                  <a:pos x="T4" y="T5"/>
                </a:cxn>
                <a:cxn ang="0">
                  <a:pos x="T6" y="T7"/>
                </a:cxn>
                <a:cxn ang="0">
                  <a:pos x="T8" y="T9"/>
                </a:cxn>
              </a:cxnLst>
              <a:rect l="0" t="0" r="r" b="b"/>
              <a:pathLst>
                <a:path w="720" h="698">
                  <a:moveTo>
                    <a:pt x="0" y="132"/>
                  </a:moveTo>
                  <a:cubicBezTo>
                    <a:pt x="0" y="698"/>
                    <a:pt x="0" y="698"/>
                    <a:pt x="0" y="698"/>
                  </a:cubicBezTo>
                  <a:cubicBezTo>
                    <a:pt x="281" y="698"/>
                    <a:pt x="536" y="584"/>
                    <a:pt x="720" y="400"/>
                  </a:cubicBezTo>
                  <a:cubicBezTo>
                    <a:pt x="319" y="0"/>
                    <a:pt x="319" y="0"/>
                    <a:pt x="319" y="0"/>
                  </a:cubicBezTo>
                  <a:cubicBezTo>
                    <a:pt x="238" y="82"/>
                    <a:pt x="125" y="132"/>
                    <a:pt x="0" y="132"/>
                  </a:cubicBezTo>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4" name="Freeform 71"/>
            <p:cNvSpPr>
              <a:spLocks/>
            </p:cNvSpPr>
            <p:nvPr/>
          </p:nvSpPr>
          <p:spPr bwMode="auto">
            <a:xfrm>
              <a:off x="6815441" y="4123506"/>
              <a:ext cx="2543428" cy="2470250"/>
            </a:xfrm>
            <a:custGeom>
              <a:avLst/>
              <a:gdLst>
                <a:gd name="T0" fmla="*/ 319 w 720"/>
                <a:gd name="T1" fmla="*/ 699 h 699"/>
                <a:gd name="T2" fmla="*/ 720 w 720"/>
                <a:gd name="T3" fmla="*/ 298 h 699"/>
                <a:gd name="T4" fmla="*/ 0 w 720"/>
                <a:gd name="T5" fmla="*/ 0 h 699"/>
                <a:gd name="T6" fmla="*/ 0 w 720"/>
                <a:gd name="T7" fmla="*/ 567 h 699"/>
                <a:gd name="T8" fmla="*/ 319 w 720"/>
                <a:gd name="T9" fmla="*/ 699 h 699"/>
              </a:gdLst>
              <a:ahLst/>
              <a:cxnLst>
                <a:cxn ang="0">
                  <a:pos x="T0" y="T1"/>
                </a:cxn>
                <a:cxn ang="0">
                  <a:pos x="T2" y="T3"/>
                </a:cxn>
                <a:cxn ang="0">
                  <a:pos x="T4" y="T5"/>
                </a:cxn>
                <a:cxn ang="0">
                  <a:pos x="T6" y="T7"/>
                </a:cxn>
                <a:cxn ang="0">
                  <a:pos x="T8" y="T9"/>
                </a:cxn>
              </a:cxnLst>
              <a:rect l="0" t="0" r="r" b="b"/>
              <a:pathLst>
                <a:path w="720" h="699">
                  <a:moveTo>
                    <a:pt x="319" y="699"/>
                  </a:moveTo>
                  <a:cubicBezTo>
                    <a:pt x="720" y="298"/>
                    <a:pt x="720" y="298"/>
                    <a:pt x="720" y="298"/>
                  </a:cubicBezTo>
                  <a:cubicBezTo>
                    <a:pt x="536" y="114"/>
                    <a:pt x="281" y="0"/>
                    <a:pt x="0" y="0"/>
                  </a:cubicBezTo>
                  <a:cubicBezTo>
                    <a:pt x="0" y="567"/>
                    <a:pt x="0" y="567"/>
                    <a:pt x="0" y="567"/>
                  </a:cubicBezTo>
                  <a:cubicBezTo>
                    <a:pt x="125" y="567"/>
                    <a:pt x="238" y="617"/>
                    <a:pt x="319" y="699"/>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5" name="Freeform 72"/>
            <p:cNvSpPr>
              <a:spLocks/>
            </p:cNvSpPr>
            <p:nvPr/>
          </p:nvSpPr>
          <p:spPr bwMode="auto">
            <a:xfrm>
              <a:off x="7941911" y="7720227"/>
              <a:ext cx="2470250" cy="2543428"/>
            </a:xfrm>
            <a:custGeom>
              <a:avLst/>
              <a:gdLst>
                <a:gd name="T0" fmla="*/ 699 w 699"/>
                <a:gd name="T1" fmla="*/ 0 h 720"/>
                <a:gd name="T2" fmla="*/ 699 w 699"/>
                <a:gd name="T3" fmla="*/ 0 h 720"/>
                <a:gd name="T4" fmla="*/ 133 w 699"/>
                <a:gd name="T5" fmla="*/ 0 h 720"/>
                <a:gd name="T6" fmla="*/ 133 w 699"/>
                <a:gd name="T7" fmla="*/ 0 h 720"/>
                <a:gd name="T8" fmla="*/ 0 w 699"/>
                <a:gd name="T9" fmla="*/ 320 h 720"/>
                <a:gd name="T10" fmla="*/ 401 w 699"/>
                <a:gd name="T11" fmla="*/ 720 h 720"/>
                <a:gd name="T12" fmla="*/ 699 w 699"/>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9" h="720">
                  <a:moveTo>
                    <a:pt x="699" y="0"/>
                  </a:moveTo>
                  <a:cubicBezTo>
                    <a:pt x="699" y="0"/>
                    <a:pt x="699" y="0"/>
                    <a:pt x="699" y="0"/>
                  </a:cubicBezTo>
                  <a:cubicBezTo>
                    <a:pt x="133" y="0"/>
                    <a:pt x="133" y="0"/>
                    <a:pt x="133" y="0"/>
                  </a:cubicBezTo>
                  <a:cubicBezTo>
                    <a:pt x="133" y="0"/>
                    <a:pt x="133" y="0"/>
                    <a:pt x="133" y="0"/>
                  </a:cubicBezTo>
                  <a:cubicBezTo>
                    <a:pt x="133" y="125"/>
                    <a:pt x="82" y="238"/>
                    <a:pt x="0" y="320"/>
                  </a:cubicBezTo>
                  <a:cubicBezTo>
                    <a:pt x="401" y="720"/>
                    <a:pt x="401" y="720"/>
                    <a:pt x="401" y="720"/>
                  </a:cubicBezTo>
                  <a:cubicBezTo>
                    <a:pt x="585" y="536"/>
                    <a:pt x="699" y="281"/>
                    <a:pt x="699" y="0"/>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6" name="Freeform 73"/>
            <p:cNvSpPr>
              <a:spLocks/>
            </p:cNvSpPr>
            <p:nvPr/>
          </p:nvSpPr>
          <p:spPr bwMode="auto">
            <a:xfrm>
              <a:off x="4272014" y="8851131"/>
              <a:ext cx="2543428" cy="2465816"/>
            </a:xfrm>
            <a:custGeom>
              <a:avLst/>
              <a:gdLst>
                <a:gd name="T0" fmla="*/ 720 w 720"/>
                <a:gd name="T1" fmla="*/ 132 h 698"/>
                <a:gd name="T2" fmla="*/ 401 w 720"/>
                <a:gd name="T3" fmla="*/ 0 h 698"/>
                <a:gd name="T4" fmla="*/ 0 w 720"/>
                <a:gd name="T5" fmla="*/ 400 h 698"/>
                <a:gd name="T6" fmla="*/ 720 w 720"/>
                <a:gd name="T7" fmla="*/ 698 h 698"/>
                <a:gd name="T8" fmla="*/ 720 w 720"/>
                <a:gd name="T9" fmla="*/ 698 h 698"/>
                <a:gd name="T10" fmla="*/ 720 w 720"/>
                <a:gd name="T11" fmla="*/ 132 h 698"/>
                <a:gd name="T12" fmla="*/ 720 w 720"/>
                <a:gd name="T13" fmla="*/ 132 h 698"/>
              </a:gdLst>
              <a:ahLst/>
              <a:cxnLst>
                <a:cxn ang="0">
                  <a:pos x="T0" y="T1"/>
                </a:cxn>
                <a:cxn ang="0">
                  <a:pos x="T2" y="T3"/>
                </a:cxn>
                <a:cxn ang="0">
                  <a:pos x="T4" y="T5"/>
                </a:cxn>
                <a:cxn ang="0">
                  <a:pos x="T6" y="T7"/>
                </a:cxn>
                <a:cxn ang="0">
                  <a:pos x="T8" y="T9"/>
                </a:cxn>
                <a:cxn ang="0">
                  <a:pos x="T10" y="T11"/>
                </a:cxn>
                <a:cxn ang="0">
                  <a:pos x="T12" y="T13"/>
                </a:cxn>
              </a:cxnLst>
              <a:rect l="0" t="0" r="r" b="b"/>
              <a:pathLst>
                <a:path w="720" h="698">
                  <a:moveTo>
                    <a:pt x="720" y="132"/>
                  </a:moveTo>
                  <a:cubicBezTo>
                    <a:pt x="595" y="132"/>
                    <a:pt x="482" y="82"/>
                    <a:pt x="401" y="0"/>
                  </a:cubicBezTo>
                  <a:cubicBezTo>
                    <a:pt x="0" y="400"/>
                    <a:pt x="0" y="400"/>
                    <a:pt x="0" y="400"/>
                  </a:cubicBezTo>
                  <a:cubicBezTo>
                    <a:pt x="184" y="584"/>
                    <a:pt x="439" y="698"/>
                    <a:pt x="720" y="698"/>
                  </a:cubicBezTo>
                  <a:cubicBezTo>
                    <a:pt x="720" y="698"/>
                    <a:pt x="720" y="698"/>
                    <a:pt x="720" y="698"/>
                  </a:cubicBezTo>
                  <a:cubicBezTo>
                    <a:pt x="720" y="132"/>
                    <a:pt x="720" y="132"/>
                    <a:pt x="720" y="132"/>
                  </a:cubicBezTo>
                  <a:cubicBezTo>
                    <a:pt x="720" y="132"/>
                    <a:pt x="720" y="132"/>
                    <a:pt x="720" y="132"/>
                  </a:cubicBezTo>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7" name="Freeform 74"/>
            <p:cNvSpPr>
              <a:spLocks/>
            </p:cNvSpPr>
            <p:nvPr/>
          </p:nvSpPr>
          <p:spPr bwMode="auto">
            <a:xfrm>
              <a:off x="4272014" y="4123506"/>
              <a:ext cx="2543428" cy="2470250"/>
            </a:xfrm>
            <a:custGeom>
              <a:avLst/>
              <a:gdLst>
                <a:gd name="T0" fmla="*/ 720 w 720"/>
                <a:gd name="T1" fmla="*/ 567 h 699"/>
                <a:gd name="T2" fmla="*/ 720 w 720"/>
                <a:gd name="T3" fmla="*/ 567 h 699"/>
                <a:gd name="T4" fmla="*/ 720 w 720"/>
                <a:gd name="T5" fmla="*/ 0 h 699"/>
                <a:gd name="T6" fmla="*/ 720 w 720"/>
                <a:gd name="T7" fmla="*/ 0 h 699"/>
                <a:gd name="T8" fmla="*/ 0 w 720"/>
                <a:gd name="T9" fmla="*/ 298 h 699"/>
                <a:gd name="T10" fmla="*/ 401 w 720"/>
                <a:gd name="T11" fmla="*/ 699 h 699"/>
                <a:gd name="T12" fmla="*/ 720 w 720"/>
                <a:gd name="T13" fmla="*/ 567 h 699"/>
              </a:gdLst>
              <a:ahLst/>
              <a:cxnLst>
                <a:cxn ang="0">
                  <a:pos x="T0" y="T1"/>
                </a:cxn>
                <a:cxn ang="0">
                  <a:pos x="T2" y="T3"/>
                </a:cxn>
                <a:cxn ang="0">
                  <a:pos x="T4" y="T5"/>
                </a:cxn>
                <a:cxn ang="0">
                  <a:pos x="T6" y="T7"/>
                </a:cxn>
                <a:cxn ang="0">
                  <a:pos x="T8" y="T9"/>
                </a:cxn>
                <a:cxn ang="0">
                  <a:pos x="T10" y="T11"/>
                </a:cxn>
                <a:cxn ang="0">
                  <a:pos x="T12" y="T13"/>
                </a:cxn>
              </a:cxnLst>
              <a:rect l="0" t="0" r="r" b="b"/>
              <a:pathLst>
                <a:path w="720" h="699">
                  <a:moveTo>
                    <a:pt x="720" y="567"/>
                  </a:moveTo>
                  <a:cubicBezTo>
                    <a:pt x="720" y="567"/>
                    <a:pt x="720" y="567"/>
                    <a:pt x="720" y="567"/>
                  </a:cubicBezTo>
                  <a:cubicBezTo>
                    <a:pt x="720" y="0"/>
                    <a:pt x="720" y="0"/>
                    <a:pt x="720" y="0"/>
                  </a:cubicBezTo>
                  <a:cubicBezTo>
                    <a:pt x="720" y="0"/>
                    <a:pt x="720" y="0"/>
                    <a:pt x="720" y="0"/>
                  </a:cubicBezTo>
                  <a:cubicBezTo>
                    <a:pt x="439" y="0"/>
                    <a:pt x="184" y="114"/>
                    <a:pt x="0" y="298"/>
                  </a:cubicBezTo>
                  <a:cubicBezTo>
                    <a:pt x="401" y="699"/>
                    <a:pt x="401" y="699"/>
                    <a:pt x="401" y="699"/>
                  </a:cubicBezTo>
                  <a:cubicBezTo>
                    <a:pt x="482" y="617"/>
                    <a:pt x="595" y="567"/>
                    <a:pt x="720" y="567"/>
                  </a:cubicBezTo>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sp>
          <p:nvSpPr>
            <p:cNvPr id="1478" name="Freeform 76"/>
            <p:cNvSpPr>
              <a:spLocks/>
            </p:cNvSpPr>
            <p:nvPr/>
          </p:nvSpPr>
          <p:spPr bwMode="auto">
            <a:xfrm>
              <a:off x="3218720" y="5176800"/>
              <a:ext cx="2470250" cy="2543428"/>
            </a:xfrm>
            <a:custGeom>
              <a:avLst/>
              <a:gdLst>
                <a:gd name="T0" fmla="*/ 699 w 699"/>
                <a:gd name="T1" fmla="*/ 401 h 720"/>
                <a:gd name="T2" fmla="*/ 298 w 699"/>
                <a:gd name="T3" fmla="*/ 0 h 720"/>
                <a:gd name="T4" fmla="*/ 0 w 699"/>
                <a:gd name="T5" fmla="*/ 720 h 720"/>
                <a:gd name="T6" fmla="*/ 566 w 699"/>
                <a:gd name="T7" fmla="*/ 720 h 720"/>
                <a:gd name="T8" fmla="*/ 699 w 699"/>
                <a:gd name="T9" fmla="*/ 401 h 720"/>
              </a:gdLst>
              <a:ahLst/>
              <a:cxnLst>
                <a:cxn ang="0">
                  <a:pos x="T0" y="T1"/>
                </a:cxn>
                <a:cxn ang="0">
                  <a:pos x="T2" y="T3"/>
                </a:cxn>
                <a:cxn ang="0">
                  <a:pos x="T4" y="T5"/>
                </a:cxn>
                <a:cxn ang="0">
                  <a:pos x="T6" y="T7"/>
                </a:cxn>
                <a:cxn ang="0">
                  <a:pos x="T8" y="T9"/>
                </a:cxn>
              </a:cxnLst>
              <a:rect l="0" t="0" r="r" b="b"/>
              <a:pathLst>
                <a:path w="699" h="720">
                  <a:moveTo>
                    <a:pt x="699" y="401"/>
                  </a:moveTo>
                  <a:cubicBezTo>
                    <a:pt x="298" y="0"/>
                    <a:pt x="298" y="0"/>
                    <a:pt x="298" y="0"/>
                  </a:cubicBezTo>
                  <a:cubicBezTo>
                    <a:pt x="114" y="185"/>
                    <a:pt x="0" y="439"/>
                    <a:pt x="0" y="720"/>
                  </a:cubicBezTo>
                  <a:cubicBezTo>
                    <a:pt x="566" y="720"/>
                    <a:pt x="566" y="720"/>
                    <a:pt x="566" y="720"/>
                  </a:cubicBezTo>
                  <a:cubicBezTo>
                    <a:pt x="566" y="596"/>
                    <a:pt x="617" y="483"/>
                    <a:pt x="699" y="401"/>
                  </a:cubicBezTo>
                </a:path>
              </a:pathLst>
            </a:custGeom>
            <a:solidFill>
              <a:schemeClr val="accent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351"/>
            </a:p>
          </p:txBody>
        </p:sp>
      </p:grpSp>
    </p:spTree>
    <p:extLst>
      <p:ext uri="{BB962C8B-B14F-4D97-AF65-F5344CB8AC3E}">
        <p14:creationId xmlns:p14="http://schemas.microsoft.com/office/powerpoint/2010/main" val="17001985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p:cNvGrpSpPr/>
          <p:nvPr/>
        </p:nvGrpSpPr>
        <p:grpSpPr>
          <a:xfrm>
            <a:off x="709462" y="478043"/>
            <a:ext cx="5781602" cy="4059256"/>
            <a:chOff x="6669721" y="2966968"/>
            <a:chExt cx="11048101" cy="7756859"/>
          </a:xfrm>
        </p:grpSpPr>
        <p:sp>
          <p:nvSpPr>
            <p:cNvPr id="376" name="Freeform 258"/>
            <p:cNvSpPr>
              <a:spLocks noChangeArrowheads="1"/>
            </p:cNvSpPr>
            <p:nvPr/>
          </p:nvSpPr>
          <p:spPr bwMode="auto">
            <a:xfrm>
              <a:off x="7872357" y="7351821"/>
              <a:ext cx="637361" cy="1423743"/>
            </a:xfrm>
            <a:custGeom>
              <a:avLst/>
              <a:gdLst>
                <a:gd name="T0" fmla="*/ 40 w 829"/>
                <a:gd name="T1" fmla="*/ 1845 h 1846"/>
                <a:gd name="T2" fmla="*/ 6 w 829"/>
                <a:gd name="T3" fmla="*/ 1805 h 1846"/>
                <a:gd name="T4" fmla="*/ 57 w 829"/>
                <a:gd name="T5" fmla="*/ 1742 h 1846"/>
                <a:gd name="T6" fmla="*/ 74 w 829"/>
                <a:gd name="T7" fmla="*/ 1823 h 1846"/>
                <a:gd name="T8" fmla="*/ 86 w 829"/>
                <a:gd name="T9" fmla="*/ 1680 h 1846"/>
                <a:gd name="T10" fmla="*/ 74 w 829"/>
                <a:gd name="T11" fmla="*/ 1680 h 1846"/>
                <a:gd name="T12" fmla="*/ 57 w 829"/>
                <a:gd name="T13" fmla="*/ 1600 h 1846"/>
                <a:gd name="T14" fmla="*/ 126 w 829"/>
                <a:gd name="T15" fmla="*/ 1623 h 1846"/>
                <a:gd name="T16" fmla="*/ 86 w 829"/>
                <a:gd name="T17" fmla="*/ 1680 h 1846"/>
                <a:gd name="T18" fmla="*/ 131 w 829"/>
                <a:gd name="T19" fmla="*/ 1514 h 1846"/>
                <a:gd name="T20" fmla="*/ 97 w 829"/>
                <a:gd name="T21" fmla="*/ 1468 h 1846"/>
                <a:gd name="T22" fmla="*/ 148 w 829"/>
                <a:gd name="T23" fmla="*/ 1411 h 1846"/>
                <a:gd name="T24" fmla="*/ 166 w 829"/>
                <a:gd name="T25" fmla="*/ 1491 h 1846"/>
                <a:gd name="T26" fmla="*/ 183 w 829"/>
                <a:gd name="T27" fmla="*/ 1348 h 1846"/>
                <a:gd name="T28" fmla="*/ 171 w 829"/>
                <a:gd name="T29" fmla="*/ 1348 h 1846"/>
                <a:gd name="T30" fmla="*/ 160 w 829"/>
                <a:gd name="T31" fmla="*/ 1268 h 1846"/>
                <a:gd name="T32" fmla="*/ 229 w 829"/>
                <a:gd name="T33" fmla="*/ 1291 h 1846"/>
                <a:gd name="T34" fmla="*/ 183 w 829"/>
                <a:gd name="T35" fmla="*/ 1348 h 1846"/>
                <a:gd name="T36" fmla="*/ 240 w 829"/>
                <a:gd name="T37" fmla="*/ 1188 h 1846"/>
                <a:gd name="T38" fmla="*/ 206 w 829"/>
                <a:gd name="T39" fmla="*/ 1137 h 1846"/>
                <a:gd name="T40" fmla="*/ 263 w 829"/>
                <a:gd name="T41" fmla="*/ 1085 h 1846"/>
                <a:gd name="T42" fmla="*/ 274 w 829"/>
                <a:gd name="T43" fmla="*/ 1165 h 1846"/>
                <a:gd name="T44" fmla="*/ 297 w 829"/>
                <a:gd name="T45" fmla="*/ 1023 h 1846"/>
                <a:gd name="T46" fmla="*/ 286 w 829"/>
                <a:gd name="T47" fmla="*/ 1023 h 1846"/>
                <a:gd name="T48" fmla="*/ 280 w 829"/>
                <a:gd name="T49" fmla="*/ 943 h 1846"/>
                <a:gd name="T50" fmla="*/ 343 w 829"/>
                <a:gd name="T51" fmla="*/ 971 h 1846"/>
                <a:gd name="T52" fmla="*/ 297 w 829"/>
                <a:gd name="T53" fmla="*/ 1023 h 1846"/>
                <a:gd name="T54" fmla="*/ 366 w 829"/>
                <a:gd name="T55" fmla="*/ 868 h 1846"/>
                <a:gd name="T56" fmla="*/ 331 w 829"/>
                <a:gd name="T57" fmla="*/ 817 h 1846"/>
                <a:gd name="T58" fmla="*/ 394 w 829"/>
                <a:gd name="T59" fmla="*/ 766 h 1846"/>
                <a:gd name="T60" fmla="*/ 400 w 829"/>
                <a:gd name="T61" fmla="*/ 846 h 1846"/>
                <a:gd name="T62" fmla="*/ 440 w 829"/>
                <a:gd name="T63" fmla="*/ 708 h 1846"/>
                <a:gd name="T64" fmla="*/ 423 w 829"/>
                <a:gd name="T65" fmla="*/ 708 h 1846"/>
                <a:gd name="T66" fmla="*/ 423 w 829"/>
                <a:gd name="T67" fmla="*/ 628 h 1846"/>
                <a:gd name="T68" fmla="*/ 486 w 829"/>
                <a:gd name="T69" fmla="*/ 657 h 1846"/>
                <a:gd name="T70" fmla="*/ 440 w 829"/>
                <a:gd name="T71" fmla="*/ 708 h 1846"/>
                <a:gd name="T72" fmla="*/ 514 w 829"/>
                <a:gd name="T73" fmla="*/ 554 h 1846"/>
                <a:gd name="T74" fmla="*/ 480 w 829"/>
                <a:gd name="T75" fmla="*/ 503 h 1846"/>
                <a:gd name="T76" fmla="*/ 543 w 829"/>
                <a:gd name="T77" fmla="*/ 457 h 1846"/>
                <a:gd name="T78" fmla="*/ 543 w 829"/>
                <a:gd name="T79" fmla="*/ 537 h 1846"/>
                <a:gd name="T80" fmla="*/ 594 w 829"/>
                <a:gd name="T81" fmla="*/ 400 h 1846"/>
                <a:gd name="T82" fmla="*/ 577 w 829"/>
                <a:gd name="T83" fmla="*/ 400 h 1846"/>
                <a:gd name="T84" fmla="*/ 577 w 829"/>
                <a:gd name="T85" fmla="*/ 320 h 1846"/>
                <a:gd name="T86" fmla="*/ 640 w 829"/>
                <a:gd name="T87" fmla="*/ 354 h 1846"/>
                <a:gd name="T88" fmla="*/ 594 w 829"/>
                <a:gd name="T89" fmla="*/ 400 h 1846"/>
                <a:gd name="T90" fmla="*/ 680 w 829"/>
                <a:gd name="T91" fmla="*/ 251 h 1846"/>
                <a:gd name="T92" fmla="*/ 646 w 829"/>
                <a:gd name="T93" fmla="*/ 200 h 1846"/>
                <a:gd name="T94" fmla="*/ 714 w 829"/>
                <a:gd name="T95" fmla="*/ 154 h 1846"/>
                <a:gd name="T96" fmla="*/ 708 w 829"/>
                <a:gd name="T97" fmla="*/ 234 h 1846"/>
                <a:gd name="T98" fmla="*/ 765 w 829"/>
                <a:gd name="T99" fmla="*/ 103 h 1846"/>
                <a:gd name="T100" fmla="*/ 748 w 829"/>
                <a:gd name="T101" fmla="*/ 97 h 1846"/>
                <a:gd name="T102" fmla="*/ 754 w 829"/>
                <a:gd name="T103" fmla="*/ 23 h 1846"/>
                <a:gd name="T104" fmla="*/ 817 w 829"/>
                <a:gd name="T105" fmla="*/ 57 h 1846"/>
                <a:gd name="T106" fmla="*/ 765 w 829"/>
                <a:gd name="T107" fmla="*/ 10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9" h="1846">
                  <a:moveTo>
                    <a:pt x="40" y="1845"/>
                  </a:moveTo>
                  <a:lnTo>
                    <a:pt x="40" y="1845"/>
                  </a:lnTo>
                  <a:lnTo>
                    <a:pt x="34" y="1845"/>
                  </a:lnTo>
                  <a:cubicBezTo>
                    <a:pt x="17" y="1840"/>
                    <a:pt x="0" y="1823"/>
                    <a:pt x="6" y="1805"/>
                  </a:cubicBezTo>
                  <a:cubicBezTo>
                    <a:pt x="17" y="1771"/>
                    <a:pt x="17" y="1771"/>
                    <a:pt x="17" y="1771"/>
                  </a:cubicBezTo>
                  <a:cubicBezTo>
                    <a:pt x="17" y="1748"/>
                    <a:pt x="40" y="1737"/>
                    <a:pt x="57" y="1742"/>
                  </a:cubicBezTo>
                  <a:cubicBezTo>
                    <a:pt x="74" y="1748"/>
                    <a:pt x="86" y="1765"/>
                    <a:pt x="86" y="1788"/>
                  </a:cubicBezTo>
                  <a:cubicBezTo>
                    <a:pt x="74" y="1823"/>
                    <a:pt x="74" y="1823"/>
                    <a:pt x="74" y="1823"/>
                  </a:cubicBezTo>
                  <a:cubicBezTo>
                    <a:pt x="74" y="1834"/>
                    <a:pt x="57" y="1845"/>
                    <a:pt x="40" y="1845"/>
                  </a:cubicBezTo>
                  <a:close/>
                  <a:moveTo>
                    <a:pt x="86" y="1680"/>
                  </a:moveTo>
                  <a:lnTo>
                    <a:pt x="86" y="1680"/>
                  </a:lnTo>
                  <a:cubicBezTo>
                    <a:pt x="80" y="1680"/>
                    <a:pt x="80" y="1680"/>
                    <a:pt x="74" y="1680"/>
                  </a:cubicBezTo>
                  <a:cubicBezTo>
                    <a:pt x="57" y="1674"/>
                    <a:pt x="46" y="1657"/>
                    <a:pt x="51" y="1634"/>
                  </a:cubicBezTo>
                  <a:cubicBezTo>
                    <a:pt x="57" y="1600"/>
                    <a:pt x="57" y="1600"/>
                    <a:pt x="57" y="1600"/>
                  </a:cubicBezTo>
                  <a:cubicBezTo>
                    <a:pt x="63" y="1582"/>
                    <a:pt x="80" y="1571"/>
                    <a:pt x="103" y="1577"/>
                  </a:cubicBezTo>
                  <a:cubicBezTo>
                    <a:pt x="120" y="1582"/>
                    <a:pt x="131" y="1600"/>
                    <a:pt x="126" y="1623"/>
                  </a:cubicBezTo>
                  <a:cubicBezTo>
                    <a:pt x="120" y="1651"/>
                    <a:pt x="120" y="1651"/>
                    <a:pt x="120" y="1651"/>
                  </a:cubicBezTo>
                  <a:cubicBezTo>
                    <a:pt x="114" y="1668"/>
                    <a:pt x="97" y="1680"/>
                    <a:pt x="86" y="1680"/>
                  </a:cubicBezTo>
                  <a:close/>
                  <a:moveTo>
                    <a:pt x="131" y="1514"/>
                  </a:moveTo>
                  <a:lnTo>
                    <a:pt x="131" y="1514"/>
                  </a:lnTo>
                  <a:cubicBezTo>
                    <a:pt x="126" y="1514"/>
                    <a:pt x="126" y="1514"/>
                    <a:pt x="120" y="1514"/>
                  </a:cubicBezTo>
                  <a:cubicBezTo>
                    <a:pt x="103" y="1508"/>
                    <a:pt x="91" y="1485"/>
                    <a:pt x="97" y="1468"/>
                  </a:cubicBezTo>
                  <a:cubicBezTo>
                    <a:pt x="108" y="1434"/>
                    <a:pt x="108" y="1434"/>
                    <a:pt x="108" y="1434"/>
                  </a:cubicBezTo>
                  <a:cubicBezTo>
                    <a:pt x="114" y="1417"/>
                    <a:pt x="131" y="1405"/>
                    <a:pt x="148" y="1411"/>
                  </a:cubicBezTo>
                  <a:cubicBezTo>
                    <a:pt x="171" y="1417"/>
                    <a:pt x="177" y="1440"/>
                    <a:pt x="171" y="1457"/>
                  </a:cubicBezTo>
                  <a:cubicBezTo>
                    <a:pt x="166" y="1491"/>
                    <a:pt x="166" y="1491"/>
                    <a:pt x="166" y="1491"/>
                  </a:cubicBezTo>
                  <a:cubicBezTo>
                    <a:pt x="160" y="1503"/>
                    <a:pt x="143" y="1514"/>
                    <a:pt x="131" y="1514"/>
                  </a:cubicBezTo>
                  <a:close/>
                  <a:moveTo>
                    <a:pt x="183" y="1348"/>
                  </a:moveTo>
                  <a:lnTo>
                    <a:pt x="183" y="1348"/>
                  </a:lnTo>
                  <a:cubicBezTo>
                    <a:pt x="177" y="1348"/>
                    <a:pt x="171" y="1348"/>
                    <a:pt x="171" y="1348"/>
                  </a:cubicBezTo>
                  <a:cubicBezTo>
                    <a:pt x="154" y="1343"/>
                    <a:pt x="143" y="1320"/>
                    <a:pt x="148" y="1303"/>
                  </a:cubicBezTo>
                  <a:cubicBezTo>
                    <a:pt x="160" y="1268"/>
                    <a:pt x="160" y="1268"/>
                    <a:pt x="160" y="1268"/>
                  </a:cubicBezTo>
                  <a:cubicBezTo>
                    <a:pt x="166" y="1251"/>
                    <a:pt x="183" y="1240"/>
                    <a:pt x="206" y="1245"/>
                  </a:cubicBezTo>
                  <a:cubicBezTo>
                    <a:pt x="223" y="1251"/>
                    <a:pt x="234" y="1274"/>
                    <a:pt x="229" y="1291"/>
                  </a:cubicBezTo>
                  <a:cubicBezTo>
                    <a:pt x="217" y="1325"/>
                    <a:pt x="217" y="1325"/>
                    <a:pt x="217" y="1325"/>
                  </a:cubicBezTo>
                  <a:cubicBezTo>
                    <a:pt x="211" y="1343"/>
                    <a:pt x="194" y="1348"/>
                    <a:pt x="183" y="1348"/>
                  </a:cubicBezTo>
                  <a:close/>
                  <a:moveTo>
                    <a:pt x="240" y="1188"/>
                  </a:moveTo>
                  <a:lnTo>
                    <a:pt x="240" y="1188"/>
                  </a:lnTo>
                  <a:cubicBezTo>
                    <a:pt x="234" y="1188"/>
                    <a:pt x="229" y="1188"/>
                    <a:pt x="229" y="1183"/>
                  </a:cubicBezTo>
                  <a:cubicBezTo>
                    <a:pt x="206" y="1177"/>
                    <a:pt x="200" y="1160"/>
                    <a:pt x="206" y="1137"/>
                  </a:cubicBezTo>
                  <a:cubicBezTo>
                    <a:pt x="217" y="1108"/>
                    <a:pt x="217" y="1108"/>
                    <a:pt x="217" y="1108"/>
                  </a:cubicBezTo>
                  <a:cubicBezTo>
                    <a:pt x="223" y="1085"/>
                    <a:pt x="246" y="1080"/>
                    <a:pt x="263" y="1085"/>
                  </a:cubicBezTo>
                  <a:cubicBezTo>
                    <a:pt x="280" y="1091"/>
                    <a:pt x="291" y="1114"/>
                    <a:pt x="286" y="1131"/>
                  </a:cubicBezTo>
                  <a:cubicBezTo>
                    <a:pt x="274" y="1165"/>
                    <a:pt x="274" y="1165"/>
                    <a:pt x="274" y="1165"/>
                  </a:cubicBezTo>
                  <a:cubicBezTo>
                    <a:pt x="268" y="1177"/>
                    <a:pt x="251" y="1188"/>
                    <a:pt x="240" y="1188"/>
                  </a:cubicBezTo>
                  <a:close/>
                  <a:moveTo>
                    <a:pt x="297" y="1023"/>
                  </a:moveTo>
                  <a:lnTo>
                    <a:pt x="297" y="1023"/>
                  </a:lnTo>
                  <a:cubicBezTo>
                    <a:pt x="297" y="1023"/>
                    <a:pt x="291" y="1023"/>
                    <a:pt x="286" y="1023"/>
                  </a:cubicBezTo>
                  <a:cubicBezTo>
                    <a:pt x="268" y="1017"/>
                    <a:pt x="257" y="994"/>
                    <a:pt x="268" y="977"/>
                  </a:cubicBezTo>
                  <a:cubicBezTo>
                    <a:pt x="280" y="943"/>
                    <a:pt x="280" y="943"/>
                    <a:pt x="280" y="943"/>
                  </a:cubicBezTo>
                  <a:cubicBezTo>
                    <a:pt x="286" y="925"/>
                    <a:pt x="308" y="920"/>
                    <a:pt x="326" y="925"/>
                  </a:cubicBezTo>
                  <a:cubicBezTo>
                    <a:pt x="343" y="931"/>
                    <a:pt x="354" y="954"/>
                    <a:pt x="343" y="971"/>
                  </a:cubicBezTo>
                  <a:cubicBezTo>
                    <a:pt x="331" y="1006"/>
                    <a:pt x="331" y="1006"/>
                    <a:pt x="331" y="1006"/>
                  </a:cubicBezTo>
                  <a:cubicBezTo>
                    <a:pt x="326" y="1017"/>
                    <a:pt x="314" y="1023"/>
                    <a:pt x="297" y="1023"/>
                  </a:cubicBezTo>
                  <a:close/>
                  <a:moveTo>
                    <a:pt x="366" y="868"/>
                  </a:moveTo>
                  <a:lnTo>
                    <a:pt x="366" y="868"/>
                  </a:lnTo>
                  <a:cubicBezTo>
                    <a:pt x="360" y="868"/>
                    <a:pt x="354" y="863"/>
                    <a:pt x="354" y="863"/>
                  </a:cubicBezTo>
                  <a:cubicBezTo>
                    <a:pt x="331" y="857"/>
                    <a:pt x="326" y="834"/>
                    <a:pt x="331" y="817"/>
                  </a:cubicBezTo>
                  <a:cubicBezTo>
                    <a:pt x="348" y="783"/>
                    <a:pt x="348" y="783"/>
                    <a:pt x="348" y="783"/>
                  </a:cubicBezTo>
                  <a:cubicBezTo>
                    <a:pt x="354" y="766"/>
                    <a:pt x="377" y="760"/>
                    <a:pt x="394" y="766"/>
                  </a:cubicBezTo>
                  <a:cubicBezTo>
                    <a:pt x="411" y="777"/>
                    <a:pt x="423" y="794"/>
                    <a:pt x="411" y="811"/>
                  </a:cubicBezTo>
                  <a:cubicBezTo>
                    <a:pt x="400" y="846"/>
                    <a:pt x="400" y="846"/>
                    <a:pt x="400" y="846"/>
                  </a:cubicBezTo>
                  <a:cubicBezTo>
                    <a:pt x="394" y="857"/>
                    <a:pt x="377" y="868"/>
                    <a:pt x="366" y="868"/>
                  </a:cubicBezTo>
                  <a:close/>
                  <a:moveTo>
                    <a:pt x="440" y="708"/>
                  </a:moveTo>
                  <a:lnTo>
                    <a:pt x="440" y="708"/>
                  </a:lnTo>
                  <a:cubicBezTo>
                    <a:pt x="434" y="708"/>
                    <a:pt x="428" y="708"/>
                    <a:pt x="423" y="708"/>
                  </a:cubicBezTo>
                  <a:cubicBezTo>
                    <a:pt x="406" y="697"/>
                    <a:pt x="394" y="674"/>
                    <a:pt x="406" y="657"/>
                  </a:cubicBezTo>
                  <a:cubicBezTo>
                    <a:pt x="423" y="628"/>
                    <a:pt x="423" y="628"/>
                    <a:pt x="423" y="628"/>
                  </a:cubicBezTo>
                  <a:cubicBezTo>
                    <a:pt x="428" y="611"/>
                    <a:pt x="451" y="600"/>
                    <a:pt x="468" y="611"/>
                  </a:cubicBezTo>
                  <a:cubicBezTo>
                    <a:pt x="486" y="617"/>
                    <a:pt x="491" y="640"/>
                    <a:pt x="486" y="657"/>
                  </a:cubicBezTo>
                  <a:cubicBezTo>
                    <a:pt x="468" y="691"/>
                    <a:pt x="468" y="691"/>
                    <a:pt x="468" y="691"/>
                  </a:cubicBezTo>
                  <a:cubicBezTo>
                    <a:pt x="463" y="703"/>
                    <a:pt x="451" y="708"/>
                    <a:pt x="440" y="708"/>
                  </a:cubicBezTo>
                  <a:close/>
                  <a:moveTo>
                    <a:pt x="514" y="554"/>
                  </a:moveTo>
                  <a:lnTo>
                    <a:pt x="514" y="554"/>
                  </a:lnTo>
                  <a:cubicBezTo>
                    <a:pt x="508" y="554"/>
                    <a:pt x="503" y="554"/>
                    <a:pt x="497" y="549"/>
                  </a:cubicBezTo>
                  <a:cubicBezTo>
                    <a:pt x="480" y="543"/>
                    <a:pt x="474" y="520"/>
                    <a:pt x="480" y="503"/>
                  </a:cubicBezTo>
                  <a:cubicBezTo>
                    <a:pt x="497" y="474"/>
                    <a:pt x="497" y="474"/>
                    <a:pt x="497" y="474"/>
                  </a:cubicBezTo>
                  <a:cubicBezTo>
                    <a:pt x="508" y="457"/>
                    <a:pt x="526" y="446"/>
                    <a:pt x="543" y="457"/>
                  </a:cubicBezTo>
                  <a:cubicBezTo>
                    <a:pt x="560" y="463"/>
                    <a:pt x="571" y="486"/>
                    <a:pt x="560" y="503"/>
                  </a:cubicBezTo>
                  <a:cubicBezTo>
                    <a:pt x="543" y="537"/>
                    <a:pt x="543" y="537"/>
                    <a:pt x="543" y="537"/>
                  </a:cubicBezTo>
                  <a:cubicBezTo>
                    <a:pt x="537" y="549"/>
                    <a:pt x="526" y="554"/>
                    <a:pt x="514" y="554"/>
                  </a:cubicBezTo>
                  <a:close/>
                  <a:moveTo>
                    <a:pt x="594" y="400"/>
                  </a:moveTo>
                  <a:lnTo>
                    <a:pt x="594" y="400"/>
                  </a:lnTo>
                  <a:cubicBezTo>
                    <a:pt x="588" y="400"/>
                    <a:pt x="583" y="400"/>
                    <a:pt x="577" y="400"/>
                  </a:cubicBezTo>
                  <a:cubicBezTo>
                    <a:pt x="560" y="389"/>
                    <a:pt x="554" y="366"/>
                    <a:pt x="560" y="349"/>
                  </a:cubicBezTo>
                  <a:cubicBezTo>
                    <a:pt x="577" y="320"/>
                    <a:pt x="577" y="320"/>
                    <a:pt x="577" y="320"/>
                  </a:cubicBezTo>
                  <a:cubicBezTo>
                    <a:pt x="588" y="303"/>
                    <a:pt x="611" y="297"/>
                    <a:pt x="628" y="303"/>
                  </a:cubicBezTo>
                  <a:cubicBezTo>
                    <a:pt x="646" y="314"/>
                    <a:pt x="651" y="337"/>
                    <a:pt x="640" y="354"/>
                  </a:cubicBezTo>
                  <a:cubicBezTo>
                    <a:pt x="623" y="383"/>
                    <a:pt x="623" y="383"/>
                    <a:pt x="623" y="383"/>
                  </a:cubicBezTo>
                  <a:cubicBezTo>
                    <a:pt x="617" y="394"/>
                    <a:pt x="606" y="400"/>
                    <a:pt x="594" y="400"/>
                  </a:cubicBezTo>
                  <a:close/>
                  <a:moveTo>
                    <a:pt x="680" y="251"/>
                  </a:moveTo>
                  <a:lnTo>
                    <a:pt x="680" y="251"/>
                  </a:lnTo>
                  <a:cubicBezTo>
                    <a:pt x="674" y="251"/>
                    <a:pt x="668" y="251"/>
                    <a:pt x="663" y="246"/>
                  </a:cubicBezTo>
                  <a:cubicBezTo>
                    <a:pt x="646" y="234"/>
                    <a:pt x="640" y="217"/>
                    <a:pt x="646" y="200"/>
                  </a:cubicBezTo>
                  <a:cubicBezTo>
                    <a:pt x="663" y="166"/>
                    <a:pt x="663" y="166"/>
                    <a:pt x="663" y="166"/>
                  </a:cubicBezTo>
                  <a:cubicBezTo>
                    <a:pt x="674" y="154"/>
                    <a:pt x="697" y="149"/>
                    <a:pt x="714" y="154"/>
                  </a:cubicBezTo>
                  <a:cubicBezTo>
                    <a:pt x="731" y="166"/>
                    <a:pt x="737" y="189"/>
                    <a:pt x="725" y="206"/>
                  </a:cubicBezTo>
                  <a:cubicBezTo>
                    <a:pt x="708" y="234"/>
                    <a:pt x="708" y="234"/>
                    <a:pt x="708" y="234"/>
                  </a:cubicBezTo>
                  <a:cubicBezTo>
                    <a:pt x="703" y="246"/>
                    <a:pt x="691" y="251"/>
                    <a:pt x="680" y="251"/>
                  </a:cubicBezTo>
                  <a:close/>
                  <a:moveTo>
                    <a:pt x="765" y="103"/>
                  </a:moveTo>
                  <a:lnTo>
                    <a:pt x="765" y="103"/>
                  </a:lnTo>
                  <a:cubicBezTo>
                    <a:pt x="760" y="103"/>
                    <a:pt x="754" y="103"/>
                    <a:pt x="748" y="97"/>
                  </a:cubicBezTo>
                  <a:cubicBezTo>
                    <a:pt x="731" y="86"/>
                    <a:pt x="725" y="69"/>
                    <a:pt x="737" y="51"/>
                  </a:cubicBezTo>
                  <a:cubicBezTo>
                    <a:pt x="754" y="23"/>
                    <a:pt x="754" y="23"/>
                    <a:pt x="754" y="23"/>
                  </a:cubicBezTo>
                  <a:cubicBezTo>
                    <a:pt x="765" y="6"/>
                    <a:pt x="788" y="0"/>
                    <a:pt x="805" y="11"/>
                  </a:cubicBezTo>
                  <a:cubicBezTo>
                    <a:pt x="823" y="23"/>
                    <a:pt x="828" y="40"/>
                    <a:pt x="817" y="57"/>
                  </a:cubicBezTo>
                  <a:cubicBezTo>
                    <a:pt x="800" y="86"/>
                    <a:pt x="800" y="86"/>
                    <a:pt x="800" y="86"/>
                  </a:cubicBezTo>
                  <a:cubicBezTo>
                    <a:pt x="788" y="97"/>
                    <a:pt x="777" y="103"/>
                    <a:pt x="765" y="103"/>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7" name="Freeform 261"/>
            <p:cNvSpPr>
              <a:spLocks noChangeArrowheads="1"/>
            </p:cNvSpPr>
            <p:nvPr/>
          </p:nvSpPr>
          <p:spPr bwMode="auto">
            <a:xfrm>
              <a:off x="9828750" y="5393322"/>
              <a:ext cx="1462183" cy="636939"/>
            </a:xfrm>
            <a:custGeom>
              <a:avLst/>
              <a:gdLst>
                <a:gd name="T0" fmla="*/ 40 w 1897"/>
                <a:gd name="T1" fmla="*/ 828 h 829"/>
                <a:gd name="T2" fmla="*/ 23 w 1897"/>
                <a:gd name="T3" fmla="*/ 759 h 829"/>
                <a:gd name="T4" fmla="*/ 97 w 1897"/>
                <a:gd name="T5" fmla="*/ 754 h 829"/>
                <a:gd name="T6" fmla="*/ 57 w 1897"/>
                <a:gd name="T7" fmla="*/ 822 h 829"/>
                <a:gd name="T8" fmla="*/ 188 w 1897"/>
                <a:gd name="T9" fmla="*/ 736 h 829"/>
                <a:gd name="T10" fmla="*/ 160 w 1897"/>
                <a:gd name="T11" fmla="*/ 719 h 829"/>
                <a:gd name="T12" fmla="*/ 200 w 1897"/>
                <a:gd name="T13" fmla="*/ 651 h 829"/>
                <a:gd name="T14" fmla="*/ 240 w 1897"/>
                <a:gd name="T15" fmla="*/ 714 h 829"/>
                <a:gd name="T16" fmla="*/ 188 w 1897"/>
                <a:gd name="T17" fmla="*/ 736 h 829"/>
                <a:gd name="T18" fmla="*/ 342 w 1897"/>
                <a:gd name="T19" fmla="*/ 645 h 829"/>
                <a:gd name="T20" fmla="*/ 325 w 1897"/>
                <a:gd name="T21" fmla="*/ 582 h 829"/>
                <a:gd name="T22" fmla="*/ 405 w 1897"/>
                <a:gd name="T23" fmla="*/ 576 h 829"/>
                <a:gd name="T24" fmla="*/ 360 w 1897"/>
                <a:gd name="T25" fmla="*/ 645 h 829"/>
                <a:gd name="T26" fmla="*/ 497 w 1897"/>
                <a:gd name="T27" fmla="*/ 565 h 829"/>
                <a:gd name="T28" fmla="*/ 468 w 1897"/>
                <a:gd name="T29" fmla="*/ 548 h 829"/>
                <a:gd name="T30" fmla="*/ 514 w 1897"/>
                <a:gd name="T31" fmla="*/ 479 h 829"/>
                <a:gd name="T32" fmla="*/ 548 w 1897"/>
                <a:gd name="T33" fmla="*/ 542 h 829"/>
                <a:gd name="T34" fmla="*/ 497 w 1897"/>
                <a:gd name="T35" fmla="*/ 565 h 829"/>
                <a:gd name="T36" fmla="*/ 657 w 1897"/>
                <a:gd name="T37" fmla="*/ 485 h 829"/>
                <a:gd name="T38" fmla="*/ 640 w 1897"/>
                <a:gd name="T39" fmla="*/ 417 h 829"/>
                <a:gd name="T40" fmla="*/ 720 w 1897"/>
                <a:gd name="T41" fmla="*/ 422 h 829"/>
                <a:gd name="T42" fmla="*/ 674 w 1897"/>
                <a:gd name="T43" fmla="*/ 485 h 829"/>
                <a:gd name="T44" fmla="*/ 817 w 1897"/>
                <a:gd name="T45" fmla="*/ 411 h 829"/>
                <a:gd name="T46" fmla="*/ 783 w 1897"/>
                <a:gd name="T47" fmla="*/ 394 h 829"/>
                <a:gd name="T48" fmla="*/ 834 w 1897"/>
                <a:gd name="T49" fmla="*/ 331 h 829"/>
                <a:gd name="T50" fmla="*/ 862 w 1897"/>
                <a:gd name="T51" fmla="*/ 394 h 829"/>
                <a:gd name="T52" fmla="*/ 817 w 1897"/>
                <a:gd name="T53" fmla="*/ 411 h 829"/>
                <a:gd name="T54" fmla="*/ 982 w 1897"/>
                <a:gd name="T55" fmla="*/ 348 h 829"/>
                <a:gd name="T56" fmla="*/ 965 w 1897"/>
                <a:gd name="T57" fmla="*/ 279 h 829"/>
                <a:gd name="T58" fmla="*/ 1045 w 1897"/>
                <a:gd name="T59" fmla="*/ 285 h 829"/>
                <a:gd name="T60" fmla="*/ 994 w 1897"/>
                <a:gd name="T61" fmla="*/ 342 h 829"/>
                <a:gd name="T62" fmla="*/ 1142 w 1897"/>
                <a:gd name="T63" fmla="*/ 279 h 829"/>
                <a:gd name="T64" fmla="*/ 1114 w 1897"/>
                <a:gd name="T65" fmla="*/ 257 h 829"/>
                <a:gd name="T66" fmla="*/ 1165 w 1897"/>
                <a:gd name="T67" fmla="*/ 200 h 829"/>
                <a:gd name="T68" fmla="*/ 1188 w 1897"/>
                <a:gd name="T69" fmla="*/ 268 h 829"/>
                <a:gd name="T70" fmla="*/ 1142 w 1897"/>
                <a:gd name="T71" fmla="*/ 279 h 829"/>
                <a:gd name="T72" fmla="*/ 1314 w 1897"/>
                <a:gd name="T73" fmla="*/ 222 h 829"/>
                <a:gd name="T74" fmla="*/ 1302 w 1897"/>
                <a:gd name="T75" fmla="*/ 154 h 829"/>
                <a:gd name="T76" fmla="*/ 1377 w 1897"/>
                <a:gd name="T77" fmla="*/ 165 h 829"/>
                <a:gd name="T78" fmla="*/ 1319 w 1897"/>
                <a:gd name="T79" fmla="*/ 222 h 829"/>
                <a:gd name="T80" fmla="*/ 1479 w 1897"/>
                <a:gd name="T81" fmla="*/ 171 h 829"/>
                <a:gd name="T82" fmla="*/ 1445 w 1897"/>
                <a:gd name="T83" fmla="*/ 148 h 829"/>
                <a:gd name="T84" fmla="*/ 1502 w 1897"/>
                <a:gd name="T85" fmla="*/ 91 h 829"/>
                <a:gd name="T86" fmla="*/ 1525 w 1897"/>
                <a:gd name="T87" fmla="*/ 159 h 829"/>
                <a:gd name="T88" fmla="*/ 1479 w 1897"/>
                <a:gd name="T89" fmla="*/ 171 h 829"/>
                <a:gd name="T90" fmla="*/ 1651 w 1897"/>
                <a:gd name="T91" fmla="*/ 125 h 829"/>
                <a:gd name="T92" fmla="*/ 1639 w 1897"/>
                <a:gd name="T93" fmla="*/ 51 h 829"/>
                <a:gd name="T94" fmla="*/ 1719 w 1897"/>
                <a:gd name="T95" fmla="*/ 68 h 829"/>
                <a:gd name="T96" fmla="*/ 1657 w 1897"/>
                <a:gd name="T97" fmla="*/ 125 h 829"/>
                <a:gd name="T98" fmla="*/ 1822 w 1897"/>
                <a:gd name="T99" fmla="*/ 79 h 829"/>
                <a:gd name="T100" fmla="*/ 1788 w 1897"/>
                <a:gd name="T101" fmla="*/ 51 h 829"/>
                <a:gd name="T102" fmla="*/ 1845 w 1897"/>
                <a:gd name="T103" fmla="*/ 5 h 829"/>
                <a:gd name="T104" fmla="*/ 1862 w 1897"/>
                <a:gd name="T105" fmla="*/ 74 h 829"/>
                <a:gd name="T106" fmla="*/ 1822 w 1897"/>
                <a:gd name="T107" fmla="*/ 7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829">
                  <a:moveTo>
                    <a:pt x="40" y="828"/>
                  </a:moveTo>
                  <a:lnTo>
                    <a:pt x="40" y="828"/>
                  </a:lnTo>
                  <a:cubicBezTo>
                    <a:pt x="28" y="828"/>
                    <a:pt x="17" y="822"/>
                    <a:pt x="11" y="811"/>
                  </a:cubicBezTo>
                  <a:cubicBezTo>
                    <a:pt x="0" y="794"/>
                    <a:pt x="6" y="771"/>
                    <a:pt x="23" y="759"/>
                  </a:cubicBezTo>
                  <a:cubicBezTo>
                    <a:pt x="51" y="742"/>
                    <a:pt x="51" y="742"/>
                    <a:pt x="51" y="742"/>
                  </a:cubicBezTo>
                  <a:cubicBezTo>
                    <a:pt x="68" y="731"/>
                    <a:pt x="91" y="736"/>
                    <a:pt x="97" y="754"/>
                  </a:cubicBezTo>
                  <a:cubicBezTo>
                    <a:pt x="108" y="771"/>
                    <a:pt x="103" y="794"/>
                    <a:pt x="85" y="805"/>
                  </a:cubicBezTo>
                  <a:cubicBezTo>
                    <a:pt x="57" y="822"/>
                    <a:pt x="57" y="822"/>
                    <a:pt x="57" y="822"/>
                  </a:cubicBezTo>
                  <a:cubicBezTo>
                    <a:pt x="51" y="828"/>
                    <a:pt x="45" y="828"/>
                    <a:pt x="40" y="828"/>
                  </a:cubicBezTo>
                  <a:close/>
                  <a:moveTo>
                    <a:pt x="188" y="736"/>
                  </a:moveTo>
                  <a:lnTo>
                    <a:pt x="188" y="736"/>
                  </a:lnTo>
                  <a:cubicBezTo>
                    <a:pt x="177" y="736"/>
                    <a:pt x="166" y="731"/>
                    <a:pt x="160" y="719"/>
                  </a:cubicBezTo>
                  <a:cubicBezTo>
                    <a:pt x="148" y="702"/>
                    <a:pt x="154" y="679"/>
                    <a:pt x="171" y="668"/>
                  </a:cubicBezTo>
                  <a:cubicBezTo>
                    <a:pt x="200" y="651"/>
                    <a:pt x="200" y="651"/>
                    <a:pt x="200" y="651"/>
                  </a:cubicBezTo>
                  <a:cubicBezTo>
                    <a:pt x="217" y="639"/>
                    <a:pt x="240" y="645"/>
                    <a:pt x="251" y="662"/>
                  </a:cubicBezTo>
                  <a:cubicBezTo>
                    <a:pt x="263" y="679"/>
                    <a:pt x="257" y="702"/>
                    <a:pt x="240" y="714"/>
                  </a:cubicBezTo>
                  <a:cubicBezTo>
                    <a:pt x="205" y="731"/>
                    <a:pt x="205" y="731"/>
                    <a:pt x="205" y="731"/>
                  </a:cubicBezTo>
                  <a:cubicBezTo>
                    <a:pt x="200" y="736"/>
                    <a:pt x="194" y="736"/>
                    <a:pt x="188" y="736"/>
                  </a:cubicBezTo>
                  <a:close/>
                  <a:moveTo>
                    <a:pt x="342" y="645"/>
                  </a:moveTo>
                  <a:lnTo>
                    <a:pt x="342" y="645"/>
                  </a:lnTo>
                  <a:cubicBezTo>
                    <a:pt x="331" y="645"/>
                    <a:pt x="320" y="639"/>
                    <a:pt x="314" y="628"/>
                  </a:cubicBezTo>
                  <a:cubicBezTo>
                    <a:pt x="303" y="611"/>
                    <a:pt x="308" y="588"/>
                    <a:pt x="325" y="582"/>
                  </a:cubicBezTo>
                  <a:cubicBezTo>
                    <a:pt x="354" y="565"/>
                    <a:pt x="354" y="565"/>
                    <a:pt x="354" y="565"/>
                  </a:cubicBezTo>
                  <a:cubicBezTo>
                    <a:pt x="371" y="554"/>
                    <a:pt x="394" y="559"/>
                    <a:pt x="405" y="576"/>
                  </a:cubicBezTo>
                  <a:cubicBezTo>
                    <a:pt x="417" y="594"/>
                    <a:pt x="405" y="617"/>
                    <a:pt x="388" y="628"/>
                  </a:cubicBezTo>
                  <a:cubicBezTo>
                    <a:pt x="360" y="645"/>
                    <a:pt x="360" y="645"/>
                    <a:pt x="360" y="645"/>
                  </a:cubicBezTo>
                  <a:cubicBezTo>
                    <a:pt x="354" y="645"/>
                    <a:pt x="348" y="645"/>
                    <a:pt x="342" y="645"/>
                  </a:cubicBezTo>
                  <a:close/>
                  <a:moveTo>
                    <a:pt x="497" y="565"/>
                  </a:moveTo>
                  <a:lnTo>
                    <a:pt x="497" y="565"/>
                  </a:lnTo>
                  <a:cubicBezTo>
                    <a:pt x="485" y="565"/>
                    <a:pt x="474" y="559"/>
                    <a:pt x="468" y="548"/>
                  </a:cubicBezTo>
                  <a:cubicBezTo>
                    <a:pt x="457" y="531"/>
                    <a:pt x="463" y="508"/>
                    <a:pt x="480" y="497"/>
                  </a:cubicBezTo>
                  <a:cubicBezTo>
                    <a:pt x="514" y="479"/>
                    <a:pt x="514" y="479"/>
                    <a:pt x="514" y="479"/>
                  </a:cubicBezTo>
                  <a:cubicBezTo>
                    <a:pt x="531" y="474"/>
                    <a:pt x="554" y="479"/>
                    <a:pt x="560" y="497"/>
                  </a:cubicBezTo>
                  <a:cubicBezTo>
                    <a:pt x="571" y="514"/>
                    <a:pt x="565" y="536"/>
                    <a:pt x="548" y="542"/>
                  </a:cubicBezTo>
                  <a:cubicBezTo>
                    <a:pt x="514" y="559"/>
                    <a:pt x="514" y="559"/>
                    <a:pt x="514" y="559"/>
                  </a:cubicBezTo>
                  <a:cubicBezTo>
                    <a:pt x="508" y="565"/>
                    <a:pt x="502" y="565"/>
                    <a:pt x="497" y="565"/>
                  </a:cubicBezTo>
                  <a:close/>
                  <a:moveTo>
                    <a:pt x="657" y="485"/>
                  </a:moveTo>
                  <a:lnTo>
                    <a:pt x="657" y="485"/>
                  </a:lnTo>
                  <a:cubicBezTo>
                    <a:pt x="645" y="485"/>
                    <a:pt x="628" y="479"/>
                    <a:pt x="623" y="468"/>
                  </a:cubicBezTo>
                  <a:cubicBezTo>
                    <a:pt x="617" y="451"/>
                    <a:pt x="623" y="428"/>
                    <a:pt x="640" y="417"/>
                  </a:cubicBezTo>
                  <a:cubicBezTo>
                    <a:pt x="674" y="405"/>
                    <a:pt x="674" y="405"/>
                    <a:pt x="674" y="405"/>
                  </a:cubicBezTo>
                  <a:cubicBezTo>
                    <a:pt x="691" y="394"/>
                    <a:pt x="714" y="405"/>
                    <a:pt x="720" y="422"/>
                  </a:cubicBezTo>
                  <a:cubicBezTo>
                    <a:pt x="731" y="439"/>
                    <a:pt x="720" y="462"/>
                    <a:pt x="702" y="468"/>
                  </a:cubicBezTo>
                  <a:cubicBezTo>
                    <a:pt x="674" y="485"/>
                    <a:pt x="674" y="485"/>
                    <a:pt x="674" y="485"/>
                  </a:cubicBezTo>
                  <a:cubicBezTo>
                    <a:pt x="668" y="485"/>
                    <a:pt x="662" y="485"/>
                    <a:pt x="657" y="485"/>
                  </a:cubicBezTo>
                  <a:close/>
                  <a:moveTo>
                    <a:pt x="817" y="411"/>
                  </a:moveTo>
                  <a:lnTo>
                    <a:pt x="817" y="411"/>
                  </a:lnTo>
                  <a:cubicBezTo>
                    <a:pt x="805" y="411"/>
                    <a:pt x="788" y="405"/>
                    <a:pt x="783" y="394"/>
                  </a:cubicBezTo>
                  <a:cubicBezTo>
                    <a:pt x="777" y="376"/>
                    <a:pt x="783" y="354"/>
                    <a:pt x="805" y="348"/>
                  </a:cubicBezTo>
                  <a:cubicBezTo>
                    <a:pt x="834" y="331"/>
                    <a:pt x="834" y="331"/>
                    <a:pt x="834" y="331"/>
                  </a:cubicBezTo>
                  <a:cubicBezTo>
                    <a:pt x="851" y="325"/>
                    <a:pt x="874" y="331"/>
                    <a:pt x="880" y="348"/>
                  </a:cubicBezTo>
                  <a:cubicBezTo>
                    <a:pt x="891" y="365"/>
                    <a:pt x="880" y="388"/>
                    <a:pt x="862" y="394"/>
                  </a:cubicBezTo>
                  <a:cubicBezTo>
                    <a:pt x="834" y="411"/>
                    <a:pt x="834" y="411"/>
                    <a:pt x="834" y="411"/>
                  </a:cubicBezTo>
                  <a:cubicBezTo>
                    <a:pt x="828" y="411"/>
                    <a:pt x="822" y="411"/>
                    <a:pt x="817" y="411"/>
                  </a:cubicBezTo>
                  <a:close/>
                  <a:moveTo>
                    <a:pt x="982" y="348"/>
                  </a:moveTo>
                  <a:lnTo>
                    <a:pt x="982" y="348"/>
                  </a:lnTo>
                  <a:cubicBezTo>
                    <a:pt x="965" y="348"/>
                    <a:pt x="954" y="337"/>
                    <a:pt x="948" y="325"/>
                  </a:cubicBezTo>
                  <a:cubicBezTo>
                    <a:pt x="937" y="302"/>
                    <a:pt x="948" y="285"/>
                    <a:pt x="965" y="279"/>
                  </a:cubicBezTo>
                  <a:cubicBezTo>
                    <a:pt x="1000" y="262"/>
                    <a:pt x="1000" y="262"/>
                    <a:pt x="1000" y="262"/>
                  </a:cubicBezTo>
                  <a:cubicBezTo>
                    <a:pt x="1017" y="257"/>
                    <a:pt x="1040" y="268"/>
                    <a:pt x="1045" y="285"/>
                  </a:cubicBezTo>
                  <a:cubicBezTo>
                    <a:pt x="1051" y="302"/>
                    <a:pt x="1045" y="325"/>
                    <a:pt x="1028" y="331"/>
                  </a:cubicBezTo>
                  <a:cubicBezTo>
                    <a:pt x="994" y="342"/>
                    <a:pt x="994" y="342"/>
                    <a:pt x="994" y="342"/>
                  </a:cubicBezTo>
                  <a:cubicBezTo>
                    <a:pt x="988" y="342"/>
                    <a:pt x="982" y="348"/>
                    <a:pt x="982" y="348"/>
                  </a:cubicBezTo>
                  <a:close/>
                  <a:moveTo>
                    <a:pt x="1142" y="279"/>
                  </a:moveTo>
                  <a:lnTo>
                    <a:pt x="1142" y="279"/>
                  </a:lnTo>
                  <a:cubicBezTo>
                    <a:pt x="1131" y="279"/>
                    <a:pt x="1114" y="274"/>
                    <a:pt x="1114" y="257"/>
                  </a:cubicBezTo>
                  <a:cubicBezTo>
                    <a:pt x="1102" y="239"/>
                    <a:pt x="1114" y="222"/>
                    <a:pt x="1131" y="211"/>
                  </a:cubicBezTo>
                  <a:cubicBezTo>
                    <a:pt x="1165" y="200"/>
                    <a:pt x="1165" y="200"/>
                    <a:pt x="1165" y="200"/>
                  </a:cubicBezTo>
                  <a:cubicBezTo>
                    <a:pt x="1182" y="194"/>
                    <a:pt x="1205" y="205"/>
                    <a:pt x="1211" y="222"/>
                  </a:cubicBezTo>
                  <a:cubicBezTo>
                    <a:pt x="1217" y="239"/>
                    <a:pt x="1211" y="262"/>
                    <a:pt x="1188" y="268"/>
                  </a:cubicBezTo>
                  <a:cubicBezTo>
                    <a:pt x="1159" y="279"/>
                    <a:pt x="1159" y="279"/>
                    <a:pt x="1159" y="279"/>
                  </a:cubicBezTo>
                  <a:cubicBezTo>
                    <a:pt x="1154" y="279"/>
                    <a:pt x="1148" y="279"/>
                    <a:pt x="1142" y="279"/>
                  </a:cubicBezTo>
                  <a:close/>
                  <a:moveTo>
                    <a:pt x="1314" y="222"/>
                  </a:moveTo>
                  <a:lnTo>
                    <a:pt x="1314" y="222"/>
                  </a:lnTo>
                  <a:cubicBezTo>
                    <a:pt x="1297" y="222"/>
                    <a:pt x="1285" y="217"/>
                    <a:pt x="1279" y="200"/>
                  </a:cubicBezTo>
                  <a:cubicBezTo>
                    <a:pt x="1274" y="182"/>
                    <a:pt x="1279" y="159"/>
                    <a:pt x="1302" y="154"/>
                  </a:cubicBezTo>
                  <a:cubicBezTo>
                    <a:pt x="1337" y="142"/>
                    <a:pt x="1337" y="142"/>
                    <a:pt x="1337" y="142"/>
                  </a:cubicBezTo>
                  <a:cubicBezTo>
                    <a:pt x="1354" y="137"/>
                    <a:pt x="1371" y="148"/>
                    <a:pt x="1377" y="165"/>
                  </a:cubicBezTo>
                  <a:cubicBezTo>
                    <a:pt x="1382" y="188"/>
                    <a:pt x="1377" y="205"/>
                    <a:pt x="1354" y="211"/>
                  </a:cubicBezTo>
                  <a:cubicBezTo>
                    <a:pt x="1319" y="222"/>
                    <a:pt x="1319" y="222"/>
                    <a:pt x="1319" y="222"/>
                  </a:cubicBezTo>
                  <a:lnTo>
                    <a:pt x="1314" y="222"/>
                  </a:lnTo>
                  <a:close/>
                  <a:moveTo>
                    <a:pt x="1479" y="171"/>
                  </a:moveTo>
                  <a:lnTo>
                    <a:pt x="1479" y="171"/>
                  </a:lnTo>
                  <a:cubicBezTo>
                    <a:pt x="1462" y="171"/>
                    <a:pt x="1451" y="159"/>
                    <a:pt x="1445" y="148"/>
                  </a:cubicBezTo>
                  <a:cubicBezTo>
                    <a:pt x="1439" y="125"/>
                    <a:pt x="1451" y="108"/>
                    <a:pt x="1468" y="102"/>
                  </a:cubicBezTo>
                  <a:cubicBezTo>
                    <a:pt x="1502" y="91"/>
                    <a:pt x="1502" y="91"/>
                    <a:pt x="1502" y="91"/>
                  </a:cubicBezTo>
                  <a:cubicBezTo>
                    <a:pt x="1525" y="85"/>
                    <a:pt x="1542" y="97"/>
                    <a:pt x="1548" y="114"/>
                  </a:cubicBezTo>
                  <a:cubicBezTo>
                    <a:pt x="1554" y="137"/>
                    <a:pt x="1542" y="154"/>
                    <a:pt x="1525" y="159"/>
                  </a:cubicBezTo>
                  <a:cubicBezTo>
                    <a:pt x="1491" y="171"/>
                    <a:pt x="1491" y="171"/>
                    <a:pt x="1491" y="171"/>
                  </a:cubicBezTo>
                  <a:cubicBezTo>
                    <a:pt x="1485" y="171"/>
                    <a:pt x="1485" y="171"/>
                    <a:pt x="1479" y="171"/>
                  </a:cubicBezTo>
                  <a:close/>
                  <a:moveTo>
                    <a:pt x="1651" y="125"/>
                  </a:moveTo>
                  <a:lnTo>
                    <a:pt x="1651" y="125"/>
                  </a:lnTo>
                  <a:cubicBezTo>
                    <a:pt x="1634" y="125"/>
                    <a:pt x="1617" y="114"/>
                    <a:pt x="1617" y="97"/>
                  </a:cubicBezTo>
                  <a:cubicBezTo>
                    <a:pt x="1611" y="79"/>
                    <a:pt x="1622" y="57"/>
                    <a:pt x="1639" y="51"/>
                  </a:cubicBezTo>
                  <a:cubicBezTo>
                    <a:pt x="1674" y="45"/>
                    <a:pt x="1674" y="45"/>
                    <a:pt x="1674" y="45"/>
                  </a:cubicBezTo>
                  <a:cubicBezTo>
                    <a:pt x="1691" y="40"/>
                    <a:pt x="1714" y="51"/>
                    <a:pt x="1719" y="68"/>
                  </a:cubicBezTo>
                  <a:cubicBezTo>
                    <a:pt x="1725" y="91"/>
                    <a:pt x="1714" y="108"/>
                    <a:pt x="1691" y="114"/>
                  </a:cubicBezTo>
                  <a:cubicBezTo>
                    <a:pt x="1657" y="125"/>
                    <a:pt x="1657" y="125"/>
                    <a:pt x="1657" y="125"/>
                  </a:cubicBezTo>
                  <a:lnTo>
                    <a:pt x="1651" y="125"/>
                  </a:lnTo>
                  <a:close/>
                  <a:moveTo>
                    <a:pt x="1822" y="79"/>
                  </a:moveTo>
                  <a:lnTo>
                    <a:pt x="1822" y="79"/>
                  </a:lnTo>
                  <a:cubicBezTo>
                    <a:pt x="1805" y="79"/>
                    <a:pt x="1788" y="68"/>
                    <a:pt x="1788" y="51"/>
                  </a:cubicBezTo>
                  <a:cubicBezTo>
                    <a:pt x="1782" y="34"/>
                    <a:pt x="1794" y="17"/>
                    <a:pt x="1811" y="11"/>
                  </a:cubicBezTo>
                  <a:cubicBezTo>
                    <a:pt x="1845" y="5"/>
                    <a:pt x="1845" y="5"/>
                    <a:pt x="1845" y="5"/>
                  </a:cubicBezTo>
                  <a:cubicBezTo>
                    <a:pt x="1868" y="0"/>
                    <a:pt x="1885" y="11"/>
                    <a:pt x="1891" y="28"/>
                  </a:cubicBezTo>
                  <a:cubicBezTo>
                    <a:pt x="1896" y="51"/>
                    <a:pt x="1879" y="68"/>
                    <a:pt x="1862" y="74"/>
                  </a:cubicBezTo>
                  <a:cubicBezTo>
                    <a:pt x="1828" y="79"/>
                    <a:pt x="1828" y="79"/>
                    <a:pt x="1828" y="79"/>
                  </a:cubicBezTo>
                  <a:lnTo>
                    <a:pt x="1822" y="79"/>
                  </a:ln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8" name="Freeform 264"/>
            <p:cNvSpPr>
              <a:spLocks noChangeArrowheads="1"/>
            </p:cNvSpPr>
            <p:nvPr/>
          </p:nvSpPr>
          <p:spPr bwMode="auto">
            <a:xfrm>
              <a:off x="13162119" y="5386509"/>
              <a:ext cx="1486041" cy="640344"/>
            </a:xfrm>
            <a:custGeom>
              <a:avLst/>
              <a:gdLst>
                <a:gd name="T0" fmla="*/ 1885 w 1926"/>
                <a:gd name="T1" fmla="*/ 834 h 835"/>
                <a:gd name="T2" fmla="*/ 1840 w 1926"/>
                <a:gd name="T3" fmla="*/ 811 h 835"/>
                <a:gd name="T4" fmla="*/ 1874 w 1926"/>
                <a:gd name="T5" fmla="*/ 748 h 835"/>
                <a:gd name="T6" fmla="*/ 1920 w 1926"/>
                <a:gd name="T7" fmla="*/ 817 h 835"/>
                <a:gd name="T8" fmla="*/ 1737 w 1926"/>
                <a:gd name="T9" fmla="*/ 737 h 835"/>
                <a:gd name="T10" fmla="*/ 1714 w 1926"/>
                <a:gd name="T11" fmla="*/ 737 h 835"/>
                <a:gd name="T12" fmla="*/ 1674 w 1926"/>
                <a:gd name="T13" fmla="*/ 669 h 835"/>
                <a:gd name="T14" fmla="*/ 1754 w 1926"/>
                <a:gd name="T15" fmla="*/ 674 h 835"/>
                <a:gd name="T16" fmla="*/ 1737 w 1926"/>
                <a:gd name="T17" fmla="*/ 737 h 835"/>
                <a:gd name="T18" fmla="*/ 1577 w 1926"/>
                <a:gd name="T19" fmla="*/ 651 h 835"/>
                <a:gd name="T20" fmla="*/ 1531 w 1926"/>
                <a:gd name="T21" fmla="*/ 629 h 835"/>
                <a:gd name="T22" fmla="*/ 1565 w 1926"/>
                <a:gd name="T23" fmla="*/ 566 h 835"/>
                <a:gd name="T24" fmla="*/ 1611 w 1926"/>
                <a:gd name="T25" fmla="*/ 634 h 835"/>
                <a:gd name="T26" fmla="*/ 1423 w 1926"/>
                <a:gd name="T27" fmla="*/ 566 h 835"/>
                <a:gd name="T28" fmla="*/ 1406 w 1926"/>
                <a:gd name="T29" fmla="*/ 566 h 835"/>
                <a:gd name="T30" fmla="*/ 1354 w 1926"/>
                <a:gd name="T31" fmla="*/ 503 h 835"/>
                <a:gd name="T32" fmla="*/ 1434 w 1926"/>
                <a:gd name="T33" fmla="*/ 503 h 835"/>
                <a:gd name="T34" fmla="*/ 1423 w 1926"/>
                <a:gd name="T35" fmla="*/ 566 h 835"/>
                <a:gd name="T36" fmla="*/ 1257 w 1926"/>
                <a:gd name="T37" fmla="*/ 491 h 835"/>
                <a:gd name="T38" fmla="*/ 1211 w 1926"/>
                <a:gd name="T39" fmla="*/ 469 h 835"/>
                <a:gd name="T40" fmla="*/ 1240 w 1926"/>
                <a:gd name="T41" fmla="*/ 406 h 835"/>
                <a:gd name="T42" fmla="*/ 1291 w 1926"/>
                <a:gd name="T43" fmla="*/ 469 h 835"/>
                <a:gd name="T44" fmla="*/ 1097 w 1926"/>
                <a:gd name="T45" fmla="*/ 417 h 835"/>
                <a:gd name="T46" fmla="*/ 1080 w 1926"/>
                <a:gd name="T47" fmla="*/ 411 h 835"/>
                <a:gd name="T48" fmla="*/ 1028 w 1926"/>
                <a:gd name="T49" fmla="*/ 354 h 835"/>
                <a:gd name="T50" fmla="*/ 1108 w 1926"/>
                <a:gd name="T51" fmla="*/ 349 h 835"/>
                <a:gd name="T52" fmla="*/ 1097 w 1926"/>
                <a:gd name="T53" fmla="*/ 417 h 835"/>
                <a:gd name="T54" fmla="*/ 931 w 1926"/>
                <a:gd name="T55" fmla="*/ 349 h 835"/>
                <a:gd name="T56" fmla="*/ 886 w 1926"/>
                <a:gd name="T57" fmla="*/ 331 h 835"/>
                <a:gd name="T58" fmla="*/ 908 w 1926"/>
                <a:gd name="T59" fmla="*/ 263 h 835"/>
                <a:gd name="T60" fmla="*/ 965 w 1926"/>
                <a:gd name="T61" fmla="*/ 326 h 835"/>
                <a:gd name="T62" fmla="*/ 766 w 1926"/>
                <a:gd name="T63" fmla="*/ 286 h 835"/>
                <a:gd name="T64" fmla="*/ 748 w 1926"/>
                <a:gd name="T65" fmla="*/ 280 h 835"/>
                <a:gd name="T66" fmla="*/ 697 w 1926"/>
                <a:gd name="T67" fmla="*/ 223 h 835"/>
                <a:gd name="T68" fmla="*/ 777 w 1926"/>
                <a:gd name="T69" fmla="*/ 217 h 835"/>
                <a:gd name="T70" fmla="*/ 766 w 1926"/>
                <a:gd name="T71" fmla="*/ 286 h 835"/>
                <a:gd name="T72" fmla="*/ 594 w 1926"/>
                <a:gd name="T73" fmla="*/ 229 h 835"/>
                <a:gd name="T74" fmla="*/ 548 w 1926"/>
                <a:gd name="T75" fmla="*/ 212 h 835"/>
                <a:gd name="T76" fmla="*/ 571 w 1926"/>
                <a:gd name="T77" fmla="*/ 143 h 835"/>
                <a:gd name="T78" fmla="*/ 629 w 1926"/>
                <a:gd name="T79" fmla="*/ 200 h 835"/>
                <a:gd name="T80" fmla="*/ 423 w 1926"/>
                <a:gd name="T81" fmla="*/ 171 h 835"/>
                <a:gd name="T82" fmla="*/ 411 w 1926"/>
                <a:gd name="T83" fmla="*/ 171 h 835"/>
                <a:gd name="T84" fmla="*/ 354 w 1926"/>
                <a:gd name="T85" fmla="*/ 120 h 835"/>
                <a:gd name="T86" fmla="*/ 434 w 1926"/>
                <a:gd name="T87" fmla="*/ 103 h 835"/>
                <a:gd name="T88" fmla="*/ 423 w 1926"/>
                <a:gd name="T89" fmla="*/ 171 h 835"/>
                <a:gd name="T90" fmla="*/ 251 w 1926"/>
                <a:gd name="T91" fmla="*/ 126 h 835"/>
                <a:gd name="T92" fmla="*/ 206 w 1926"/>
                <a:gd name="T93" fmla="*/ 114 h 835"/>
                <a:gd name="T94" fmla="*/ 223 w 1926"/>
                <a:gd name="T95" fmla="*/ 46 h 835"/>
                <a:gd name="T96" fmla="*/ 286 w 1926"/>
                <a:gd name="T97" fmla="*/ 97 h 835"/>
                <a:gd name="T98" fmla="*/ 74 w 1926"/>
                <a:gd name="T99" fmla="*/ 86 h 835"/>
                <a:gd name="T100" fmla="*/ 69 w 1926"/>
                <a:gd name="T101" fmla="*/ 86 h 835"/>
                <a:gd name="T102" fmla="*/ 6 w 1926"/>
                <a:gd name="T103" fmla="*/ 34 h 835"/>
                <a:gd name="T104" fmla="*/ 86 w 1926"/>
                <a:gd name="T105" fmla="*/ 12 h 835"/>
                <a:gd name="T106" fmla="*/ 74 w 1926"/>
                <a:gd name="T107" fmla="*/ 8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6" h="835">
                  <a:moveTo>
                    <a:pt x="1885" y="834"/>
                  </a:moveTo>
                  <a:lnTo>
                    <a:pt x="1885" y="834"/>
                  </a:lnTo>
                  <a:cubicBezTo>
                    <a:pt x="1880" y="834"/>
                    <a:pt x="1874" y="834"/>
                    <a:pt x="1868" y="829"/>
                  </a:cubicBezTo>
                  <a:cubicBezTo>
                    <a:pt x="1840" y="811"/>
                    <a:pt x="1840" y="811"/>
                    <a:pt x="1840" y="811"/>
                  </a:cubicBezTo>
                  <a:cubicBezTo>
                    <a:pt x="1823" y="800"/>
                    <a:pt x="1817" y="777"/>
                    <a:pt x="1828" y="760"/>
                  </a:cubicBezTo>
                  <a:cubicBezTo>
                    <a:pt x="1840" y="743"/>
                    <a:pt x="1857" y="737"/>
                    <a:pt x="1874" y="748"/>
                  </a:cubicBezTo>
                  <a:cubicBezTo>
                    <a:pt x="1908" y="766"/>
                    <a:pt x="1908" y="766"/>
                    <a:pt x="1908" y="766"/>
                  </a:cubicBezTo>
                  <a:cubicBezTo>
                    <a:pt x="1925" y="777"/>
                    <a:pt x="1925" y="800"/>
                    <a:pt x="1920" y="817"/>
                  </a:cubicBezTo>
                  <a:cubicBezTo>
                    <a:pt x="1908" y="829"/>
                    <a:pt x="1897" y="834"/>
                    <a:pt x="1885" y="834"/>
                  </a:cubicBezTo>
                  <a:close/>
                  <a:moveTo>
                    <a:pt x="1737" y="737"/>
                  </a:moveTo>
                  <a:lnTo>
                    <a:pt x="1737" y="737"/>
                  </a:lnTo>
                  <a:cubicBezTo>
                    <a:pt x="1731" y="737"/>
                    <a:pt x="1720" y="737"/>
                    <a:pt x="1714" y="737"/>
                  </a:cubicBezTo>
                  <a:cubicBezTo>
                    <a:pt x="1685" y="714"/>
                    <a:pt x="1685" y="714"/>
                    <a:pt x="1685" y="714"/>
                  </a:cubicBezTo>
                  <a:cubicBezTo>
                    <a:pt x="1668" y="708"/>
                    <a:pt x="1663" y="686"/>
                    <a:pt x="1674" y="669"/>
                  </a:cubicBezTo>
                  <a:cubicBezTo>
                    <a:pt x="1685" y="651"/>
                    <a:pt x="1703" y="646"/>
                    <a:pt x="1720" y="657"/>
                  </a:cubicBezTo>
                  <a:cubicBezTo>
                    <a:pt x="1754" y="674"/>
                    <a:pt x="1754" y="674"/>
                    <a:pt x="1754" y="674"/>
                  </a:cubicBezTo>
                  <a:cubicBezTo>
                    <a:pt x="1771" y="686"/>
                    <a:pt x="1777" y="703"/>
                    <a:pt x="1765" y="720"/>
                  </a:cubicBezTo>
                  <a:cubicBezTo>
                    <a:pt x="1760" y="731"/>
                    <a:pt x="1748" y="737"/>
                    <a:pt x="1737" y="737"/>
                  </a:cubicBezTo>
                  <a:close/>
                  <a:moveTo>
                    <a:pt x="1577" y="651"/>
                  </a:moveTo>
                  <a:lnTo>
                    <a:pt x="1577" y="651"/>
                  </a:lnTo>
                  <a:cubicBezTo>
                    <a:pt x="1571" y="651"/>
                    <a:pt x="1565" y="651"/>
                    <a:pt x="1560" y="646"/>
                  </a:cubicBezTo>
                  <a:cubicBezTo>
                    <a:pt x="1531" y="629"/>
                    <a:pt x="1531" y="629"/>
                    <a:pt x="1531" y="629"/>
                  </a:cubicBezTo>
                  <a:cubicBezTo>
                    <a:pt x="1514" y="623"/>
                    <a:pt x="1508" y="600"/>
                    <a:pt x="1514" y="583"/>
                  </a:cubicBezTo>
                  <a:cubicBezTo>
                    <a:pt x="1525" y="566"/>
                    <a:pt x="1548" y="560"/>
                    <a:pt x="1565" y="566"/>
                  </a:cubicBezTo>
                  <a:cubicBezTo>
                    <a:pt x="1594" y="583"/>
                    <a:pt x="1594" y="583"/>
                    <a:pt x="1594" y="583"/>
                  </a:cubicBezTo>
                  <a:cubicBezTo>
                    <a:pt x="1611" y="594"/>
                    <a:pt x="1617" y="617"/>
                    <a:pt x="1611" y="634"/>
                  </a:cubicBezTo>
                  <a:cubicBezTo>
                    <a:pt x="1605" y="646"/>
                    <a:pt x="1594" y="651"/>
                    <a:pt x="1577" y="651"/>
                  </a:cubicBezTo>
                  <a:close/>
                  <a:moveTo>
                    <a:pt x="1423" y="566"/>
                  </a:moveTo>
                  <a:lnTo>
                    <a:pt x="1423" y="566"/>
                  </a:lnTo>
                  <a:cubicBezTo>
                    <a:pt x="1417" y="566"/>
                    <a:pt x="1411" y="566"/>
                    <a:pt x="1406" y="566"/>
                  </a:cubicBezTo>
                  <a:cubicBezTo>
                    <a:pt x="1371" y="548"/>
                    <a:pt x="1371" y="548"/>
                    <a:pt x="1371" y="548"/>
                  </a:cubicBezTo>
                  <a:cubicBezTo>
                    <a:pt x="1354" y="537"/>
                    <a:pt x="1348" y="520"/>
                    <a:pt x="1354" y="503"/>
                  </a:cubicBezTo>
                  <a:cubicBezTo>
                    <a:pt x="1365" y="480"/>
                    <a:pt x="1388" y="474"/>
                    <a:pt x="1406" y="486"/>
                  </a:cubicBezTo>
                  <a:cubicBezTo>
                    <a:pt x="1434" y="503"/>
                    <a:pt x="1434" y="503"/>
                    <a:pt x="1434" y="503"/>
                  </a:cubicBezTo>
                  <a:cubicBezTo>
                    <a:pt x="1451" y="509"/>
                    <a:pt x="1463" y="531"/>
                    <a:pt x="1451" y="548"/>
                  </a:cubicBezTo>
                  <a:cubicBezTo>
                    <a:pt x="1445" y="560"/>
                    <a:pt x="1434" y="566"/>
                    <a:pt x="1423" y="566"/>
                  </a:cubicBezTo>
                  <a:close/>
                  <a:moveTo>
                    <a:pt x="1257" y="491"/>
                  </a:moveTo>
                  <a:lnTo>
                    <a:pt x="1257" y="491"/>
                  </a:lnTo>
                  <a:cubicBezTo>
                    <a:pt x="1257" y="491"/>
                    <a:pt x="1251" y="486"/>
                    <a:pt x="1246" y="486"/>
                  </a:cubicBezTo>
                  <a:cubicBezTo>
                    <a:pt x="1211" y="469"/>
                    <a:pt x="1211" y="469"/>
                    <a:pt x="1211" y="469"/>
                  </a:cubicBezTo>
                  <a:cubicBezTo>
                    <a:pt x="1194" y="463"/>
                    <a:pt x="1188" y="440"/>
                    <a:pt x="1194" y="423"/>
                  </a:cubicBezTo>
                  <a:cubicBezTo>
                    <a:pt x="1206" y="406"/>
                    <a:pt x="1223" y="400"/>
                    <a:pt x="1240" y="406"/>
                  </a:cubicBezTo>
                  <a:cubicBezTo>
                    <a:pt x="1274" y="423"/>
                    <a:pt x="1274" y="423"/>
                    <a:pt x="1274" y="423"/>
                  </a:cubicBezTo>
                  <a:cubicBezTo>
                    <a:pt x="1291" y="429"/>
                    <a:pt x="1303" y="451"/>
                    <a:pt x="1291" y="469"/>
                  </a:cubicBezTo>
                  <a:cubicBezTo>
                    <a:pt x="1285" y="480"/>
                    <a:pt x="1274" y="491"/>
                    <a:pt x="1257" y="491"/>
                  </a:cubicBezTo>
                  <a:close/>
                  <a:moveTo>
                    <a:pt x="1097" y="417"/>
                  </a:moveTo>
                  <a:lnTo>
                    <a:pt x="1097" y="417"/>
                  </a:lnTo>
                  <a:cubicBezTo>
                    <a:pt x="1091" y="417"/>
                    <a:pt x="1086" y="417"/>
                    <a:pt x="1080" y="411"/>
                  </a:cubicBezTo>
                  <a:cubicBezTo>
                    <a:pt x="1051" y="400"/>
                    <a:pt x="1051" y="400"/>
                    <a:pt x="1051" y="400"/>
                  </a:cubicBezTo>
                  <a:cubicBezTo>
                    <a:pt x="1034" y="388"/>
                    <a:pt x="1023" y="371"/>
                    <a:pt x="1028" y="354"/>
                  </a:cubicBezTo>
                  <a:cubicBezTo>
                    <a:pt x="1040" y="331"/>
                    <a:pt x="1057" y="326"/>
                    <a:pt x="1080" y="331"/>
                  </a:cubicBezTo>
                  <a:cubicBezTo>
                    <a:pt x="1108" y="349"/>
                    <a:pt x="1108" y="349"/>
                    <a:pt x="1108" y="349"/>
                  </a:cubicBezTo>
                  <a:cubicBezTo>
                    <a:pt x="1125" y="354"/>
                    <a:pt x="1137" y="377"/>
                    <a:pt x="1131" y="394"/>
                  </a:cubicBezTo>
                  <a:cubicBezTo>
                    <a:pt x="1125" y="406"/>
                    <a:pt x="1108" y="417"/>
                    <a:pt x="1097" y="417"/>
                  </a:cubicBezTo>
                  <a:close/>
                  <a:moveTo>
                    <a:pt x="931" y="349"/>
                  </a:moveTo>
                  <a:lnTo>
                    <a:pt x="931" y="349"/>
                  </a:lnTo>
                  <a:cubicBezTo>
                    <a:pt x="926" y="349"/>
                    <a:pt x="920" y="349"/>
                    <a:pt x="920" y="343"/>
                  </a:cubicBezTo>
                  <a:cubicBezTo>
                    <a:pt x="886" y="331"/>
                    <a:pt x="886" y="331"/>
                    <a:pt x="886" y="331"/>
                  </a:cubicBezTo>
                  <a:cubicBezTo>
                    <a:pt x="868" y="326"/>
                    <a:pt x="857" y="303"/>
                    <a:pt x="863" y="286"/>
                  </a:cubicBezTo>
                  <a:cubicBezTo>
                    <a:pt x="874" y="269"/>
                    <a:pt x="891" y="257"/>
                    <a:pt x="908" y="263"/>
                  </a:cubicBezTo>
                  <a:cubicBezTo>
                    <a:pt x="943" y="280"/>
                    <a:pt x="943" y="280"/>
                    <a:pt x="943" y="280"/>
                  </a:cubicBezTo>
                  <a:cubicBezTo>
                    <a:pt x="960" y="286"/>
                    <a:pt x="971" y="309"/>
                    <a:pt x="965" y="326"/>
                  </a:cubicBezTo>
                  <a:cubicBezTo>
                    <a:pt x="960" y="337"/>
                    <a:pt x="943" y="349"/>
                    <a:pt x="931" y="349"/>
                  </a:cubicBezTo>
                  <a:close/>
                  <a:moveTo>
                    <a:pt x="766" y="286"/>
                  </a:moveTo>
                  <a:lnTo>
                    <a:pt x="766" y="286"/>
                  </a:lnTo>
                  <a:cubicBezTo>
                    <a:pt x="760" y="286"/>
                    <a:pt x="754" y="286"/>
                    <a:pt x="748" y="280"/>
                  </a:cubicBezTo>
                  <a:cubicBezTo>
                    <a:pt x="720" y="269"/>
                    <a:pt x="720" y="269"/>
                    <a:pt x="720" y="269"/>
                  </a:cubicBezTo>
                  <a:cubicBezTo>
                    <a:pt x="697" y="263"/>
                    <a:pt x="691" y="246"/>
                    <a:pt x="697" y="223"/>
                  </a:cubicBezTo>
                  <a:cubicBezTo>
                    <a:pt x="703" y="206"/>
                    <a:pt x="720" y="194"/>
                    <a:pt x="743" y="200"/>
                  </a:cubicBezTo>
                  <a:cubicBezTo>
                    <a:pt x="777" y="217"/>
                    <a:pt x="777" y="217"/>
                    <a:pt x="777" y="217"/>
                  </a:cubicBezTo>
                  <a:cubicBezTo>
                    <a:pt x="794" y="223"/>
                    <a:pt x="806" y="240"/>
                    <a:pt x="794" y="263"/>
                  </a:cubicBezTo>
                  <a:cubicBezTo>
                    <a:pt x="794" y="274"/>
                    <a:pt x="777" y="286"/>
                    <a:pt x="766" y="286"/>
                  </a:cubicBezTo>
                  <a:close/>
                  <a:moveTo>
                    <a:pt x="594" y="229"/>
                  </a:moveTo>
                  <a:lnTo>
                    <a:pt x="594" y="229"/>
                  </a:lnTo>
                  <a:cubicBezTo>
                    <a:pt x="589" y="229"/>
                    <a:pt x="589" y="223"/>
                    <a:pt x="583" y="223"/>
                  </a:cubicBezTo>
                  <a:cubicBezTo>
                    <a:pt x="548" y="212"/>
                    <a:pt x="548" y="212"/>
                    <a:pt x="548" y="212"/>
                  </a:cubicBezTo>
                  <a:cubicBezTo>
                    <a:pt x="531" y="206"/>
                    <a:pt x="520" y="189"/>
                    <a:pt x="526" y="166"/>
                  </a:cubicBezTo>
                  <a:cubicBezTo>
                    <a:pt x="531" y="149"/>
                    <a:pt x="554" y="137"/>
                    <a:pt x="571" y="143"/>
                  </a:cubicBezTo>
                  <a:cubicBezTo>
                    <a:pt x="606" y="154"/>
                    <a:pt x="606" y="154"/>
                    <a:pt x="606" y="154"/>
                  </a:cubicBezTo>
                  <a:cubicBezTo>
                    <a:pt x="623" y="160"/>
                    <a:pt x="634" y="183"/>
                    <a:pt x="629" y="200"/>
                  </a:cubicBezTo>
                  <a:cubicBezTo>
                    <a:pt x="623" y="217"/>
                    <a:pt x="611" y="229"/>
                    <a:pt x="594" y="229"/>
                  </a:cubicBezTo>
                  <a:close/>
                  <a:moveTo>
                    <a:pt x="423" y="171"/>
                  </a:moveTo>
                  <a:lnTo>
                    <a:pt x="423" y="171"/>
                  </a:lnTo>
                  <a:cubicBezTo>
                    <a:pt x="417" y="171"/>
                    <a:pt x="417" y="171"/>
                    <a:pt x="411" y="171"/>
                  </a:cubicBezTo>
                  <a:cubicBezTo>
                    <a:pt x="377" y="160"/>
                    <a:pt x="377" y="160"/>
                    <a:pt x="377" y="160"/>
                  </a:cubicBezTo>
                  <a:cubicBezTo>
                    <a:pt x="360" y="154"/>
                    <a:pt x="348" y="137"/>
                    <a:pt x="354" y="120"/>
                  </a:cubicBezTo>
                  <a:cubicBezTo>
                    <a:pt x="360" y="97"/>
                    <a:pt x="377" y="86"/>
                    <a:pt x="400" y="91"/>
                  </a:cubicBezTo>
                  <a:cubicBezTo>
                    <a:pt x="434" y="103"/>
                    <a:pt x="434" y="103"/>
                    <a:pt x="434" y="103"/>
                  </a:cubicBezTo>
                  <a:cubicBezTo>
                    <a:pt x="451" y="109"/>
                    <a:pt x="463" y="131"/>
                    <a:pt x="457" y="149"/>
                  </a:cubicBezTo>
                  <a:cubicBezTo>
                    <a:pt x="451" y="166"/>
                    <a:pt x="440" y="171"/>
                    <a:pt x="423" y="171"/>
                  </a:cubicBezTo>
                  <a:close/>
                  <a:moveTo>
                    <a:pt x="251" y="126"/>
                  </a:moveTo>
                  <a:lnTo>
                    <a:pt x="251" y="126"/>
                  </a:lnTo>
                  <a:cubicBezTo>
                    <a:pt x="246" y="126"/>
                    <a:pt x="246" y="126"/>
                    <a:pt x="240" y="126"/>
                  </a:cubicBezTo>
                  <a:cubicBezTo>
                    <a:pt x="206" y="114"/>
                    <a:pt x="206" y="114"/>
                    <a:pt x="206" y="114"/>
                  </a:cubicBezTo>
                  <a:cubicBezTo>
                    <a:pt x="189" y="109"/>
                    <a:pt x="177" y="91"/>
                    <a:pt x="183" y="74"/>
                  </a:cubicBezTo>
                  <a:cubicBezTo>
                    <a:pt x="183" y="52"/>
                    <a:pt x="206" y="40"/>
                    <a:pt x="223" y="46"/>
                  </a:cubicBezTo>
                  <a:cubicBezTo>
                    <a:pt x="257" y="57"/>
                    <a:pt x="257" y="57"/>
                    <a:pt x="257" y="57"/>
                  </a:cubicBezTo>
                  <a:cubicBezTo>
                    <a:pt x="280" y="63"/>
                    <a:pt x="291" y="80"/>
                    <a:pt x="286" y="97"/>
                  </a:cubicBezTo>
                  <a:cubicBezTo>
                    <a:pt x="280" y="114"/>
                    <a:pt x="263" y="126"/>
                    <a:pt x="251" y="126"/>
                  </a:cubicBezTo>
                  <a:close/>
                  <a:moveTo>
                    <a:pt x="74" y="86"/>
                  </a:moveTo>
                  <a:lnTo>
                    <a:pt x="74" y="86"/>
                  </a:lnTo>
                  <a:lnTo>
                    <a:pt x="69" y="86"/>
                  </a:lnTo>
                  <a:cubicBezTo>
                    <a:pt x="34" y="74"/>
                    <a:pt x="34" y="74"/>
                    <a:pt x="34" y="74"/>
                  </a:cubicBezTo>
                  <a:cubicBezTo>
                    <a:pt x="12" y="69"/>
                    <a:pt x="0" y="52"/>
                    <a:pt x="6" y="34"/>
                  </a:cubicBezTo>
                  <a:cubicBezTo>
                    <a:pt x="12" y="12"/>
                    <a:pt x="29" y="0"/>
                    <a:pt x="46" y="6"/>
                  </a:cubicBezTo>
                  <a:cubicBezTo>
                    <a:pt x="86" y="12"/>
                    <a:pt x="86" y="12"/>
                    <a:pt x="86" y="12"/>
                  </a:cubicBezTo>
                  <a:cubicBezTo>
                    <a:pt x="103" y="17"/>
                    <a:pt x="114" y="34"/>
                    <a:pt x="109" y="57"/>
                  </a:cubicBezTo>
                  <a:cubicBezTo>
                    <a:pt x="109" y="74"/>
                    <a:pt x="91" y="86"/>
                    <a:pt x="74" y="86"/>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379" name="Freeform 267"/>
            <p:cNvSpPr>
              <a:spLocks noChangeArrowheads="1"/>
            </p:cNvSpPr>
            <p:nvPr/>
          </p:nvSpPr>
          <p:spPr bwMode="auto">
            <a:xfrm>
              <a:off x="15953558" y="7317760"/>
              <a:ext cx="668036" cy="1502083"/>
            </a:xfrm>
            <a:custGeom>
              <a:avLst/>
              <a:gdLst>
                <a:gd name="T0" fmla="*/ 828 w 869"/>
                <a:gd name="T1" fmla="*/ 1948 h 1949"/>
                <a:gd name="T2" fmla="*/ 782 w 869"/>
                <a:gd name="T3" fmla="*/ 1886 h 1949"/>
                <a:gd name="T4" fmla="*/ 857 w 869"/>
                <a:gd name="T5" fmla="*/ 1869 h 1949"/>
                <a:gd name="T6" fmla="*/ 834 w 869"/>
                <a:gd name="T7" fmla="*/ 1948 h 1949"/>
                <a:gd name="T8" fmla="*/ 782 w 869"/>
                <a:gd name="T9" fmla="*/ 1771 h 1949"/>
                <a:gd name="T10" fmla="*/ 748 w 869"/>
                <a:gd name="T11" fmla="*/ 1743 h 1949"/>
                <a:gd name="T12" fmla="*/ 765 w 869"/>
                <a:gd name="T13" fmla="*/ 1669 h 1949"/>
                <a:gd name="T14" fmla="*/ 817 w 869"/>
                <a:gd name="T15" fmla="*/ 1726 h 1949"/>
                <a:gd name="T16" fmla="*/ 782 w 869"/>
                <a:gd name="T17" fmla="*/ 1771 h 1949"/>
                <a:gd name="T18" fmla="*/ 737 w 869"/>
                <a:gd name="T19" fmla="*/ 1594 h 1949"/>
                <a:gd name="T20" fmla="*/ 691 w 869"/>
                <a:gd name="T21" fmla="*/ 1537 h 1949"/>
                <a:gd name="T22" fmla="*/ 759 w 869"/>
                <a:gd name="T23" fmla="*/ 1514 h 1949"/>
                <a:gd name="T24" fmla="*/ 748 w 869"/>
                <a:gd name="T25" fmla="*/ 1594 h 1949"/>
                <a:gd name="T26" fmla="*/ 685 w 869"/>
                <a:gd name="T27" fmla="*/ 1423 h 1949"/>
                <a:gd name="T28" fmla="*/ 651 w 869"/>
                <a:gd name="T29" fmla="*/ 1394 h 1949"/>
                <a:gd name="T30" fmla="*/ 662 w 869"/>
                <a:gd name="T31" fmla="*/ 1320 h 1949"/>
                <a:gd name="T32" fmla="*/ 720 w 869"/>
                <a:gd name="T33" fmla="*/ 1377 h 1949"/>
                <a:gd name="T34" fmla="*/ 685 w 869"/>
                <a:gd name="T35" fmla="*/ 1423 h 1949"/>
                <a:gd name="T36" fmla="*/ 622 w 869"/>
                <a:gd name="T37" fmla="*/ 1252 h 1949"/>
                <a:gd name="T38" fmla="*/ 577 w 869"/>
                <a:gd name="T39" fmla="*/ 1194 h 1949"/>
                <a:gd name="T40" fmla="*/ 645 w 869"/>
                <a:gd name="T41" fmla="*/ 1166 h 1949"/>
                <a:gd name="T42" fmla="*/ 634 w 869"/>
                <a:gd name="T43" fmla="*/ 1246 h 1949"/>
                <a:gd name="T44" fmla="*/ 560 w 869"/>
                <a:gd name="T45" fmla="*/ 1080 h 1949"/>
                <a:gd name="T46" fmla="*/ 525 w 869"/>
                <a:gd name="T47" fmla="*/ 1057 h 1949"/>
                <a:gd name="T48" fmla="*/ 531 w 869"/>
                <a:gd name="T49" fmla="*/ 977 h 1949"/>
                <a:gd name="T50" fmla="*/ 594 w 869"/>
                <a:gd name="T51" fmla="*/ 1029 h 1949"/>
                <a:gd name="T52" fmla="*/ 560 w 869"/>
                <a:gd name="T53" fmla="*/ 1080 h 1949"/>
                <a:gd name="T54" fmla="*/ 491 w 869"/>
                <a:gd name="T55" fmla="*/ 909 h 1949"/>
                <a:gd name="T56" fmla="*/ 445 w 869"/>
                <a:gd name="T57" fmla="*/ 857 h 1949"/>
                <a:gd name="T58" fmla="*/ 508 w 869"/>
                <a:gd name="T59" fmla="*/ 829 h 1949"/>
                <a:gd name="T60" fmla="*/ 502 w 869"/>
                <a:gd name="T61" fmla="*/ 909 h 1949"/>
                <a:gd name="T62" fmla="*/ 417 w 869"/>
                <a:gd name="T63" fmla="*/ 743 h 1949"/>
                <a:gd name="T64" fmla="*/ 382 w 869"/>
                <a:gd name="T65" fmla="*/ 726 h 1949"/>
                <a:gd name="T66" fmla="*/ 382 w 869"/>
                <a:gd name="T67" fmla="*/ 646 h 1949"/>
                <a:gd name="T68" fmla="*/ 445 w 869"/>
                <a:gd name="T69" fmla="*/ 692 h 1949"/>
                <a:gd name="T70" fmla="*/ 417 w 869"/>
                <a:gd name="T71" fmla="*/ 743 h 1949"/>
                <a:gd name="T72" fmla="*/ 337 w 869"/>
                <a:gd name="T73" fmla="*/ 583 h 1949"/>
                <a:gd name="T74" fmla="*/ 285 w 869"/>
                <a:gd name="T75" fmla="*/ 532 h 1949"/>
                <a:gd name="T76" fmla="*/ 348 w 869"/>
                <a:gd name="T77" fmla="*/ 497 h 1949"/>
                <a:gd name="T78" fmla="*/ 348 w 869"/>
                <a:gd name="T79" fmla="*/ 577 h 1949"/>
                <a:gd name="T80" fmla="*/ 251 w 869"/>
                <a:gd name="T81" fmla="*/ 423 h 1949"/>
                <a:gd name="T82" fmla="*/ 217 w 869"/>
                <a:gd name="T83" fmla="*/ 400 h 1949"/>
                <a:gd name="T84" fmla="*/ 211 w 869"/>
                <a:gd name="T85" fmla="*/ 320 h 1949"/>
                <a:gd name="T86" fmla="*/ 280 w 869"/>
                <a:gd name="T87" fmla="*/ 366 h 1949"/>
                <a:gd name="T88" fmla="*/ 251 w 869"/>
                <a:gd name="T89" fmla="*/ 423 h 1949"/>
                <a:gd name="T90" fmla="*/ 160 w 869"/>
                <a:gd name="T91" fmla="*/ 263 h 1949"/>
                <a:gd name="T92" fmla="*/ 108 w 869"/>
                <a:gd name="T93" fmla="*/ 217 h 1949"/>
                <a:gd name="T94" fmla="*/ 171 w 869"/>
                <a:gd name="T95" fmla="*/ 178 h 1949"/>
                <a:gd name="T96" fmla="*/ 177 w 869"/>
                <a:gd name="T97" fmla="*/ 257 h 1949"/>
                <a:gd name="T98" fmla="*/ 63 w 869"/>
                <a:gd name="T99" fmla="*/ 109 h 1949"/>
                <a:gd name="T100" fmla="*/ 34 w 869"/>
                <a:gd name="T101" fmla="*/ 92 h 1949"/>
                <a:gd name="T102" fmla="*/ 22 w 869"/>
                <a:gd name="T103" fmla="*/ 12 h 1949"/>
                <a:gd name="T104" fmla="*/ 91 w 869"/>
                <a:gd name="T105" fmla="*/ 52 h 1949"/>
                <a:gd name="T106" fmla="*/ 63 w 869"/>
                <a:gd name="T107" fmla="*/ 109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1949">
                  <a:moveTo>
                    <a:pt x="828" y="1948"/>
                  </a:moveTo>
                  <a:lnTo>
                    <a:pt x="828" y="1948"/>
                  </a:lnTo>
                  <a:cubicBezTo>
                    <a:pt x="811" y="1948"/>
                    <a:pt x="794" y="1937"/>
                    <a:pt x="794" y="1920"/>
                  </a:cubicBezTo>
                  <a:cubicBezTo>
                    <a:pt x="782" y="1886"/>
                    <a:pt x="782" y="1886"/>
                    <a:pt x="782" y="1886"/>
                  </a:cubicBezTo>
                  <a:cubicBezTo>
                    <a:pt x="782" y="1869"/>
                    <a:pt x="794" y="1846"/>
                    <a:pt x="811" y="1840"/>
                  </a:cubicBezTo>
                  <a:cubicBezTo>
                    <a:pt x="828" y="1840"/>
                    <a:pt x="851" y="1851"/>
                    <a:pt x="857" y="1869"/>
                  </a:cubicBezTo>
                  <a:cubicBezTo>
                    <a:pt x="862" y="1903"/>
                    <a:pt x="862" y="1903"/>
                    <a:pt x="862" y="1903"/>
                  </a:cubicBezTo>
                  <a:cubicBezTo>
                    <a:pt x="868" y="1926"/>
                    <a:pt x="857" y="1943"/>
                    <a:pt x="834" y="1948"/>
                  </a:cubicBezTo>
                  <a:lnTo>
                    <a:pt x="828" y="1948"/>
                  </a:lnTo>
                  <a:close/>
                  <a:moveTo>
                    <a:pt x="782" y="1771"/>
                  </a:moveTo>
                  <a:lnTo>
                    <a:pt x="782" y="1771"/>
                  </a:lnTo>
                  <a:cubicBezTo>
                    <a:pt x="771" y="1771"/>
                    <a:pt x="754" y="1760"/>
                    <a:pt x="748" y="1743"/>
                  </a:cubicBezTo>
                  <a:cubicBezTo>
                    <a:pt x="742" y="1709"/>
                    <a:pt x="742" y="1709"/>
                    <a:pt x="742" y="1709"/>
                  </a:cubicBezTo>
                  <a:cubicBezTo>
                    <a:pt x="737" y="1691"/>
                    <a:pt x="748" y="1669"/>
                    <a:pt x="765" y="1669"/>
                  </a:cubicBezTo>
                  <a:cubicBezTo>
                    <a:pt x="788" y="1663"/>
                    <a:pt x="805" y="1674"/>
                    <a:pt x="811" y="1691"/>
                  </a:cubicBezTo>
                  <a:cubicBezTo>
                    <a:pt x="817" y="1726"/>
                    <a:pt x="817" y="1726"/>
                    <a:pt x="817" y="1726"/>
                  </a:cubicBezTo>
                  <a:cubicBezTo>
                    <a:pt x="822" y="1743"/>
                    <a:pt x="811" y="1766"/>
                    <a:pt x="794" y="1771"/>
                  </a:cubicBezTo>
                  <a:cubicBezTo>
                    <a:pt x="788" y="1771"/>
                    <a:pt x="788" y="1771"/>
                    <a:pt x="782" y="1771"/>
                  </a:cubicBezTo>
                  <a:close/>
                  <a:moveTo>
                    <a:pt x="737" y="1594"/>
                  </a:moveTo>
                  <a:lnTo>
                    <a:pt x="737" y="1594"/>
                  </a:lnTo>
                  <a:cubicBezTo>
                    <a:pt x="720" y="1594"/>
                    <a:pt x="708" y="1583"/>
                    <a:pt x="702" y="1571"/>
                  </a:cubicBezTo>
                  <a:cubicBezTo>
                    <a:pt x="691" y="1537"/>
                    <a:pt x="691" y="1537"/>
                    <a:pt x="691" y="1537"/>
                  </a:cubicBezTo>
                  <a:cubicBezTo>
                    <a:pt x="685" y="1514"/>
                    <a:pt x="697" y="1497"/>
                    <a:pt x="714" y="1491"/>
                  </a:cubicBezTo>
                  <a:cubicBezTo>
                    <a:pt x="737" y="1486"/>
                    <a:pt x="754" y="1497"/>
                    <a:pt x="759" y="1514"/>
                  </a:cubicBezTo>
                  <a:cubicBezTo>
                    <a:pt x="771" y="1549"/>
                    <a:pt x="771" y="1549"/>
                    <a:pt x="771" y="1549"/>
                  </a:cubicBezTo>
                  <a:cubicBezTo>
                    <a:pt x="777" y="1571"/>
                    <a:pt x="765" y="1588"/>
                    <a:pt x="748" y="1594"/>
                  </a:cubicBezTo>
                  <a:cubicBezTo>
                    <a:pt x="742" y="1594"/>
                    <a:pt x="742" y="1594"/>
                    <a:pt x="737" y="1594"/>
                  </a:cubicBezTo>
                  <a:close/>
                  <a:moveTo>
                    <a:pt x="685" y="1423"/>
                  </a:moveTo>
                  <a:lnTo>
                    <a:pt x="685" y="1423"/>
                  </a:lnTo>
                  <a:cubicBezTo>
                    <a:pt x="668" y="1423"/>
                    <a:pt x="657" y="1411"/>
                    <a:pt x="651" y="1394"/>
                  </a:cubicBezTo>
                  <a:cubicBezTo>
                    <a:pt x="639" y="1360"/>
                    <a:pt x="639" y="1360"/>
                    <a:pt x="639" y="1360"/>
                  </a:cubicBezTo>
                  <a:cubicBezTo>
                    <a:pt x="634" y="1343"/>
                    <a:pt x="639" y="1326"/>
                    <a:pt x="662" y="1320"/>
                  </a:cubicBezTo>
                  <a:cubicBezTo>
                    <a:pt x="679" y="1309"/>
                    <a:pt x="697" y="1320"/>
                    <a:pt x="708" y="1337"/>
                  </a:cubicBezTo>
                  <a:cubicBezTo>
                    <a:pt x="720" y="1377"/>
                    <a:pt x="720" y="1377"/>
                    <a:pt x="720" y="1377"/>
                  </a:cubicBezTo>
                  <a:cubicBezTo>
                    <a:pt x="725" y="1394"/>
                    <a:pt x="714" y="1411"/>
                    <a:pt x="697" y="1417"/>
                  </a:cubicBezTo>
                  <a:cubicBezTo>
                    <a:pt x="691" y="1423"/>
                    <a:pt x="685" y="1423"/>
                    <a:pt x="685" y="1423"/>
                  </a:cubicBezTo>
                  <a:close/>
                  <a:moveTo>
                    <a:pt x="622" y="1252"/>
                  </a:moveTo>
                  <a:lnTo>
                    <a:pt x="622" y="1252"/>
                  </a:lnTo>
                  <a:cubicBezTo>
                    <a:pt x="611" y="1252"/>
                    <a:pt x="594" y="1240"/>
                    <a:pt x="588" y="1223"/>
                  </a:cubicBezTo>
                  <a:cubicBezTo>
                    <a:pt x="577" y="1194"/>
                    <a:pt x="577" y="1194"/>
                    <a:pt x="577" y="1194"/>
                  </a:cubicBezTo>
                  <a:cubicBezTo>
                    <a:pt x="571" y="1171"/>
                    <a:pt x="582" y="1154"/>
                    <a:pt x="599" y="1149"/>
                  </a:cubicBezTo>
                  <a:cubicBezTo>
                    <a:pt x="617" y="1137"/>
                    <a:pt x="639" y="1149"/>
                    <a:pt x="645" y="1166"/>
                  </a:cubicBezTo>
                  <a:cubicBezTo>
                    <a:pt x="657" y="1200"/>
                    <a:pt x="657" y="1200"/>
                    <a:pt x="657" y="1200"/>
                  </a:cubicBezTo>
                  <a:cubicBezTo>
                    <a:pt x="662" y="1217"/>
                    <a:pt x="657" y="1240"/>
                    <a:pt x="634" y="1246"/>
                  </a:cubicBezTo>
                  <a:cubicBezTo>
                    <a:pt x="634" y="1246"/>
                    <a:pt x="628" y="1252"/>
                    <a:pt x="622" y="1252"/>
                  </a:cubicBezTo>
                  <a:close/>
                  <a:moveTo>
                    <a:pt x="560" y="1080"/>
                  </a:moveTo>
                  <a:lnTo>
                    <a:pt x="560" y="1080"/>
                  </a:lnTo>
                  <a:cubicBezTo>
                    <a:pt x="548" y="1080"/>
                    <a:pt x="531" y="1069"/>
                    <a:pt x="525" y="1057"/>
                  </a:cubicBezTo>
                  <a:cubicBezTo>
                    <a:pt x="514" y="1023"/>
                    <a:pt x="514" y="1023"/>
                    <a:pt x="514" y="1023"/>
                  </a:cubicBezTo>
                  <a:cubicBezTo>
                    <a:pt x="508" y="1006"/>
                    <a:pt x="514" y="983"/>
                    <a:pt x="531" y="977"/>
                  </a:cubicBezTo>
                  <a:cubicBezTo>
                    <a:pt x="554" y="971"/>
                    <a:pt x="571" y="977"/>
                    <a:pt x="577" y="994"/>
                  </a:cubicBezTo>
                  <a:cubicBezTo>
                    <a:pt x="594" y="1029"/>
                    <a:pt x="594" y="1029"/>
                    <a:pt x="594" y="1029"/>
                  </a:cubicBezTo>
                  <a:cubicBezTo>
                    <a:pt x="599" y="1046"/>
                    <a:pt x="594" y="1069"/>
                    <a:pt x="571" y="1074"/>
                  </a:cubicBezTo>
                  <a:cubicBezTo>
                    <a:pt x="571" y="1080"/>
                    <a:pt x="565" y="1080"/>
                    <a:pt x="560" y="1080"/>
                  </a:cubicBezTo>
                  <a:close/>
                  <a:moveTo>
                    <a:pt x="491" y="909"/>
                  </a:moveTo>
                  <a:lnTo>
                    <a:pt x="491" y="909"/>
                  </a:lnTo>
                  <a:cubicBezTo>
                    <a:pt x="474" y="909"/>
                    <a:pt x="462" y="903"/>
                    <a:pt x="457" y="892"/>
                  </a:cubicBezTo>
                  <a:cubicBezTo>
                    <a:pt x="445" y="857"/>
                    <a:pt x="445" y="857"/>
                    <a:pt x="445" y="857"/>
                  </a:cubicBezTo>
                  <a:cubicBezTo>
                    <a:pt x="434" y="840"/>
                    <a:pt x="445" y="817"/>
                    <a:pt x="462" y="812"/>
                  </a:cubicBezTo>
                  <a:cubicBezTo>
                    <a:pt x="480" y="800"/>
                    <a:pt x="502" y="812"/>
                    <a:pt x="508" y="829"/>
                  </a:cubicBezTo>
                  <a:cubicBezTo>
                    <a:pt x="520" y="863"/>
                    <a:pt x="520" y="863"/>
                    <a:pt x="520" y="863"/>
                  </a:cubicBezTo>
                  <a:cubicBezTo>
                    <a:pt x="531" y="880"/>
                    <a:pt x="520" y="897"/>
                    <a:pt x="502" y="909"/>
                  </a:cubicBezTo>
                  <a:cubicBezTo>
                    <a:pt x="497" y="909"/>
                    <a:pt x="497" y="909"/>
                    <a:pt x="491" y="909"/>
                  </a:cubicBezTo>
                  <a:close/>
                  <a:moveTo>
                    <a:pt x="417" y="743"/>
                  </a:moveTo>
                  <a:lnTo>
                    <a:pt x="417" y="743"/>
                  </a:lnTo>
                  <a:cubicBezTo>
                    <a:pt x="400" y="743"/>
                    <a:pt x="388" y="737"/>
                    <a:pt x="382" y="726"/>
                  </a:cubicBezTo>
                  <a:cubicBezTo>
                    <a:pt x="365" y="692"/>
                    <a:pt x="365" y="692"/>
                    <a:pt x="365" y="692"/>
                  </a:cubicBezTo>
                  <a:cubicBezTo>
                    <a:pt x="360" y="674"/>
                    <a:pt x="365" y="652"/>
                    <a:pt x="382" y="646"/>
                  </a:cubicBezTo>
                  <a:cubicBezTo>
                    <a:pt x="400" y="635"/>
                    <a:pt x="422" y="646"/>
                    <a:pt x="428" y="663"/>
                  </a:cubicBezTo>
                  <a:cubicBezTo>
                    <a:pt x="445" y="692"/>
                    <a:pt x="445" y="692"/>
                    <a:pt x="445" y="692"/>
                  </a:cubicBezTo>
                  <a:cubicBezTo>
                    <a:pt x="457" y="714"/>
                    <a:pt x="445" y="732"/>
                    <a:pt x="428" y="743"/>
                  </a:cubicBezTo>
                  <a:cubicBezTo>
                    <a:pt x="422" y="743"/>
                    <a:pt x="422" y="743"/>
                    <a:pt x="417" y="743"/>
                  </a:cubicBezTo>
                  <a:close/>
                  <a:moveTo>
                    <a:pt x="337" y="583"/>
                  </a:moveTo>
                  <a:lnTo>
                    <a:pt x="337" y="583"/>
                  </a:lnTo>
                  <a:cubicBezTo>
                    <a:pt x="320" y="583"/>
                    <a:pt x="308" y="577"/>
                    <a:pt x="302" y="560"/>
                  </a:cubicBezTo>
                  <a:cubicBezTo>
                    <a:pt x="285" y="532"/>
                    <a:pt x="285" y="532"/>
                    <a:pt x="285" y="532"/>
                  </a:cubicBezTo>
                  <a:cubicBezTo>
                    <a:pt x="280" y="514"/>
                    <a:pt x="285" y="492"/>
                    <a:pt x="302" y="480"/>
                  </a:cubicBezTo>
                  <a:cubicBezTo>
                    <a:pt x="320" y="475"/>
                    <a:pt x="342" y="480"/>
                    <a:pt x="348" y="497"/>
                  </a:cubicBezTo>
                  <a:cubicBezTo>
                    <a:pt x="365" y="532"/>
                    <a:pt x="365" y="532"/>
                    <a:pt x="365" y="532"/>
                  </a:cubicBezTo>
                  <a:cubicBezTo>
                    <a:pt x="377" y="549"/>
                    <a:pt x="365" y="572"/>
                    <a:pt x="348" y="577"/>
                  </a:cubicBezTo>
                  <a:cubicBezTo>
                    <a:pt x="342" y="583"/>
                    <a:pt x="337" y="583"/>
                    <a:pt x="337" y="583"/>
                  </a:cubicBezTo>
                  <a:close/>
                  <a:moveTo>
                    <a:pt x="251" y="423"/>
                  </a:moveTo>
                  <a:lnTo>
                    <a:pt x="251" y="423"/>
                  </a:lnTo>
                  <a:cubicBezTo>
                    <a:pt x="234" y="423"/>
                    <a:pt x="222" y="412"/>
                    <a:pt x="217" y="400"/>
                  </a:cubicBezTo>
                  <a:cubicBezTo>
                    <a:pt x="200" y="372"/>
                    <a:pt x="200" y="372"/>
                    <a:pt x="200" y="372"/>
                  </a:cubicBezTo>
                  <a:cubicBezTo>
                    <a:pt x="188" y="354"/>
                    <a:pt x="194" y="332"/>
                    <a:pt x="211" y="320"/>
                  </a:cubicBezTo>
                  <a:cubicBezTo>
                    <a:pt x="228" y="315"/>
                    <a:pt x="251" y="320"/>
                    <a:pt x="263" y="337"/>
                  </a:cubicBezTo>
                  <a:cubicBezTo>
                    <a:pt x="280" y="366"/>
                    <a:pt x="280" y="366"/>
                    <a:pt x="280" y="366"/>
                  </a:cubicBezTo>
                  <a:cubicBezTo>
                    <a:pt x="291" y="383"/>
                    <a:pt x="285" y="406"/>
                    <a:pt x="268" y="417"/>
                  </a:cubicBezTo>
                  <a:cubicBezTo>
                    <a:pt x="263" y="417"/>
                    <a:pt x="257" y="423"/>
                    <a:pt x="251" y="423"/>
                  </a:cubicBezTo>
                  <a:close/>
                  <a:moveTo>
                    <a:pt x="160" y="263"/>
                  </a:moveTo>
                  <a:lnTo>
                    <a:pt x="160" y="263"/>
                  </a:lnTo>
                  <a:cubicBezTo>
                    <a:pt x="148" y="263"/>
                    <a:pt x="137" y="257"/>
                    <a:pt x="125" y="246"/>
                  </a:cubicBezTo>
                  <a:cubicBezTo>
                    <a:pt x="108" y="217"/>
                    <a:pt x="108" y="217"/>
                    <a:pt x="108" y="217"/>
                  </a:cubicBezTo>
                  <a:cubicBezTo>
                    <a:pt x="97" y="200"/>
                    <a:pt x="103" y="178"/>
                    <a:pt x="120" y="166"/>
                  </a:cubicBezTo>
                  <a:cubicBezTo>
                    <a:pt x="137" y="155"/>
                    <a:pt x="160" y="160"/>
                    <a:pt x="171" y="178"/>
                  </a:cubicBezTo>
                  <a:cubicBezTo>
                    <a:pt x="188" y="212"/>
                    <a:pt x="188" y="212"/>
                    <a:pt x="188" y="212"/>
                  </a:cubicBezTo>
                  <a:cubicBezTo>
                    <a:pt x="200" y="229"/>
                    <a:pt x="194" y="246"/>
                    <a:pt x="177" y="257"/>
                  </a:cubicBezTo>
                  <a:cubicBezTo>
                    <a:pt x="171" y="263"/>
                    <a:pt x="165" y="263"/>
                    <a:pt x="160" y="263"/>
                  </a:cubicBezTo>
                  <a:close/>
                  <a:moveTo>
                    <a:pt x="63" y="109"/>
                  </a:moveTo>
                  <a:lnTo>
                    <a:pt x="63" y="109"/>
                  </a:lnTo>
                  <a:cubicBezTo>
                    <a:pt x="51" y="109"/>
                    <a:pt x="40" y="103"/>
                    <a:pt x="34" y="92"/>
                  </a:cubicBezTo>
                  <a:cubicBezTo>
                    <a:pt x="11" y="63"/>
                    <a:pt x="11" y="63"/>
                    <a:pt x="11" y="63"/>
                  </a:cubicBezTo>
                  <a:cubicBezTo>
                    <a:pt x="0" y="46"/>
                    <a:pt x="5" y="23"/>
                    <a:pt x="22" y="12"/>
                  </a:cubicBezTo>
                  <a:cubicBezTo>
                    <a:pt x="40" y="0"/>
                    <a:pt x="63" y="6"/>
                    <a:pt x="74" y="23"/>
                  </a:cubicBezTo>
                  <a:cubicBezTo>
                    <a:pt x="91" y="52"/>
                    <a:pt x="91" y="52"/>
                    <a:pt x="91" y="52"/>
                  </a:cubicBezTo>
                  <a:cubicBezTo>
                    <a:pt x="103" y="69"/>
                    <a:pt x="97" y="92"/>
                    <a:pt x="80" y="103"/>
                  </a:cubicBezTo>
                  <a:cubicBezTo>
                    <a:pt x="74" y="109"/>
                    <a:pt x="68" y="109"/>
                    <a:pt x="63" y="10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0" name="Group 379"/>
            <p:cNvGrpSpPr/>
            <p:nvPr/>
          </p:nvGrpSpPr>
          <p:grpSpPr>
            <a:xfrm>
              <a:off x="8423827" y="5947889"/>
              <a:ext cx="1404923" cy="1294259"/>
              <a:chOff x="13296064" y="10607541"/>
              <a:chExt cx="1265763" cy="1166060"/>
            </a:xfrm>
            <a:solidFill>
              <a:schemeClr val="accent2"/>
            </a:solidFill>
          </p:grpSpPr>
          <p:sp>
            <p:nvSpPr>
              <p:cNvPr id="423"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4"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1" name="Freeform 39"/>
            <p:cNvSpPr>
              <a:spLocks noChangeArrowheads="1"/>
            </p:cNvSpPr>
            <p:nvPr/>
          </p:nvSpPr>
          <p:spPr bwMode="auto">
            <a:xfrm>
              <a:off x="8845977" y="6327141"/>
              <a:ext cx="532732" cy="532736"/>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382" name="Group 381"/>
            <p:cNvGrpSpPr/>
            <p:nvPr/>
          </p:nvGrpSpPr>
          <p:grpSpPr>
            <a:xfrm>
              <a:off x="7995192" y="6457166"/>
              <a:ext cx="304072" cy="303870"/>
              <a:chOff x="8571240" y="5550087"/>
              <a:chExt cx="304072" cy="303870"/>
            </a:xfrm>
          </p:grpSpPr>
          <p:sp>
            <p:nvSpPr>
              <p:cNvPr id="41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20" name="Group 419"/>
              <p:cNvGrpSpPr/>
              <p:nvPr/>
            </p:nvGrpSpPr>
            <p:grpSpPr>
              <a:xfrm>
                <a:off x="8633181" y="5620427"/>
                <a:ext cx="183006" cy="180070"/>
                <a:chOff x="8633181" y="5620427"/>
                <a:chExt cx="183006" cy="180070"/>
              </a:xfrm>
              <a:solidFill>
                <a:schemeClr val="bg1"/>
              </a:solidFill>
            </p:grpSpPr>
            <p:sp>
              <p:nvSpPr>
                <p:cNvPr id="42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2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3" name="Group 382"/>
            <p:cNvGrpSpPr/>
            <p:nvPr/>
          </p:nvGrpSpPr>
          <p:grpSpPr>
            <a:xfrm>
              <a:off x="7083016" y="8870913"/>
              <a:ext cx="1404923" cy="1294259"/>
              <a:chOff x="13296064" y="10607541"/>
              <a:chExt cx="1265763" cy="1166060"/>
            </a:xfrm>
          </p:grpSpPr>
          <p:sp>
            <p:nvSpPr>
              <p:cNvPr id="417"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8"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384" name="Freeform 271"/>
            <p:cNvSpPr>
              <a:spLocks noChangeArrowheads="1"/>
            </p:cNvSpPr>
            <p:nvPr/>
          </p:nvSpPr>
          <p:spPr bwMode="auto">
            <a:xfrm>
              <a:off x="7466258" y="9211358"/>
              <a:ext cx="577173" cy="582417"/>
            </a:xfrm>
            <a:custGeom>
              <a:avLst/>
              <a:gdLst>
                <a:gd name="T0" fmla="*/ 23 w 909"/>
                <a:gd name="T1" fmla="*/ 292 h 916"/>
                <a:gd name="T2" fmla="*/ 23 w 909"/>
                <a:gd name="T3" fmla="*/ 292 h 916"/>
                <a:gd name="T4" fmla="*/ 0 w 909"/>
                <a:gd name="T5" fmla="*/ 332 h 916"/>
                <a:gd name="T6" fmla="*/ 0 w 909"/>
                <a:gd name="T7" fmla="*/ 863 h 916"/>
                <a:gd name="T8" fmla="*/ 51 w 909"/>
                <a:gd name="T9" fmla="*/ 915 h 916"/>
                <a:gd name="T10" fmla="*/ 862 w 909"/>
                <a:gd name="T11" fmla="*/ 915 h 916"/>
                <a:gd name="T12" fmla="*/ 908 w 909"/>
                <a:gd name="T13" fmla="*/ 863 h 916"/>
                <a:gd name="T14" fmla="*/ 908 w 909"/>
                <a:gd name="T15" fmla="*/ 332 h 916"/>
                <a:gd name="T16" fmla="*/ 885 w 909"/>
                <a:gd name="T17" fmla="*/ 292 h 916"/>
                <a:gd name="T18" fmla="*/ 480 w 909"/>
                <a:gd name="T19" fmla="*/ 12 h 916"/>
                <a:gd name="T20" fmla="*/ 434 w 909"/>
                <a:gd name="T21" fmla="*/ 12 h 916"/>
                <a:gd name="T22" fmla="*/ 23 w 909"/>
                <a:gd name="T23" fmla="*/ 292 h 916"/>
                <a:gd name="T24" fmla="*/ 74 w 909"/>
                <a:gd name="T25" fmla="*/ 429 h 916"/>
                <a:gd name="T26" fmla="*/ 74 w 909"/>
                <a:gd name="T27" fmla="*/ 429 h 916"/>
                <a:gd name="T28" fmla="*/ 314 w 909"/>
                <a:gd name="T29" fmla="*/ 595 h 916"/>
                <a:gd name="T30" fmla="*/ 74 w 909"/>
                <a:gd name="T31" fmla="*/ 755 h 916"/>
                <a:gd name="T32" fmla="*/ 74 w 909"/>
                <a:gd name="T33" fmla="*/ 429 h 916"/>
                <a:gd name="T34" fmla="*/ 377 w 909"/>
                <a:gd name="T35" fmla="*/ 549 h 916"/>
                <a:gd name="T36" fmla="*/ 377 w 909"/>
                <a:gd name="T37" fmla="*/ 549 h 916"/>
                <a:gd name="T38" fmla="*/ 74 w 909"/>
                <a:gd name="T39" fmla="*/ 343 h 916"/>
                <a:gd name="T40" fmla="*/ 457 w 909"/>
                <a:gd name="T41" fmla="*/ 81 h 916"/>
                <a:gd name="T42" fmla="*/ 840 w 909"/>
                <a:gd name="T43" fmla="*/ 338 h 916"/>
                <a:gd name="T44" fmla="*/ 537 w 909"/>
                <a:gd name="T45" fmla="*/ 549 h 916"/>
                <a:gd name="T46" fmla="*/ 480 w 909"/>
                <a:gd name="T47" fmla="*/ 509 h 916"/>
                <a:gd name="T48" fmla="*/ 434 w 909"/>
                <a:gd name="T49" fmla="*/ 509 h 916"/>
                <a:gd name="T50" fmla="*/ 377 w 909"/>
                <a:gd name="T51" fmla="*/ 549 h 916"/>
                <a:gd name="T52" fmla="*/ 600 w 909"/>
                <a:gd name="T53" fmla="*/ 595 h 916"/>
                <a:gd name="T54" fmla="*/ 600 w 909"/>
                <a:gd name="T55" fmla="*/ 595 h 916"/>
                <a:gd name="T56" fmla="*/ 840 w 909"/>
                <a:gd name="T57" fmla="*/ 423 h 916"/>
                <a:gd name="T58" fmla="*/ 840 w 909"/>
                <a:gd name="T59" fmla="*/ 760 h 916"/>
                <a:gd name="T60" fmla="*/ 600 w 909"/>
                <a:gd name="T61" fmla="*/ 595 h 916"/>
                <a:gd name="T62" fmla="*/ 840 w 909"/>
                <a:gd name="T63" fmla="*/ 840 h 916"/>
                <a:gd name="T64" fmla="*/ 840 w 909"/>
                <a:gd name="T65" fmla="*/ 840 h 916"/>
                <a:gd name="T66" fmla="*/ 457 w 909"/>
                <a:gd name="T67" fmla="*/ 583 h 916"/>
                <a:gd name="T68" fmla="*/ 74 w 909"/>
                <a:gd name="T69" fmla="*/ 840 h 916"/>
                <a:gd name="T70" fmla="*/ 840 w 909"/>
                <a:gd name="T71" fmla="*/ 840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9" h="916">
                  <a:moveTo>
                    <a:pt x="23" y="292"/>
                  </a:moveTo>
                  <a:lnTo>
                    <a:pt x="23" y="292"/>
                  </a:lnTo>
                  <a:cubicBezTo>
                    <a:pt x="11" y="303"/>
                    <a:pt x="0" y="315"/>
                    <a:pt x="0" y="332"/>
                  </a:cubicBezTo>
                  <a:cubicBezTo>
                    <a:pt x="0" y="509"/>
                    <a:pt x="0" y="686"/>
                    <a:pt x="0" y="863"/>
                  </a:cubicBezTo>
                  <a:cubicBezTo>
                    <a:pt x="0" y="892"/>
                    <a:pt x="23" y="915"/>
                    <a:pt x="51" y="915"/>
                  </a:cubicBezTo>
                  <a:cubicBezTo>
                    <a:pt x="862" y="915"/>
                    <a:pt x="862" y="915"/>
                    <a:pt x="862" y="915"/>
                  </a:cubicBezTo>
                  <a:cubicBezTo>
                    <a:pt x="891" y="915"/>
                    <a:pt x="908" y="892"/>
                    <a:pt x="908" y="863"/>
                  </a:cubicBezTo>
                  <a:cubicBezTo>
                    <a:pt x="908" y="686"/>
                    <a:pt x="908" y="509"/>
                    <a:pt x="908" y="332"/>
                  </a:cubicBezTo>
                  <a:cubicBezTo>
                    <a:pt x="908" y="315"/>
                    <a:pt x="902" y="298"/>
                    <a:pt x="885" y="292"/>
                  </a:cubicBezTo>
                  <a:cubicBezTo>
                    <a:pt x="480" y="12"/>
                    <a:pt x="480" y="12"/>
                    <a:pt x="480" y="12"/>
                  </a:cubicBezTo>
                  <a:cubicBezTo>
                    <a:pt x="463" y="0"/>
                    <a:pt x="445" y="0"/>
                    <a:pt x="434" y="12"/>
                  </a:cubicBezTo>
                  <a:lnTo>
                    <a:pt x="23" y="292"/>
                  </a:lnTo>
                  <a:close/>
                  <a:moveTo>
                    <a:pt x="74" y="429"/>
                  </a:moveTo>
                  <a:lnTo>
                    <a:pt x="74" y="429"/>
                  </a:lnTo>
                  <a:cubicBezTo>
                    <a:pt x="314" y="595"/>
                    <a:pt x="314" y="595"/>
                    <a:pt x="314" y="595"/>
                  </a:cubicBezTo>
                  <a:cubicBezTo>
                    <a:pt x="74" y="755"/>
                    <a:pt x="74" y="755"/>
                    <a:pt x="74" y="755"/>
                  </a:cubicBezTo>
                  <a:lnTo>
                    <a:pt x="74" y="429"/>
                  </a:lnTo>
                  <a:close/>
                  <a:moveTo>
                    <a:pt x="377" y="549"/>
                  </a:moveTo>
                  <a:lnTo>
                    <a:pt x="377" y="549"/>
                  </a:lnTo>
                  <a:cubicBezTo>
                    <a:pt x="74" y="343"/>
                    <a:pt x="74" y="343"/>
                    <a:pt x="74" y="343"/>
                  </a:cubicBezTo>
                  <a:cubicBezTo>
                    <a:pt x="457" y="81"/>
                    <a:pt x="457" y="81"/>
                    <a:pt x="457" y="81"/>
                  </a:cubicBezTo>
                  <a:cubicBezTo>
                    <a:pt x="840" y="338"/>
                    <a:pt x="840" y="338"/>
                    <a:pt x="840" y="338"/>
                  </a:cubicBezTo>
                  <a:cubicBezTo>
                    <a:pt x="537" y="549"/>
                    <a:pt x="537" y="549"/>
                    <a:pt x="537" y="549"/>
                  </a:cubicBezTo>
                  <a:cubicBezTo>
                    <a:pt x="480" y="509"/>
                    <a:pt x="480" y="509"/>
                    <a:pt x="480" y="509"/>
                  </a:cubicBezTo>
                  <a:cubicBezTo>
                    <a:pt x="463" y="503"/>
                    <a:pt x="445" y="503"/>
                    <a:pt x="434" y="509"/>
                  </a:cubicBezTo>
                  <a:lnTo>
                    <a:pt x="377" y="549"/>
                  </a:lnTo>
                  <a:close/>
                  <a:moveTo>
                    <a:pt x="600" y="595"/>
                  </a:moveTo>
                  <a:lnTo>
                    <a:pt x="600" y="595"/>
                  </a:lnTo>
                  <a:cubicBezTo>
                    <a:pt x="840" y="423"/>
                    <a:pt x="840" y="423"/>
                    <a:pt x="840" y="423"/>
                  </a:cubicBezTo>
                  <a:cubicBezTo>
                    <a:pt x="840" y="760"/>
                    <a:pt x="840" y="760"/>
                    <a:pt x="840" y="760"/>
                  </a:cubicBezTo>
                  <a:lnTo>
                    <a:pt x="600" y="595"/>
                  </a:lnTo>
                  <a:close/>
                  <a:moveTo>
                    <a:pt x="840" y="840"/>
                  </a:moveTo>
                  <a:lnTo>
                    <a:pt x="840" y="840"/>
                  </a:lnTo>
                  <a:cubicBezTo>
                    <a:pt x="457" y="583"/>
                    <a:pt x="457" y="583"/>
                    <a:pt x="457" y="583"/>
                  </a:cubicBezTo>
                  <a:cubicBezTo>
                    <a:pt x="74" y="840"/>
                    <a:pt x="74" y="840"/>
                    <a:pt x="74" y="840"/>
                  </a:cubicBezTo>
                  <a:lnTo>
                    <a:pt x="840" y="840"/>
                  </a:lnTo>
                  <a:close/>
                </a:path>
              </a:pathLst>
            </a:custGeom>
            <a:solidFill>
              <a:schemeClr val="bg1"/>
            </a:solidFill>
            <a:ln>
              <a:noFill/>
            </a:ln>
            <a:effectLst/>
          </p:spPr>
          <p:txBody>
            <a:bodyPr wrap="none" anchor="ctr"/>
            <a:lstStyle/>
            <a:p>
              <a:endParaRPr lang="en-US" dirty="0">
                <a:latin typeface="Lato Light"/>
              </a:endParaRPr>
            </a:p>
          </p:txBody>
        </p:sp>
        <p:grpSp>
          <p:nvGrpSpPr>
            <p:cNvPr id="385" name="Group 384"/>
            <p:cNvGrpSpPr/>
            <p:nvPr/>
          </p:nvGrpSpPr>
          <p:grpSpPr>
            <a:xfrm>
              <a:off x="6669721" y="9344707"/>
              <a:ext cx="304072" cy="303870"/>
              <a:chOff x="8571240" y="5550087"/>
              <a:chExt cx="304072" cy="303870"/>
            </a:xfrm>
          </p:grpSpPr>
          <p:sp>
            <p:nvSpPr>
              <p:cNvPr id="413"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14" name="Group 413"/>
              <p:cNvGrpSpPr/>
              <p:nvPr/>
            </p:nvGrpSpPr>
            <p:grpSpPr>
              <a:xfrm>
                <a:off x="8633181" y="5620427"/>
                <a:ext cx="183006" cy="180070"/>
                <a:chOff x="8633181" y="5620427"/>
                <a:chExt cx="183006" cy="180070"/>
              </a:xfrm>
              <a:solidFill>
                <a:schemeClr val="bg1"/>
              </a:solidFill>
            </p:grpSpPr>
            <p:sp>
              <p:nvSpPr>
                <p:cNvPr id="415"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6"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86" name="Group 385"/>
            <p:cNvGrpSpPr/>
            <p:nvPr/>
          </p:nvGrpSpPr>
          <p:grpSpPr>
            <a:xfrm>
              <a:off x="15953558" y="8892165"/>
              <a:ext cx="1404923" cy="1294259"/>
              <a:chOff x="13296064" y="10607541"/>
              <a:chExt cx="1265763" cy="1166060"/>
            </a:xfrm>
          </p:grpSpPr>
          <p:sp>
            <p:nvSpPr>
              <p:cNvPr id="411"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2" name="Freeform 270"/>
              <p:cNvSpPr>
                <a:spLocks noChangeArrowheads="1"/>
              </p:cNvSpPr>
              <p:nvPr/>
            </p:nvSpPr>
            <p:spPr bwMode="auto">
              <a:xfrm>
                <a:off x="13296064"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87" name="Group 386"/>
            <p:cNvGrpSpPr/>
            <p:nvPr/>
          </p:nvGrpSpPr>
          <p:grpSpPr>
            <a:xfrm>
              <a:off x="17413750" y="9367010"/>
              <a:ext cx="304072" cy="303870"/>
              <a:chOff x="8571240" y="5550087"/>
              <a:chExt cx="304072" cy="303870"/>
            </a:xfrm>
          </p:grpSpPr>
          <p:sp>
            <p:nvSpPr>
              <p:cNvPr id="407"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8" name="Group 407"/>
              <p:cNvGrpSpPr/>
              <p:nvPr/>
            </p:nvGrpSpPr>
            <p:grpSpPr>
              <a:xfrm>
                <a:off x="8633181" y="5620427"/>
                <a:ext cx="183006" cy="180070"/>
                <a:chOff x="8633181" y="5620427"/>
                <a:chExt cx="183006" cy="180070"/>
              </a:xfrm>
              <a:solidFill>
                <a:schemeClr val="bg1"/>
              </a:solidFill>
            </p:grpSpPr>
            <p:sp>
              <p:nvSpPr>
                <p:cNvPr id="409"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10"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sp>
          <p:nvSpPr>
            <p:cNvPr id="388" name="Freeform 387"/>
            <p:cNvSpPr>
              <a:spLocks noChangeArrowheads="1"/>
            </p:cNvSpPr>
            <p:nvPr/>
          </p:nvSpPr>
          <p:spPr bwMode="auto">
            <a:xfrm>
              <a:off x="16800515" y="9253564"/>
              <a:ext cx="134312" cy="134223"/>
            </a:xfrm>
            <a:custGeom>
              <a:avLst/>
              <a:gdLst>
                <a:gd name="T0" fmla="*/ 14 w 306"/>
                <a:gd name="T1" fmla="*/ 291 h 305"/>
                <a:gd name="T2" fmla="*/ 14 w 306"/>
                <a:gd name="T3" fmla="*/ 291 h 305"/>
                <a:gd name="T4" fmla="*/ 53 w 306"/>
                <a:gd name="T5" fmla="*/ 291 h 305"/>
                <a:gd name="T6" fmla="*/ 292 w 306"/>
                <a:gd name="T7" fmla="*/ 53 h 305"/>
                <a:gd name="T8" fmla="*/ 292 w 306"/>
                <a:gd name="T9" fmla="*/ 13 h 305"/>
                <a:gd name="T10" fmla="*/ 245 w 306"/>
                <a:gd name="T11" fmla="*/ 13 h 305"/>
                <a:gd name="T12" fmla="*/ 14 w 306"/>
                <a:gd name="T13" fmla="*/ 245 h 305"/>
                <a:gd name="T14" fmla="*/ 14 w 306"/>
                <a:gd name="T15" fmla="*/ 291 h 305"/>
                <a:gd name="T16" fmla="*/ 14 w 306"/>
                <a:gd name="T17" fmla="*/ 291 h 305"/>
                <a:gd name="T18" fmla="*/ 14 w 306"/>
                <a:gd name="T19" fmla="*/ 29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305">
                  <a:moveTo>
                    <a:pt x="14" y="291"/>
                  </a:moveTo>
                  <a:lnTo>
                    <a:pt x="14" y="291"/>
                  </a:lnTo>
                  <a:cubicBezTo>
                    <a:pt x="27" y="304"/>
                    <a:pt x="40" y="304"/>
                    <a:pt x="53" y="291"/>
                  </a:cubicBezTo>
                  <a:cubicBezTo>
                    <a:pt x="292" y="53"/>
                    <a:pt x="292" y="53"/>
                    <a:pt x="292" y="53"/>
                  </a:cubicBezTo>
                  <a:cubicBezTo>
                    <a:pt x="305" y="39"/>
                    <a:pt x="305" y="19"/>
                    <a:pt x="292" y="13"/>
                  </a:cubicBezTo>
                  <a:cubicBezTo>
                    <a:pt x="279" y="0"/>
                    <a:pt x="259" y="0"/>
                    <a:pt x="245" y="13"/>
                  </a:cubicBezTo>
                  <a:cubicBezTo>
                    <a:pt x="14" y="245"/>
                    <a:pt x="14" y="245"/>
                    <a:pt x="14" y="245"/>
                  </a:cubicBezTo>
                  <a:cubicBezTo>
                    <a:pt x="0" y="258"/>
                    <a:pt x="0" y="278"/>
                    <a:pt x="14" y="291"/>
                  </a:cubicBezTo>
                  <a:close/>
                  <a:moveTo>
                    <a:pt x="14" y="291"/>
                  </a:moveTo>
                  <a:lnTo>
                    <a:pt x="14" y="291"/>
                  </a:lnTo>
                  <a:close/>
                </a:path>
              </a:pathLst>
            </a:custGeom>
            <a:solidFill>
              <a:schemeClr val="bg1"/>
            </a:solidFill>
            <a:ln>
              <a:noFill/>
            </a:ln>
            <a:effectLst/>
          </p:spPr>
          <p:txBody>
            <a:bodyPr wrap="none" anchor="ctr"/>
            <a:lstStyle/>
            <a:p>
              <a:endParaRPr lang="en-US" dirty="0">
                <a:latin typeface="Lato Light"/>
              </a:endParaRPr>
            </a:p>
          </p:txBody>
        </p:sp>
        <p:sp>
          <p:nvSpPr>
            <p:cNvPr id="389" name="Freeform 388"/>
            <p:cNvSpPr>
              <a:spLocks noChangeArrowheads="1"/>
            </p:cNvSpPr>
            <p:nvPr/>
          </p:nvSpPr>
          <p:spPr bwMode="auto">
            <a:xfrm>
              <a:off x="16664227" y="9433186"/>
              <a:ext cx="79008" cy="78955"/>
            </a:xfrm>
            <a:custGeom>
              <a:avLst/>
              <a:gdLst>
                <a:gd name="T0" fmla="*/ 145 w 180"/>
                <a:gd name="T1" fmla="*/ 33 h 179"/>
                <a:gd name="T2" fmla="*/ 145 w 180"/>
                <a:gd name="T3" fmla="*/ 33 h 179"/>
                <a:gd name="T4" fmla="*/ 99 w 180"/>
                <a:gd name="T5" fmla="*/ 6 h 179"/>
                <a:gd name="T6" fmla="*/ 53 w 180"/>
                <a:gd name="T7" fmla="*/ 0 h 179"/>
                <a:gd name="T8" fmla="*/ 20 w 180"/>
                <a:gd name="T9" fmla="*/ 19 h 179"/>
                <a:gd name="T10" fmla="*/ 0 w 180"/>
                <a:gd name="T11" fmla="*/ 46 h 179"/>
                <a:gd name="T12" fmla="*/ 0 w 180"/>
                <a:gd name="T13" fmla="*/ 79 h 179"/>
                <a:gd name="T14" fmla="*/ 6 w 180"/>
                <a:gd name="T15" fmla="*/ 112 h 179"/>
                <a:gd name="T16" fmla="*/ 33 w 180"/>
                <a:gd name="T17" fmla="*/ 145 h 179"/>
                <a:gd name="T18" fmla="*/ 66 w 180"/>
                <a:gd name="T19" fmla="*/ 172 h 179"/>
                <a:gd name="T20" fmla="*/ 99 w 180"/>
                <a:gd name="T21" fmla="*/ 178 h 179"/>
                <a:gd name="T22" fmla="*/ 132 w 180"/>
                <a:gd name="T23" fmla="*/ 178 h 179"/>
                <a:gd name="T24" fmla="*/ 159 w 180"/>
                <a:gd name="T25" fmla="*/ 158 h 179"/>
                <a:gd name="T26" fmla="*/ 179 w 180"/>
                <a:gd name="T27" fmla="*/ 125 h 179"/>
                <a:gd name="T28" fmla="*/ 172 w 180"/>
                <a:gd name="T29" fmla="*/ 79 h 179"/>
                <a:gd name="T30" fmla="*/ 145 w 180"/>
                <a:gd name="T31" fmla="*/ 33 h 179"/>
                <a:gd name="T32" fmla="*/ 145 w 180"/>
                <a:gd name="T33" fmla="*/ 33 h 179"/>
                <a:gd name="T34" fmla="*/ 145 w 180"/>
                <a:gd name="T35" fmla="*/ 3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79">
                  <a:moveTo>
                    <a:pt x="145" y="33"/>
                  </a:moveTo>
                  <a:lnTo>
                    <a:pt x="145" y="33"/>
                  </a:lnTo>
                  <a:cubicBezTo>
                    <a:pt x="126" y="19"/>
                    <a:pt x="112" y="13"/>
                    <a:pt x="99" y="6"/>
                  </a:cubicBezTo>
                  <a:cubicBezTo>
                    <a:pt x="86" y="0"/>
                    <a:pt x="73" y="0"/>
                    <a:pt x="53" y="0"/>
                  </a:cubicBezTo>
                  <a:cubicBezTo>
                    <a:pt x="39" y="6"/>
                    <a:pt x="33" y="13"/>
                    <a:pt x="20" y="19"/>
                  </a:cubicBezTo>
                  <a:cubicBezTo>
                    <a:pt x="13" y="33"/>
                    <a:pt x="6" y="39"/>
                    <a:pt x="0" y="46"/>
                  </a:cubicBezTo>
                  <a:cubicBezTo>
                    <a:pt x="0" y="59"/>
                    <a:pt x="0" y="66"/>
                    <a:pt x="0" y="79"/>
                  </a:cubicBezTo>
                  <a:cubicBezTo>
                    <a:pt x="0" y="86"/>
                    <a:pt x="0" y="99"/>
                    <a:pt x="6" y="112"/>
                  </a:cubicBezTo>
                  <a:cubicBezTo>
                    <a:pt x="13" y="119"/>
                    <a:pt x="20" y="132"/>
                    <a:pt x="33" y="145"/>
                  </a:cubicBezTo>
                  <a:cubicBezTo>
                    <a:pt x="46" y="152"/>
                    <a:pt x="53" y="165"/>
                    <a:pt x="66" y="172"/>
                  </a:cubicBezTo>
                  <a:cubicBezTo>
                    <a:pt x="79" y="178"/>
                    <a:pt x="92" y="178"/>
                    <a:pt x="99" y="178"/>
                  </a:cubicBezTo>
                  <a:cubicBezTo>
                    <a:pt x="112" y="178"/>
                    <a:pt x="119" y="178"/>
                    <a:pt x="132" y="178"/>
                  </a:cubicBezTo>
                  <a:cubicBezTo>
                    <a:pt x="139" y="172"/>
                    <a:pt x="145" y="165"/>
                    <a:pt x="159" y="158"/>
                  </a:cubicBezTo>
                  <a:cubicBezTo>
                    <a:pt x="165" y="145"/>
                    <a:pt x="172" y="139"/>
                    <a:pt x="179" y="125"/>
                  </a:cubicBezTo>
                  <a:cubicBezTo>
                    <a:pt x="179" y="112"/>
                    <a:pt x="179" y="92"/>
                    <a:pt x="172" y="79"/>
                  </a:cubicBezTo>
                  <a:cubicBezTo>
                    <a:pt x="165" y="66"/>
                    <a:pt x="159" y="53"/>
                    <a:pt x="145" y="33"/>
                  </a:cubicBezTo>
                  <a:close/>
                  <a:moveTo>
                    <a:pt x="145" y="33"/>
                  </a:moveTo>
                  <a:lnTo>
                    <a:pt x="145" y="33"/>
                  </a:lnTo>
                  <a:close/>
                </a:path>
              </a:pathLst>
            </a:custGeom>
            <a:solidFill>
              <a:schemeClr val="bg1"/>
            </a:solidFill>
            <a:ln>
              <a:noFill/>
            </a:ln>
            <a:effectLst/>
          </p:spPr>
          <p:txBody>
            <a:bodyPr wrap="none" anchor="ctr"/>
            <a:lstStyle/>
            <a:p>
              <a:endParaRPr lang="en-US" dirty="0">
                <a:latin typeface="Lato Light"/>
              </a:endParaRPr>
            </a:p>
          </p:txBody>
        </p:sp>
        <p:sp>
          <p:nvSpPr>
            <p:cNvPr id="390" name="Freeform 389"/>
            <p:cNvSpPr>
              <a:spLocks noChangeArrowheads="1"/>
            </p:cNvSpPr>
            <p:nvPr/>
          </p:nvSpPr>
          <p:spPr bwMode="auto">
            <a:xfrm>
              <a:off x="16364000" y="9271329"/>
              <a:ext cx="553050" cy="550708"/>
            </a:xfrm>
            <a:custGeom>
              <a:avLst/>
              <a:gdLst>
                <a:gd name="T0" fmla="*/ 1205 w 1239"/>
                <a:gd name="T1" fmla="*/ 206 h 1233"/>
                <a:gd name="T2" fmla="*/ 1106 w 1239"/>
                <a:gd name="T3" fmla="*/ 212 h 1233"/>
                <a:gd name="T4" fmla="*/ 914 w 1239"/>
                <a:gd name="T5" fmla="*/ 318 h 1233"/>
                <a:gd name="T6" fmla="*/ 1020 w 1239"/>
                <a:gd name="T7" fmla="*/ 126 h 1233"/>
                <a:gd name="T8" fmla="*/ 1033 w 1239"/>
                <a:gd name="T9" fmla="*/ 27 h 1233"/>
                <a:gd name="T10" fmla="*/ 26 w 1239"/>
                <a:gd name="T11" fmla="*/ 656 h 1233"/>
                <a:gd name="T12" fmla="*/ 470 w 1239"/>
                <a:gd name="T13" fmla="*/ 1206 h 1233"/>
                <a:gd name="T14" fmla="*/ 1205 w 1239"/>
                <a:gd name="T15" fmla="*/ 576 h 1233"/>
                <a:gd name="T16" fmla="*/ 516 w 1239"/>
                <a:gd name="T17" fmla="*/ 881 h 1233"/>
                <a:gd name="T18" fmla="*/ 483 w 1239"/>
                <a:gd name="T19" fmla="*/ 927 h 1233"/>
                <a:gd name="T20" fmla="*/ 384 w 1239"/>
                <a:gd name="T21" fmla="*/ 967 h 1233"/>
                <a:gd name="T22" fmla="*/ 344 w 1239"/>
                <a:gd name="T23" fmla="*/ 927 h 1233"/>
                <a:gd name="T24" fmla="*/ 364 w 1239"/>
                <a:gd name="T25" fmla="*/ 907 h 1233"/>
                <a:gd name="T26" fmla="*/ 404 w 1239"/>
                <a:gd name="T27" fmla="*/ 921 h 1233"/>
                <a:gd name="T28" fmla="*/ 450 w 1239"/>
                <a:gd name="T29" fmla="*/ 901 h 1233"/>
                <a:gd name="T30" fmla="*/ 463 w 1239"/>
                <a:gd name="T31" fmla="*/ 835 h 1233"/>
                <a:gd name="T32" fmla="*/ 417 w 1239"/>
                <a:gd name="T33" fmla="*/ 828 h 1233"/>
                <a:gd name="T34" fmla="*/ 338 w 1239"/>
                <a:gd name="T35" fmla="*/ 868 h 1233"/>
                <a:gd name="T36" fmla="*/ 265 w 1239"/>
                <a:gd name="T37" fmla="*/ 854 h 1233"/>
                <a:gd name="T38" fmla="*/ 251 w 1239"/>
                <a:gd name="T39" fmla="*/ 775 h 1233"/>
                <a:gd name="T40" fmla="*/ 318 w 1239"/>
                <a:gd name="T41" fmla="*/ 702 h 1233"/>
                <a:gd name="T42" fmla="*/ 377 w 1239"/>
                <a:gd name="T43" fmla="*/ 696 h 1233"/>
                <a:gd name="T44" fmla="*/ 404 w 1239"/>
                <a:gd name="T45" fmla="*/ 722 h 1233"/>
                <a:gd name="T46" fmla="*/ 384 w 1239"/>
                <a:gd name="T47" fmla="*/ 749 h 1233"/>
                <a:gd name="T48" fmla="*/ 338 w 1239"/>
                <a:gd name="T49" fmla="*/ 742 h 1233"/>
                <a:gd name="T50" fmla="*/ 291 w 1239"/>
                <a:gd name="T51" fmla="*/ 788 h 1233"/>
                <a:gd name="T52" fmla="*/ 311 w 1239"/>
                <a:gd name="T53" fmla="*/ 821 h 1233"/>
                <a:gd name="T54" fmla="*/ 344 w 1239"/>
                <a:gd name="T55" fmla="*/ 815 h 1233"/>
                <a:gd name="T56" fmla="*/ 404 w 1239"/>
                <a:gd name="T57" fmla="*/ 782 h 1233"/>
                <a:gd name="T58" fmla="*/ 470 w 1239"/>
                <a:gd name="T59" fmla="*/ 768 h 1233"/>
                <a:gd name="T60" fmla="*/ 523 w 1239"/>
                <a:gd name="T61" fmla="*/ 828 h 1233"/>
                <a:gd name="T62" fmla="*/ 722 w 1239"/>
                <a:gd name="T63" fmla="*/ 682 h 1233"/>
                <a:gd name="T64" fmla="*/ 616 w 1239"/>
                <a:gd name="T65" fmla="*/ 788 h 1233"/>
                <a:gd name="T66" fmla="*/ 563 w 1239"/>
                <a:gd name="T67" fmla="*/ 788 h 1233"/>
                <a:gd name="T68" fmla="*/ 410 w 1239"/>
                <a:gd name="T69" fmla="*/ 629 h 1233"/>
                <a:gd name="T70" fmla="*/ 424 w 1239"/>
                <a:gd name="T71" fmla="*/ 596 h 1233"/>
                <a:gd name="T72" fmla="*/ 543 w 1239"/>
                <a:gd name="T73" fmla="*/ 484 h 1233"/>
                <a:gd name="T74" fmla="*/ 563 w 1239"/>
                <a:gd name="T75" fmla="*/ 510 h 1233"/>
                <a:gd name="T76" fmla="*/ 463 w 1239"/>
                <a:gd name="T77" fmla="*/ 616 h 1233"/>
                <a:gd name="T78" fmla="*/ 596 w 1239"/>
                <a:gd name="T79" fmla="*/ 583 h 1233"/>
                <a:gd name="T80" fmla="*/ 629 w 1239"/>
                <a:gd name="T81" fmla="*/ 576 h 1233"/>
                <a:gd name="T82" fmla="*/ 622 w 1239"/>
                <a:gd name="T83" fmla="*/ 610 h 1233"/>
                <a:gd name="T84" fmla="*/ 596 w 1239"/>
                <a:gd name="T85" fmla="*/ 742 h 1233"/>
                <a:gd name="T86" fmla="*/ 708 w 1239"/>
                <a:gd name="T87" fmla="*/ 643 h 1233"/>
                <a:gd name="T88" fmla="*/ 728 w 1239"/>
                <a:gd name="T89" fmla="*/ 669 h 1233"/>
                <a:gd name="T90" fmla="*/ 887 w 1239"/>
                <a:gd name="T91" fmla="*/ 504 h 1233"/>
                <a:gd name="T92" fmla="*/ 854 w 1239"/>
                <a:gd name="T93" fmla="*/ 557 h 1233"/>
                <a:gd name="T94" fmla="*/ 761 w 1239"/>
                <a:gd name="T95" fmla="*/ 596 h 1233"/>
                <a:gd name="T96" fmla="*/ 662 w 1239"/>
                <a:gd name="T97" fmla="*/ 550 h 1233"/>
                <a:gd name="T98" fmla="*/ 616 w 1239"/>
                <a:gd name="T99" fmla="*/ 451 h 1233"/>
                <a:gd name="T100" fmla="*/ 655 w 1239"/>
                <a:gd name="T101" fmla="*/ 358 h 1233"/>
                <a:gd name="T102" fmla="*/ 788 w 1239"/>
                <a:gd name="T103" fmla="*/ 318 h 1233"/>
                <a:gd name="T104" fmla="*/ 887 w 1239"/>
                <a:gd name="T105" fmla="*/ 404 h 1233"/>
                <a:gd name="T106" fmla="*/ 887 w 1239"/>
                <a:gd name="T107" fmla="*/ 504 h 1233"/>
                <a:gd name="T108" fmla="*/ 887 w 1239"/>
                <a:gd name="T109" fmla="*/ 504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9" h="1233">
                  <a:moveTo>
                    <a:pt x="1205" y="206"/>
                  </a:moveTo>
                  <a:lnTo>
                    <a:pt x="1205" y="206"/>
                  </a:lnTo>
                  <a:cubicBezTo>
                    <a:pt x="1166" y="159"/>
                    <a:pt x="1166" y="159"/>
                    <a:pt x="1166" y="159"/>
                  </a:cubicBezTo>
                  <a:cubicBezTo>
                    <a:pt x="1106" y="212"/>
                    <a:pt x="1106" y="212"/>
                    <a:pt x="1106" y="212"/>
                  </a:cubicBezTo>
                  <a:cubicBezTo>
                    <a:pt x="1113" y="252"/>
                    <a:pt x="1106" y="292"/>
                    <a:pt x="1079" y="318"/>
                  </a:cubicBezTo>
                  <a:cubicBezTo>
                    <a:pt x="1033" y="365"/>
                    <a:pt x="960" y="365"/>
                    <a:pt x="914" y="318"/>
                  </a:cubicBezTo>
                  <a:cubicBezTo>
                    <a:pt x="867" y="272"/>
                    <a:pt x="867" y="206"/>
                    <a:pt x="914" y="159"/>
                  </a:cubicBezTo>
                  <a:cubicBezTo>
                    <a:pt x="940" y="133"/>
                    <a:pt x="980" y="120"/>
                    <a:pt x="1020" y="126"/>
                  </a:cubicBezTo>
                  <a:cubicBezTo>
                    <a:pt x="1073" y="73"/>
                    <a:pt x="1073" y="73"/>
                    <a:pt x="1073" y="73"/>
                  </a:cubicBezTo>
                  <a:cubicBezTo>
                    <a:pt x="1033" y="27"/>
                    <a:pt x="1033" y="27"/>
                    <a:pt x="1033" y="27"/>
                  </a:cubicBezTo>
                  <a:cubicBezTo>
                    <a:pt x="1000" y="0"/>
                    <a:pt x="689" y="0"/>
                    <a:pt x="655" y="27"/>
                  </a:cubicBezTo>
                  <a:cubicBezTo>
                    <a:pt x="26" y="656"/>
                    <a:pt x="26" y="656"/>
                    <a:pt x="26" y="656"/>
                  </a:cubicBezTo>
                  <a:cubicBezTo>
                    <a:pt x="0" y="682"/>
                    <a:pt x="0" y="735"/>
                    <a:pt x="26" y="762"/>
                  </a:cubicBezTo>
                  <a:cubicBezTo>
                    <a:pt x="470" y="1206"/>
                    <a:pt x="470" y="1206"/>
                    <a:pt x="470" y="1206"/>
                  </a:cubicBezTo>
                  <a:cubicBezTo>
                    <a:pt x="503" y="1232"/>
                    <a:pt x="549" y="1232"/>
                    <a:pt x="583" y="1206"/>
                  </a:cubicBezTo>
                  <a:cubicBezTo>
                    <a:pt x="1205" y="576"/>
                    <a:pt x="1205" y="576"/>
                    <a:pt x="1205" y="576"/>
                  </a:cubicBezTo>
                  <a:cubicBezTo>
                    <a:pt x="1238" y="550"/>
                    <a:pt x="1238" y="232"/>
                    <a:pt x="1205" y="206"/>
                  </a:cubicBezTo>
                  <a:close/>
                  <a:moveTo>
                    <a:pt x="516" y="881"/>
                  </a:moveTo>
                  <a:lnTo>
                    <a:pt x="516" y="881"/>
                  </a:lnTo>
                  <a:cubicBezTo>
                    <a:pt x="510" y="894"/>
                    <a:pt x="496" y="914"/>
                    <a:pt x="483" y="927"/>
                  </a:cubicBezTo>
                  <a:cubicBezTo>
                    <a:pt x="463" y="947"/>
                    <a:pt x="443" y="960"/>
                    <a:pt x="424" y="960"/>
                  </a:cubicBezTo>
                  <a:cubicBezTo>
                    <a:pt x="410" y="967"/>
                    <a:pt x="397" y="967"/>
                    <a:pt x="384" y="967"/>
                  </a:cubicBezTo>
                  <a:cubicBezTo>
                    <a:pt x="371" y="960"/>
                    <a:pt x="357" y="954"/>
                    <a:pt x="351" y="947"/>
                  </a:cubicBezTo>
                  <a:cubicBezTo>
                    <a:pt x="344" y="941"/>
                    <a:pt x="344" y="934"/>
                    <a:pt x="344" y="927"/>
                  </a:cubicBezTo>
                  <a:cubicBezTo>
                    <a:pt x="344" y="921"/>
                    <a:pt x="344" y="921"/>
                    <a:pt x="351" y="914"/>
                  </a:cubicBezTo>
                  <a:cubicBezTo>
                    <a:pt x="351" y="907"/>
                    <a:pt x="357" y="907"/>
                    <a:pt x="364" y="907"/>
                  </a:cubicBezTo>
                  <a:cubicBezTo>
                    <a:pt x="371" y="907"/>
                    <a:pt x="377" y="907"/>
                    <a:pt x="384" y="907"/>
                  </a:cubicBezTo>
                  <a:cubicBezTo>
                    <a:pt x="391" y="914"/>
                    <a:pt x="397" y="914"/>
                    <a:pt x="404" y="921"/>
                  </a:cubicBezTo>
                  <a:cubicBezTo>
                    <a:pt x="410" y="921"/>
                    <a:pt x="424" y="921"/>
                    <a:pt x="430" y="914"/>
                  </a:cubicBezTo>
                  <a:cubicBezTo>
                    <a:pt x="437" y="914"/>
                    <a:pt x="443" y="907"/>
                    <a:pt x="450" y="901"/>
                  </a:cubicBezTo>
                  <a:cubicBezTo>
                    <a:pt x="463" y="888"/>
                    <a:pt x="470" y="874"/>
                    <a:pt x="470" y="861"/>
                  </a:cubicBezTo>
                  <a:cubicBezTo>
                    <a:pt x="477" y="848"/>
                    <a:pt x="470" y="841"/>
                    <a:pt x="463" y="835"/>
                  </a:cubicBezTo>
                  <a:cubicBezTo>
                    <a:pt x="457" y="828"/>
                    <a:pt x="450" y="821"/>
                    <a:pt x="443" y="821"/>
                  </a:cubicBezTo>
                  <a:cubicBezTo>
                    <a:pt x="437" y="821"/>
                    <a:pt x="424" y="828"/>
                    <a:pt x="417" y="828"/>
                  </a:cubicBezTo>
                  <a:cubicBezTo>
                    <a:pt x="410" y="835"/>
                    <a:pt x="397" y="841"/>
                    <a:pt x="384" y="848"/>
                  </a:cubicBezTo>
                  <a:cubicBezTo>
                    <a:pt x="371" y="854"/>
                    <a:pt x="357" y="868"/>
                    <a:pt x="338" y="868"/>
                  </a:cubicBezTo>
                  <a:cubicBezTo>
                    <a:pt x="324" y="874"/>
                    <a:pt x="311" y="874"/>
                    <a:pt x="298" y="874"/>
                  </a:cubicBezTo>
                  <a:cubicBezTo>
                    <a:pt x="291" y="874"/>
                    <a:pt x="278" y="868"/>
                    <a:pt x="265" y="854"/>
                  </a:cubicBezTo>
                  <a:cubicBezTo>
                    <a:pt x="251" y="841"/>
                    <a:pt x="245" y="835"/>
                    <a:pt x="245" y="821"/>
                  </a:cubicBezTo>
                  <a:cubicBezTo>
                    <a:pt x="245" y="802"/>
                    <a:pt x="245" y="788"/>
                    <a:pt x="251" y="775"/>
                  </a:cubicBezTo>
                  <a:cubicBezTo>
                    <a:pt x="258" y="762"/>
                    <a:pt x="271" y="742"/>
                    <a:pt x="285" y="729"/>
                  </a:cubicBezTo>
                  <a:cubicBezTo>
                    <a:pt x="298" y="715"/>
                    <a:pt x="304" y="709"/>
                    <a:pt x="318" y="702"/>
                  </a:cubicBezTo>
                  <a:cubicBezTo>
                    <a:pt x="331" y="696"/>
                    <a:pt x="344" y="696"/>
                    <a:pt x="351" y="696"/>
                  </a:cubicBezTo>
                  <a:cubicBezTo>
                    <a:pt x="364" y="696"/>
                    <a:pt x="371" y="696"/>
                    <a:pt x="377" y="696"/>
                  </a:cubicBezTo>
                  <a:cubicBezTo>
                    <a:pt x="384" y="696"/>
                    <a:pt x="391" y="702"/>
                    <a:pt x="397" y="709"/>
                  </a:cubicBezTo>
                  <a:cubicBezTo>
                    <a:pt x="404" y="715"/>
                    <a:pt x="404" y="715"/>
                    <a:pt x="404" y="722"/>
                  </a:cubicBezTo>
                  <a:cubicBezTo>
                    <a:pt x="404" y="735"/>
                    <a:pt x="404" y="735"/>
                    <a:pt x="397" y="742"/>
                  </a:cubicBezTo>
                  <a:cubicBezTo>
                    <a:pt x="397" y="749"/>
                    <a:pt x="391" y="749"/>
                    <a:pt x="384" y="749"/>
                  </a:cubicBezTo>
                  <a:cubicBezTo>
                    <a:pt x="384" y="749"/>
                    <a:pt x="377" y="749"/>
                    <a:pt x="371" y="749"/>
                  </a:cubicBezTo>
                  <a:cubicBezTo>
                    <a:pt x="357" y="742"/>
                    <a:pt x="344" y="742"/>
                    <a:pt x="338" y="742"/>
                  </a:cubicBezTo>
                  <a:cubicBezTo>
                    <a:pt x="331" y="742"/>
                    <a:pt x="318" y="749"/>
                    <a:pt x="311" y="762"/>
                  </a:cubicBezTo>
                  <a:cubicBezTo>
                    <a:pt x="298" y="768"/>
                    <a:pt x="291" y="782"/>
                    <a:pt x="291" y="788"/>
                  </a:cubicBezTo>
                  <a:cubicBezTo>
                    <a:pt x="291" y="802"/>
                    <a:pt x="291" y="808"/>
                    <a:pt x="298" y="815"/>
                  </a:cubicBezTo>
                  <a:cubicBezTo>
                    <a:pt x="304" y="821"/>
                    <a:pt x="304" y="821"/>
                    <a:pt x="311" y="821"/>
                  </a:cubicBezTo>
                  <a:cubicBezTo>
                    <a:pt x="318" y="821"/>
                    <a:pt x="318" y="821"/>
                    <a:pt x="324" y="821"/>
                  </a:cubicBezTo>
                  <a:cubicBezTo>
                    <a:pt x="331" y="821"/>
                    <a:pt x="338" y="815"/>
                    <a:pt x="344" y="815"/>
                  </a:cubicBezTo>
                  <a:cubicBezTo>
                    <a:pt x="344" y="815"/>
                    <a:pt x="357" y="808"/>
                    <a:pt x="364" y="802"/>
                  </a:cubicBezTo>
                  <a:cubicBezTo>
                    <a:pt x="377" y="795"/>
                    <a:pt x="391" y="788"/>
                    <a:pt x="404" y="782"/>
                  </a:cubicBezTo>
                  <a:cubicBezTo>
                    <a:pt x="417" y="775"/>
                    <a:pt x="424" y="768"/>
                    <a:pt x="437" y="768"/>
                  </a:cubicBezTo>
                  <a:cubicBezTo>
                    <a:pt x="450" y="768"/>
                    <a:pt x="457" y="768"/>
                    <a:pt x="470" y="768"/>
                  </a:cubicBezTo>
                  <a:cubicBezTo>
                    <a:pt x="477" y="775"/>
                    <a:pt x="490" y="782"/>
                    <a:pt x="496" y="788"/>
                  </a:cubicBezTo>
                  <a:cubicBezTo>
                    <a:pt x="510" y="802"/>
                    <a:pt x="516" y="815"/>
                    <a:pt x="523" y="828"/>
                  </a:cubicBezTo>
                  <a:cubicBezTo>
                    <a:pt x="523" y="848"/>
                    <a:pt x="523" y="861"/>
                    <a:pt x="516" y="881"/>
                  </a:cubicBezTo>
                  <a:close/>
                  <a:moveTo>
                    <a:pt x="722" y="682"/>
                  </a:moveTo>
                  <a:lnTo>
                    <a:pt x="722" y="682"/>
                  </a:lnTo>
                  <a:cubicBezTo>
                    <a:pt x="616" y="788"/>
                    <a:pt x="616" y="788"/>
                    <a:pt x="616" y="788"/>
                  </a:cubicBezTo>
                  <a:cubicBezTo>
                    <a:pt x="602" y="802"/>
                    <a:pt x="596" y="802"/>
                    <a:pt x="589" y="802"/>
                  </a:cubicBezTo>
                  <a:cubicBezTo>
                    <a:pt x="583" y="802"/>
                    <a:pt x="576" y="802"/>
                    <a:pt x="563" y="788"/>
                  </a:cubicBezTo>
                  <a:cubicBezTo>
                    <a:pt x="424" y="649"/>
                    <a:pt x="424" y="649"/>
                    <a:pt x="424" y="649"/>
                  </a:cubicBezTo>
                  <a:cubicBezTo>
                    <a:pt x="417" y="643"/>
                    <a:pt x="410" y="636"/>
                    <a:pt x="410" y="629"/>
                  </a:cubicBezTo>
                  <a:cubicBezTo>
                    <a:pt x="410" y="623"/>
                    <a:pt x="410" y="623"/>
                    <a:pt x="410" y="616"/>
                  </a:cubicBezTo>
                  <a:cubicBezTo>
                    <a:pt x="410" y="610"/>
                    <a:pt x="417" y="603"/>
                    <a:pt x="424" y="596"/>
                  </a:cubicBezTo>
                  <a:cubicBezTo>
                    <a:pt x="523" y="497"/>
                    <a:pt x="523" y="497"/>
                    <a:pt x="523" y="497"/>
                  </a:cubicBezTo>
                  <a:cubicBezTo>
                    <a:pt x="530" y="490"/>
                    <a:pt x="536" y="484"/>
                    <a:pt x="543" y="484"/>
                  </a:cubicBezTo>
                  <a:cubicBezTo>
                    <a:pt x="549" y="484"/>
                    <a:pt x="549" y="490"/>
                    <a:pt x="556" y="490"/>
                  </a:cubicBezTo>
                  <a:cubicBezTo>
                    <a:pt x="563" y="497"/>
                    <a:pt x="563" y="504"/>
                    <a:pt x="563" y="510"/>
                  </a:cubicBezTo>
                  <a:cubicBezTo>
                    <a:pt x="563" y="517"/>
                    <a:pt x="563" y="517"/>
                    <a:pt x="556" y="523"/>
                  </a:cubicBezTo>
                  <a:cubicBezTo>
                    <a:pt x="463" y="616"/>
                    <a:pt x="463" y="616"/>
                    <a:pt x="463" y="616"/>
                  </a:cubicBezTo>
                  <a:cubicBezTo>
                    <a:pt x="510" y="662"/>
                    <a:pt x="510" y="662"/>
                    <a:pt x="510" y="662"/>
                  </a:cubicBezTo>
                  <a:cubicBezTo>
                    <a:pt x="596" y="583"/>
                    <a:pt x="596" y="583"/>
                    <a:pt x="596" y="583"/>
                  </a:cubicBezTo>
                  <a:cubicBezTo>
                    <a:pt x="602" y="576"/>
                    <a:pt x="602" y="570"/>
                    <a:pt x="609" y="570"/>
                  </a:cubicBezTo>
                  <a:cubicBezTo>
                    <a:pt x="616" y="570"/>
                    <a:pt x="622" y="570"/>
                    <a:pt x="629" y="576"/>
                  </a:cubicBezTo>
                  <a:cubicBezTo>
                    <a:pt x="629" y="583"/>
                    <a:pt x="636" y="590"/>
                    <a:pt x="629" y="590"/>
                  </a:cubicBezTo>
                  <a:cubicBezTo>
                    <a:pt x="629" y="596"/>
                    <a:pt x="629" y="603"/>
                    <a:pt x="622" y="610"/>
                  </a:cubicBezTo>
                  <a:cubicBezTo>
                    <a:pt x="543" y="689"/>
                    <a:pt x="543" y="689"/>
                    <a:pt x="543" y="689"/>
                  </a:cubicBezTo>
                  <a:cubicBezTo>
                    <a:pt x="596" y="742"/>
                    <a:pt x="596" y="742"/>
                    <a:pt x="596" y="742"/>
                  </a:cubicBezTo>
                  <a:cubicBezTo>
                    <a:pt x="689" y="656"/>
                    <a:pt x="689" y="656"/>
                    <a:pt x="689" y="656"/>
                  </a:cubicBezTo>
                  <a:cubicBezTo>
                    <a:pt x="695" y="649"/>
                    <a:pt x="702" y="643"/>
                    <a:pt x="708" y="643"/>
                  </a:cubicBezTo>
                  <a:cubicBezTo>
                    <a:pt x="708" y="643"/>
                    <a:pt x="715" y="649"/>
                    <a:pt x="722" y="649"/>
                  </a:cubicBezTo>
                  <a:cubicBezTo>
                    <a:pt x="728" y="656"/>
                    <a:pt x="728" y="662"/>
                    <a:pt x="728" y="669"/>
                  </a:cubicBezTo>
                  <a:cubicBezTo>
                    <a:pt x="728" y="676"/>
                    <a:pt x="722" y="676"/>
                    <a:pt x="722" y="682"/>
                  </a:cubicBezTo>
                  <a:close/>
                  <a:moveTo>
                    <a:pt x="887" y="504"/>
                  </a:moveTo>
                  <a:lnTo>
                    <a:pt x="887" y="504"/>
                  </a:lnTo>
                  <a:cubicBezTo>
                    <a:pt x="881" y="523"/>
                    <a:pt x="874" y="537"/>
                    <a:pt x="854" y="557"/>
                  </a:cubicBezTo>
                  <a:cubicBezTo>
                    <a:pt x="841" y="570"/>
                    <a:pt x="828" y="576"/>
                    <a:pt x="808" y="590"/>
                  </a:cubicBezTo>
                  <a:cubicBezTo>
                    <a:pt x="795" y="596"/>
                    <a:pt x="775" y="596"/>
                    <a:pt x="761" y="596"/>
                  </a:cubicBezTo>
                  <a:cubicBezTo>
                    <a:pt x="742" y="596"/>
                    <a:pt x="728" y="590"/>
                    <a:pt x="708" y="583"/>
                  </a:cubicBezTo>
                  <a:cubicBezTo>
                    <a:pt x="695" y="576"/>
                    <a:pt x="675" y="563"/>
                    <a:pt x="662" y="550"/>
                  </a:cubicBezTo>
                  <a:cubicBezTo>
                    <a:pt x="649" y="530"/>
                    <a:pt x="636" y="517"/>
                    <a:pt x="629" y="504"/>
                  </a:cubicBezTo>
                  <a:cubicBezTo>
                    <a:pt x="622" y="484"/>
                    <a:pt x="616" y="470"/>
                    <a:pt x="616" y="451"/>
                  </a:cubicBezTo>
                  <a:cubicBezTo>
                    <a:pt x="616" y="437"/>
                    <a:pt x="616" y="418"/>
                    <a:pt x="622" y="404"/>
                  </a:cubicBezTo>
                  <a:cubicBezTo>
                    <a:pt x="629" y="384"/>
                    <a:pt x="642" y="371"/>
                    <a:pt x="655" y="358"/>
                  </a:cubicBezTo>
                  <a:cubicBezTo>
                    <a:pt x="675" y="338"/>
                    <a:pt x="695" y="325"/>
                    <a:pt x="722" y="318"/>
                  </a:cubicBezTo>
                  <a:cubicBezTo>
                    <a:pt x="742" y="312"/>
                    <a:pt x="768" y="312"/>
                    <a:pt x="788" y="318"/>
                  </a:cubicBezTo>
                  <a:cubicBezTo>
                    <a:pt x="808" y="325"/>
                    <a:pt x="828" y="338"/>
                    <a:pt x="854" y="358"/>
                  </a:cubicBezTo>
                  <a:cubicBezTo>
                    <a:pt x="867" y="378"/>
                    <a:pt x="881" y="391"/>
                    <a:pt x="887" y="404"/>
                  </a:cubicBezTo>
                  <a:cubicBezTo>
                    <a:pt x="894" y="424"/>
                    <a:pt x="901" y="437"/>
                    <a:pt x="901" y="457"/>
                  </a:cubicBezTo>
                  <a:cubicBezTo>
                    <a:pt x="901" y="470"/>
                    <a:pt x="894" y="490"/>
                    <a:pt x="887" y="504"/>
                  </a:cubicBezTo>
                  <a:close/>
                  <a:moveTo>
                    <a:pt x="887" y="504"/>
                  </a:moveTo>
                  <a:lnTo>
                    <a:pt x="887" y="504"/>
                  </a:lnTo>
                  <a:close/>
                </a:path>
              </a:pathLst>
            </a:custGeom>
            <a:solidFill>
              <a:schemeClr val="bg1"/>
            </a:solidFill>
            <a:ln>
              <a:noFill/>
            </a:ln>
            <a:effectLst/>
          </p:spPr>
          <p:txBody>
            <a:bodyPr wrap="none" anchor="ctr"/>
            <a:lstStyle/>
            <a:p>
              <a:endParaRPr lang="en-US" dirty="0">
                <a:latin typeface="Lato Light"/>
              </a:endParaRPr>
            </a:p>
          </p:txBody>
        </p:sp>
        <p:grpSp>
          <p:nvGrpSpPr>
            <p:cNvPr id="391" name="Group 390"/>
            <p:cNvGrpSpPr/>
            <p:nvPr/>
          </p:nvGrpSpPr>
          <p:grpSpPr>
            <a:xfrm>
              <a:off x="14593194" y="5948040"/>
              <a:ext cx="1404923" cy="1294259"/>
              <a:chOff x="14726874" y="6750120"/>
              <a:chExt cx="1404923" cy="1294259"/>
            </a:xfrm>
          </p:grpSpPr>
          <p:grpSp>
            <p:nvGrpSpPr>
              <p:cNvPr id="403" name="Group 402"/>
              <p:cNvGrpSpPr/>
              <p:nvPr/>
            </p:nvGrpSpPr>
            <p:grpSpPr>
              <a:xfrm>
                <a:off x="14726874" y="6750120"/>
                <a:ext cx="1404923" cy="1294259"/>
                <a:chOff x="13296063" y="10607541"/>
                <a:chExt cx="1265763" cy="1166060"/>
              </a:xfrm>
              <a:solidFill>
                <a:schemeClr val="accent2"/>
              </a:solidFill>
            </p:grpSpPr>
            <p:sp>
              <p:nvSpPr>
                <p:cNvPr id="405" name="Freeform 269"/>
                <p:cNvSpPr>
                  <a:spLocks noChangeArrowheads="1"/>
                </p:cNvSpPr>
                <p:nvPr/>
              </p:nvSpPr>
              <p:spPr bwMode="auto">
                <a:xfrm>
                  <a:off x="13349333" y="10670914"/>
                  <a:ext cx="1141470" cy="1039314"/>
                </a:xfrm>
                <a:custGeom>
                  <a:avLst/>
                  <a:gdLst>
                    <a:gd name="T0" fmla="*/ 994 w 1989"/>
                    <a:gd name="T1" fmla="*/ 0 h 1812"/>
                    <a:gd name="T2" fmla="*/ 994 w 1989"/>
                    <a:gd name="T3" fmla="*/ 0 h 1812"/>
                    <a:gd name="T4" fmla="*/ 354 w 1989"/>
                    <a:gd name="T5" fmla="*/ 268 h 1812"/>
                    <a:gd name="T6" fmla="*/ 354 w 1989"/>
                    <a:gd name="T7" fmla="*/ 1548 h 1812"/>
                    <a:gd name="T8" fmla="*/ 994 w 1989"/>
                    <a:gd name="T9" fmla="*/ 1811 h 1812"/>
                    <a:gd name="T10" fmla="*/ 1634 w 1989"/>
                    <a:gd name="T11" fmla="*/ 1548 h 1812"/>
                    <a:gd name="T12" fmla="*/ 1634 w 1989"/>
                    <a:gd name="T13" fmla="*/ 268 h 1812"/>
                    <a:gd name="T14" fmla="*/ 994 w 1989"/>
                    <a:gd name="T15" fmla="*/ 0 h 1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9" h="1812">
                      <a:moveTo>
                        <a:pt x="994" y="0"/>
                      </a:moveTo>
                      <a:lnTo>
                        <a:pt x="994" y="0"/>
                      </a:lnTo>
                      <a:cubicBezTo>
                        <a:pt x="766" y="0"/>
                        <a:pt x="532" y="91"/>
                        <a:pt x="354" y="268"/>
                      </a:cubicBezTo>
                      <a:cubicBezTo>
                        <a:pt x="0" y="622"/>
                        <a:pt x="0" y="1194"/>
                        <a:pt x="354" y="1548"/>
                      </a:cubicBezTo>
                      <a:cubicBezTo>
                        <a:pt x="532" y="1725"/>
                        <a:pt x="766" y="1811"/>
                        <a:pt x="994" y="1811"/>
                      </a:cubicBezTo>
                      <a:cubicBezTo>
                        <a:pt x="1229" y="1811"/>
                        <a:pt x="1457" y="1725"/>
                        <a:pt x="1634" y="1548"/>
                      </a:cubicBezTo>
                      <a:cubicBezTo>
                        <a:pt x="1988" y="1194"/>
                        <a:pt x="1988" y="622"/>
                        <a:pt x="1634" y="268"/>
                      </a:cubicBezTo>
                      <a:cubicBezTo>
                        <a:pt x="1457" y="91"/>
                        <a:pt x="1229" y="0"/>
                        <a:pt x="994" y="0"/>
                      </a:cubicBezTo>
                    </a:path>
                  </a:pathLst>
                </a:custGeom>
                <a:solidFill>
                  <a:schemeClr val="accent3"/>
                </a:solidFill>
                <a:ln w="9525" cap="flat">
                  <a:solidFill>
                    <a:schemeClr val="accent3"/>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6" name="Freeform 270"/>
                <p:cNvSpPr>
                  <a:spLocks noChangeArrowheads="1"/>
                </p:cNvSpPr>
                <p:nvPr/>
              </p:nvSpPr>
              <p:spPr bwMode="auto">
                <a:xfrm>
                  <a:off x="13296063" y="10607541"/>
                  <a:ext cx="1265763" cy="1166060"/>
                </a:xfrm>
                <a:custGeom>
                  <a:avLst/>
                  <a:gdLst>
                    <a:gd name="T0" fmla="*/ 1085 w 2206"/>
                    <a:gd name="T1" fmla="*/ 2005 h 2035"/>
                    <a:gd name="T2" fmla="*/ 1085 w 2206"/>
                    <a:gd name="T3" fmla="*/ 2005 h 2035"/>
                    <a:gd name="T4" fmla="*/ 383 w 2206"/>
                    <a:gd name="T5" fmla="*/ 1714 h 2035"/>
                    <a:gd name="T6" fmla="*/ 383 w 2206"/>
                    <a:gd name="T7" fmla="*/ 314 h 2035"/>
                    <a:gd name="T8" fmla="*/ 1085 w 2206"/>
                    <a:gd name="T9" fmla="*/ 23 h 2035"/>
                    <a:gd name="T10" fmla="*/ 1788 w 2206"/>
                    <a:gd name="T11" fmla="*/ 314 h 2035"/>
                    <a:gd name="T12" fmla="*/ 1788 w 2206"/>
                    <a:gd name="T13" fmla="*/ 1714 h 2035"/>
                    <a:gd name="T14" fmla="*/ 1085 w 2206"/>
                    <a:gd name="T15" fmla="*/ 2005 h 2035"/>
                    <a:gd name="T16" fmla="*/ 1085 w 2206"/>
                    <a:gd name="T17" fmla="*/ 0 h 2035"/>
                    <a:gd name="T18" fmla="*/ 1085 w 2206"/>
                    <a:gd name="T19" fmla="*/ 0 h 2035"/>
                    <a:gd name="T20" fmla="*/ 366 w 2206"/>
                    <a:gd name="T21" fmla="*/ 297 h 2035"/>
                    <a:gd name="T22" fmla="*/ 68 w 2206"/>
                    <a:gd name="T23" fmla="*/ 1017 h 2035"/>
                    <a:gd name="T24" fmla="*/ 366 w 2206"/>
                    <a:gd name="T25" fmla="*/ 1737 h 2035"/>
                    <a:gd name="T26" fmla="*/ 1085 w 2206"/>
                    <a:gd name="T27" fmla="*/ 2034 h 2035"/>
                    <a:gd name="T28" fmla="*/ 1085 w 2206"/>
                    <a:gd name="T29" fmla="*/ 2034 h 2035"/>
                    <a:gd name="T30" fmla="*/ 1805 w 2206"/>
                    <a:gd name="T31" fmla="*/ 1737 h 2035"/>
                    <a:gd name="T32" fmla="*/ 1805 w 2206"/>
                    <a:gd name="T33" fmla="*/ 297 h 2035"/>
                    <a:gd name="T34" fmla="*/ 1085 w 2206"/>
                    <a:gd name="T35" fmla="*/ 0 h 2035"/>
                    <a:gd name="T36" fmla="*/ 1085 w 2206"/>
                    <a:gd name="T37" fmla="*/ 2005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6" h="2035">
                      <a:moveTo>
                        <a:pt x="1085" y="2005"/>
                      </a:moveTo>
                      <a:lnTo>
                        <a:pt x="1085" y="2005"/>
                      </a:lnTo>
                      <a:cubicBezTo>
                        <a:pt x="823" y="2005"/>
                        <a:pt x="571" y="1902"/>
                        <a:pt x="383" y="1714"/>
                      </a:cubicBezTo>
                      <a:cubicBezTo>
                        <a:pt x="0" y="1331"/>
                        <a:pt x="0" y="703"/>
                        <a:pt x="383" y="314"/>
                      </a:cubicBezTo>
                      <a:cubicBezTo>
                        <a:pt x="571" y="126"/>
                        <a:pt x="823" y="23"/>
                        <a:pt x="1085" y="23"/>
                      </a:cubicBezTo>
                      <a:cubicBezTo>
                        <a:pt x="1354" y="23"/>
                        <a:pt x="1600" y="126"/>
                        <a:pt x="1788" y="314"/>
                      </a:cubicBezTo>
                      <a:cubicBezTo>
                        <a:pt x="2177" y="703"/>
                        <a:pt x="2177" y="1331"/>
                        <a:pt x="1788" y="1714"/>
                      </a:cubicBezTo>
                      <a:cubicBezTo>
                        <a:pt x="1600" y="1902"/>
                        <a:pt x="1354" y="2005"/>
                        <a:pt x="1085" y="2005"/>
                      </a:cubicBezTo>
                      <a:lnTo>
                        <a:pt x="1085" y="0"/>
                      </a:lnTo>
                      <a:lnTo>
                        <a:pt x="1085" y="0"/>
                      </a:lnTo>
                      <a:cubicBezTo>
                        <a:pt x="817" y="0"/>
                        <a:pt x="560" y="103"/>
                        <a:pt x="366" y="297"/>
                      </a:cubicBezTo>
                      <a:cubicBezTo>
                        <a:pt x="177" y="486"/>
                        <a:pt x="68" y="743"/>
                        <a:pt x="68" y="1017"/>
                      </a:cubicBezTo>
                      <a:cubicBezTo>
                        <a:pt x="68" y="1285"/>
                        <a:pt x="177" y="1542"/>
                        <a:pt x="366" y="1737"/>
                      </a:cubicBezTo>
                      <a:cubicBezTo>
                        <a:pt x="560" y="1925"/>
                        <a:pt x="817" y="2034"/>
                        <a:pt x="1085" y="2034"/>
                      </a:cubicBezTo>
                      <a:lnTo>
                        <a:pt x="1085" y="2034"/>
                      </a:lnTo>
                      <a:cubicBezTo>
                        <a:pt x="1360" y="2034"/>
                        <a:pt x="1611" y="1925"/>
                        <a:pt x="1805" y="1737"/>
                      </a:cubicBezTo>
                      <a:cubicBezTo>
                        <a:pt x="2205" y="1337"/>
                        <a:pt x="2205" y="691"/>
                        <a:pt x="1805" y="297"/>
                      </a:cubicBezTo>
                      <a:cubicBezTo>
                        <a:pt x="1611" y="103"/>
                        <a:pt x="1360" y="0"/>
                        <a:pt x="1085" y="0"/>
                      </a:cubicBezTo>
                      <a:lnTo>
                        <a:pt x="1085" y="2005"/>
                      </a:lnTo>
                    </a:path>
                  </a:pathLst>
                </a:custGeom>
                <a:solidFill>
                  <a:schemeClr val="accent3"/>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sp>
            <p:nvSpPr>
              <p:cNvPr id="404" name="Freeform 116"/>
              <p:cNvSpPr>
                <a:spLocks noChangeArrowheads="1"/>
              </p:cNvSpPr>
              <p:nvPr/>
            </p:nvSpPr>
            <p:spPr bwMode="auto">
              <a:xfrm>
                <a:off x="15167722" y="7085367"/>
                <a:ext cx="532736" cy="55383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nvGrpSpPr>
            <p:cNvPr id="392" name="Group 391"/>
            <p:cNvGrpSpPr/>
            <p:nvPr/>
          </p:nvGrpSpPr>
          <p:grpSpPr>
            <a:xfrm>
              <a:off x="16109791" y="6436251"/>
              <a:ext cx="304072" cy="303870"/>
              <a:chOff x="8571240" y="5550087"/>
              <a:chExt cx="304072" cy="303870"/>
            </a:xfrm>
          </p:grpSpPr>
          <p:sp>
            <p:nvSpPr>
              <p:cNvPr id="399" name="Freeform 324"/>
              <p:cNvSpPr>
                <a:spLocks noChangeArrowheads="1"/>
              </p:cNvSpPr>
              <p:nvPr/>
            </p:nvSpPr>
            <p:spPr bwMode="auto">
              <a:xfrm>
                <a:off x="8571240" y="5550087"/>
                <a:ext cx="304072" cy="303870"/>
              </a:xfrm>
              <a:custGeom>
                <a:avLst/>
                <a:gdLst>
                  <a:gd name="T0" fmla="*/ 480 w 481"/>
                  <a:gd name="T1" fmla="*/ 240 h 481"/>
                  <a:gd name="T2" fmla="*/ 480 w 481"/>
                  <a:gd name="T3" fmla="*/ 240 h 481"/>
                  <a:gd name="T4" fmla="*/ 240 w 481"/>
                  <a:gd name="T5" fmla="*/ 0 h 481"/>
                  <a:gd name="T6" fmla="*/ 0 w 481"/>
                  <a:gd name="T7" fmla="*/ 240 h 481"/>
                  <a:gd name="T8" fmla="*/ 240 w 481"/>
                  <a:gd name="T9" fmla="*/ 480 h 481"/>
                  <a:gd name="T10" fmla="*/ 480 w 481"/>
                  <a:gd name="T11" fmla="*/ 240 h 481"/>
                </a:gdLst>
                <a:ahLst/>
                <a:cxnLst>
                  <a:cxn ang="0">
                    <a:pos x="T0" y="T1"/>
                  </a:cxn>
                  <a:cxn ang="0">
                    <a:pos x="T2" y="T3"/>
                  </a:cxn>
                  <a:cxn ang="0">
                    <a:pos x="T4" y="T5"/>
                  </a:cxn>
                  <a:cxn ang="0">
                    <a:pos x="T6" y="T7"/>
                  </a:cxn>
                  <a:cxn ang="0">
                    <a:pos x="T8" y="T9"/>
                  </a:cxn>
                  <a:cxn ang="0">
                    <a:pos x="T10" y="T11"/>
                  </a:cxn>
                </a:cxnLst>
                <a:rect l="0" t="0" r="r" b="b"/>
                <a:pathLst>
                  <a:path w="481" h="481">
                    <a:moveTo>
                      <a:pt x="480" y="240"/>
                    </a:moveTo>
                    <a:lnTo>
                      <a:pt x="480" y="240"/>
                    </a:lnTo>
                    <a:cubicBezTo>
                      <a:pt x="480" y="109"/>
                      <a:pt x="371" y="0"/>
                      <a:pt x="240" y="0"/>
                    </a:cubicBezTo>
                    <a:cubicBezTo>
                      <a:pt x="103" y="0"/>
                      <a:pt x="0" y="109"/>
                      <a:pt x="0" y="240"/>
                    </a:cubicBezTo>
                    <a:cubicBezTo>
                      <a:pt x="0" y="372"/>
                      <a:pt x="103" y="480"/>
                      <a:pt x="240" y="480"/>
                    </a:cubicBezTo>
                    <a:cubicBezTo>
                      <a:pt x="371" y="480"/>
                      <a:pt x="480" y="372"/>
                      <a:pt x="480" y="240"/>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nvGrpSpPr>
              <p:cNvPr id="400" name="Group 399"/>
              <p:cNvGrpSpPr/>
              <p:nvPr/>
            </p:nvGrpSpPr>
            <p:grpSpPr>
              <a:xfrm>
                <a:off x="8633181" y="5620427"/>
                <a:ext cx="183006" cy="180070"/>
                <a:chOff x="8633181" y="5620427"/>
                <a:chExt cx="183006" cy="180070"/>
              </a:xfrm>
              <a:solidFill>
                <a:schemeClr val="bg1"/>
              </a:solidFill>
            </p:grpSpPr>
            <p:sp>
              <p:nvSpPr>
                <p:cNvPr id="401" name="Freeform 325"/>
                <p:cNvSpPr>
                  <a:spLocks noChangeArrowheads="1"/>
                </p:cNvSpPr>
                <p:nvPr/>
              </p:nvSpPr>
              <p:spPr bwMode="auto">
                <a:xfrm>
                  <a:off x="8717645" y="5620427"/>
                  <a:ext cx="16893" cy="180070"/>
                </a:xfrm>
                <a:custGeom>
                  <a:avLst/>
                  <a:gdLst>
                    <a:gd name="T0" fmla="*/ 28 w 29"/>
                    <a:gd name="T1" fmla="*/ 285 h 286"/>
                    <a:gd name="T2" fmla="*/ 0 w 29"/>
                    <a:gd name="T3" fmla="*/ 285 h 286"/>
                    <a:gd name="T4" fmla="*/ 0 w 29"/>
                    <a:gd name="T5" fmla="*/ 0 h 286"/>
                    <a:gd name="T6" fmla="*/ 28 w 29"/>
                    <a:gd name="T7" fmla="*/ 0 h 286"/>
                    <a:gd name="T8" fmla="*/ 28 w 29"/>
                    <a:gd name="T9" fmla="*/ 285 h 286"/>
                  </a:gdLst>
                  <a:ahLst/>
                  <a:cxnLst>
                    <a:cxn ang="0">
                      <a:pos x="T0" y="T1"/>
                    </a:cxn>
                    <a:cxn ang="0">
                      <a:pos x="T2" y="T3"/>
                    </a:cxn>
                    <a:cxn ang="0">
                      <a:pos x="T4" y="T5"/>
                    </a:cxn>
                    <a:cxn ang="0">
                      <a:pos x="T6" y="T7"/>
                    </a:cxn>
                    <a:cxn ang="0">
                      <a:pos x="T8" y="T9"/>
                    </a:cxn>
                  </a:cxnLst>
                  <a:rect l="0" t="0" r="r" b="b"/>
                  <a:pathLst>
                    <a:path w="29" h="286">
                      <a:moveTo>
                        <a:pt x="28" y="285"/>
                      </a:moveTo>
                      <a:lnTo>
                        <a:pt x="0" y="285"/>
                      </a:lnTo>
                      <a:lnTo>
                        <a:pt x="0" y="0"/>
                      </a:lnTo>
                      <a:lnTo>
                        <a:pt x="28" y="0"/>
                      </a:lnTo>
                      <a:lnTo>
                        <a:pt x="28" y="28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sp>
              <p:nvSpPr>
                <p:cNvPr id="402" name="Freeform 326"/>
                <p:cNvSpPr>
                  <a:spLocks noChangeArrowheads="1"/>
                </p:cNvSpPr>
                <p:nvPr/>
              </p:nvSpPr>
              <p:spPr bwMode="auto">
                <a:xfrm>
                  <a:off x="8633181" y="5699209"/>
                  <a:ext cx="183006" cy="19695"/>
                </a:xfrm>
                <a:custGeom>
                  <a:avLst/>
                  <a:gdLst>
                    <a:gd name="T0" fmla="*/ 0 w 293"/>
                    <a:gd name="T1" fmla="*/ 35 h 36"/>
                    <a:gd name="T2" fmla="*/ 0 w 293"/>
                    <a:gd name="T3" fmla="*/ 0 h 36"/>
                    <a:gd name="T4" fmla="*/ 292 w 293"/>
                    <a:gd name="T5" fmla="*/ 0 h 36"/>
                    <a:gd name="T6" fmla="*/ 292 w 293"/>
                    <a:gd name="T7" fmla="*/ 35 h 36"/>
                    <a:gd name="T8" fmla="*/ 0 w 293"/>
                    <a:gd name="T9" fmla="*/ 35 h 36"/>
                  </a:gdLst>
                  <a:ahLst/>
                  <a:cxnLst>
                    <a:cxn ang="0">
                      <a:pos x="T0" y="T1"/>
                    </a:cxn>
                    <a:cxn ang="0">
                      <a:pos x="T2" y="T3"/>
                    </a:cxn>
                    <a:cxn ang="0">
                      <a:pos x="T4" y="T5"/>
                    </a:cxn>
                    <a:cxn ang="0">
                      <a:pos x="T6" y="T7"/>
                    </a:cxn>
                    <a:cxn ang="0">
                      <a:pos x="T8" y="T9"/>
                    </a:cxn>
                  </a:cxnLst>
                  <a:rect l="0" t="0" r="r" b="b"/>
                  <a:pathLst>
                    <a:path w="293" h="36">
                      <a:moveTo>
                        <a:pt x="0" y="35"/>
                      </a:moveTo>
                      <a:lnTo>
                        <a:pt x="0" y="0"/>
                      </a:lnTo>
                      <a:lnTo>
                        <a:pt x="292" y="0"/>
                      </a:lnTo>
                      <a:lnTo>
                        <a:pt x="292" y="35"/>
                      </a:lnTo>
                      <a:lnTo>
                        <a:pt x="0"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latin typeface="Lato Light"/>
                  </a:endParaRPr>
                </a:p>
              </p:txBody>
            </p:sp>
          </p:grpSp>
        </p:grpSp>
        <p:grpSp>
          <p:nvGrpSpPr>
            <p:cNvPr id="393" name="Group 392"/>
            <p:cNvGrpSpPr/>
            <p:nvPr/>
          </p:nvGrpSpPr>
          <p:grpSpPr>
            <a:xfrm>
              <a:off x="9580624" y="2966968"/>
              <a:ext cx="5230618" cy="7756859"/>
              <a:chOff x="9803424" y="2432248"/>
              <a:chExt cx="4790308" cy="7756859"/>
            </a:xfrm>
          </p:grpSpPr>
          <p:sp>
            <p:nvSpPr>
              <p:cNvPr id="394" name="Freeform 224"/>
              <p:cNvSpPr>
                <a:spLocks noChangeArrowheads="1"/>
              </p:cNvSpPr>
              <p:nvPr/>
            </p:nvSpPr>
            <p:spPr bwMode="auto">
              <a:xfrm>
                <a:off x="9803424" y="7160533"/>
                <a:ext cx="1022841" cy="3028574"/>
              </a:xfrm>
              <a:custGeom>
                <a:avLst/>
                <a:gdLst>
                  <a:gd name="T0" fmla="*/ 279 w 309"/>
                  <a:gd name="T1" fmla="*/ 201 h 908"/>
                  <a:gd name="T2" fmla="*/ 279 w 309"/>
                  <a:gd name="T3" fmla="*/ 201 h 908"/>
                  <a:gd name="T4" fmla="*/ 217 w 309"/>
                  <a:gd name="T5" fmla="*/ 176 h 908"/>
                  <a:gd name="T6" fmla="*/ 89 w 309"/>
                  <a:gd name="T7" fmla="*/ 176 h 908"/>
                  <a:gd name="T8" fmla="*/ 30 w 309"/>
                  <a:gd name="T9" fmla="*/ 201 h 908"/>
                  <a:gd name="T10" fmla="*/ 0 w 309"/>
                  <a:gd name="T11" fmla="*/ 276 h 908"/>
                  <a:gd name="T12" fmla="*/ 0 w 309"/>
                  <a:gd name="T13" fmla="*/ 487 h 908"/>
                  <a:gd name="T14" fmla="*/ 27 w 309"/>
                  <a:gd name="T15" fmla="*/ 515 h 908"/>
                  <a:gd name="T16" fmla="*/ 52 w 309"/>
                  <a:gd name="T17" fmla="*/ 487 h 908"/>
                  <a:gd name="T18" fmla="*/ 52 w 309"/>
                  <a:gd name="T19" fmla="*/ 276 h 908"/>
                  <a:gd name="T20" fmla="*/ 65 w 309"/>
                  <a:gd name="T21" fmla="*/ 239 h 908"/>
                  <a:gd name="T22" fmla="*/ 71 w 309"/>
                  <a:gd name="T23" fmla="*/ 233 h 908"/>
                  <a:gd name="T24" fmla="*/ 71 w 309"/>
                  <a:gd name="T25" fmla="*/ 874 h 908"/>
                  <a:gd name="T26" fmla="*/ 103 w 309"/>
                  <a:gd name="T27" fmla="*/ 907 h 908"/>
                  <a:gd name="T28" fmla="*/ 135 w 309"/>
                  <a:gd name="T29" fmla="*/ 874 h 908"/>
                  <a:gd name="T30" fmla="*/ 135 w 309"/>
                  <a:gd name="T31" fmla="*/ 558 h 908"/>
                  <a:gd name="T32" fmla="*/ 173 w 309"/>
                  <a:gd name="T33" fmla="*/ 558 h 908"/>
                  <a:gd name="T34" fmla="*/ 173 w 309"/>
                  <a:gd name="T35" fmla="*/ 874 h 908"/>
                  <a:gd name="T36" fmla="*/ 206 w 309"/>
                  <a:gd name="T37" fmla="*/ 907 h 908"/>
                  <a:gd name="T38" fmla="*/ 238 w 309"/>
                  <a:gd name="T39" fmla="*/ 874 h 908"/>
                  <a:gd name="T40" fmla="*/ 238 w 309"/>
                  <a:gd name="T41" fmla="*/ 233 h 908"/>
                  <a:gd name="T42" fmla="*/ 244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9 w 309"/>
                  <a:gd name="T55" fmla="*/ 201 h 908"/>
                  <a:gd name="T56" fmla="*/ 155 w 309"/>
                  <a:gd name="T57" fmla="*/ 147 h 908"/>
                  <a:gd name="T58" fmla="*/ 155 w 309"/>
                  <a:gd name="T59" fmla="*/ 147 h 908"/>
                  <a:gd name="T60" fmla="*/ 219 w 309"/>
                  <a:gd name="T61" fmla="*/ 73 h 908"/>
                  <a:gd name="T62" fmla="*/ 155 w 309"/>
                  <a:gd name="T63" fmla="*/ 0 h 908"/>
                  <a:gd name="T64" fmla="*/ 89 w 309"/>
                  <a:gd name="T65" fmla="*/ 73 h 908"/>
                  <a:gd name="T66" fmla="*/ 155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9" y="201"/>
                    </a:moveTo>
                    <a:lnTo>
                      <a:pt x="279" y="201"/>
                    </a:lnTo>
                    <a:cubicBezTo>
                      <a:pt x="254"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7" y="236"/>
                      <a:pt x="67" y="233"/>
                      <a:pt x="71" y="233"/>
                    </a:cubicBezTo>
                    <a:cubicBezTo>
                      <a:pt x="71" y="874"/>
                      <a:pt x="71" y="874"/>
                      <a:pt x="71" y="874"/>
                    </a:cubicBezTo>
                    <a:cubicBezTo>
                      <a:pt x="71" y="893"/>
                      <a:pt x="87" y="907"/>
                      <a:pt x="103" y="907"/>
                    </a:cubicBezTo>
                    <a:cubicBezTo>
                      <a:pt x="122" y="907"/>
                      <a:pt x="135" y="893"/>
                      <a:pt x="135" y="874"/>
                    </a:cubicBezTo>
                    <a:cubicBezTo>
                      <a:pt x="135" y="558"/>
                      <a:pt x="135" y="558"/>
                      <a:pt x="135"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4" y="258"/>
                      <a:pt x="254" y="276"/>
                    </a:cubicBezTo>
                    <a:cubicBezTo>
                      <a:pt x="254" y="487"/>
                      <a:pt x="254" y="487"/>
                      <a:pt x="254" y="487"/>
                    </a:cubicBezTo>
                    <a:cubicBezTo>
                      <a:pt x="254" y="501"/>
                      <a:pt x="268" y="515"/>
                      <a:pt x="281" y="515"/>
                    </a:cubicBezTo>
                    <a:cubicBezTo>
                      <a:pt x="295" y="515"/>
                      <a:pt x="308" y="501"/>
                      <a:pt x="308" y="487"/>
                    </a:cubicBezTo>
                    <a:cubicBezTo>
                      <a:pt x="308" y="276"/>
                      <a:pt x="308" y="276"/>
                      <a:pt x="308" y="276"/>
                    </a:cubicBezTo>
                    <a:cubicBezTo>
                      <a:pt x="308" y="244"/>
                      <a:pt x="298" y="217"/>
                      <a:pt x="279" y="201"/>
                    </a:cubicBezTo>
                    <a:close/>
                    <a:moveTo>
                      <a:pt x="155" y="147"/>
                    </a:moveTo>
                    <a:lnTo>
                      <a:pt x="155" y="147"/>
                    </a:lnTo>
                    <a:cubicBezTo>
                      <a:pt x="190" y="147"/>
                      <a:pt x="219" y="114"/>
                      <a:pt x="219" y="73"/>
                    </a:cubicBezTo>
                    <a:cubicBezTo>
                      <a:pt x="219" y="33"/>
                      <a:pt x="190" y="0"/>
                      <a:pt x="155" y="0"/>
                    </a:cubicBezTo>
                    <a:cubicBezTo>
                      <a:pt x="119" y="0"/>
                      <a:pt x="89" y="33"/>
                      <a:pt x="89" y="73"/>
                    </a:cubicBezTo>
                    <a:cubicBezTo>
                      <a:pt x="89" y="114"/>
                      <a:pt x="119" y="147"/>
                      <a:pt x="155"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5" name="Freeform 225"/>
              <p:cNvSpPr>
                <a:spLocks noChangeArrowheads="1"/>
              </p:cNvSpPr>
              <p:nvPr/>
            </p:nvSpPr>
            <p:spPr bwMode="auto">
              <a:xfrm>
                <a:off x="11678630" y="7160533"/>
                <a:ext cx="1022841" cy="3028574"/>
              </a:xfrm>
              <a:custGeom>
                <a:avLst/>
                <a:gdLst>
                  <a:gd name="T0" fmla="*/ 279 w 310"/>
                  <a:gd name="T1" fmla="*/ 201 h 908"/>
                  <a:gd name="T2" fmla="*/ 279 w 310"/>
                  <a:gd name="T3" fmla="*/ 201 h 908"/>
                  <a:gd name="T4" fmla="*/ 217 w 310"/>
                  <a:gd name="T5" fmla="*/ 176 h 908"/>
                  <a:gd name="T6" fmla="*/ 89 w 310"/>
                  <a:gd name="T7" fmla="*/ 176 h 908"/>
                  <a:gd name="T8" fmla="*/ 30 w 310"/>
                  <a:gd name="T9" fmla="*/ 201 h 908"/>
                  <a:gd name="T10" fmla="*/ 0 w 310"/>
                  <a:gd name="T11" fmla="*/ 276 h 908"/>
                  <a:gd name="T12" fmla="*/ 0 w 310"/>
                  <a:gd name="T13" fmla="*/ 487 h 908"/>
                  <a:gd name="T14" fmla="*/ 27 w 310"/>
                  <a:gd name="T15" fmla="*/ 515 h 908"/>
                  <a:gd name="T16" fmla="*/ 52 w 310"/>
                  <a:gd name="T17" fmla="*/ 487 h 908"/>
                  <a:gd name="T18" fmla="*/ 52 w 310"/>
                  <a:gd name="T19" fmla="*/ 276 h 908"/>
                  <a:gd name="T20" fmla="*/ 65 w 310"/>
                  <a:gd name="T21" fmla="*/ 239 h 908"/>
                  <a:gd name="T22" fmla="*/ 70 w 310"/>
                  <a:gd name="T23" fmla="*/ 233 h 908"/>
                  <a:gd name="T24" fmla="*/ 70 w 310"/>
                  <a:gd name="T25" fmla="*/ 874 h 908"/>
                  <a:gd name="T26" fmla="*/ 103 w 310"/>
                  <a:gd name="T27" fmla="*/ 907 h 908"/>
                  <a:gd name="T28" fmla="*/ 136 w 310"/>
                  <a:gd name="T29" fmla="*/ 874 h 908"/>
                  <a:gd name="T30" fmla="*/ 136 w 310"/>
                  <a:gd name="T31" fmla="*/ 558 h 908"/>
                  <a:gd name="T32" fmla="*/ 173 w 310"/>
                  <a:gd name="T33" fmla="*/ 558 h 908"/>
                  <a:gd name="T34" fmla="*/ 173 w 310"/>
                  <a:gd name="T35" fmla="*/ 874 h 908"/>
                  <a:gd name="T36" fmla="*/ 206 w 310"/>
                  <a:gd name="T37" fmla="*/ 907 h 908"/>
                  <a:gd name="T38" fmla="*/ 238 w 310"/>
                  <a:gd name="T39" fmla="*/ 874 h 908"/>
                  <a:gd name="T40" fmla="*/ 238 w 310"/>
                  <a:gd name="T41" fmla="*/ 233 h 908"/>
                  <a:gd name="T42" fmla="*/ 244 w 310"/>
                  <a:gd name="T43" fmla="*/ 236 h 908"/>
                  <a:gd name="T44" fmla="*/ 255 w 310"/>
                  <a:gd name="T45" fmla="*/ 276 h 908"/>
                  <a:gd name="T46" fmla="*/ 255 w 310"/>
                  <a:gd name="T47" fmla="*/ 487 h 908"/>
                  <a:gd name="T48" fmla="*/ 282 w 310"/>
                  <a:gd name="T49" fmla="*/ 515 h 908"/>
                  <a:gd name="T50" fmla="*/ 309 w 310"/>
                  <a:gd name="T51" fmla="*/ 487 h 908"/>
                  <a:gd name="T52" fmla="*/ 309 w 310"/>
                  <a:gd name="T53" fmla="*/ 276 h 908"/>
                  <a:gd name="T54" fmla="*/ 279 w 310"/>
                  <a:gd name="T55" fmla="*/ 201 h 908"/>
                  <a:gd name="T56" fmla="*/ 154 w 310"/>
                  <a:gd name="T57" fmla="*/ 147 h 908"/>
                  <a:gd name="T58" fmla="*/ 154 w 310"/>
                  <a:gd name="T59" fmla="*/ 147 h 908"/>
                  <a:gd name="T60" fmla="*/ 220 w 310"/>
                  <a:gd name="T61" fmla="*/ 73 h 908"/>
                  <a:gd name="T62" fmla="*/ 154 w 310"/>
                  <a:gd name="T63" fmla="*/ 0 h 908"/>
                  <a:gd name="T64" fmla="*/ 89 w 310"/>
                  <a:gd name="T65" fmla="*/ 73 h 908"/>
                  <a:gd name="T66" fmla="*/ 154 w 310"/>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08">
                    <a:moveTo>
                      <a:pt x="279" y="201"/>
                    </a:moveTo>
                    <a:lnTo>
                      <a:pt x="279" y="201"/>
                    </a:lnTo>
                    <a:cubicBezTo>
                      <a:pt x="255" y="176"/>
                      <a:pt x="225" y="176"/>
                      <a:pt x="217" y="176"/>
                    </a:cubicBezTo>
                    <a:cubicBezTo>
                      <a:pt x="89" y="176"/>
                      <a:pt x="89" y="176"/>
                      <a:pt x="89" y="176"/>
                    </a:cubicBezTo>
                    <a:cubicBezTo>
                      <a:pt x="84" y="176"/>
                      <a:pt x="54" y="176"/>
                      <a:pt x="30" y="201"/>
                    </a:cubicBezTo>
                    <a:cubicBezTo>
                      <a:pt x="11" y="217"/>
                      <a:pt x="0" y="244"/>
                      <a:pt x="0" y="276"/>
                    </a:cubicBezTo>
                    <a:cubicBezTo>
                      <a:pt x="0" y="487"/>
                      <a:pt x="0" y="487"/>
                      <a:pt x="0" y="487"/>
                    </a:cubicBezTo>
                    <a:cubicBezTo>
                      <a:pt x="0" y="501"/>
                      <a:pt x="11" y="515"/>
                      <a:pt x="27" y="515"/>
                    </a:cubicBezTo>
                    <a:cubicBezTo>
                      <a:pt x="41" y="515"/>
                      <a:pt x="52" y="501"/>
                      <a:pt x="52" y="487"/>
                    </a:cubicBezTo>
                    <a:cubicBezTo>
                      <a:pt x="52" y="276"/>
                      <a:pt x="52" y="276"/>
                      <a:pt x="52" y="276"/>
                    </a:cubicBezTo>
                    <a:cubicBezTo>
                      <a:pt x="52" y="258"/>
                      <a:pt x="57" y="246"/>
                      <a:pt x="65" y="239"/>
                    </a:cubicBezTo>
                    <a:cubicBezTo>
                      <a:pt x="68" y="236"/>
                      <a:pt x="68" y="233"/>
                      <a:pt x="70" y="233"/>
                    </a:cubicBezTo>
                    <a:cubicBezTo>
                      <a:pt x="70" y="874"/>
                      <a:pt x="70" y="874"/>
                      <a:pt x="70" y="874"/>
                    </a:cubicBezTo>
                    <a:cubicBezTo>
                      <a:pt x="70" y="893"/>
                      <a:pt x="87" y="907"/>
                      <a:pt x="103" y="907"/>
                    </a:cubicBezTo>
                    <a:cubicBezTo>
                      <a:pt x="122" y="907"/>
                      <a:pt x="136" y="893"/>
                      <a:pt x="136" y="874"/>
                    </a:cubicBezTo>
                    <a:cubicBezTo>
                      <a:pt x="136" y="558"/>
                      <a:pt x="136" y="558"/>
                      <a:pt x="136" y="558"/>
                    </a:cubicBezTo>
                    <a:cubicBezTo>
                      <a:pt x="173" y="558"/>
                      <a:pt x="173" y="558"/>
                      <a:pt x="173" y="558"/>
                    </a:cubicBezTo>
                    <a:cubicBezTo>
                      <a:pt x="173" y="874"/>
                      <a:pt x="173" y="874"/>
                      <a:pt x="173" y="874"/>
                    </a:cubicBezTo>
                    <a:cubicBezTo>
                      <a:pt x="173" y="893"/>
                      <a:pt x="187" y="907"/>
                      <a:pt x="206" y="907"/>
                    </a:cubicBezTo>
                    <a:cubicBezTo>
                      <a:pt x="222" y="907"/>
                      <a:pt x="238" y="893"/>
                      <a:pt x="238" y="874"/>
                    </a:cubicBezTo>
                    <a:cubicBezTo>
                      <a:pt x="238" y="233"/>
                      <a:pt x="238" y="233"/>
                      <a:pt x="238" y="233"/>
                    </a:cubicBezTo>
                    <a:cubicBezTo>
                      <a:pt x="238" y="233"/>
                      <a:pt x="241" y="236"/>
                      <a:pt x="244" y="236"/>
                    </a:cubicBezTo>
                    <a:cubicBezTo>
                      <a:pt x="252" y="244"/>
                      <a:pt x="255" y="258"/>
                      <a:pt x="255" y="276"/>
                    </a:cubicBezTo>
                    <a:cubicBezTo>
                      <a:pt x="255" y="487"/>
                      <a:pt x="255" y="487"/>
                      <a:pt x="255" y="487"/>
                    </a:cubicBezTo>
                    <a:cubicBezTo>
                      <a:pt x="255" y="501"/>
                      <a:pt x="268" y="515"/>
                      <a:pt x="282" y="515"/>
                    </a:cubicBezTo>
                    <a:cubicBezTo>
                      <a:pt x="295" y="515"/>
                      <a:pt x="309" y="501"/>
                      <a:pt x="309" y="487"/>
                    </a:cubicBezTo>
                    <a:cubicBezTo>
                      <a:pt x="309" y="276"/>
                      <a:pt x="309" y="276"/>
                      <a:pt x="309" y="276"/>
                    </a:cubicBezTo>
                    <a:cubicBezTo>
                      <a:pt x="309" y="244"/>
                      <a:pt x="298" y="217"/>
                      <a:pt x="279" y="201"/>
                    </a:cubicBezTo>
                    <a:close/>
                    <a:moveTo>
                      <a:pt x="154" y="147"/>
                    </a:moveTo>
                    <a:lnTo>
                      <a:pt x="154" y="147"/>
                    </a:lnTo>
                    <a:cubicBezTo>
                      <a:pt x="190" y="147"/>
                      <a:pt x="220" y="114"/>
                      <a:pt x="220" y="73"/>
                    </a:cubicBezTo>
                    <a:cubicBezTo>
                      <a:pt x="220" y="33"/>
                      <a:pt x="190" y="0"/>
                      <a:pt x="154" y="0"/>
                    </a:cubicBezTo>
                    <a:cubicBezTo>
                      <a:pt x="119" y="0"/>
                      <a:pt x="89" y="33"/>
                      <a:pt x="89" y="73"/>
                    </a:cubicBezTo>
                    <a:cubicBezTo>
                      <a:pt x="89" y="114"/>
                      <a:pt x="119" y="147"/>
                      <a:pt x="154"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6" name="Freeform 226"/>
              <p:cNvSpPr>
                <a:spLocks noChangeArrowheads="1"/>
              </p:cNvSpPr>
              <p:nvPr/>
            </p:nvSpPr>
            <p:spPr bwMode="auto">
              <a:xfrm>
                <a:off x="11678630" y="2432248"/>
                <a:ext cx="1022841" cy="3028574"/>
              </a:xfrm>
              <a:custGeom>
                <a:avLst/>
                <a:gdLst>
                  <a:gd name="T0" fmla="*/ 279 w 310"/>
                  <a:gd name="T1" fmla="*/ 203 h 910"/>
                  <a:gd name="T2" fmla="*/ 279 w 310"/>
                  <a:gd name="T3" fmla="*/ 203 h 910"/>
                  <a:gd name="T4" fmla="*/ 217 w 310"/>
                  <a:gd name="T5" fmla="*/ 179 h 910"/>
                  <a:gd name="T6" fmla="*/ 89 w 310"/>
                  <a:gd name="T7" fmla="*/ 179 h 910"/>
                  <a:gd name="T8" fmla="*/ 30 w 310"/>
                  <a:gd name="T9" fmla="*/ 203 h 910"/>
                  <a:gd name="T10" fmla="*/ 0 w 310"/>
                  <a:gd name="T11" fmla="*/ 279 h 910"/>
                  <a:gd name="T12" fmla="*/ 0 w 310"/>
                  <a:gd name="T13" fmla="*/ 490 h 910"/>
                  <a:gd name="T14" fmla="*/ 27 w 310"/>
                  <a:gd name="T15" fmla="*/ 517 h 910"/>
                  <a:gd name="T16" fmla="*/ 52 w 310"/>
                  <a:gd name="T17" fmla="*/ 490 h 910"/>
                  <a:gd name="T18" fmla="*/ 52 w 310"/>
                  <a:gd name="T19" fmla="*/ 279 h 910"/>
                  <a:gd name="T20" fmla="*/ 65 w 310"/>
                  <a:gd name="T21" fmla="*/ 241 h 910"/>
                  <a:gd name="T22" fmla="*/ 70 w 310"/>
                  <a:gd name="T23" fmla="*/ 236 h 910"/>
                  <a:gd name="T24" fmla="*/ 70 w 310"/>
                  <a:gd name="T25" fmla="*/ 877 h 910"/>
                  <a:gd name="T26" fmla="*/ 103 w 310"/>
                  <a:gd name="T27" fmla="*/ 909 h 910"/>
                  <a:gd name="T28" fmla="*/ 136 w 310"/>
                  <a:gd name="T29" fmla="*/ 877 h 910"/>
                  <a:gd name="T30" fmla="*/ 136 w 310"/>
                  <a:gd name="T31" fmla="*/ 560 h 910"/>
                  <a:gd name="T32" fmla="*/ 173 w 310"/>
                  <a:gd name="T33" fmla="*/ 560 h 910"/>
                  <a:gd name="T34" fmla="*/ 173 w 310"/>
                  <a:gd name="T35" fmla="*/ 877 h 910"/>
                  <a:gd name="T36" fmla="*/ 206 w 310"/>
                  <a:gd name="T37" fmla="*/ 909 h 910"/>
                  <a:gd name="T38" fmla="*/ 238 w 310"/>
                  <a:gd name="T39" fmla="*/ 877 h 910"/>
                  <a:gd name="T40" fmla="*/ 238 w 310"/>
                  <a:gd name="T41" fmla="*/ 236 h 910"/>
                  <a:gd name="T42" fmla="*/ 244 w 310"/>
                  <a:gd name="T43" fmla="*/ 238 h 910"/>
                  <a:gd name="T44" fmla="*/ 255 w 310"/>
                  <a:gd name="T45" fmla="*/ 279 h 910"/>
                  <a:gd name="T46" fmla="*/ 255 w 310"/>
                  <a:gd name="T47" fmla="*/ 490 h 910"/>
                  <a:gd name="T48" fmla="*/ 282 w 310"/>
                  <a:gd name="T49" fmla="*/ 517 h 910"/>
                  <a:gd name="T50" fmla="*/ 309 w 310"/>
                  <a:gd name="T51" fmla="*/ 490 h 910"/>
                  <a:gd name="T52" fmla="*/ 309 w 310"/>
                  <a:gd name="T53" fmla="*/ 279 h 910"/>
                  <a:gd name="T54" fmla="*/ 279 w 310"/>
                  <a:gd name="T55" fmla="*/ 203 h 910"/>
                  <a:gd name="T56" fmla="*/ 154 w 310"/>
                  <a:gd name="T57" fmla="*/ 149 h 910"/>
                  <a:gd name="T58" fmla="*/ 154 w 310"/>
                  <a:gd name="T59" fmla="*/ 149 h 910"/>
                  <a:gd name="T60" fmla="*/ 220 w 310"/>
                  <a:gd name="T61" fmla="*/ 73 h 910"/>
                  <a:gd name="T62" fmla="*/ 154 w 310"/>
                  <a:gd name="T63" fmla="*/ 0 h 910"/>
                  <a:gd name="T64" fmla="*/ 89 w 310"/>
                  <a:gd name="T65" fmla="*/ 73 h 910"/>
                  <a:gd name="T66" fmla="*/ 154 w 310"/>
                  <a:gd name="T67" fmla="*/ 149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0" h="910">
                    <a:moveTo>
                      <a:pt x="279" y="203"/>
                    </a:moveTo>
                    <a:lnTo>
                      <a:pt x="279" y="203"/>
                    </a:lnTo>
                    <a:cubicBezTo>
                      <a:pt x="255" y="179"/>
                      <a:pt x="225" y="179"/>
                      <a:pt x="217" y="179"/>
                    </a:cubicBezTo>
                    <a:cubicBezTo>
                      <a:pt x="89" y="179"/>
                      <a:pt x="89" y="179"/>
                      <a:pt x="89" y="179"/>
                    </a:cubicBezTo>
                    <a:cubicBezTo>
                      <a:pt x="84" y="179"/>
                      <a:pt x="54" y="179"/>
                      <a:pt x="30" y="203"/>
                    </a:cubicBezTo>
                    <a:cubicBezTo>
                      <a:pt x="11" y="219"/>
                      <a:pt x="0" y="246"/>
                      <a:pt x="0" y="279"/>
                    </a:cubicBezTo>
                    <a:cubicBezTo>
                      <a:pt x="0" y="490"/>
                      <a:pt x="0" y="490"/>
                      <a:pt x="0" y="490"/>
                    </a:cubicBezTo>
                    <a:cubicBezTo>
                      <a:pt x="0" y="503"/>
                      <a:pt x="11" y="517"/>
                      <a:pt x="27" y="517"/>
                    </a:cubicBezTo>
                    <a:cubicBezTo>
                      <a:pt x="41" y="517"/>
                      <a:pt x="52" y="503"/>
                      <a:pt x="52" y="490"/>
                    </a:cubicBezTo>
                    <a:cubicBezTo>
                      <a:pt x="52" y="279"/>
                      <a:pt x="52" y="279"/>
                      <a:pt x="52" y="279"/>
                    </a:cubicBezTo>
                    <a:cubicBezTo>
                      <a:pt x="52" y="259"/>
                      <a:pt x="57" y="246"/>
                      <a:pt x="65" y="241"/>
                    </a:cubicBezTo>
                    <a:cubicBezTo>
                      <a:pt x="68" y="238"/>
                      <a:pt x="68" y="236"/>
                      <a:pt x="70" y="236"/>
                    </a:cubicBezTo>
                    <a:cubicBezTo>
                      <a:pt x="70" y="877"/>
                      <a:pt x="70" y="877"/>
                      <a:pt x="70" y="877"/>
                    </a:cubicBezTo>
                    <a:cubicBezTo>
                      <a:pt x="70" y="896"/>
                      <a:pt x="87" y="909"/>
                      <a:pt x="103" y="909"/>
                    </a:cubicBezTo>
                    <a:cubicBezTo>
                      <a:pt x="122" y="909"/>
                      <a:pt x="136" y="896"/>
                      <a:pt x="136" y="877"/>
                    </a:cubicBezTo>
                    <a:cubicBezTo>
                      <a:pt x="136" y="560"/>
                      <a:pt x="136" y="560"/>
                      <a:pt x="136" y="560"/>
                    </a:cubicBezTo>
                    <a:cubicBezTo>
                      <a:pt x="173" y="560"/>
                      <a:pt x="173" y="560"/>
                      <a:pt x="173" y="560"/>
                    </a:cubicBezTo>
                    <a:cubicBezTo>
                      <a:pt x="173" y="877"/>
                      <a:pt x="173" y="877"/>
                      <a:pt x="173" y="877"/>
                    </a:cubicBezTo>
                    <a:cubicBezTo>
                      <a:pt x="173" y="896"/>
                      <a:pt x="187" y="909"/>
                      <a:pt x="206" y="909"/>
                    </a:cubicBezTo>
                    <a:cubicBezTo>
                      <a:pt x="222" y="909"/>
                      <a:pt x="238" y="896"/>
                      <a:pt x="238" y="877"/>
                    </a:cubicBezTo>
                    <a:cubicBezTo>
                      <a:pt x="238" y="236"/>
                      <a:pt x="238" y="236"/>
                      <a:pt x="238" y="236"/>
                    </a:cubicBezTo>
                    <a:cubicBezTo>
                      <a:pt x="238" y="236"/>
                      <a:pt x="241" y="238"/>
                      <a:pt x="244" y="238"/>
                    </a:cubicBezTo>
                    <a:cubicBezTo>
                      <a:pt x="252" y="246"/>
                      <a:pt x="255" y="259"/>
                      <a:pt x="255" y="279"/>
                    </a:cubicBezTo>
                    <a:cubicBezTo>
                      <a:pt x="255" y="490"/>
                      <a:pt x="255" y="490"/>
                      <a:pt x="255" y="490"/>
                    </a:cubicBezTo>
                    <a:cubicBezTo>
                      <a:pt x="255" y="503"/>
                      <a:pt x="268" y="517"/>
                      <a:pt x="282" y="517"/>
                    </a:cubicBezTo>
                    <a:cubicBezTo>
                      <a:pt x="295" y="517"/>
                      <a:pt x="309" y="503"/>
                      <a:pt x="309" y="490"/>
                    </a:cubicBezTo>
                    <a:cubicBezTo>
                      <a:pt x="309" y="279"/>
                      <a:pt x="309" y="279"/>
                      <a:pt x="309" y="279"/>
                    </a:cubicBezTo>
                    <a:cubicBezTo>
                      <a:pt x="309" y="246"/>
                      <a:pt x="298" y="219"/>
                      <a:pt x="279" y="203"/>
                    </a:cubicBezTo>
                    <a:close/>
                    <a:moveTo>
                      <a:pt x="154" y="149"/>
                    </a:moveTo>
                    <a:lnTo>
                      <a:pt x="154" y="149"/>
                    </a:lnTo>
                    <a:cubicBezTo>
                      <a:pt x="190" y="149"/>
                      <a:pt x="220" y="113"/>
                      <a:pt x="220" y="73"/>
                    </a:cubicBezTo>
                    <a:cubicBezTo>
                      <a:pt x="220" y="35"/>
                      <a:pt x="190" y="0"/>
                      <a:pt x="154" y="0"/>
                    </a:cubicBezTo>
                    <a:cubicBezTo>
                      <a:pt x="119" y="0"/>
                      <a:pt x="89" y="35"/>
                      <a:pt x="89" y="73"/>
                    </a:cubicBezTo>
                    <a:cubicBezTo>
                      <a:pt x="89" y="113"/>
                      <a:pt x="119" y="149"/>
                      <a:pt x="154" y="149"/>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7" name="Freeform 227"/>
              <p:cNvSpPr>
                <a:spLocks noChangeArrowheads="1"/>
              </p:cNvSpPr>
              <p:nvPr/>
            </p:nvSpPr>
            <p:spPr bwMode="auto">
              <a:xfrm>
                <a:off x="13570891" y="7160533"/>
                <a:ext cx="1022841" cy="3028574"/>
              </a:xfrm>
              <a:custGeom>
                <a:avLst/>
                <a:gdLst>
                  <a:gd name="T0" fmla="*/ 278 w 309"/>
                  <a:gd name="T1" fmla="*/ 201 h 908"/>
                  <a:gd name="T2" fmla="*/ 278 w 309"/>
                  <a:gd name="T3" fmla="*/ 201 h 908"/>
                  <a:gd name="T4" fmla="*/ 216 w 309"/>
                  <a:gd name="T5" fmla="*/ 176 h 908"/>
                  <a:gd name="T6" fmla="*/ 89 w 309"/>
                  <a:gd name="T7" fmla="*/ 176 h 908"/>
                  <a:gd name="T8" fmla="*/ 29 w 309"/>
                  <a:gd name="T9" fmla="*/ 201 h 908"/>
                  <a:gd name="T10" fmla="*/ 0 w 309"/>
                  <a:gd name="T11" fmla="*/ 276 h 908"/>
                  <a:gd name="T12" fmla="*/ 0 w 309"/>
                  <a:gd name="T13" fmla="*/ 487 h 908"/>
                  <a:gd name="T14" fmla="*/ 27 w 309"/>
                  <a:gd name="T15" fmla="*/ 515 h 908"/>
                  <a:gd name="T16" fmla="*/ 51 w 309"/>
                  <a:gd name="T17" fmla="*/ 487 h 908"/>
                  <a:gd name="T18" fmla="*/ 51 w 309"/>
                  <a:gd name="T19" fmla="*/ 276 h 908"/>
                  <a:gd name="T20" fmla="*/ 64 w 309"/>
                  <a:gd name="T21" fmla="*/ 239 h 908"/>
                  <a:gd name="T22" fmla="*/ 70 w 309"/>
                  <a:gd name="T23" fmla="*/ 233 h 908"/>
                  <a:gd name="T24" fmla="*/ 70 w 309"/>
                  <a:gd name="T25" fmla="*/ 874 h 908"/>
                  <a:gd name="T26" fmla="*/ 102 w 309"/>
                  <a:gd name="T27" fmla="*/ 907 h 908"/>
                  <a:gd name="T28" fmla="*/ 135 w 309"/>
                  <a:gd name="T29" fmla="*/ 874 h 908"/>
                  <a:gd name="T30" fmla="*/ 135 w 309"/>
                  <a:gd name="T31" fmla="*/ 558 h 908"/>
                  <a:gd name="T32" fmla="*/ 173 w 309"/>
                  <a:gd name="T33" fmla="*/ 558 h 908"/>
                  <a:gd name="T34" fmla="*/ 173 w 309"/>
                  <a:gd name="T35" fmla="*/ 874 h 908"/>
                  <a:gd name="T36" fmla="*/ 205 w 309"/>
                  <a:gd name="T37" fmla="*/ 907 h 908"/>
                  <a:gd name="T38" fmla="*/ 237 w 309"/>
                  <a:gd name="T39" fmla="*/ 874 h 908"/>
                  <a:gd name="T40" fmla="*/ 237 w 309"/>
                  <a:gd name="T41" fmla="*/ 233 h 908"/>
                  <a:gd name="T42" fmla="*/ 243 w 309"/>
                  <a:gd name="T43" fmla="*/ 236 h 908"/>
                  <a:gd name="T44" fmla="*/ 254 w 309"/>
                  <a:gd name="T45" fmla="*/ 276 h 908"/>
                  <a:gd name="T46" fmla="*/ 254 w 309"/>
                  <a:gd name="T47" fmla="*/ 487 h 908"/>
                  <a:gd name="T48" fmla="*/ 281 w 309"/>
                  <a:gd name="T49" fmla="*/ 515 h 908"/>
                  <a:gd name="T50" fmla="*/ 308 w 309"/>
                  <a:gd name="T51" fmla="*/ 487 h 908"/>
                  <a:gd name="T52" fmla="*/ 308 w 309"/>
                  <a:gd name="T53" fmla="*/ 276 h 908"/>
                  <a:gd name="T54" fmla="*/ 278 w 309"/>
                  <a:gd name="T55" fmla="*/ 201 h 908"/>
                  <a:gd name="T56" fmla="*/ 153 w 309"/>
                  <a:gd name="T57" fmla="*/ 147 h 908"/>
                  <a:gd name="T58" fmla="*/ 153 w 309"/>
                  <a:gd name="T59" fmla="*/ 147 h 908"/>
                  <a:gd name="T60" fmla="*/ 219 w 309"/>
                  <a:gd name="T61" fmla="*/ 73 h 908"/>
                  <a:gd name="T62" fmla="*/ 153 w 309"/>
                  <a:gd name="T63" fmla="*/ 0 h 908"/>
                  <a:gd name="T64" fmla="*/ 89 w 309"/>
                  <a:gd name="T65" fmla="*/ 73 h 908"/>
                  <a:gd name="T66" fmla="*/ 153 w 309"/>
                  <a:gd name="T67" fmla="*/ 14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9" h="908">
                    <a:moveTo>
                      <a:pt x="278" y="201"/>
                    </a:moveTo>
                    <a:lnTo>
                      <a:pt x="278" y="201"/>
                    </a:lnTo>
                    <a:cubicBezTo>
                      <a:pt x="254" y="176"/>
                      <a:pt x="224" y="176"/>
                      <a:pt x="216" y="176"/>
                    </a:cubicBezTo>
                    <a:cubicBezTo>
                      <a:pt x="89" y="176"/>
                      <a:pt x="89" y="176"/>
                      <a:pt x="89" y="176"/>
                    </a:cubicBezTo>
                    <a:cubicBezTo>
                      <a:pt x="83" y="176"/>
                      <a:pt x="54" y="176"/>
                      <a:pt x="29" y="201"/>
                    </a:cubicBezTo>
                    <a:cubicBezTo>
                      <a:pt x="10" y="217"/>
                      <a:pt x="0" y="244"/>
                      <a:pt x="0" y="276"/>
                    </a:cubicBezTo>
                    <a:cubicBezTo>
                      <a:pt x="0" y="487"/>
                      <a:pt x="0" y="487"/>
                      <a:pt x="0" y="487"/>
                    </a:cubicBezTo>
                    <a:cubicBezTo>
                      <a:pt x="0" y="501"/>
                      <a:pt x="10" y="515"/>
                      <a:pt x="27" y="515"/>
                    </a:cubicBezTo>
                    <a:cubicBezTo>
                      <a:pt x="40" y="515"/>
                      <a:pt x="51" y="501"/>
                      <a:pt x="51" y="487"/>
                    </a:cubicBezTo>
                    <a:cubicBezTo>
                      <a:pt x="51" y="276"/>
                      <a:pt x="51" y="276"/>
                      <a:pt x="51" y="276"/>
                    </a:cubicBezTo>
                    <a:cubicBezTo>
                      <a:pt x="51" y="258"/>
                      <a:pt x="56" y="246"/>
                      <a:pt x="64" y="239"/>
                    </a:cubicBezTo>
                    <a:cubicBezTo>
                      <a:pt x="67" y="236"/>
                      <a:pt x="67" y="233"/>
                      <a:pt x="70" y="233"/>
                    </a:cubicBezTo>
                    <a:cubicBezTo>
                      <a:pt x="70" y="874"/>
                      <a:pt x="70" y="874"/>
                      <a:pt x="70" y="874"/>
                    </a:cubicBezTo>
                    <a:cubicBezTo>
                      <a:pt x="70" y="893"/>
                      <a:pt x="86" y="907"/>
                      <a:pt x="102" y="907"/>
                    </a:cubicBezTo>
                    <a:cubicBezTo>
                      <a:pt x="121" y="907"/>
                      <a:pt x="135" y="893"/>
                      <a:pt x="135" y="874"/>
                    </a:cubicBezTo>
                    <a:cubicBezTo>
                      <a:pt x="135" y="558"/>
                      <a:pt x="135" y="558"/>
                      <a:pt x="135" y="558"/>
                    </a:cubicBezTo>
                    <a:cubicBezTo>
                      <a:pt x="173" y="558"/>
                      <a:pt x="173" y="558"/>
                      <a:pt x="173" y="558"/>
                    </a:cubicBezTo>
                    <a:cubicBezTo>
                      <a:pt x="173" y="874"/>
                      <a:pt x="173" y="874"/>
                      <a:pt x="173" y="874"/>
                    </a:cubicBezTo>
                    <a:cubicBezTo>
                      <a:pt x="173" y="893"/>
                      <a:pt x="186" y="907"/>
                      <a:pt x="205" y="907"/>
                    </a:cubicBezTo>
                    <a:cubicBezTo>
                      <a:pt x="221" y="907"/>
                      <a:pt x="237" y="893"/>
                      <a:pt x="237" y="874"/>
                    </a:cubicBezTo>
                    <a:cubicBezTo>
                      <a:pt x="237" y="233"/>
                      <a:pt x="237" y="233"/>
                      <a:pt x="237" y="233"/>
                    </a:cubicBezTo>
                    <a:cubicBezTo>
                      <a:pt x="237" y="233"/>
                      <a:pt x="240" y="236"/>
                      <a:pt x="243" y="236"/>
                    </a:cubicBezTo>
                    <a:cubicBezTo>
                      <a:pt x="251" y="244"/>
                      <a:pt x="254" y="258"/>
                      <a:pt x="254" y="276"/>
                    </a:cubicBezTo>
                    <a:cubicBezTo>
                      <a:pt x="254" y="487"/>
                      <a:pt x="254" y="487"/>
                      <a:pt x="254" y="487"/>
                    </a:cubicBezTo>
                    <a:cubicBezTo>
                      <a:pt x="254" y="501"/>
                      <a:pt x="267" y="515"/>
                      <a:pt x="281" y="515"/>
                    </a:cubicBezTo>
                    <a:cubicBezTo>
                      <a:pt x="294" y="515"/>
                      <a:pt x="308" y="501"/>
                      <a:pt x="308" y="487"/>
                    </a:cubicBezTo>
                    <a:cubicBezTo>
                      <a:pt x="308" y="276"/>
                      <a:pt x="308" y="276"/>
                      <a:pt x="308" y="276"/>
                    </a:cubicBezTo>
                    <a:cubicBezTo>
                      <a:pt x="308" y="244"/>
                      <a:pt x="297" y="217"/>
                      <a:pt x="278" y="201"/>
                    </a:cubicBezTo>
                    <a:close/>
                    <a:moveTo>
                      <a:pt x="153" y="147"/>
                    </a:moveTo>
                    <a:lnTo>
                      <a:pt x="153" y="147"/>
                    </a:lnTo>
                    <a:cubicBezTo>
                      <a:pt x="189" y="147"/>
                      <a:pt x="219" y="114"/>
                      <a:pt x="219" y="73"/>
                    </a:cubicBezTo>
                    <a:cubicBezTo>
                      <a:pt x="219" y="33"/>
                      <a:pt x="189" y="0"/>
                      <a:pt x="153" y="0"/>
                    </a:cubicBezTo>
                    <a:cubicBezTo>
                      <a:pt x="118" y="0"/>
                      <a:pt x="89" y="33"/>
                      <a:pt x="89" y="73"/>
                    </a:cubicBezTo>
                    <a:cubicBezTo>
                      <a:pt x="89" y="114"/>
                      <a:pt x="118" y="147"/>
                      <a:pt x="153" y="147"/>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sp>
            <p:nvSpPr>
              <p:cNvPr id="398" name="Freeform 228"/>
              <p:cNvSpPr>
                <a:spLocks noChangeArrowheads="1"/>
              </p:cNvSpPr>
              <p:nvPr/>
            </p:nvSpPr>
            <p:spPr bwMode="auto">
              <a:xfrm>
                <a:off x="10263713" y="5800762"/>
                <a:ext cx="3852699" cy="942572"/>
              </a:xfrm>
              <a:custGeom>
                <a:avLst/>
                <a:gdLst>
                  <a:gd name="T0" fmla="*/ 1029 w 1040"/>
                  <a:gd name="T1" fmla="*/ 285 h 315"/>
                  <a:gd name="T2" fmla="*/ 1029 w 1040"/>
                  <a:gd name="T3" fmla="*/ 285 h 315"/>
                  <a:gd name="T4" fmla="*/ 1029 w 1040"/>
                  <a:gd name="T5" fmla="*/ 258 h 315"/>
                  <a:gd name="T6" fmla="*/ 910 w 1040"/>
                  <a:gd name="T7" fmla="*/ 138 h 315"/>
                  <a:gd name="T8" fmla="*/ 531 w 1040"/>
                  <a:gd name="T9" fmla="*/ 138 h 315"/>
                  <a:gd name="T10" fmla="*/ 531 w 1040"/>
                  <a:gd name="T11" fmla="*/ 33 h 315"/>
                  <a:gd name="T12" fmla="*/ 541 w 1040"/>
                  <a:gd name="T13" fmla="*/ 19 h 315"/>
                  <a:gd name="T14" fmla="*/ 520 w 1040"/>
                  <a:gd name="T15" fmla="*/ 0 h 315"/>
                  <a:gd name="T16" fmla="*/ 495 w 1040"/>
                  <a:gd name="T17" fmla="*/ 19 h 315"/>
                  <a:gd name="T18" fmla="*/ 506 w 1040"/>
                  <a:gd name="T19" fmla="*/ 33 h 315"/>
                  <a:gd name="T20" fmla="*/ 506 w 1040"/>
                  <a:gd name="T21" fmla="*/ 138 h 315"/>
                  <a:gd name="T22" fmla="*/ 127 w 1040"/>
                  <a:gd name="T23" fmla="*/ 138 h 315"/>
                  <a:gd name="T24" fmla="*/ 11 w 1040"/>
                  <a:gd name="T25" fmla="*/ 258 h 315"/>
                  <a:gd name="T26" fmla="*/ 11 w 1040"/>
                  <a:gd name="T27" fmla="*/ 285 h 315"/>
                  <a:gd name="T28" fmla="*/ 0 w 1040"/>
                  <a:gd name="T29" fmla="*/ 298 h 315"/>
                  <a:gd name="T30" fmla="*/ 22 w 1040"/>
                  <a:gd name="T31" fmla="*/ 314 h 315"/>
                  <a:gd name="T32" fmla="*/ 46 w 1040"/>
                  <a:gd name="T33" fmla="*/ 298 h 315"/>
                  <a:gd name="T34" fmla="*/ 38 w 1040"/>
                  <a:gd name="T35" fmla="*/ 285 h 315"/>
                  <a:gd name="T36" fmla="*/ 38 w 1040"/>
                  <a:gd name="T37" fmla="*/ 258 h 315"/>
                  <a:gd name="T38" fmla="*/ 127 w 1040"/>
                  <a:gd name="T39" fmla="*/ 165 h 315"/>
                  <a:gd name="T40" fmla="*/ 506 w 1040"/>
                  <a:gd name="T41" fmla="*/ 165 h 315"/>
                  <a:gd name="T42" fmla="*/ 506 w 1040"/>
                  <a:gd name="T43" fmla="*/ 285 h 315"/>
                  <a:gd name="T44" fmla="*/ 495 w 1040"/>
                  <a:gd name="T45" fmla="*/ 298 h 315"/>
                  <a:gd name="T46" fmla="*/ 520 w 1040"/>
                  <a:gd name="T47" fmla="*/ 314 h 315"/>
                  <a:gd name="T48" fmla="*/ 541 w 1040"/>
                  <a:gd name="T49" fmla="*/ 298 h 315"/>
                  <a:gd name="T50" fmla="*/ 531 w 1040"/>
                  <a:gd name="T51" fmla="*/ 285 h 315"/>
                  <a:gd name="T52" fmla="*/ 531 w 1040"/>
                  <a:gd name="T53" fmla="*/ 165 h 315"/>
                  <a:gd name="T54" fmla="*/ 910 w 1040"/>
                  <a:gd name="T55" fmla="*/ 165 h 315"/>
                  <a:gd name="T56" fmla="*/ 1002 w 1040"/>
                  <a:gd name="T57" fmla="*/ 258 h 315"/>
                  <a:gd name="T58" fmla="*/ 1002 w 1040"/>
                  <a:gd name="T59" fmla="*/ 285 h 315"/>
                  <a:gd name="T60" fmla="*/ 994 w 1040"/>
                  <a:gd name="T61" fmla="*/ 298 h 315"/>
                  <a:gd name="T62" fmla="*/ 1015 w 1040"/>
                  <a:gd name="T63" fmla="*/ 314 h 315"/>
                  <a:gd name="T64" fmla="*/ 1039 w 1040"/>
                  <a:gd name="T65" fmla="*/ 298 h 315"/>
                  <a:gd name="T66" fmla="*/ 1029 w 1040"/>
                  <a:gd name="T67" fmla="*/ 2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0" h="315">
                    <a:moveTo>
                      <a:pt x="1029" y="285"/>
                    </a:moveTo>
                    <a:lnTo>
                      <a:pt x="1029" y="285"/>
                    </a:lnTo>
                    <a:cubicBezTo>
                      <a:pt x="1029" y="258"/>
                      <a:pt x="1029" y="258"/>
                      <a:pt x="1029" y="258"/>
                    </a:cubicBezTo>
                    <a:cubicBezTo>
                      <a:pt x="1029" y="192"/>
                      <a:pt x="974" y="138"/>
                      <a:pt x="910" y="138"/>
                    </a:cubicBezTo>
                    <a:cubicBezTo>
                      <a:pt x="531" y="138"/>
                      <a:pt x="531" y="138"/>
                      <a:pt x="531" y="138"/>
                    </a:cubicBezTo>
                    <a:cubicBezTo>
                      <a:pt x="531" y="33"/>
                      <a:pt x="531" y="33"/>
                      <a:pt x="531" y="33"/>
                    </a:cubicBezTo>
                    <a:cubicBezTo>
                      <a:pt x="539" y="27"/>
                      <a:pt x="541" y="25"/>
                      <a:pt x="541" y="19"/>
                    </a:cubicBezTo>
                    <a:cubicBezTo>
                      <a:pt x="541" y="8"/>
                      <a:pt x="531" y="0"/>
                      <a:pt x="520" y="0"/>
                    </a:cubicBezTo>
                    <a:cubicBezTo>
                      <a:pt x="506" y="0"/>
                      <a:pt x="495" y="8"/>
                      <a:pt x="495" y="19"/>
                    </a:cubicBezTo>
                    <a:cubicBezTo>
                      <a:pt x="495" y="25"/>
                      <a:pt x="498" y="27"/>
                      <a:pt x="506" y="33"/>
                    </a:cubicBezTo>
                    <a:cubicBezTo>
                      <a:pt x="506" y="138"/>
                      <a:pt x="506" y="138"/>
                      <a:pt x="506" y="138"/>
                    </a:cubicBezTo>
                    <a:cubicBezTo>
                      <a:pt x="127" y="138"/>
                      <a:pt x="127" y="138"/>
                      <a:pt x="127" y="138"/>
                    </a:cubicBezTo>
                    <a:cubicBezTo>
                      <a:pt x="63" y="138"/>
                      <a:pt x="11" y="192"/>
                      <a:pt x="11" y="258"/>
                    </a:cubicBezTo>
                    <a:cubicBezTo>
                      <a:pt x="11" y="285"/>
                      <a:pt x="11" y="285"/>
                      <a:pt x="11" y="285"/>
                    </a:cubicBezTo>
                    <a:cubicBezTo>
                      <a:pt x="3" y="287"/>
                      <a:pt x="0" y="293"/>
                      <a:pt x="0" y="298"/>
                    </a:cubicBezTo>
                    <a:cubicBezTo>
                      <a:pt x="0" y="309"/>
                      <a:pt x="11" y="314"/>
                      <a:pt x="22" y="314"/>
                    </a:cubicBezTo>
                    <a:cubicBezTo>
                      <a:pt x="36" y="314"/>
                      <a:pt x="46" y="309"/>
                      <a:pt x="46" y="298"/>
                    </a:cubicBezTo>
                    <a:cubicBezTo>
                      <a:pt x="46" y="293"/>
                      <a:pt x="43" y="287"/>
                      <a:pt x="38" y="285"/>
                    </a:cubicBezTo>
                    <a:cubicBezTo>
                      <a:pt x="38" y="258"/>
                      <a:pt x="38" y="258"/>
                      <a:pt x="38" y="258"/>
                    </a:cubicBezTo>
                    <a:cubicBezTo>
                      <a:pt x="38" y="206"/>
                      <a:pt x="78" y="165"/>
                      <a:pt x="127" y="165"/>
                    </a:cubicBezTo>
                    <a:cubicBezTo>
                      <a:pt x="506" y="165"/>
                      <a:pt x="506" y="165"/>
                      <a:pt x="506" y="165"/>
                    </a:cubicBezTo>
                    <a:cubicBezTo>
                      <a:pt x="506" y="285"/>
                      <a:pt x="506" y="285"/>
                      <a:pt x="506" y="285"/>
                    </a:cubicBezTo>
                    <a:cubicBezTo>
                      <a:pt x="498" y="287"/>
                      <a:pt x="495" y="293"/>
                      <a:pt x="495" y="298"/>
                    </a:cubicBezTo>
                    <a:cubicBezTo>
                      <a:pt x="495" y="309"/>
                      <a:pt x="506" y="314"/>
                      <a:pt x="520" y="314"/>
                    </a:cubicBezTo>
                    <a:cubicBezTo>
                      <a:pt x="531" y="314"/>
                      <a:pt x="541" y="309"/>
                      <a:pt x="541" y="298"/>
                    </a:cubicBezTo>
                    <a:cubicBezTo>
                      <a:pt x="541" y="293"/>
                      <a:pt x="539" y="287"/>
                      <a:pt x="531" y="285"/>
                    </a:cubicBezTo>
                    <a:cubicBezTo>
                      <a:pt x="531" y="165"/>
                      <a:pt x="531" y="165"/>
                      <a:pt x="531" y="165"/>
                    </a:cubicBezTo>
                    <a:cubicBezTo>
                      <a:pt x="910" y="165"/>
                      <a:pt x="910" y="165"/>
                      <a:pt x="910" y="165"/>
                    </a:cubicBezTo>
                    <a:cubicBezTo>
                      <a:pt x="961" y="165"/>
                      <a:pt x="1002" y="206"/>
                      <a:pt x="1002" y="258"/>
                    </a:cubicBezTo>
                    <a:cubicBezTo>
                      <a:pt x="1002" y="285"/>
                      <a:pt x="1002" y="285"/>
                      <a:pt x="1002" y="285"/>
                    </a:cubicBezTo>
                    <a:cubicBezTo>
                      <a:pt x="996" y="287"/>
                      <a:pt x="994" y="293"/>
                      <a:pt x="994" y="298"/>
                    </a:cubicBezTo>
                    <a:cubicBezTo>
                      <a:pt x="994" y="309"/>
                      <a:pt x="1004" y="314"/>
                      <a:pt x="1015" y="314"/>
                    </a:cubicBezTo>
                    <a:cubicBezTo>
                      <a:pt x="1029" y="314"/>
                      <a:pt x="1039" y="309"/>
                      <a:pt x="1039" y="298"/>
                    </a:cubicBezTo>
                    <a:cubicBezTo>
                      <a:pt x="1039" y="293"/>
                      <a:pt x="1034" y="287"/>
                      <a:pt x="1029" y="285"/>
                    </a:cubicBezTo>
                  </a:path>
                </a:pathLst>
              </a:custGeom>
              <a:solidFill>
                <a:schemeClr val="tx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243770" tIns="121885" rIns="243770" bIns="121885" anchor="ctr"/>
              <a:lstStyle/>
              <a:p>
                <a:pPr>
                  <a:defRPr/>
                </a:pPr>
                <a:endParaRPr lang="en-US" dirty="0"/>
              </a:p>
            </p:txBody>
          </p:sp>
        </p:grpSp>
      </p:grpSp>
      <p:graphicFrame>
        <p:nvGraphicFramePr>
          <p:cNvPr id="425" name="Chart 424"/>
          <p:cNvGraphicFramePr/>
          <p:nvPr>
            <p:extLst/>
          </p:nvPr>
        </p:nvGraphicFramePr>
        <p:xfrm>
          <a:off x="6876450" y="138481"/>
          <a:ext cx="3602214" cy="378141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7" name="Chart 426"/>
          <p:cNvGraphicFramePr/>
          <p:nvPr>
            <p:extLst/>
          </p:nvPr>
        </p:nvGraphicFramePr>
        <p:xfrm>
          <a:off x="11747130" y="215522"/>
          <a:ext cx="4460300" cy="3837877"/>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2088303" y="6576647"/>
            <a:ext cx="8107392" cy="1576645"/>
            <a:chOff x="3270738" y="4608293"/>
            <a:chExt cx="17729694" cy="3447894"/>
          </a:xfrm>
        </p:grpSpPr>
        <p:grpSp>
          <p:nvGrpSpPr>
            <p:cNvPr id="428" name="Group 427"/>
            <p:cNvGrpSpPr/>
            <p:nvPr/>
          </p:nvGrpSpPr>
          <p:grpSpPr>
            <a:xfrm>
              <a:off x="17597098" y="4652853"/>
              <a:ext cx="3403334" cy="3403334"/>
              <a:chOff x="5641899" y="4719693"/>
              <a:chExt cx="3403334" cy="3403334"/>
            </a:xfrm>
          </p:grpSpPr>
          <p:sp>
            <p:nvSpPr>
              <p:cNvPr id="429" name="Oval 428"/>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0" name="弧形 37"/>
              <p:cNvSpPr/>
              <p:nvPr/>
            </p:nvSpPr>
            <p:spPr>
              <a:xfrm>
                <a:off x="5765752" y="4829046"/>
                <a:ext cx="3147122" cy="3147122"/>
              </a:xfrm>
              <a:prstGeom prst="arc">
                <a:avLst>
                  <a:gd name="adj1" fmla="val 100036"/>
                  <a:gd name="adj2" fmla="val 14632219"/>
                </a:avLst>
              </a:prstGeom>
              <a:solidFill>
                <a:schemeClr val="accent4">
                  <a:lumMod val="20000"/>
                  <a:lumOff val="80000"/>
                </a:schemeClr>
              </a:solidFill>
              <a:ln w="2540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1" name="Group 430"/>
            <p:cNvGrpSpPr/>
            <p:nvPr/>
          </p:nvGrpSpPr>
          <p:grpSpPr>
            <a:xfrm>
              <a:off x="8117204" y="4608293"/>
              <a:ext cx="3403334" cy="3403334"/>
              <a:chOff x="10488365" y="4675133"/>
              <a:chExt cx="3403334" cy="3403334"/>
            </a:xfrm>
          </p:grpSpPr>
          <p:sp>
            <p:nvSpPr>
              <p:cNvPr id="432" name="Oval 431"/>
              <p:cNvSpPr>
                <a:spLocks noChangeAspect="1"/>
              </p:cNvSpPr>
              <p:nvPr/>
            </p:nvSpPr>
            <p:spPr>
              <a:xfrm>
                <a:off x="10488365" y="467513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3" name="弧形 37"/>
              <p:cNvSpPr/>
              <p:nvPr/>
            </p:nvSpPr>
            <p:spPr>
              <a:xfrm>
                <a:off x="10615671" y="4806766"/>
                <a:ext cx="3147122" cy="3147122"/>
              </a:xfrm>
              <a:prstGeom prst="arc">
                <a:avLst>
                  <a:gd name="adj1" fmla="val 7635338"/>
                  <a:gd name="adj2" fmla="val 3958121"/>
                </a:avLst>
              </a:prstGeom>
              <a:solidFill>
                <a:schemeClr val="accent2">
                  <a:lumMod val="20000"/>
                  <a:lumOff val="80000"/>
                </a:schemeClr>
              </a:solidFill>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4" name="Group 433"/>
            <p:cNvGrpSpPr/>
            <p:nvPr/>
          </p:nvGrpSpPr>
          <p:grpSpPr>
            <a:xfrm>
              <a:off x="12886012" y="4630573"/>
              <a:ext cx="3403334" cy="3403334"/>
              <a:chOff x="15413133" y="4697413"/>
              <a:chExt cx="3403334" cy="3403334"/>
            </a:xfrm>
          </p:grpSpPr>
          <p:sp>
            <p:nvSpPr>
              <p:cNvPr id="435" name="Oval 434"/>
              <p:cNvSpPr>
                <a:spLocks noChangeAspect="1"/>
              </p:cNvSpPr>
              <p:nvPr/>
            </p:nvSpPr>
            <p:spPr>
              <a:xfrm>
                <a:off x="15413133" y="469741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6" name="弧形 37"/>
              <p:cNvSpPr/>
              <p:nvPr/>
            </p:nvSpPr>
            <p:spPr>
              <a:xfrm>
                <a:off x="15539657" y="4829046"/>
                <a:ext cx="3147122" cy="3147122"/>
              </a:xfrm>
              <a:prstGeom prst="arc">
                <a:avLst>
                  <a:gd name="adj1" fmla="val 21030938"/>
                  <a:gd name="adj2" fmla="val 19250998"/>
                </a:avLst>
              </a:prstGeom>
              <a:solidFill>
                <a:schemeClr val="accent3">
                  <a:lumMod val="20000"/>
                  <a:lumOff val="80000"/>
                </a:schemeClr>
              </a:solidFill>
              <a:ln w="2540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nvGrpSpPr>
            <p:cNvPr id="437" name="Group 436"/>
            <p:cNvGrpSpPr/>
            <p:nvPr/>
          </p:nvGrpSpPr>
          <p:grpSpPr>
            <a:xfrm>
              <a:off x="3270738" y="4652853"/>
              <a:ext cx="3403334" cy="3403334"/>
              <a:chOff x="5641899" y="4719693"/>
              <a:chExt cx="3403334" cy="3403334"/>
            </a:xfrm>
          </p:grpSpPr>
          <p:sp>
            <p:nvSpPr>
              <p:cNvPr id="438" name="Oval 437"/>
              <p:cNvSpPr>
                <a:spLocks noChangeAspect="1"/>
              </p:cNvSpPr>
              <p:nvPr/>
            </p:nvSpPr>
            <p:spPr>
              <a:xfrm>
                <a:off x="5641899" y="4719693"/>
                <a:ext cx="3403334" cy="3403334"/>
              </a:xfrm>
              <a:prstGeom prst="ellipse">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9" name="弧形 37"/>
              <p:cNvSpPr/>
              <p:nvPr/>
            </p:nvSpPr>
            <p:spPr>
              <a:xfrm>
                <a:off x="5765752" y="4829046"/>
                <a:ext cx="3147122" cy="3147122"/>
              </a:xfrm>
              <a:prstGeom prst="arc">
                <a:avLst>
                  <a:gd name="adj1" fmla="val 100036"/>
                  <a:gd name="adj2" fmla="val 14632219"/>
                </a:avLst>
              </a:prstGeom>
              <a:solidFill>
                <a:schemeClr val="accent1">
                  <a:lumMod val="20000"/>
                  <a:lumOff val="80000"/>
                </a:schemeClr>
              </a:solidFill>
              <a:ln w="2540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p>
            </p:txBody>
          </p:sp>
        </p:grpSp>
      </p:grpSp>
      <p:grpSp>
        <p:nvGrpSpPr>
          <p:cNvPr id="3" name="Group 2"/>
          <p:cNvGrpSpPr/>
          <p:nvPr/>
        </p:nvGrpSpPr>
        <p:grpSpPr>
          <a:xfrm>
            <a:off x="11713219" y="8206194"/>
            <a:ext cx="7452273" cy="2141038"/>
            <a:chOff x="2063419" y="9092991"/>
            <a:chExt cx="10741824" cy="3086126"/>
          </a:xfrm>
        </p:grpSpPr>
        <p:sp>
          <p:nvSpPr>
            <p:cNvPr id="441" name="Round Same Side Corner Rectangle 440"/>
            <p:cNvSpPr/>
            <p:nvPr/>
          </p:nvSpPr>
          <p:spPr>
            <a:xfrm rot="5400000">
              <a:off x="4180578" y="9270194"/>
              <a:ext cx="639864" cy="214143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grpSp>
          <p:nvGrpSpPr>
            <p:cNvPr id="442" name="Group 18"/>
            <p:cNvGrpSpPr>
              <a:grpSpLocks noChangeAspect="1"/>
            </p:cNvGrpSpPr>
            <p:nvPr/>
          </p:nvGrpSpPr>
          <p:grpSpPr bwMode="auto">
            <a:xfrm flipH="1">
              <a:off x="7872771" y="11317077"/>
              <a:ext cx="446836" cy="839760"/>
              <a:chOff x="3241" y="1291"/>
              <a:chExt cx="421" cy="791"/>
            </a:xfrm>
            <a:solidFill>
              <a:schemeClr val="accent3"/>
            </a:solidFill>
          </p:grpSpPr>
          <p:sp>
            <p:nvSpPr>
              <p:cNvPr id="44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4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sp>
          <p:nvSpPr>
            <p:cNvPr id="445" name="Rectangle 444"/>
            <p:cNvSpPr/>
            <p:nvPr/>
          </p:nvSpPr>
          <p:spPr>
            <a:xfrm>
              <a:off x="4015353" y="10050555"/>
              <a:ext cx="1371184"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Male</a:t>
              </a:r>
              <a:endParaRPr lang="bg-BG" sz="1800" dirty="0">
                <a:solidFill>
                  <a:schemeClr val="bg1"/>
                </a:solidFill>
                <a:latin typeface="Lato Regular"/>
                <a:cs typeface="Lato Regular"/>
              </a:endParaRPr>
            </a:p>
          </p:txBody>
        </p:sp>
        <p:sp>
          <p:nvSpPr>
            <p:cNvPr id="446" name="Round Same Side Corner Rectangle 445"/>
            <p:cNvSpPr/>
            <p:nvPr/>
          </p:nvSpPr>
          <p:spPr>
            <a:xfrm rot="5400000">
              <a:off x="10041289" y="9289602"/>
              <a:ext cx="639864" cy="2141433"/>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r"/>
              <a:endParaRPr lang="bg-BG" sz="2800" dirty="0">
                <a:latin typeface="Lato Light"/>
              </a:endParaRPr>
            </a:p>
          </p:txBody>
        </p:sp>
        <p:sp>
          <p:nvSpPr>
            <p:cNvPr id="447" name="Rectangle 446"/>
            <p:cNvSpPr/>
            <p:nvPr/>
          </p:nvSpPr>
          <p:spPr>
            <a:xfrm>
              <a:off x="9664010" y="10022488"/>
              <a:ext cx="1689953" cy="718635"/>
            </a:xfrm>
            <a:prstGeom prst="rect">
              <a:avLst/>
            </a:prstGeom>
          </p:spPr>
          <p:txBody>
            <a:bodyPr wrap="none" lIns="219419" tIns="109710" rIns="219419" bIns="109710">
              <a:spAutoFit/>
            </a:bodyPr>
            <a:lstStyle/>
            <a:p>
              <a:r>
                <a:rPr lang="en-US" sz="1800" dirty="0" smtClean="0">
                  <a:solidFill>
                    <a:schemeClr val="bg1"/>
                  </a:solidFill>
                  <a:latin typeface="Lato Regular"/>
                  <a:ea typeface="Open Sans Light" panose="020B0306030504020204" pitchFamily="34" charset="0"/>
                  <a:cs typeface="Lato Regular"/>
                </a:rPr>
                <a:t>Female</a:t>
              </a:r>
              <a:endParaRPr lang="bg-BG" sz="1800" dirty="0">
                <a:solidFill>
                  <a:schemeClr val="bg1"/>
                </a:solidFill>
                <a:latin typeface="Lato Regular"/>
                <a:cs typeface="Lato Regular"/>
              </a:endParaRPr>
            </a:p>
          </p:txBody>
        </p:sp>
        <p:grpSp>
          <p:nvGrpSpPr>
            <p:cNvPr id="448" name="Group 18"/>
            <p:cNvGrpSpPr>
              <a:grpSpLocks noChangeAspect="1"/>
            </p:cNvGrpSpPr>
            <p:nvPr/>
          </p:nvGrpSpPr>
          <p:grpSpPr bwMode="auto">
            <a:xfrm flipH="1">
              <a:off x="8367923" y="11317077"/>
              <a:ext cx="446836" cy="839760"/>
              <a:chOff x="3241" y="1291"/>
              <a:chExt cx="421" cy="791"/>
            </a:xfrm>
            <a:solidFill>
              <a:schemeClr val="accent3"/>
            </a:solidFill>
          </p:grpSpPr>
          <p:sp>
            <p:nvSpPr>
              <p:cNvPr id="449"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0"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1" name="Group 18"/>
            <p:cNvGrpSpPr>
              <a:grpSpLocks noChangeAspect="1"/>
            </p:cNvGrpSpPr>
            <p:nvPr/>
          </p:nvGrpSpPr>
          <p:grpSpPr bwMode="auto">
            <a:xfrm flipH="1">
              <a:off x="8863074" y="11317077"/>
              <a:ext cx="446836" cy="839760"/>
              <a:chOff x="3241" y="1291"/>
              <a:chExt cx="421" cy="791"/>
            </a:xfrm>
            <a:solidFill>
              <a:schemeClr val="accent3"/>
            </a:solidFill>
          </p:grpSpPr>
          <p:sp>
            <p:nvSpPr>
              <p:cNvPr id="452"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3"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4" name="Group 18"/>
            <p:cNvGrpSpPr>
              <a:grpSpLocks noChangeAspect="1"/>
            </p:cNvGrpSpPr>
            <p:nvPr/>
          </p:nvGrpSpPr>
          <p:grpSpPr bwMode="auto">
            <a:xfrm flipH="1">
              <a:off x="9358226" y="11317077"/>
              <a:ext cx="446836" cy="839760"/>
              <a:chOff x="3241" y="1291"/>
              <a:chExt cx="421" cy="791"/>
            </a:xfrm>
            <a:solidFill>
              <a:schemeClr val="accent3"/>
            </a:solidFill>
          </p:grpSpPr>
          <p:sp>
            <p:nvSpPr>
              <p:cNvPr id="455"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6"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57" name="Group 18"/>
            <p:cNvGrpSpPr>
              <a:grpSpLocks noChangeAspect="1"/>
            </p:cNvGrpSpPr>
            <p:nvPr/>
          </p:nvGrpSpPr>
          <p:grpSpPr bwMode="auto">
            <a:xfrm flipH="1">
              <a:off x="9853378" y="11317077"/>
              <a:ext cx="446836" cy="839760"/>
              <a:chOff x="3241" y="1291"/>
              <a:chExt cx="421" cy="791"/>
            </a:xfrm>
            <a:solidFill>
              <a:schemeClr val="accent3"/>
            </a:solidFill>
          </p:grpSpPr>
          <p:sp>
            <p:nvSpPr>
              <p:cNvPr id="458"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59"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0" name="Group 18"/>
            <p:cNvGrpSpPr>
              <a:grpSpLocks noChangeAspect="1"/>
            </p:cNvGrpSpPr>
            <p:nvPr/>
          </p:nvGrpSpPr>
          <p:grpSpPr bwMode="auto">
            <a:xfrm flipH="1">
              <a:off x="10348530" y="11339357"/>
              <a:ext cx="446836" cy="839760"/>
              <a:chOff x="3241" y="1291"/>
              <a:chExt cx="421" cy="791"/>
            </a:xfrm>
            <a:solidFill>
              <a:schemeClr val="bg1">
                <a:lumMod val="85000"/>
              </a:schemeClr>
            </a:solidFill>
          </p:grpSpPr>
          <p:sp>
            <p:nvSpPr>
              <p:cNvPr id="461"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2"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3" name="Group 13"/>
            <p:cNvGrpSpPr>
              <a:grpSpLocks noChangeAspect="1"/>
            </p:cNvGrpSpPr>
            <p:nvPr/>
          </p:nvGrpSpPr>
          <p:grpSpPr bwMode="auto">
            <a:xfrm flipH="1">
              <a:off x="2063419" y="11301826"/>
              <a:ext cx="358743" cy="829145"/>
              <a:chOff x="3696" y="1271"/>
              <a:chExt cx="338" cy="781"/>
            </a:xfrm>
            <a:solidFill>
              <a:schemeClr val="accent2"/>
            </a:solidFill>
          </p:grpSpPr>
          <p:sp>
            <p:nvSpPr>
              <p:cNvPr id="464"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5"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6" name="Group 13"/>
            <p:cNvGrpSpPr>
              <a:grpSpLocks noChangeAspect="1"/>
            </p:cNvGrpSpPr>
            <p:nvPr/>
          </p:nvGrpSpPr>
          <p:grpSpPr bwMode="auto">
            <a:xfrm flipH="1">
              <a:off x="2560874" y="11301826"/>
              <a:ext cx="358743" cy="829145"/>
              <a:chOff x="3696" y="1271"/>
              <a:chExt cx="338" cy="781"/>
            </a:xfrm>
            <a:solidFill>
              <a:schemeClr val="accent2"/>
            </a:solidFill>
          </p:grpSpPr>
          <p:sp>
            <p:nvSpPr>
              <p:cNvPr id="467"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68"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69" name="Group 13"/>
            <p:cNvGrpSpPr>
              <a:grpSpLocks noChangeAspect="1"/>
            </p:cNvGrpSpPr>
            <p:nvPr/>
          </p:nvGrpSpPr>
          <p:grpSpPr bwMode="auto">
            <a:xfrm flipH="1">
              <a:off x="3058329" y="11301826"/>
              <a:ext cx="358743" cy="829145"/>
              <a:chOff x="3696" y="1271"/>
              <a:chExt cx="338" cy="781"/>
            </a:xfrm>
            <a:solidFill>
              <a:schemeClr val="accent2"/>
            </a:solidFill>
          </p:grpSpPr>
          <p:sp>
            <p:nvSpPr>
              <p:cNvPr id="470"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1"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2" name="Group 13"/>
            <p:cNvGrpSpPr>
              <a:grpSpLocks noChangeAspect="1"/>
            </p:cNvGrpSpPr>
            <p:nvPr/>
          </p:nvGrpSpPr>
          <p:grpSpPr bwMode="auto">
            <a:xfrm flipH="1">
              <a:off x="3555784" y="11301826"/>
              <a:ext cx="358743" cy="829145"/>
              <a:chOff x="3696" y="1271"/>
              <a:chExt cx="338" cy="781"/>
            </a:xfrm>
            <a:solidFill>
              <a:schemeClr val="accent2"/>
            </a:solidFill>
          </p:grpSpPr>
          <p:sp>
            <p:nvSpPr>
              <p:cNvPr id="473"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4"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5" name="Group 13"/>
            <p:cNvGrpSpPr>
              <a:grpSpLocks noChangeAspect="1"/>
            </p:cNvGrpSpPr>
            <p:nvPr/>
          </p:nvGrpSpPr>
          <p:grpSpPr bwMode="auto">
            <a:xfrm flipH="1">
              <a:off x="4053240" y="11301826"/>
              <a:ext cx="358743" cy="829145"/>
              <a:chOff x="3696" y="1271"/>
              <a:chExt cx="338" cy="781"/>
            </a:xfrm>
            <a:solidFill>
              <a:schemeClr val="accent2"/>
            </a:solidFill>
          </p:grpSpPr>
          <p:sp>
            <p:nvSpPr>
              <p:cNvPr id="476"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77"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78" name="Group 13"/>
            <p:cNvGrpSpPr>
              <a:grpSpLocks noChangeAspect="1"/>
            </p:cNvGrpSpPr>
            <p:nvPr/>
          </p:nvGrpSpPr>
          <p:grpSpPr bwMode="auto">
            <a:xfrm flipH="1">
              <a:off x="4548166" y="11288379"/>
              <a:ext cx="358743" cy="829145"/>
              <a:chOff x="3696" y="1271"/>
              <a:chExt cx="338" cy="781"/>
            </a:xfrm>
            <a:solidFill>
              <a:schemeClr val="bg1">
                <a:lumMod val="85000"/>
              </a:schemeClr>
            </a:solidFill>
          </p:grpSpPr>
          <p:sp>
            <p:nvSpPr>
              <p:cNvPr id="47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1" name="Group 13"/>
            <p:cNvGrpSpPr>
              <a:grpSpLocks noChangeAspect="1"/>
            </p:cNvGrpSpPr>
            <p:nvPr/>
          </p:nvGrpSpPr>
          <p:grpSpPr bwMode="auto">
            <a:xfrm flipH="1">
              <a:off x="5048507" y="11288379"/>
              <a:ext cx="358743" cy="829145"/>
              <a:chOff x="3696" y="1271"/>
              <a:chExt cx="338" cy="781"/>
            </a:xfrm>
            <a:solidFill>
              <a:schemeClr val="bg1">
                <a:lumMod val="85000"/>
              </a:schemeClr>
            </a:solidFill>
          </p:grpSpPr>
          <p:sp>
            <p:nvSpPr>
              <p:cNvPr id="482"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3"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4" name="Group 13"/>
            <p:cNvGrpSpPr>
              <a:grpSpLocks noChangeAspect="1"/>
            </p:cNvGrpSpPr>
            <p:nvPr/>
          </p:nvGrpSpPr>
          <p:grpSpPr bwMode="auto">
            <a:xfrm flipH="1">
              <a:off x="5548849" y="11288379"/>
              <a:ext cx="358743" cy="829145"/>
              <a:chOff x="3696" y="1271"/>
              <a:chExt cx="338" cy="781"/>
            </a:xfrm>
            <a:solidFill>
              <a:schemeClr val="bg1">
                <a:lumMod val="85000"/>
              </a:schemeClr>
            </a:solidFill>
          </p:grpSpPr>
          <p:sp>
            <p:nvSpPr>
              <p:cNvPr id="485"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6"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87" name="Group 13"/>
            <p:cNvGrpSpPr>
              <a:grpSpLocks noChangeAspect="1"/>
            </p:cNvGrpSpPr>
            <p:nvPr/>
          </p:nvGrpSpPr>
          <p:grpSpPr bwMode="auto">
            <a:xfrm flipH="1">
              <a:off x="6049193" y="11288379"/>
              <a:ext cx="358743" cy="829145"/>
              <a:chOff x="3696" y="1271"/>
              <a:chExt cx="338" cy="781"/>
            </a:xfrm>
            <a:solidFill>
              <a:schemeClr val="bg1">
                <a:lumMod val="85000"/>
              </a:schemeClr>
            </a:solidFill>
          </p:grpSpPr>
          <p:sp>
            <p:nvSpPr>
              <p:cNvPr id="488"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89"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0" name="Group 13"/>
            <p:cNvGrpSpPr>
              <a:grpSpLocks noChangeAspect="1"/>
            </p:cNvGrpSpPr>
            <p:nvPr/>
          </p:nvGrpSpPr>
          <p:grpSpPr bwMode="auto">
            <a:xfrm flipH="1">
              <a:off x="6562594" y="11288379"/>
              <a:ext cx="358743" cy="829145"/>
              <a:chOff x="3696" y="1271"/>
              <a:chExt cx="338" cy="781"/>
            </a:xfrm>
            <a:solidFill>
              <a:schemeClr val="bg1">
                <a:lumMod val="85000"/>
              </a:schemeClr>
            </a:solidFill>
          </p:grpSpPr>
          <p:sp>
            <p:nvSpPr>
              <p:cNvPr id="491"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2"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3" name="Group 18"/>
            <p:cNvGrpSpPr>
              <a:grpSpLocks noChangeAspect="1"/>
            </p:cNvGrpSpPr>
            <p:nvPr/>
          </p:nvGrpSpPr>
          <p:grpSpPr bwMode="auto">
            <a:xfrm flipH="1">
              <a:off x="10872952" y="11310052"/>
              <a:ext cx="446836" cy="839760"/>
              <a:chOff x="3241" y="1291"/>
              <a:chExt cx="421" cy="791"/>
            </a:xfrm>
            <a:solidFill>
              <a:schemeClr val="bg1">
                <a:lumMod val="85000"/>
              </a:schemeClr>
            </a:solidFill>
          </p:grpSpPr>
          <p:sp>
            <p:nvSpPr>
              <p:cNvPr id="494"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5"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6" name="Group 18"/>
            <p:cNvGrpSpPr>
              <a:grpSpLocks noChangeAspect="1"/>
            </p:cNvGrpSpPr>
            <p:nvPr/>
          </p:nvGrpSpPr>
          <p:grpSpPr bwMode="auto">
            <a:xfrm flipH="1">
              <a:off x="11368104" y="11332332"/>
              <a:ext cx="446836" cy="839760"/>
              <a:chOff x="3241" y="1291"/>
              <a:chExt cx="421" cy="791"/>
            </a:xfrm>
            <a:solidFill>
              <a:schemeClr val="bg1">
                <a:lumMod val="85000"/>
              </a:schemeClr>
            </a:solidFill>
          </p:grpSpPr>
          <p:sp>
            <p:nvSpPr>
              <p:cNvPr id="497"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498"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499" name="Group 18"/>
            <p:cNvGrpSpPr>
              <a:grpSpLocks noChangeAspect="1"/>
            </p:cNvGrpSpPr>
            <p:nvPr/>
          </p:nvGrpSpPr>
          <p:grpSpPr bwMode="auto">
            <a:xfrm flipH="1">
              <a:off x="11863255" y="11332332"/>
              <a:ext cx="446836" cy="839760"/>
              <a:chOff x="3241" y="1291"/>
              <a:chExt cx="421" cy="791"/>
            </a:xfrm>
            <a:solidFill>
              <a:schemeClr val="bg1">
                <a:lumMod val="85000"/>
              </a:schemeClr>
            </a:solidFill>
          </p:grpSpPr>
          <p:sp>
            <p:nvSpPr>
              <p:cNvPr id="500"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1"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2" name="Group 18"/>
            <p:cNvGrpSpPr>
              <a:grpSpLocks noChangeAspect="1"/>
            </p:cNvGrpSpPr>
            <p:nvPr/>
          </p:nvGrpSpPr>
          <p:grpSpPr bwMode="auto">
            <a:xfrm flipH="1">
              <a:off x="12358407" y="11332332"/>
              <a:ext cx="446836" cy="839760"/>
              <a:chOff x="3241" y="1291"/>
              <a:chExt cx="421" cy="791"/>
            </a:xfrm>
            <a:solidFill>
              <a:schemeClr val="bg1">
                <a:lumMod val="85000"/>
              </a:schemeClr>
            </a:solidFill>
          </p:grpSpPr>
          <p:sp>
            <p:nvSpPr>
              <p:cNvPr id="503"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4"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5" name="Group 18"/>
            <p:cNvGrpSpPr>
              <a:grpSpLocks noChangeAspect="1"/>
            </p:cNvGrpSpPr>
            <p:nvPr/>
          </p:nvGrpSpPr>
          <p:grpSpPr bwMode="auto">
            <a:xfrm flipH="1">
              <a:off x="10124555" y="9100891"/>
              <a:ext cx="446836" cy="839760"/>
              <a:chOff x="3241" y="1291"/>
              <a:chExt cx="421" cy="791"/>
            </a:xfrm>
            <a:solidFill>
              <a:schemeClr val="accent3"/>
            </a:solidFill>
          </p:grpSpPr>
          <p:sp>
            <p:nvSpPr>
              <p:cNvPr id="506" name="Freeform 19"/>
              <p:cNvSpPr>
                <a:spLocks/>
              </p:cNvSpPr>
              <p:nvPr/>
            </p:nvSpPr>
            <p:spPr bwMode="auto">
              <a:xfrm>
                <a:off x="3241" y="1432"/>
                <a:ext cx="421" cy="650"/>
              </a:xfrm>
              <a:custGeom>
                <a:avLst/>
                <a:gdLst>
                  <a:gd name="T0" fmla="*/ 113 w 175"/>
                  <a:gd name="T1" fmla="*/ 0 h 273"/>
                  <a:gd name="T2" fmla="*/ 148 w 175"/>
                  <a:gd name="T3" fmla="*/ 24 h 273"/>
                  <a:gd name="T4" fmla="*/ 171 w 175"/>
                  <a:gd name="T5" fmla="*/ 99 h 273"/>
                  <a:gd name="T6" fmla="*/ 150 w 175"/>
                  <a:gd name="T7" fmla="*/ 106 h 273"/>
                  <a:gd name="T8" fmla="*/ 129 w 175"/>
                  <a:gd name="T9" fmla="*/ 37 h 273"/>
                  <a:gd name="T10" fmla="*/ 117 w 175"/>
                  <a:gd name="T11" fmla="*/ 37 h 273"/>
                  <a:gd name="T12" fmla="*/ 152 w 175"/>
                  <a:gd name="T13" fmla="*/ 160 h 273"/>
                  <a:gd name="T14" fmla="*/ 119 w 175"/>
                  <a:gd name="T15" fmla="*/ 160 h 273"/>
                  <a:gd name="T16" fmla="*/ 119 w 175"/>
                  <a:gd name="T17" fmla="*/ 256 h 273"/>
                  <a:gd name="T18" fmla="*/ 94 w 175"/>
                  <a:gd name="T19" fmla="*/ 256 h 273"/>
                  <a:gd name="T20" fmla="*/ 94 w 175"/>
                  <a:gd name="T21" fmla="*/ 160 h 273"/>
                  <a:gd name="T22" fmla="*/ 81 w 175"/>
                  <a:gd name="T23" fmla="*/ 160 h 273"/>
                  <a:gd name="T24" fmla="*/ 81 w 175"/>
                  <a:gd name="T25" fmla="*/ 256 h 273"/>
                  <a:gd name="T26" fmla="*/ 57 w 175"/>
                  <a:gd name="T27" fmla="*/ 256 h 273"/>
                  <a:gd name="T28" fmla="*/ 57 w 175"/>
                  <a:gd name="T29" fmla="*/ 160 h 273"/>
                  <a:gd name="T30" fmla="*/ 23 w 175"/>
                  <a:gd name="T31" fmla="*/ 160 h 273"/>
                  <a:gd name="T32" fmla="*/ 58 w 175"/>
                  <a:gd name="T33" fmla="*/ 37 h 273"/>
                  <a:gd name="T34" fmla="*/ 46 w 175"/>
                  <a:gd name="T35" fmla="*/ 37 h 273"/>
                  <a:gd name="T36" fmla="*/ 26 w 175"/>
                  <a:gd name="T37" fmla="*/ 107 h 273"/>
                  <a:gd name="T38" fmla="*/ 5 w 175"/>
                  <a:gd name="T39" fmla="*/ 99 h 273"/>
                  <a:gd name="T40" fmla="*/ 28 w 175"/>
                  <a:gd name="T41" fmla="*/ 24 h 273"/>
                  <a:gd name="T42" fmla="*/ 60 w 175"/>
                  <a:gd name="T43" fmla="*/ 0 h 273"/>
                  <a:gd name="T44" fmla="*/ 113 w 175"/>
                  <a:gd name="T4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273">
                    <a:moveTo>
                      <a:pt x="113" y="0"/>
                    </a:moveTo>
                    <a:cubicBezTo>
                      <a:pt x="131" y="0"/>
                      <a:pt x="145" y="15"/>
                      <a:pt x="148" y="24"/>
                    </a:cubicBezTo>
                    <a:cubicBezTo>
                      <a:pt x="171" y="99"/>
                      <a:pt x="171" y="99"/>
                      <a:pt x="171" y="99"/>
                    </a:cubicBezTo>
                    <a:cubicBezTo>
                      <a:pt x="175" y="115"/>
                      <a:pt x="154" y="122"/>
                      <a:pt x="150" y="106"/>
                    </a:cubicBezTo>
                    <a:cubicBezTo>
                      <a:pt x="129" y="37"/>
                      <a:pt x="129" y="37"/>
                      <a:pt x="129" y="37"/>
                    </a:cubicBezTo>
                    <a:cubicBezTo>
                      <a:pt x="117" y="37"/>
                      <a:pt x="117" y="37"/>
                      <a:pt x="117" y="37"/>
                    </a:cubicBezTo>
                    <a:cubicBezTo>
                      <a:pt x="152" y="160"/>
                      <a:pt x="152" y="160"/>
                      <a:pt x="152" y="160"/>
                    </a:cubicBezTo>
                    <a:cubicBezTo>
                      <a:pt x="119" y="160"/>
                      <a:pt x="119" y="160"/>
                      <a:pt x="119" y="160"/>
                    </a:cubicBezTo>
                    <a:cubicBezTo>
                      <a:pt x="119" y="256"/>
                      <a:pt x="119" y="256"/>
                      <a:pt x="119" y="256"/>
                    </a:cubicBezTo>
                    <a:cubicBezTo>
                      <a:pt x="119" y="273"/>
                      <a:pt x="94" y="273"/>
                      <a:pt x="94" y="256"/>
                    </a:cubicBezTo>
                    <a:cubicBezTo>
                      <a:pt x="94" y="160"/>
                      <a:pt x="94" y="160"/>
                      <a:pt x="94" y="160"/>
                    </a:cubicBezTo>
                    <a:cubicBezTo>
                      <a:pt x="81" y="160"/>
                      <a:pt x="81" y="160"/>
                      <a:pt x="81" y="160"/>
                    </a:cubicBezTo>
                    <a:cubicBezTo>
                      <a:pt x="81" y="256"/>
                      <a:pt x="81" y="256"/>
                      <a:pt x="81" y="256"/>
                    </a:cubicBezTo>
                    <a:cubicBezTo>
                      <a:pt x="81" y="273"/>
                      <a:pt x="57" y="273"/>
                      <a:pt x="57" y="256"/>
                    </a:cubicBezTo>
                    <a:cubicBezTo>
                      <a:pt x="57" y="160"/>
                      <a:pt x="57" y="160"/>
                      <a:pt x="57" y="160"/>
                    </a:cubicBezTo>
                    <a:cubicBezTo>
                      <a:pt x="23" y="160"/>
                      <a:pt x="23" y="160"/>
                      <a:pt x="23" y="160"/>
                    </a:cubicBezTo>
                    <a:cubicBezTo>
                      <a:pt x="58" y="37"/>
                      <a:pt x="58" y="37"/>
                      <a:pt x="58" y="37"/>
                    </a:cubicBezTo>
                    <a:cubicBezTo>
                      <a:pt x="46" y="37"/>
                      <a:pt x="46" y="37"/>
                      <a:pt x="46" y="37"/>
                    </a:cubicBezTo>
                    <a:cubicBezTo>
                      <a:pt x="26" y="107"/>
                      <a:pt x="26" y="107"/>
                      <a:pt x="26" y="107"/>
                    </a:cubicBezTo>
                    <a:cubicBezTo>
                      <a:pt x="21" y="122"/>
                      <a:pt x="0" y="116"/>
                      <a:pt x="5" y="99"/>
                    </a:cubicBezTo>
                    <a:cubicBezTo>
                      <a:pt x="28" y="24"/>
                      <a:pt x="28" y="24"/>
                      <a:pt x="28" y="24"/>
                    </a:cubicBezTo>
                    <a:cubicBezTo>
                      <a:pt x="30" y="15"/>
                      <a:pt x="41" y="0"/>
                      <a:pt x="60" y="0"/>
                    </a:cubicBezTo>
                    <a:cubicBezTo>
                      <a:pt x="113" y="0"/>
                      <a:pt x="113" y="0"/>
                      <a:pt x="1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07" name="Oval 20"/>
              <p:cNvSpPr>
                <a:spLocks noChangeArrowheads="1"/>
              </p:cNvSpPr>
              <p:nvPr/>
            </p:nvSpPr>
            <p:spPr bwMode="auto">
              <a:xfrm>
                <a:off x="3388" y="1291"/>
                <a:ext cx="127" cy="127"/>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nvGrpSpPr>
            <p:cNvPr id="508" name="Group 13"/>
            <p:cNvGrpSpPr>
              <a:grpSpLocks noChangeAspect="1"/>
            </p:cNvGrpSpPr>
            <p:nvPr/>
          </p:nvGrpSpPr>
          <p:grpSpPr bwMode="auto">
            <a:xfrm flipH="1">
              <a:off x="4299806" y="9092991"/>
              <a:ext cx="358743" cy="829145"/>
              <a:chOff x="3696" y="1271"/>
              <a:chExt cx="338" cy="781"/>
            </a:xfrm>
            <a:solidFill>
              <a:schemeClr val="accent2"/>
            </a:solidFill>
          </p:grpSpPr>
          <p:sp>
            <p:nvSpPr>
              <p:cNvPr id="509" name="Oval 14"/>
              <p:cNvSpPr>
                <a:spLocks noChangeArrowheads="1"/>
              </p:cNvSpPr>
              <p:nvPr/>
            </p:nvSpPr>
            <p:spPr bwMode="auto">
              <a:xfrm>
                <a:off x="3800" y="1271"/>
                <a:ext cx="130" cy="129"/>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sp>
            <p:nvSpPr>
              <p:cNvPr id="510" name="Freeform 15"/>
              <p:cNvSpPr>
                <a:spLocks/>
              </p:cNvSpPr>
              <p:nvPr/>
            </p:nvSpPr>
            <p:spPr bwMode="auto">
              <a:xfrm>
                <a:off x="3696" y="1412"/>
                <a:ext cx="338" cy="640"/>
              </a:xfrm>
              <a:custGeom>
                <a:avLst/>
                <a:gdLst>
                  <a:gd name="T0" fmla="*/ 34 w 140"/>
                  <a:gd name="T1" fmla="*/ 254 h 269"/>
                  <a:gd name="T2" fmla="*/ 49 w 140"/>
                  <a:gd name="T3" fmla="*/ 269 h 269"/>
                  <a:gd name="T4" fmla="*/ 64 w 140"/>
                  <a:gd name="T5" fmla="*/ 254 h 269"/>
                  <a:gd name="T6" fmla="*/ 64 w 140"/>
                  <a:gd name="T7" fmla="*/ 128 h 269"/>
                  <a:gd name="T8" fmla="*/ 76 w 140"/>
                  <a:gd name="T9" fmla="*/ 128 h 269"/>
                  <a:gd name="T10" fmla="*/ 76 w 140"/>
                  <a:gd name="T11" fmla="*/ 254 h 269"/>
                  <a:gd name="T12" fmla="*/ 91 w 140"/>
                  <a:gd name="T13" fmla="*/ 269 h 269"/>
                  <a:gd name="T14" fmla="*/ 106 w 140"/>
                  <a:gd name="T15" fmla="*/ 254 h 269"/>
                  <a:gd name="T16" fmla="*/ 106 w 140"/>
                  <a:gd name="T17" fmla="*/ 37 h 269"/>
                  <a:gd name="T18" fmla="*/ 119 w 140"/>
                  <a:gd name="T19" fmla="*/ 37 h 269"/>
                  <a:gd name="T20" fmla="*/ 119 w 140"/>
                  <a:gd name="T21" fmla="*/ 117 h 269"/>
                  <a:gd name="T22" fmla="*/ 140 w 140"/>
                  <a:gd name="T23" fmla="*/ 117 h 269"/>
                  <a:gd name="T24" fmla="*/ 140 w 140"/>
                  <a:gd name="T25" fmla="*/ 36 h 269"/>
                  <a:gd name="T26" fmla="*/ 105 w 140"/>
                  <a:gd name="T27" fmla="*/ 0 h 269"/>
                  <a:gd name="T28" fmla="*/ 34 w 140"/>
                  <a:gd name="T29" fmla="*/ 0 h 269"/>
                  <a:gd name="T30" fmla="*/ 0 w 140"/>
                  <a:gd name="T31" fmla="*/ 35 h 269"/>
                  <a:gd name="T32" fmla="*/ 0 w 140"/>
                  <a:gd name="T33" fmla="*/ 117 h 269"/>
                  <a:gd name="T34" fmla="*/ 21 w 140"/>
                  <a:gd name="T35" fmla="*/ 117 h 269"/>
                  <a:gd name="T36" fmla="*/ 21 w 140"/>
                  <a:gd name="T37" fmla="*/ 37 h 269"/>
                  <a:gd name="T38" fmla="*/ 34 w 140"/>
                  <a:gd name="T39" fmla="*/ 37 h 269"/>
                  <a:gd name="T40" fmla="*/ 34 w 140"/>
                  <a:gd name="T41" fmla="*/ 25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269">
                    <a:moveTo>
                      <a:pt x="34" y="254"/>
                    </a:moveTo>
                    <a:cubicBezTo>
                      <a:pt x="34" y="263"/>
                      <a:pt x="40" y="269"/>
                      <a:pt x="49" y="269"/>
                    </a:cubicBezTo>
                    <a:cubicBezTo>
                      <a:pt x="57" y="269"/>
                      <a:pt x="64" y="263"/>
                      <a:pt x="64" y="254"/>
                    </a:cubicBezTo>
                    <a:cubicBezTo>
                      <a:pt x="64" y="128"/>
                      <a:pt x="64" y="128"/>
                      <a:pt x="64" y="128"/>
                    </a:cubicBezTo>
                    <a:cubicBezTo>
                      <a:pt x="76" y="128"/>
                      <a:pt x="76" y="128"/>
                      <a:pt x="76" y="128"/>
                    </a:cubicBezTo>
                    <a:cubicBezTo>
                      <a:pt x="76" y="254"/>
                      <a:pt x="76" y="254"/>
                      <a:pt x="76" y="254"/>
                    </a:cubicBezTo>
                    <a:cubicBezTo>
                      <a:pt x="76" y="263"/>
                      <a:pt x="83" y="269"/>
                      <a:pt x="91" y="269"/>
                    </a:cubicBezTo>
                    <a:cubicBezTo>
                      <a:pt x="100" y="269"/>
                      <a:pt x="106" y="263"/>
                      <a:pt x="106" y="254"/>
                    </a:cubicBezTo>
                    <a:cubicBezTo>
                      <a:pt x="106" y="37"/>
                      <a:pt x="106" y="37"/>
                      <a:pt x="106" y="37"/>
                    </a:cubicBezTo>
                    <a:cubicBezTo>
                      <a:pt x="119" y="37"/>
                      <a:pt x="119" y="37"/>
                      <a:pt x="119" y="37"/>
                    </a:cubicBezTo>
                    <a:cubicBezTo>
                      <a:pt x="119" y="117"/>
                      <a:pt x="119" y="117"/>
                      <a:pt x="119" y="117"/>
                    </a:cubicBezTo>
                    <a:cubicBezTo>
                      <a:pt x="119" y="133"/>
                      <a:pt x="140" y="133"/>
                      <a:pt x="140" y="117"/>
                    </a:cubicBezTo>
                    <a:cubicBezTo>
                      <a:pt x="140" y="36"/>
                      <a:pt x="140" y="36"/>
                      <a:pt x="140" y="36"/>
                    </a:cubicBezTo>
                    <a:cubicBezTo>
                      <a:pt x="140" y="18"/>
                      <a:pt x="126" y="0"/>
                      <a:pt x="105" y="0"/>
                    </a:cubicBezTo>
                    <a:cubicBezTo>
                      <a:pt x="34" y="0"/>
                      <a:pt x="34" y="0"/>
                      <a:pt x="34" y="0"/>
                    </a:cubicBezTo>
                    <a:cubicBezTo>
                      <a:pt x="15" y="0"/>
                      <a:pt x="0" y="16"/>
                      <a:pt x="0" y="35"/>
                    </a:cubicBezTo>
                    <a:cubicBezTo>
                      <a:pt x="0" y="117"/>
                      <a:pt x="0" y="117"/>
                      <a:pt x="0" y="117"/>
                    </a:cubicBezTo>
                    <a:cubicBezTo>
                      <a:pt x="0" y="133"/>
                      <a:pt x="21" y="133"/>
                      <a:pt x="21" y="117"/>
                    </a:cubicBezTo>
                    <a:cubicBezTo>
                      <a:pt x="21" y="37"/>
                      <a:pt x="21" y="37"/>
                      <a:pt x="21" y="37"/>
                    </a:cubicBezTo>
                    <a:cubicBezTo>
                      <a:pt x="34" y="37"/>
                      <a:pt x="34" y="37"/>
                      <a:pt x="34" y="37"/>
                    </a:cubicBezTo>
                    <a:cubicBezTo>
                      <a:pt x="34" y="254"/>
                      <a:pt x="34" y="254"/>
                      <a:pt x="34" y="2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bg-BG" sz="2800" dirty="0">
                  <a:latin typeface="Lato Light"/>
                </a:endParaRPr>
              </a:p>
            </p:txBody>
          </p:sp>
        </p:grpSp>
      </p:grpSp>
      <p:grpSp>
        <p:nvGrpSpPr>
          <p:cNvPr id="4" name="Group 3"/>
          <p:cNvGrpSpPr/>
          <p:nvPr/>
        </p:nvGrpSpPr>
        <p:grpSpPr>
          <a:xfrm>
            <a:off x="2013096" y="9004225"/>
            <a:ext cx="5049865" cy="3489923"/>
            <a:chOff x="1596695" y="4233161"/>
            <a:chExt cx="10721511" cy="7409555"/>
          </a:xfrm>
        </p:grpSpPr>
        <p:sp>
          <p:nvSpPr>
            <p:cNvPr id="512" name="Freeform 20"/>
            <p:cNvSpPr>
              <a:spLocks noEditPoints="1"/>
            </p:cNvSpPr>
            <p:nvPr/>
          </p:nvSpPr>
          <p:spPr bwMode="auto">
            <a:xfrm>
              <a:off x="5941212" y="8873383"/>
              <a:ext cx="1919070" cy="2639557"/>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3" name="Freeform 20"/>
            <p:cNvSpPr>
              <a:spLocks noEditPoints="1"/>
            </p:cNvSpPr>
            <p:nvPr/>
          </p:nvSpPr>
          <p:spPr bwMode="auto">
            <a:xfrm>
              <a:off x="3178495"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14" name="Freeform 217"/>
            <p:cNvSpPr>
              <a:spLocks noChangeArrowheads="1"/>
            </p:cNvSpPr>
            <p:nvPr/>
          </p:nvSpPr>
          <p:spPr bwMode="auto">
            <a:xfrm>
              <a:off x="2275823" y="4233161"/>
              <a:ext cx="3903316" cy="7279779"/>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grpSp>
          <p:nvGrpSpPr>
            <p:cNvPr id="515" name="Group 514"/>
            <p:cNvGrpSpPr/>
            <p:nvPr/>
          </p:nvGrpSpPr>
          <p:grpSpPr>
            <a:xfrm>
              <a:off x="6396967" y="7052180"/>
              <a:ext cx="2435965" cy="4590536"/>
              <a:chOff x="6241007" y="7052180"/>
              <a:chExt cx="2435965" cy="4590536"/>
            </a:xfrm>
          </p:grpSpPr>
          <p:sp>
            <p:nvSpPr>
              <p:cNvPr id="516"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17"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18"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19"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20"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21" name="Freeform 52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2"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23"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24" name="Group 523"/>
              <p:cNvGrpSpPr/>
              <p:nvPr/>
            </p:nvGrpSpPr>
            <p:grpSpPr>
              <a:xfrm>
                <a:off x="6805339" y="7151581"/>
                <a:ext cx="836347" cy="918967"/>
                <a:chOff x="6624875" y="6831220"/>
                <a:chExt cx="871838" cy="957964"/>
              </a:xfrm>
              <a:solidFill>
                <a:schemeClr val="accent3"/>
              </a:solidFill>
            </p:grpSpPr>
            <p:sp>
              <p:nvSpPr>
                <p:cNvPr id="525"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6"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7"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8"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29"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0"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1"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2"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3"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34"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sp>
          <p:nvSpPr>
            <p:cNvPr id="535" name="Freeform 217"/>
            <p:cNvSpPr>
              <a:spLocks noChangeArrowheads="1"/>
            </p:cNvSpPr>
            <p:nvPr/>
          </p:nvSpPr>
          <p:spPr bwMode="auto">
            <a:xfrm>
              <a:off x="9285277" y="6706219"/>
              <a:ext cx="2577297" cy="4806721"/>
            </a:xfrm>
            <a:custGeom>
              <a:avLst/>
              <a:gdLst>
                <a:gd name="T0" fmla="*/ 7136 w 7320"/>
                <a:gd name="T1" fmla="*/ 6747 h 13660"/>
                <a:gd name="T2" fmla="*/ 7136 w 7320"/>
                <a:gd name="T3" fmla="*/ 6747 h 13660"/>
                <a:gd name="T4" fmla="*/ 7319 w 7320"/>
                <a:gd name="T5" fmla="*/ 6441 h 13660"/>
                <a:gd name="T6" fmla="*/ 4875 w 7320"/>
                <a:gd name="T7" fmla="*/ 4216 h 13660"/>
                <a:gd name="T8" fmla="*/ 4545 w 7320"/>
                <a:gd name="T9" fmla="*/ 4210 h 13660"/>
                <a:gd name="T10" fmla="*/ 4563 w 7320"/>
                <a:gd name="T11" fmla="*/ 4057 h 13660"/>
                <a:gd name="T12" fmla="*/ 4333 w 7320"/>
                <a:gd name="T13" fmla="*/ 3556 h 13660"/>
                <a:gd name="T14" fmla="*/ 4975 w 7320"/>
                <a:gd name="T15" fmla="*/ 29 h 13660"/>
                <a:gd name="T16" fmla="*/ 4622 w 7320"/>
                <a:gd name="T17" fmla="*/ 0 h 13660"/>
                <a:gd name="T18" fmla="*/ 3674 w 7320"/>
                <a:gd name="T19" fmla="*/ 3168 h 13660"/>
                <a:gd name="T20" fmla="*/ 3792 w 7320"/>
                <a:gd name="T21" fmla="*/ 3415 h 13660"/>
                <a:gd name="T22" fmla="*/ 3268 w 7320"/>
                <a:gd name="T23" fmla="*/ 3968 h 13660"/>
                <a:gd name="T24" fmla="*/ 2967 w 7320"/>
                <a:gd name="T25" fmla="*/ 3886 h 13660"/>
                <a:gd name="T26" fmla="*/ 0 w 7320"/>
                <a:gd name="T27" fmla="*/ 5346 h 13660"/>
                <a:gd name="T28" fmla="*/ 88 w 7320"/>
                <a:gd name="T29" fmla="*/ 5688 h 13660"/>
                <a:gd name="T30" fmla="*/ 3421 w 7320"/>
                <a:gd name="T31" fmla="*/ 4481 h 13660"/>
                <a:gd name="T32" fmla="*/ 3780 w 7320"/>
                <a:gd name="T33" fmla="*/ 4693 h 13660"/>
                <a:gd name="T34" fmla="*/ 3556 w 7320"/>
                <a:gd name="T35" fmla="*/ 13659 h 13660"/>
                <a:gd name="T36" fmla="*/ 4563 w 7320"/>
                <a:gd name="T37" fmla="*/ 13659 h 13660"/>
                <a:gd name="T38" fmla="*/ 4098 w 7320"/>
                <a:gd name="T39" fmla="*/ 4681 h 13660"/>
                <a:gd name="T40" fmla="*/ 4228 w 7320"/>
                <a:gd name="T41" fmla="*/ 4622 h 13660"/>
                <a:gd name="T42" fmla="*/ 7136 w 7320"/>
                <a:gd name="T43" fmla="*/ 6747 h 13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20" h="13660">
                  <a:moveTo>
                    <a:pt x="7136" y="6747"/>
                  </a:moveTo>
                  <a:lnTo>
                    <a:pt x="7136" y="6747"/>
                  </a:lnTo>
                  <a:cubicBezTo>
                    <a:pt x="7319" y="6441"/>
                    <a:pt x="7319" y="6441"/>
                    <a:pt x="7319" y="6441"/>
                  </a:cubicBezTo>
                  <a:cubicBezTo>
                    <a:pt x="4875" y="4216"/>
                    <a:pt x="4875" y="4216"/>
                    <a:pt x="4875" y="4216"/>
                  </a:cubicBezTo>
                  <a:cubicBezTo>
                    <a:pt x="4545" y="4210"/>
                    <a:pt x="4545" y="4210"/>
                    <a:pt x="4545" y="4210"/>
                  </a:cubicBezTo>
                  <a:cubicBezTo>
                    <a:pt x="4557" y="4157"/>
                    <a:pt x="4563" y="4110"/>
                    <a:pt x="4563" y="4057"/>
                  </a:cubicBezTo>
                  <a:cubicBezTo>
                    <a:pt x="4563" y="3856"/>
                    <a:pt x="4475" y="3674"/>
                    <a:pt x="4333" y="3556"/>
                  </a:cubicBezTo>
                  <a:cubicBezTo>
                    <a:pt x="4975" y="29"/>
                    <a:pt x="4975" y="29"/>
                    <a:pt x="4975" y="29"/>
                  </a:cubicBezTo>
                  <a:cubicBezTo>
                    <a:pt x="4622" y="0"/>
                    <a:pt x="4622" y="0"/>
                    <a:pt x="4622" y="0"/>
                  </a:cubicBezTo>
                  <a:cubicBezTo>
                    <a:pt x="3674" y="3168"/>
                    <a:pt x="3674" y="3168"/>
                    <a:pt x="3674" y="3168"/>
                  </a:cubicBezTo>
                  <a:cubicBezTo>
                    <a:pt x="3792" y="3415"/>
                    <a:pt x="3792" y="3415"/>
                    <a:pt x="3792" y="3415"/>
                  </a:cubicBezTo>
                  <a:cubicBezTo>
                    <a:pt x="3515" y="3468"/>
                    <a:pt x="3303" y="3692"/>
                    <a:pt x="3268" y="3968"/>
                  </a:cubicBezTo>
                  <a:cubicBezTo>
                    <a:pt x="2967" y="3886"/>
                    <a:pt x="2967" y="3886"/>
                    <a:pt x="2967" y="3886"/>
                  </a:cubicBezTo>
                  <a:cubicBezTo>
                    <a:pt x="0" y="5346"/>
                    <a:pt x="0" y="5346"/>
                    <a:pt x="0" y="5346"/>
                  </a:cubicBezTo>
                  <a:cubicBezTo>
                    <a:pt x="88" y="5688"/>
                    <a:pt x="88" y="5688"/>
                    <a:pt x="88" y="5688"/>
                  </a:cubicBezTo>
                  <a:cubicBezTo>
                    <a:pt x="3421" y="4481"/>
                    <a:pt x="3421" y="4481"/>
                    <a:pt x="3421" y="4481"/>
                  </a:cubicBezTo>
                  <a:cubicBezTo>
                    <a:pt x="3515" y="4586"/>
                    <a:pt x="3639" y="4663"/>
                    <a:pt x="3780" y="4693"/>
                  </a:cubicBezTo>
                  <a:cubicBezTo>
                    <a:pt x="3556" y="13659"/>
                    <a:pt x="3556" y="13659"/>
                    <a:pt x="3556" y="13659"/>
                  </a:cubicBezTo>
                  <a:cubicBezTo>
                    <a:pt x="4563" y="13659"/>
                    <a:pt x="4563" y="13659"/>
                    <a:pt x="4563" y="13659"/>
                  </a:cubicBezTo>
                  <a:cubicBezTo>
                    <a:pt x="4098" y="4681"/>
                    <a:pt x="4098" y="4681"/>
                    <a:pt x="4098" y="4681"/>
                  </a:cubicBezTo>
                  <a:cubicBezTo>
                    <a:pt x="4139" y="4663"/>
                    <a:pt x="4186" y="4645"/>
                    <a:pt x="4228" y="4622"/>
                  </a:cubicBezTo>
                  <a:lnTo>
                    <a:pt x="7136" y="6747"/>
                  </a:lnTo>
                </a:path>
              </a:pathLst>
            </a:custGeom>
            <a:solidFill>
              <a:schemeClr val="accent2"/>
            </a:solidFill>
            <a:ln w="9525" cap="flat">
              <a:noFill/>
              <a:bevel/>
              <a:headEnd/>
              <a:tailEnd/>
            </a:ln>
            <a:effectLst/>
          </p:spPr>
          <p:txBody>
            <a:bodyPr wrap="none" lIns="121853" tIns="60926" rIns="121853" bIns="60926" anchor="ctr"/>
            <a:lstStyle/>
            <a:p>
              <a:endParaRPr lang="en-US"/>
            </a:p>
          </p:txBody>
        </p:sp>
        <p:sp>
          <p:nvSpPr>
            <p:cNvPr id="536" name="Freeform 20"/>
            <p:cNvSpPr>
              <a:spLocks noEditPoints="1"/>
            </p:cNvSpPr>
            <p:nvPr/>
          </p:nvSpPr>
          <p:spPr bwMode="auto">
            <a:xfrm>
              <a:off x="1596695" y="9683491"/>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7" name="Freeform 20"/>
            <p:cNvSpPr>
              <a:spLocks noEditPoints="1"/>
            </p:cNvSpPr>
            <p:nvPr/>
          </p:nvSpPr>
          <p:spPr bwMode="auto">
            <a:xfrm>
              <a:off x="4850382" y="9743326"/>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8" name="Freeform 20"/>
            <p:cNvSpPr>
              <a:spLocks noEditPoints="1"/>
            </p:cNvSpPr>
            <p:nvPr/>
          </p:nvSpPr>
          <p:spPr bwMode="auto">
            <a:xfrm>
              <a:off x="9399666" y="10097132"/>
              <a:ext cx="985850" cy="1355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sp>
          <p:nvSpPr>
            <p:cNvPr id="539" name="Freeform 20"/>
            <p:cNvSpPr>
              <a:spLocks noEditPoints="1"/>
            </p:cNvSpPr>
            <p:nvPr/>
          </p:nvSpPr>
          <p:spPr bwMode="auto">
            <a:xfrm>
              <a:off x="11031621" y="9741358"/>
              <a:ext cx="1286585" cy="176961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chemeClr val="accent1"/>
            </a:solidFill>
            <a:ln>
              <a:noFill/>
            </a:ln>
          </p:spPr>
          <p:txBody>
            <a:bodyPr vert="horz" wrap="square" lIns="182843" tIns="91422" rIns="182843" bIns="91422" numCol="1" anchor="t" anchorCtr="0" compatLnSpc="1">
              <a:prstTxWarp prst="textNoShape">
                <a:avLst/>
              </a:prstTxWarp>
            </a:bodyPr>
            <a:lstStyle/>
            <a:p>
              <a:endParaRPr lang="id-ID"/>
            </a:p>
          </p:txBody>
        </p:sp>
        <p:grpSp>
          <p:nvGrpSpPr>
            <p:cNvPr id="540" name="Group 539"/>
            <p:cNvGrpSpPr/>
            <p:nvPr/>
          </p:nvGrpSpPr>
          <p:grpSpPr>
            <a:xfrm>
              <a:off x="8104038" y="8852518"/>
              <a:ext cx="1400679" cy="2639557"/>
              <a:chOff x="6241007" y="7052180"/>
              <a:chExt cx="2435965" cy="4590536"/>
            </a:xfrm>
          </p:grpSpPr>
          <p:sp>
            <p:nvSpPr>
              <p:cNvPr id="541" name="Freeform 1"/>
              <p:cNvSpPr>
                <a:spLocks noChangeArrowheads="1"/>
              </p:cNvSpPr>
              <p:nvPr/>
            </p:nvSpPr>
            <p:spPr bwMode="auto">
              <a:xfrm>
                <a:off x="7517859" y="8200380"/>
                <a:ext cx="249686" cy="3442336"/>
              </a:xfrm>
              <a:custGeom>
                <a:avLst/>
                <a:gdLst>
                  <a:gd name="T0" fmla="*/ 540 w 541"/>
                  <a:gd name="T1" fmla="*/ 2934 h 3023"/>
                  <a:gd name="T2" fmla="*/ 540 w 541"/>
                  <a:gd name="T3" fmla="*/ 2934 h 3023"/>
                  <a:gd name="T4" fmla="*/ 270 w 541"/>
                  <a:gd name="T5" fmla="*/ 3016 h 3023"/>
                  <a:gd name="T6" fmla="*/ 0 w 541"/>
                  <a:gd name="T7" fmla="*/ 2934 h 3023"/>
                  <a:gd name="T8" fmla="*/ 0 w 541"/>
                  <a:gd name="T9" fmla="*/ 0 h 3023"/>
                  <a:gd name="T10" fmla="*/ 540 w 541"/>
                  <a:gd name="T11" fmla="*/ 0 h 3023"/>
                  <a:gd name="T12" fmla="*/ 540 w 541"/>
                  <a:gd name="T13" fmla="*/ 2934 h 3023"/>
                </a:gdLst>
                <a:ahLst/>
                <a:cxnLst>
                  <a:cxn ang="0">
                    <a:pos x="T0" y="T1"/>
                  </a:cxn>
                  <a:cxn ang="0">
                    <a:pos x="T2" y="T3"/>
                  </a:cxn>
                  <a:cxn ang="0">
                    <a:pos x="T4" y="T5"/>
                  </a:cxn>
                  <a:cxn ang="0">
                    <a:pos x="T6" y="T7"/>
                  </a:cxn>
                  <a:cxn ang="0">
                    <a:pos x="T8" y="T9"/>
                  </a:cxn>
                  <a:cxn ang="0">
                    <a:pos x="T10" y="T11"/>
                  </a:cxn>
                  <a:cxn ang="0">
                    <a:pos x="T12" y="T13"/>
                  </a:cxn>
                </a:cxnLst>
                <a:rect l="0" t="0" r="r" b="b"/>
                <a:pathLst>
                  <a:path w="541" h="3023">
                    <a:moveTo>
                      <a:pt x="540" y="2934"/>
                    </a:moveTo>
                    <a:lnTo>
                      <a:pt x="540" y="2934"/>
                    </a:lnTo>
                    <a:cubicBezTo>
                      <a:pt x="540" y="2934"/>
                      <a:pt x="440" y="3022"/>
                      <a:pt x="270" y="3016"/>
                    </a:cubicBezTo>
                    <a:cubicBezTo>
                      <a:pt x="100" y="3016"/>
                      <a:pt x="0" y="2934"/>
                      <a:pt x="0" y="2934"/>
                    </a:cubicBezTo>
                    <a:cubicBezTo>
                      <a:pt x="0" y="0"/>
                      <a:pt x="0" y="0"/>
                      <a:pt x="0" y="0"/>
                    </a:cubicBezTo>
                    <a:cubicBezTo>
                      <a:pt x="540" y="0"/>
                      <a:pt x="540" y="0"/>
                      <a:pt x="540" y="0"/>
                    </a:cubicBezTo>
                    <a:lnTo>
                      <a:pt x="540" y="2934"/>
                    </a:lnTo>
                  </a:path>
                </a:pathLst>
              </a:custGeom>
              <a:solidFill>
                <a:schemeClr val="bg1">
                  <a:lumMod val="65000"/>
                </a:schemeClr>
              </a:solidFill>
              <a:ln>
                <a:noFill/>
              </a:ln>
              <a:effectLst/>
            </p:spPr>
            <p:txBody>
              <a:bodyPr wrap="none" lIns="121853" tIns="60926" rIns="121853" bIns="60926" anchor="ctr"/>
              <a:lstStyle/>
              <a:p>
                <a:endParaRPr lang="en-US"/>
              </a:p>
            </p:txBody>
          </p:sp>
          <p:sp>
            <p:nvSpPr>
              <p:cNvPr id="542" name="Freeform 2"/>
              <p:cNvSpPr>
                <a:spLocks noChangeArrowheads="1"/>
              </p:cNvSpPr>
              <p:nvPr/>
            </p:nvSpPr>
            <p:spPr bwMode="auto">
              <a:xfrm>
                <a:off x="6275516" y="7052180"/>
                <a:ext cx="2401456" cy="1405834"/>
              </a:xfrm>
              <a:custGeom>
                <a:avLst/>
                <a:gdLst>
                  <a:gd name="T0" fmla="*/ 5215 w 5216"/>
                  <a:gd name="T1" fmla="*/ 3053 h 3054"/>
                  <a:gd name="T2" fmla="*/ 1433 w 5216"/>
                  <a:gd name="T3" fmla="*/ 3053 h 3054"/>
                  <a:gd name="T4" fmla="*/ 0 w 5216"/>
                  <a:gd name="T5" fmla="*/ 0 h 3054"/>
                  <a:gd name="T6" fmla="*/ 3783 w 5216"/>
                  <a:gd name="T7" fmla="*/ 0 h 3054"/>
                  <a:gd name="T8" fmla="*/ 5215 w 5216"/>
                  <a:gd name="T9" fmla="*/ 3053 h 3054"/>
                </a:gdLst>
                <a:ahLst/>
                <a:cxnLst>
                  <a:cxn ang="0">
                    <a:pos x="T0" y="T1"/>
                  </a:cxn>
                  <a:cxn ang="0">
                    <a:pos x="T2" y="T3"/>
                  </a:cxn>
                  <a:cxn ang="0">
                    <a:pos x="T4" y="T5"/>
                  </a:cxn>
                  <a:cxn ang="0">
                    <a:pos x="T6" y="T7"/>
                  </a:cxn>
                  <a:cxn ang="0">
                    <a:pos x="T8" y="T9"/>
                  </a:cxn>
                </a:cxnLst>
                <a:rect l="0" t="0" r="r" b="b"/>
                <a:pathLst>
                  <a:path w="5216" h="3054">
                    <a:moveTo>
                      <a:pt x="5215" y="3053"/>
                    </a:moveTo>
                    <a:lnTo>
                      <a:pt x="1433" y="3053"/>
                    </a:lnTo>
                    <a:lnTo>
                      <a:pt x="0" y="0"/>
                    </a:lnTo>
                    <a:lnTo>
                      <a:pt x="3783" y="0"/>
                    </a:lnTo>
                    <a:lnTo>
                      <a:pt x="5215" y="3053"/>
                    </a:lnTo>
                  </a:path>
                </a:pathLst>
              </a:custGeom>
              <a:solidFill>
                <a:schemeClr val="bg1"/>
              </a:solidFill>
              <a:ln>
                <a:noFill/>
              </a:ln>
              <a:effectLst/>
            </p:spPr>
            <p:txBody>
              <a:bodyPr wrap="none" lIns="121853" tIns="60926" rIns="121853" bIns="60926" anchor="ctr"/>
              <a:lstStyle/>
              <a:p>
                <a:endParaRPr lang="en-US"/>
              </a:p>
            </p:txBody>
          </p:sp>
          <p:sp>
            <p:nvSpPr>
              <p:cNvPr id="543" name="Freeform 3"/>
              <p:cNvSpPr>
                <a:spLocks noChangeArrowheads="1"/>
              </p:cNvSpPr>
              <p:nvPr/>
            </p:nvSpPr>
            <p:spPr bwMode="auto">
              <a:xfrm>
                <a:off x="6458214" y="7151581"/>
                <a:ext cx="2036061" cy="1209059"/>
              </a:xfrm>
              <a:custGeom>
                <a:avLst/>
                <a:gdLst>
                  <a:gd name="T0" fmla="*/ 1301 w 4424"/>
                  <a:gd name="T1" fmla="*/ 1350 h 2627"/>
                  <a:gd name="T2" fmla="*/ 874 w 4424"/>
                  <a:gd name="T3" fmla="*/ 452 h 2627"/>
                  <a:gd name="T4" fmla="*/ 1401 w 4424"/>
                  <a:gd name="T5" fmla="*/ 452 h 2627"/>
                  <a:gd name="T6" fmla="*/ 1615 w 4424"/>
                  <a:gd name="T7" fmla="*/ 904 h 2627"/>
                  <a:gd name="T8" fmla="*/ 1791 w 4424"/>
                  <a:gd name="T9" fmla="*/ 1275 h 2627"/>
                  <a:gd name="T10" fmla="*/ 2243 w 4424"/>
                  <a:gd name="T11" fmla="*/ 823 h 2627"/>
                  <a:gd name="T12" fmla="*/ 2878 w 4424"/>
                  <a:gd name="T13" fmla="*/ 2180 h 2627"/>
                  <a:gd name="T14" fmla="*/ 2356 w 4424"/>
                  <a:gd name="T15" fmla="*/ 2180 h 2627"/>
                  <a:gd name="T16" fmla="*/ 4002 w 4424"/>
                  <a:gd name="T17" fmla="*/ 1727 h 2627"/>
                  <a:gd name="T18" fmla="*/ 3475 w 4424"/>
                  <a:gd name="T19" fmla="*/ 1727 h 2627"/>
                  <a:gd name="T20" fmla="*/ 2846 w 4424"/>
                  <a:gd name="T21" fmla="*/ 1803 h 2627"/>
                  <a:gd name="T22" fmla="*/ 2212 w 4424"/>
                  <a:gd name="T23" fmla="*/ 2180 h 2627"/>
                  <a:gd name="T24" fmla="*/ 1684 w 4424"/>
                  <a:gd name="T25" fmla="*/ 2180 h 2627"/>
                  <a:gd name="T26" fmla="*/ 2494 w 4424"/>
                  <a:gd name="T27" fmla="*/ 1350 h 2627"/>
                  <a:gd name="T28" fmla="*/ 2670 w 4424"/>
                  <a:gd name="T29" fmla="*/ 1727 h 2627"/>
                  <a:gd name="T30" fmla="*/ 2457 w 4424"/>
                  <a:gd name="T31" fmla="*/ 1275 h 2627"/>
                  <a:gd name="T32" fmla="*/ 3688 w 4424"/>
                  <a:gd name="T33" fmla="*/ 2180 h 2627"/>
                  <a:gd name="T34" fmla="*/ 3512 w 4424"/>
                  <a:gd name="T35" fmla="*/ 1803 h 2627"/>
                  <a:gd name="T36" fmla="*/ 3161 w 4424"/>
                  <a:gd name="T37" fmla="*/ 1350 h 2627"/>
                  <a:gd name="T38" fmla="*/ 3336 w 4424"/>
                  <a:gd name="T39" fmla="*/ 1727 h 2627"/>
                  <a:gd name="T40" fmla="*/ 3613 w 4424"/>
                  <a:gd name="T41" fmla="*/ 904 h 2627"/>
                  <a:gd name="T42" fmla="*/ 2212 w 4424"/>
                  <a:gd name="T43" fmla="*/ 452 h 2627"/>
                  <a:gd name="T44" fmla="*/ 2740 w 4424"/>
                  <a:gd name="T45" fmla="*/ 452 h 2627"/>
                  <a:gd name="T46" fmla="*/ 2595 w 4424"/>
                  <a:gd name="T47" fmla="*/ 1275 h 2627"/>
                  <a:gd name="T48" fmla="*/ 2419 w 4424"/>
                  <a:gd name="T49" fmla="*/ 904 h 2627"/>
                  <a:gd name="T50" fmla="*/ 1018 w 4424"/>
                  <a:gd name="T51" fmla="*/ 2180 h 2627"/>
                  <a:gd name="T52" fmla="*/ 1056 w 4424"/>
                  <a:gd name="T53" fmla="*/ 2255 h 2627"/>
                  <a:gd name="T54" fmla="*/ 1584 w 4424"/>
                  <a:gd name="T55" fmla="*/ 2255 h 2627"/>
                  <a:gd name="T56" fmla="*/ 421 w 4424"/>
                  <a:gd name="T57" fmla="*/ 904 h 2627"/>
                  <a:gd name="T58" fmla="*/ 949 w 4424"/>
                  <a:gd name="T59" fmla="*/ 904 h 2627"/>
                  <a:gd name="T60" fmla="*/ 811 w 4424"/>
                  <a:gd name="T61" fmla="*/ 1727 h 2627"/>
                  <a:gd name="T62" fmla="*/ 3054 w 4424"/>
                  <a:gd name="T63" fmla="*/ 823 h 2627"/>
                  <a:gd name="T64" fmla="*/ 2878 w 4424"/>
                  <a:gd name="T65" fmla="*/ 452 h 2627"/>
                  <a:gd name="T66" fmla="*/ 3726 w 4424"/>
                  <a:gd name="T67" fmla="*/ 2255 h 2627"/>
                  <a:gd name="T68" fmla="*/ 4247 w 4424"/>
                  <a:gd name="T69" fmla="*/ 2255 h 2627"/>
                  <a:gd name="T70" fmla="*/ 3757 w 4424"/>
                  <a:gd name="T71" fmla="*/ 2626 h 2627"/>
                  <a:gd name="T72" fmla="*/ 2388 w 4424"/>
                  <a:gd name="T73" fmla="*/ 2255 h 2627"/>
                  <a:gd name="T74" fmla="*/ 2915 w 4424"/>
                  <a:gd name="T75" fmla="*/ 2255 h 2627"/>
                  <a:gd name="T76" fmla="*/ 1898 w 4424"/>
                  <a:gd name="T77" fmla="*/ 2626 h 2627"/>
                  <a:gd name="T78" fmla="*/ 1722 w 4424"/>
                  <a:gd name="T79" fmla="*/ 2255 h 2627"/>
                  <a:gd name="T80" fmla="*/ 1332 w 4424"/>
                  <a:gd name="T81" fmla="*/ 0 h 2627"/>
                  <a:gd name="T82" fmla="*/ 2702 w 4424"/>
                  <a:gd name="T83" fmla="*/ 370 h 2627"/>
                  <a:gd name="T84" fmla="*/ 2174 w 4424"/>
                  <a:gd name="T85" fmla="*/ 370 h 2627"/>
                  <a:gd name="T86" fmla="*/ 3192 w 4424"/>
                  <a:gd name="T87" fmla="*/ 0 h 2627"/>
                  <a:gd name="T88" fmla="*/ 3368 w 4424"/>
                  <a:gd name="T89" fmla="*/ 370 h 2627"/>
                  <a:gd name="T90" fmla="*/ 176 w 4424"/>
                  <a:gd name="T91" fmla="*/ 370 h 2627"/>
                  <a:gd name="T92" fmla="*/ 735 w 4424"/>
                  <a:gd name="T93" fmla="*/ 452 h 2627"/>
                  <a:gd name="T94" fmla="*/ 911 w 4424"/>
                  <a:gd name="T95" fmla="*/ 823 h 2627"/>
                  <a:gd name="T96" fmla="*/ 1194 w 4424"/>
                  <a:gd name="T97" fmla="*/ 0 h 2627"/>
                  <a:gd name="T98" fmla="*/ 1370 w 4424"/>
                  <a:gd name="T99" fmla="*/ 370 h 2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4" h="2627">
                    <a:moveTo>
                      <a:pt x="2005" y="1727"/>
                    </a:moveTo>
                    <a:lnTo>
                      <a:pt x="1829" y="1350"/>
                    </a:lnTo>
                    <a:lnTo>
                      <a:pt x="1301" y="1350"/>
                    </a:lnTo>
                    <a:lnTo>
                      <a:pt x="1477" y="1727"/>
                    </a:lnTo>
                    <a:lnTo>
                      <a:pt x="2005" y="1727"/>
                    </a:lnTo>
                    <a:close/>
                    <a:moveTo>
                      <a:pt x="874" y="452"/>
                    </a:moveTo>
                    <a:lnTo>
                      <a:pt x="1050" y="823"/>
                    </a:lnTo>
                    <a:lnTo>
                      <a:pt x="1577" y="823"/>
                    </a:lnTo>
                    <a:lnTo>
                      <a:pt x="1401" y="452"/>
                    </a:lnTo>
                    <a:lnTo>
                      <a:pt x="874" y="452"/>
                    </a:lnTo>
                    <a:close/>
                    <a:moveTo>
                      <a:pt x="1791" y="1275"/>
                    </a:moveTo>
                    <a:lnTo>
                      <a:pt x="1615" y="904"/>
                    </a:lnTo>
                    <a:lnTo>
                      <a:pt x="1087" y="904"/>
                    </a:lnTo>
                    <a:lnTo>
                      <a:pt x="1263" y="1275"/>
                    </a:lnTo>
                    <a:lnTo>
                      <a:pt x="1791" y="1275"/>
                    </a:lnTo>
                    <a:close/>
                    <a:moveTo>
                      <a:pt x="1546" y="452"/>
                    </a:moveTo>
                    <a:lnTo>
                      <a:pt x="1715" y="823"/>
                    </a:lnTo>
                    <a:lnTo>
                      <a:pt x="2243" y="823"/>
                    </a:lnTo>
                    <a:lnTo>
                      <a:pt x="2073" y="452"/>
                    </a:lnTo>
                    <a:lnTo>
                      <a:pt x="1546" y="452"/>
                    </a:lnTo>
                    <a:close/>
                    <a:moveTo>
                      <a:pt x="2878" y="2180"/>
                    </a:moveTo>
                    <a:lnTo>
                      <a:pt x="2708" y="1803"/>
                    </a:lnTo>
                    <a:lnTo>
                      <a:pt x="2180" y="1803"/>
                    </a:lnTo>
                    <a:lnTo>
                      <a:pt x="2356" y="2180"/>
                    </a:lnTo>
                    <a:lnTo>
                      <a:pt x="2878" y="2180"/>
                    </a:lnTo>
                    <a:close/>
                    <a:moveTo>
                      <a:pt x="3475" y="1727"/>
                    </a:moveTo>
                    <a:lnTo>
                      <a:pt x="4002" y="1727"/>
                    </a:lnTo>
                    <a:lnTo>
                      <a:pt x="3826" y="1350"/>
                    </a:lnTo>
                    <a:lnTo>
                      <a:pt x="3299" y="1350"/>
                    </a:lnTo>
                    <a:lnTo>
                      <a:pt x="3475" y="1727"/>
                    </a:lnTo>
                    <a:close/>
                    <a:moveTo>
                      <a:pt x="3550" y="2180"/>
                    </a:moveTo>
                    <a:lnTo>
                      <a:pt x="3374" y="1803"/>
                    </a:lnTo>
                    <a:lnTo>
                      <a:pt x="2846" y="1803"/>
                    </a:lnTo>
                    <a:lnTo>
                      <a:pt x="3022" y="2180"/>
                    </a:lnTo>
                    <a:lnTo>
                      <a:pt x="3550" y="2180"/>
                    </a:lnTo>
                    <a:close/>
                    <a:moveTo>
                      <a:pt x="2212" y="2180"/>
                    </a:moveTo>
                    <a:lnTo>
                      <a:pt x="2036" y="1803"/>
                    </a:lnTo>
                    <a:lnTo>
                      <a:pt x="1514" y="1803"/>
                    </a:lnTo>
                    <a:lnTo>
                      <a:pt x="1684" y="2180"/>
                    </a:lnTo>
                    <a:lnTo>
                      <a:pt x="2212" y="2180"/>
                    </a:lnTo>
                    <a:close/>
                    <a:moveTo>
                      <a:pt x="2670" y="1727"/>
                    </a:moveTo>
                    <a:lnTo>
                      <a:pt x="2494" y="1350"/>
                    </a:lnTo>
                    <a:lnTo>
                      <a:pt x="1967" y="1350"/>
                    </a:lnTo>
                    <a:lnTo>
                      <a:pt x="2143" y="1727"/>
                    </a:lnTo>
                    <a:lnTo>
                      <a:pt x="2670" y="1727"/>
                    </a:lnTo>
                    <a:close/>
                    <a:moveTo>
                      <a:pt x="1753" y="904"/>
                    </a:moveTo>
                    <a:lnTo>
                      <a:pt x="1929" y="1275"/>
                    </a:lnTo>
                    <a:lnTo>
                      <a:pt x="2457" y="1275"/>
                    </a:lnTo>
                    <a:lnTo>
                      <a:pt x="2281" y="904"/>
                    </a:lnTo>
                    <a:lnTo>
                      <a:pt x="1753" y="904"/>
                    </a:lnTo>
                    <a:close/>
                    <a:moveTo>
                      <a:pt x="3688" y="2180"/>
                    </a:moveTo>
                    <a:lnTo>
                      <a:pt x="4216" y="2180"/>
                    </a:lnTo>
                    <a:lnTo>
                      <a:pt x="4040" y="1803"/>
                    </a:lnTo>
                    <a:lnTo>
                      <a:pt x="3512" y="1803"/>
                    </a:lnTo>
                    <a:lnTo>
                      <a:pt x="3688" y="2180"/>
                    </a:lnTo>
                    <a:close/>
                    <a:moveTo>
                      <a:pt x="3336" y="1727"/>
                    </a:moveTo>
                    <a:lnTo>
                      <a:pt x="3161" y="1350"/>
                    </a:lnTo>
                    <a:lnTo>
                      <a:pt x="2633" y="1350"/>
                    </a:lnTo>
                    <a:lnTo>
                      <a:pt x="2809" y="1727"/>
                    </a:lnTo>
                    <a:lnTo>
                      <a:pt x="3336" y="1727"/>
                    </a:lnTo>
                    <a:close/>
                    <a:moveTo>
                      <a:pt x="3261" y="1275"/>
                    </a:moveTo>
                    <a:lnTo>
                      <a:pt x="3789" y="1275"/>
                    </a:lnTo>
                    <a:lnTo>
                      <a:pt x="3613" y="904"/>
                    </a:lnTo>
                    <a:lnTo>
                      <a:pt x="3085" y="904"/>
                    </a:lnTo>
                    <a:lnTo>
                      <a:pt x="3261" y="1275"/>
                    </a:lnTo>
                    <a:close/>
                    <a:moveTo>
                      <a:pt x="2212" y="452"/>
                    </a:moveTo>
                    <a:lnTo>
                      <a:pt x="2388" y="823"/>
                    </a:lnTo>
                    <a:lnTo>
                      <a:pt x="2915" y="823"/>
                    </a:lnTo>
                    <a:lnTo>
                      <a:pt x="2740" y="452"/>
                    </a:lnTo>
                    <a:lnTo>
                      <a:pt x="2212" y="452"/>
                    </a:lnTo>
                    <a:close/>
                    <a:moveTo>
                      <a:pt x="2419" y="904"/>
                    </a:moveTo>
                    <a:lnTo>
                      <a:pt x="2595" y="1275"/>
                    </a:lnTo>
                    <a:lnTo>
                      <a:pt x="3123" y="1275"/>
                    </a:lnTo>
                    <a:lnTo>
                      <a:pt x="2947" y="904"/>
                    </a:lnTo>
                    <a:lnTo>
                      <a:pt x="2419" y="904"/>
                    </a:lnTo>
                    <a:close/>
                    <a:moveTo>
                      <a:pt x="1370" y="1803"/>
                    </a:moveTo>
                    <a:lnTo>
                      <a:pt x="842" y="1803"/>
                    </a:lnTo>
                    <a:lnTo>
                      <a:pt x="1018" y="2180"/>
                    </a:lnTo>
                    <a:lnTo>
                      <a:pt x="1546" y="2180"/>
                    </a:lnTo>
                    <a:lnTo>
                      <a:pt x="1370" y="1803"/>
                    </a:lnTo>
                    <a:close/>
                    <a:moveTo>
                      <a:pt x="1056" y="2255"/>
                    </a:moveTo>
                    <a:lnTo>
                      <a:pt x="1232" y="2626"/>
                    </a:lnTo>
                    <a:lnTo>
                      <a:pt x="1759" y="2626"/>
                    </a:lnTo>
                    <a:lnTo>
                      <a:pt x="1584" y="2255"/>
                    </a:lnTo>
                    <a:lnTo>
                      <a:pt x="1056" y="2255"/>
                    </a:lnTo>
                    <a:close/>
                    <a:moveTo>
                      <a:pt x="949" y="904"/>
                    </a:moveTo>
                    <a:lnTo>
                      <a:pt x="421" y="904"/>
                    </a:lnTo>
                    <a:lnTo>
                      <a:pt x="597" y="1275"/>
                    </a:lnTo>
                    <a:lnTo>
                      <a:pt x="1125" y="1275"/>
                    </a:lnTo>
                    <a:lnTo>
                      <a:pt x="949" y="904"/>
                    </a:lnTo>
                    <a:close/>
                    <a:moveTo>
                      <a:pt x="1163" y="1350"/>
                    </a:moveTo>
                    <a:lnTo>
                      <a:pt x="635" y="1350"/>
                    </a:lnTo>
                    <a:lnTo>
                      <a:pt x="811" y="1727"/>
                    </a:lnTo>
                    <a:lnTo>
                      <a:pt x="1338" y="1727"/>
                    </a:lnTo>
                    <a:lnTo>
                      <a:pt x="1163" y="1350"/>
                    </a:lnTo>
                    <a:close/>
                    <a:moveTo>
                      <a:pt x="3054" y="823"/>
                    </a:moveTo>
                    <a:lnTo>
                      <a:pt x="3581" y="823"/>
                    </a:lnTo>
                    <a:lnTo>
                      <a:pt x="3405" y="452"/>
                    </a:lnTo>
                    <a:lnTo>
                      <a:pt x="2878" y="452"/>
                    </a:lnTo>
                    <a:lnTo>
                      <a:pt x="3054" y="823"/>
                    </a:lnTo>
                    <a:close/>
                    <a:moveTo>
                      <a:pt x="4247" y="2255"/>
                    </a:moveTo>
                    <a:lnTo>
                      <a:pt x="3726" y="2255"/>
                    </a:lnTo>
                    <a:lnTo>
                      <a:pt x="3896" y="2626"/>
                    </a:lnTo>
                    <a:lnTo>
                      <a:pt x="4423" y="2626"/>
                    </a:lnTo>
                    <a:lnTo>
                      <a:pt x="4247" y="2255"/>
                    </a:lnTo>
                    <a:close/>
                    <a:moveTo>
                      <a:pt x="3054" y="2255"/>
                    </a:moveTo>
                    <a:lnTo>
                      <a:pt x="3230" y="2626"/>
                    </a:lnTo>
                    <a:lnTo>
                      <a:pt x="3757" y="2626"/>
                    </a:lnTo>
                    <a:lnTo>
                      <a:pt x="3581" y="2255"/>
                    </a:lnTo>
                    <a:lnTo>
                      <a:pt x="3054" y="2255"/>
                    </a:lnTo>
                    <a:close/>
                    <a:moveTo>
                      <a:pt x="2388" y="2255"/>
                    </a:moveTo>
                    <a:lnTo>
                      <a:pt x="2564" y="2626"/>
                    </a:lnTo>
                    <a:lnTo>
                      <a:pt x="3091" y="2626"/>
                    </a:lnTo>
                    <a:lnTo>
                      <a:pt x="2915" y="2255"/>
                    </a:lnTo>
                    <a:lnTo>
                      <a:pt x="2388" y="2255"/>
                    </a:lnTo>
                    <a:close/>
                    <a:moveTo>
                      <a:pt x="1722" y="2255"/>
                    </a:moveTo>
                    <a:lnTo>
                      <a:pt x="1898" y="2626"/>
                    </a:lnTo>
                    <a:lnTo>
                      <a:pt x="2425" y="2626"/>
                    </a:lnTo>
                    <a:lnTo>
                      <a:pt x="2249" y="2255"/>
                    </a:lnTo>
                    <a:lnTo>
                      <a:pt x="1722" y="2255"/>
                    </a:lnTo>
                    <a:close/>
                    <a:moveTo>
                      <a:pt x="2036" y="370"/>
                    </a:moveTo>
                    <a:lnTo>
                      <a:pt x="1860" y="0"/>
                    </a:lnTo>
                    <a:lnTo>
                      <a:pt x="1332" y="0"/>
                    </a:lnTo>
                    <a:lnTo>
                      <a:pt x="1508" y="370"/>
                    </a:lnTo>
                    <a:lnTo>
                      <a:pt x="2036" y="370"/>
                    </a:lnTo>
                    <a:close/>
                    <a:moveTo>
                      <a:pt x="2702" y="370"/>
                    </a:moveTo>
                    <a:lnTo>
                      <a:pt x="2526" y="0"/>
                    </a:lnTo>
                    <a:lnTo>
                      <a:pt x="1998" y="0"/>
                    </a:lnTo>
                    <a:lnTo>
                      <a:pt x="2174" y="370"/>
                    </a:lnTo>
                    <a:lnTo>
                      <a:pt x="2702" y="370"/>
                    </a:lnTo>
                    <a:close/>
                    <a:moveTo>
                      <a:pt x="3368" y="370"/>
                    </a:moveTo>
                    <a:lnTo>
                      <a:pt x="3192" y="0"/>
                    </a:lnTo>
                    <a:lnTo>
                      <a:pt x="2664" y="0"/>
                    </a:lnTo>
                    <a:lnTo>
                      <a:pt x="2840" y="370"/>
                    </a:lnTo>
                    <a:lnTo>
                      <a:pt x="3368" y="370"/>
                    </a:lnTo>
                    <a:close/>
                    <a:moveTo>
                      <a:pt x="528" y="0"/>
                    </a:moveTo>
                    <a:lnTo>
                      <a:pt x="0" y="0"/>
                    </a:lnTo>
                    <a:lnTo>
                      <a:pt x="176" y="370"/>
                    </a:lnTo>
                    <a:lnTo>
                      <a:pt x="698" y="370"/>
                    </a:lnTo>
                    <a:lnTo>
                      <a:pt x="528" y="0"/>
                    </a:lnTo>
                    <a:close/>
                    <a:moveTo>
                      <a:pt x="735" y="452"/>
                    </a:moveTo>
                    <a:lnTo>
                      <a:pt x="208" y="452"/>
                    </a:lnTo>
                    <a:lnTo>
                      <a:pt x="383" y="823"/>
                    </a:lnTo>
                    <a:lnTo>
                      <a:pt x="911" y="823"/>
                    </a:lnTo>
                    <a:lnTo>
                      <a:pt x="735" y="452"/>
                    </a:lnTo>
                    <a:close/>
                    <a:moveTo>
                      <a:pt x="1370" y="370"/>
                    </a:moveTo>
                    <a:lnTo>
                      <a:pt x="1194" y="0"/>
                    </a:lnTo>
                    <a:lnTo>
                      <a:pt x="666" y="0"/>
                    </a:lnTo>
                    <a:lnTo>
                      <a:pt x="842" y="370"/>
                    </a:lnTo>
                    <a:lnTo>
                      <a:pt x="1370" y="370"/>
                    </a:lnTo>
                    <a:close/>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4" name="Freeform 4"/>
              <p:cNvSpPr>
                <a:spLocks noChangeArrowheads="1"/>
              </p:cNvSpPr>
              <p:nvPr/>
            </p:nvSpPr>
            <p:spPr bwMode="auto">
              <a:xfrm>
                <a:off x="6241007" y="7052180"/>
                <a:ext cx="694250" cy="1545810"/>
              </a:xfrm>
              <a:custGeom>
                <a:avLst/>
                <a:gdLst>
                  <a:gd name="T0" fmla="*/ 1432 w 1509"/>
                  <a:gd name="T1" fmla="*/ 3361 h 3362"/>
                  <a:gd name="T2" fmla="*/ 0 w 1509"/>
                  <a:gd name="T3" fmla="*/ 308 h 3362"/>
                  <a:gd name="T4" fmla="*/ 75 w 1509"/>
                  <a:gd name="T5" fmla="*/ 0 h 3362"/>
                  <a:gd name="T6" fmla="*/ 1508 w 1509"/>
                  <a:gd name="T7" fmla="*/ 3053 h 3362"/>
                  <a:gd name="T8" fmla="*/ 1432 w 1509"/>
                  <a:gd name="T9" fmla="*/ 3361 h 3362"/>
                </a:gdLst>
                <a:ahLst/>
                <a:cxnLst>
                  <a:cxn ang="0">
                    <a:pos x="T0" y="T1"/>
                  </a:cxn>
                  <a:cxn ang="0">
                    <a:pos x="T2" y="T3"/>
                  </a:cxn>
                  <a:cxn ang="0">
                    <a:pos x="T4" y="T5"/>
                  </a:cxn>
                  <a:cxn ang="0">
                    <a:pos x="T6" y="T7"/>
                  </a:cxn>
                  <a:cxn ang="0">
                    <a:pos x="T8" y="T9"/>
                  </a:cxn>
                </a:cxnLst>
                <a:rect l="0" t="0" r="r" b="b"/>
                <a:pathLst>
                  <a:path w="1509" h="3362">
                    <a:moveTo>
                      <a:pt x="1432" y="3361"/>
                    </a:moveTo>
                    <a:lnTo>
                      <a:pt x="0" y="308"/>
                    </a:lnTo>
                    <a:lnTo>
                      <a:pt x="75" y="0"/>
                    </a:lnTo>
                    <a:lnTo>
                      <a:pt x="1508" y="3053"/>
                    </a:lnTo>
                    <a:lnTo>
                      <a:pt x="1432" y="3361"/>
                    </a:lnTo>
                  </a:path>
                </a:pathLst>
              </a:custGeom>
              <a:solidFill>
                <a:schemeClr val="accent3">
                  <a:lumMod val="75000"/>
                </a:schemeClr>
              </a:solidFill>
              <a:ln>
                <a:noFill/>
              </a:ln>
              <a:effectLst/>
            </p:spPr>
            <p:txBody>
              <a:bodyPr wrap="none" lIns="121853" tIns="60926" rIns="121853" bIns="60926" anchor="ctr"/>
              <a:lstStyle/>
              <a:p>
                <a:endParaRPr lang="en-US"/>
              </a:p>
            </p:txBody>
          </p:sp>
          <p:sp>
            <p:nvSpPr>
              <p:cNvPr id="545" name="Freeform 5"/>
              <p:cNvSpPr>
                <a:spLocks noChangeArrowheads="1"/>
              </p:cNvSpPr>
              <p:nvPr/>
            </p:nvSpPr>
            <p:spPr bwMode="auto">
              <a:xfrm>
                <a:off x="6900747" y="8458014"/>
                <a:ext cx="1776225" cy="142004"/>
              </a:xfrm>
              <a:custGeom>
                <a:avLst/>
                <a:gdLst>
                  <a:gd name="T0" fmla="*/ 3858 w 3859"/>
                  <a:gd name="T1" fmla="*/ 0 h 309"/>
                  <a:gd name="T2" fmla="*/ 76 w 3859"/>
                  <a:gd name="T3" fmla="*/ 0 h 309"/>
                  <a:gd name="T4" fmla="*/ 0 w 3859"/>
                  <a:gd name="T5" fmla="*/ 308 h 309"/>
                  <a:gd name="T6" fmla="*/ 3776 w 3859"/>
                  <a:gd name="T7" fmla="*/ 308 h 309"/>
                  <a:gd name="T8" fmla="*/ 3858 w 3859"/>
                  <a:gd name="T9" fmla="*/ 0 h 309"/>
                </a:gdLst>
                <a:ahLst/>
                <a:cxnLst>
                  <a:cxn ang="0">
                    <a:pos x="T0" y="T1"/>
                  </a:cxn>
                  <a:cxn ang="0">
                    <a:pos x="T2" y="T3"/>
                  </a:cxn>
                  <a:cxn ang="0">
                    <a:pos x="T4" y="T5"/>
                  </a:cxn>
                  <a:cxn ang="0">
                    <a:pos x="T6" y="T7"/>
                  </a:cxn>
                  <a:cxn ang="0">
                    <a:pos x="T8" y="T9"/>
                  </a:cxn>
                </a:cxnLst>
                <a:rect l="0" t="0" r="r" b="b"/>
                <a:pathLst>
                  <a:path w="3859" h="309">
                    <a:moveTo>
                      <a:pt x="3858" y="0"/>
                    </a:moveTo>
                    <a:lnTo>
                      <a:pt x="76" y="0"/>
                    </a:lnTo>
                    <a:lnTo>
                      <a:pt x="0" y="308"/>
                    </a:lnTo>
                    <a:lnTo>
                      <a:pt x="3776" y="308"/>
                    </a:lnTo>
                    <a:lnTo>
                      <a:pt x="3858" y="0"/>
                    </a:lnTo>
                  </a:path>
                </a:pathLst>
              </a:custGeom>
              <a:solidFill>
                <a:schemeClr val="accent3">
                  <a:lumMod val="50000"/>
                </a:schemeClr>
              </a:solidFill>
              <a:ln>
                <a:noFill/>
              </a:ln>
              <a:effectLst/>
            </p:spPr>
            <p:txBody>
              <a:bodyPr wrap="none" lIns="121853" tIns="60926" rIns="121853" bIns="60926" anchor="ctr"/>
              <a:lstStyle/>
              <a:p>
                <a:endParaRPr lang="en-US"/>
              </a:p>
            </p:txBody>
          </p:sp>
          <p:sp>
            <p:nvSpPr>
              <p:cNvPr id="546" name="Freeform 10"/>
              <p:cNvSpPr>
                <a:spLocks noChangeArrowheads="1"/>
              </p:cNvSpPr>
              <p:nvPr/>
            </p:nvSpPr>
            <p:spPr bwMode="auto">
              <a:xfrm>
                <a:off x="7477260" y="7358500"/>
                <a:ext cx="24359" cy="18258"/>
              </a:xfrm>
              <a:custGeom>
                <a:avLst/>
                <a:gdLst>
                  <a:gd name="T0" fmla="*/ 0 w 51"/>
                  <a:gd name="T1" fmla="*/ 0 h 39"/>
                  <a:gd name="T2" fmla="*/ 19 w 51"/>
                  <a:gd name="T3" fmla="*/ 38 h 39"/>
                  <a:gd name="T4" fmla="*/ 50 w 51"/>
                  <a:gd name="T5" fmla="*/ 0 h 39"/>
                  <a:gd name="T6" fmla="*/ 0 w 51"/>
                  <a:gd name="T7" fmla="*/ 0 h 39"/>
                </a:gdLst>
                <a:ahLst/>
                <a:cxnLst>
                  <a:cxn ang="0">
                    <a:pos x="T0" y="T1"/>
                  </a:cxn>
                  <a:cxn ang="0">
                    <a:pos x="T2" y="T3"/>
                  </a:cxn>
                  <a:cxn ang="0">
                    <a:pos x="T4" y="T5"/>
                  </a:cxn>
                  <a:cxn ang="0">
                    <a:pos x="T6" y="T7"/>
                  </a:cxn>
                </a:cxnLst>
                <a:rect l="0" t="0" r="r" b="b"/>
                <a:pathLst>
                  <a:path w="51" h="39">
                    <a:moveTo>
                      <a:pt x="0" y="0"/>
                    </a:moveTo>
                    <a:lnTo>
                      <a:pt x="19" y="38"/>
                    </a:lnTo>
                    <a:lnTo>
                      <a:pt x="50" y="0"/>
                    </a:lnTo>
                    <a:lnTo>
                      <a:pt x="0" y="0"/>
                    </a:lnTo>
                  </a:path>
                </a:pathLst>
              </a:custGeom>
              <a:solidFill>
                <a:srgbClr val="57C1E8"/>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47" name="Freeform 17"/>
              <p:cNvSpPr>
                <a:spLocks noChangeArrowheads="1"/>
              </p:cNvSpPr>
              <p:nvPr/>
            </p:nvSpPr>
            <p:spPr bwMode="auto">
              <a:xfrm>
                <a:off x="6925107" y="7151583"/>
                <a:ext cx="1006866" cy="1115743"/>
              </a:xfrm>
              <a:custGeom>
                <a:avLst/>
                <a:gdLst>
                  <a:gd name="T0" fmla="*/ 314 w 2187"/>
                  <a:gd name="T1" fmla="*/ 1803 h 2426"/>
                  <a:gd name="T2" fmla="*/ 0 w 2187"/>
                  <a:gd name="T3" fmla="*/ 2167 h 2426"/>
                  <a:gd name="T4" fmla="*/ 6 w 2187"/>
                  <a:gd name="T5" fmla="*/ 2180 h 2426"/>
                  <a:gd name="T6" fmla="*/ 333 w 2187"/>
                  <a:gd name="T7" fmla="*/ 2180 h 2426"/>
                  <a:gd name="T8" fmla="*/ 465 w 2187"/>
                  <a:gd name="T9" fmla="*/ 2029 h 2426"/>
                  <a:gd name="T10" fmla="*/ 358 w 2187"/>
                  <a:gd name="T11" fmla="*/ 1803 h 2426"/>
                  <a:gd name="T12" fmla="*/ 314 w 2187"/>
                  <a:gd name="T13" fmla="*/ 1803 h 2426"/>
                  <a:gd name="T14" fmla="*/ 125 w 2187"/>
                  <a:gd name="T15" fmla="*/ 2425 h 2426"/>
                  <a:gd name="T16" fmla="*/ 270 w 2187"/>
                  <a:gd name="T17" fmla="*/ 2255 h 2426"/>
                  <a:gd name="T18" fmla="*/ 44 w 2187"/>
                  <a:gd name="T19" fmla="*/ 2255 h 2426"/>
                  <a:gd name="T20" fmla="*/ 125 w 2187"/>
                  <a:gd name="T21" fmla="*/ 2425 h 2426"/>
                  <a:gd name="T22" fmla="*/ 1206 w 2187"/>
                  <a:gd name="T23" fmla="*/ 766 h 2426"/>
                  <a:gd name="T24" fmla="*/ 1156 w 2187"/>
                  <a:gd name="T25" fmla="*/ 823 h 2426"/>
                  <a:gd name="T26" fmla="*/ 1231 w 2187"/>
                  <a:gd name="T27" fmla="*/ 823 h 2426"/>
                  <a:gd name="T28" fmla="*/ 1206 w 2187"/>
                  <a:gd name="T29" fmla="*/ 766 h 2426"/>
                  <a:gd name="T30" fmla="*/ 773 w 2187"/>
                  <a:gd name="T31" fmla="*/ 1269 h 2426"/>
                  <a:gd name="T32" fmla="*/ 766 w 2187"/>
                  <a:gd name="T33" fmla="*/ 1275 h 2426"/>
                  <a:gd name="T34" fmla="*/ 779 w 2187"/>
                  <a:gd name="T35" fmla="*/ 1275 h 2426"/>
                  <a:gd name="T36" fmla="*/ 773 w 2187"/>
                  <a:gd name="T37" fmla="*/ 1269 h 2426"/>
                  <a:gd name="T38" fmla="*/ 1633 w 2187"/>
                  <a:gd name="T39" fmla="*/ 263 h 2426"/>
                  <a:gd name="T40" fmla="*/ 1539 w 2187"/>
                  <a:gd name="T41" fmla="*/ 370 h 2426"/>
                  <a:gd name="T42" fmla="*/ 1690 w 2187"/>
                  <a:gd name="T43" fmla="*/ 370 h 2426"/>
                  <a:gd name="T44" fmla="*/ 1633 w 2187"/>
                  <a:gd name="T45" fmla="*/ 263 h 2426"/>
                  <a:gd name="T46" fmla="*/ 553 w 2187"/>
                  <a:gd name="T47" fmla="*/ 1922 h 2426"/>
                  <a:gd name="T48" fmla="*/ 653 w 2187"/>
                  <a:gd name="T49" fmla="*/ 1803 h 2426"/>
                  <a:gd name="T50" fmla="*/ 502 w 2187"/>
                  <a:gd name="T51" fmla="*/ 1803 h 2426"/>
                  <a:gd name="T52" fmla="*/ 553 w 2187"/>
                  <a:gd name="T53" fmla="*/ 1922 h 2426"/>
                  <a:gd name="T54" fmla="*/ 986 w 2187"/>
                  <a:gd name="T55" fmla="*/ 1419 h 2426"/>
                  <a:gd name="T56" fmla="*/ 1043 w 2187"/>
                  <a:gd name="T57" fmla="*/ 1350 h 2426"/>
                  <a:gd name="T58" fmla="*/ 955 w 2187"/>
                  <a:gd name="T59" fmla="*/ 1350 h 2426"/>
                  <a:gd name="T60" fmla="*/ 986 w 2187"/>
                  <a:gd name="T61" fmla="*/ 1419 h 2426"/>
                  <a:gd name="T62" fmla="*/ 2180 w 2187"/>
                  <a:gd name="T63" fmla="*/ 0 h 2426"/>
                  <a:gd name="T64" fmla="*/ 1859 w 2187"/>
                  <a:gd name="T65" fmla="*/ 0 h 2426"/>
                  <a:gd name="T66" fmla="*/ 1728 w 2187"/>
                  <a:gd name="T67" fmla="*/ 157 h 2426"/>
                  <a:gd name="T68" fmla="*/ 1828 w 2187"/>
                  <a:gd name="T69" fmla="*/ 370 h 2426"/>
                  <a:gd name="T70" fmla="*/ 1885 w 2187"/>
                  <a:gd name="T71" fmla="*/ 370 h 2426"/>
                  <a:gd name="T72" fmla="*/ 2186 w 2187"/>
                  <a:gd name="T73" fmla="*/ 18 h 2426"/>
                  <a:gd name="T74" fmla="*/ 2180 w 2187"/>
                  <a:gd name="T75" fmla="*/ 0 h 2426"/>
                  <a:gd name="T76" fmla="*/ 703 w 2187"/>
                  <a:gd name="T77" fmla="*/ 1350 h 2426"/>
                  <a:gd name="T78" fmla="*/ 433 w 2187"/>
                  <a:gd name="T79" fmla="*/ 1665 h 2426"/>
                  <a:gd name="T80" fmla="*/ 465 w 2187"/>
                  <a:gd name="T81" fmla="*/ 1727 h 2426"/>
                  <a:gd name="T82" fmla="*/ 722 w 2187"/>
                  <a:gd name="T83" fmla="*/ 1727 h 2426"/>
                  <a:gd name="T84" fmla="*/ 898 w 2187"/>
                  <a:gd name="T85" fmla="*/ 1526 h 2426"/>
                  <a:gd name="T86" fmla="*/ 817 w 2187"/>
                  <a:gd name="T87" fmla="*/ 1350 h 2426"/>
                  <a:gd name="T88" fmla="*/ 703 w 2187"/>
                  <a:gd name="T89" fmla="*/ 1350 h 2426"/>
                  <a:gd name="T90" fmla="*/ 1476 w 2187"/>
                  <a:gd name="T91" fmla="*/ 452 h 2426"/>
                  <a:gd name="T92" fmla="*/ 1294 w 2187"/>
                  <a:gd name="T93" fmla="*/ 659 h 2426"/>
                  <a:gd name="T94" fmla="*/ 1376 w 2187"/>
                  <a:gd name="T95" fmla="*/ 823 h 2426"/>
                  <a:gd name="T96" fmla="*/ 1495 w 2187"/>
                  <a:gd name="T97" fmla="*/ 823 h 2426"/>
                  <a:gd name="T98" fmla="*/ 1759 w 2187"/>
                  <a:gd name="T99" fmla="*/ 521 h 2426"/>
                  <a:gd name="T100" fmla="*/ 1728 w 2187"/>
                  <a:gd name="T101" fmla="*/ 452 h 2426"/>
                  <a:gd name="T102" fmla="*/ 1476 w 2187"/>
                  <a:gd name="T103" fmla="*/ 452 h 2426"/>
                  <a:gd name="T104" fmla="*/ 1087 w 2187"/>
                  <a:gd name="T105" fmla="*/ 904 h 2426"/>
                  <a:gd name="T106" fmla="*/ 867 w 2187"/>
                  <a:gd name="T107" fmla="*/ 1162 h 2426"/>
                  <a:gd name="T108" fmla="*/ 917 w 2187"/>
                  <a:gd name="T109" fmla="*/ 1275 h 2426"/>
                  <a:gd name="T110" fmla="*/ 1112 w 2187"/>
                  <a:gd name="T111" fmla="*/ 1275 h 2426"/>
                  <a:gd name="T112" fmla="*/ 1325 w 2187"/>
                  <a:gd name="T113" fmla="*/ 1024 h 2426"/>
                  <a:gd name="T114" fmla="*/ 1269 w 2187"/>
                  <a:gd name="T115" fmla="*/ 904 h 2426"/>
                  <a:gd name="T116" fmla="*/ 1087 w 2187"/>
                  <a:gd name="T117" fmla="*/ 904 h 2426"/>
                  <a:gd name="T118" fmla="*/ 1413 w 2187"/>
                  <a:gd name="T119" fmla="*/ 917 h 2426"/>
                  <a:gd name="T120" fmla="*/ 1432 w 2187"/>
                  <a:gd name="T121" fmla="*/ 904 h 2426"/>
                  <a:gd name="T122" fmla="*/ 1407 w 2187"/>
                  <a:gd name="T123" fmla="*/ 904 h 2426"/>
                  <a:gd name="T124" fmla="*/ 1413 w 2187"/>
                  <a:gd name="T125" fmla="*/ 917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7" h="2426">
                    <a:moveTo>
                      <a:pt x="314" y="1803"/>
                    </a:moveTo>
                    <a:lnTo>
                      <a:pt x="0" y="2167"/>
                    </a:lnTo>
                    <a:lnTo>
                      <a:pt x="6" y="2180"/>
                    </a:lnTo>
                    <a:lnTo>
                      <a:pt x="333" y="2180"/>
                    </a:lnTo>
                    <a:lnTo>
                      <a:pt x="465" y="2029"/>
                    </a:lnTo>
                    <a:lnTo>
                      <a:pt x="358" y="1803"/>
                    </a:lnTo>
                    <a:lnTo>
                      <a:pt x="314" y="1803"/>
                    </a:lnTo>
                    <a:close/>
                    <a:moveTo>
                      <a:pt x="125" y="2425"/>
                    </a:moveTo>
                    <a:lnTo>
                      <a:pt x="270" y="2255"/>
                    </a:lnTo>
                    <a:lnTo>
                      <a:pt x="44" y="2255"/>
                    </a:lnTo>
                    <a:lnTo>
                      <a:pt x="125" y="2425"/>
                    </a:lnTo>
                    <a:close/>
                    <a:moveTo>
                      <a:pt x="1206" y="766"/>
                    </a:moveTo>
                    <a:lnTo>
                      <a:pt x="1156" y="823"/>
                    </a:lnTo>
                    <a:lnTo>
                      <a:pt x="1231" y="823"/>
                    </a:lnTo>
                    <a:lnTo>
                      <a:pt x="1206" y="766"/>
                    </a:lnTo>
                    <a:close/>
                    <a:moveTo>
                      <a:pt x="773" y="1269"/>
                    </a:moveTo>
                    <a:lnTo>
                      <a:pt x="766" y="1275"/>
                    </a:lnTo>
                    <a:lnTo>
                      <a:pt x="779" y="1275"/>
                    </a:lnTo>
                    <a:lnTo>
                      <a:pt x="773" y="1269"/>
                    </a:lnTo>
                    <a:close/>
                    <a:moveTo>
                      <a:pt x="1633" y="263"/>
                    </a:moveTo>
                    <a:lnTo>
                      <a:pt x="1539" y="370"/>
                    </a:lnTo>
                    <a:lnTo>
                      <a:pt x="1690" y="370"/>
                    </a:lnTo>
                    <a:lnTo>
                      <a:pt x="1633" y="263"/>
                    </a:lnTo>
                    <a:close/>
                    <a:moveTo>
                      <a:pt x="553" y="1922"/>
                    </a:moveTo>
                    <a:lnTo>
                      <a:pt x="653" y="1803"/>
                    </a:lnTo>
                    <a:lnTo>
                      <a:pt x="502" y="1803"/>
                    </a:lnTo>
                    <a:lnTo>
                      <a:pt x="553" y="1922"/>
                    </a:lnTo>
                    <a:close/>
                    <a:moveTo>
                      <a:pt x="986" y="1419"/>
                    </a:moveTo>
                    <a:lnTo>
                      <a:pt x="1043" y="1350"/>
                    </a:lnTo>
                    <a:lnTo>
                      <a:pt x="955" y="1350"/>
                    </a:lnTo>
                    <a:lnTo>
                      <a:pt x="986" y="1419"/>
                    </a:lnTo>
                    <a:close/>
                    <a:moveTo>
                      <a:pt x="2180" y="0"/>
                    </a:moveTo>
                    <a:lnTo>
                      <a:pt x="1859" y="0"/>
                    </a:lnTo>
                    <a:lnTo>
                      <a:pt x="1728" y="157"/>
                    </a:lnTo>
                    <a:lnTo>
                      <a:pt x="1828" y="370"/>
                    </a:lnTo>
                    <a:lnTo>
                      <a:pt x="1885" y="370"/>
                    </a:lnTo>
                    <a:lnTo>
                      <a:pt x="2186" y="18"/>
                    </a:lnTo>
                    <a:lnTo>
                      <a:pt x="2180" y="0"/>
                    </a:lnTo>
                    <a:close/>
                    <a:moveTo>
                      <a:pt x="703" y="1350"/>
                    </a:moveTo>
                    <a:lnTo>
                      <a:pt x="433" y="1665"/>
                    </a:lnTo>
                    <a:lnTo>
                      <a:pt x="465" y="1727"/>
                    </a:lnTo>
                    <a:lnTo>
                      <a:pt x="722" y="1727"/>
                    </a:lnTo>
                    <a:lnTo>
                      <a:pt x="898" y="1526"/>
                    </a:lnTo>
                    <a:lnTo>
                      <a:pt x="817" y="1350"/>
                    </a:lnTo>
                    <a:lnTo>
                      <a:pt x="703" y="1350"/>
                    </a:lnTo>
                    <a:close/>
                    <a:moveTo>
                      <a:pt x="1476" y="452"/>
                    </a:moveTo>
                    <a:lnTo>
                      <a:pt x="1294" y="659"/>
                    </a:lnTo>
                    <a:lnTo>
                      <a:pt x="1376" y="823"/>
                    </a:lnTo>
                    <a:lnTo>
                      <a:pt x="1495" y="823"/>
                    </a:lnTo>
                    <a:lnTo>
                      <a:pt x="1759" y="521"/>
                    </a:lnTo>
                    <a:lnTo>
                      <a:pt x="1728" y="452"/>
                    </a:lnTo>
                    <a:lnTo>
                      <a:pt x="1476" y="452"/>
                    </a:lnTo>
                    <a:close/>
                    <a:moveTo>
                      <a:pt x="1087" y="904"/>
                    </a:moveTo>
                    <a:lnTo>
                      <a:pt x="867" y="1162"/>
                    </a:lnTo>
                    <a:lnTo>
                      <a:pt x="917" y="1275"/>
                    </a:lnTo>
                    <a:lnTo>
                      <a:pt x="1112" y="1275"/>
                    </a:lnTo>
                    <a:lnTo>
                      <a:pt x="1325" y="1024"/>
                    </a:lnTo>
                    <a:lnTo>
                      <a:pt x="1269" y="904"/>
                    </a:lnTo>
                    <a:lnTo>
                      <a:pt x="1087" y="904"/>
                    </a:lnTo>
                    <a:close/>
                    <a:moveTo>
                      <a:pt x="1413" y="917"/>
                    </a:moveTo>
                    <a:lnTo>
                      <a:pt x="1432" y="904"/>
                    </a:lnTo>
                    <a:lnTo>
                      <a:pt x="1407" y="904"/>
                    </a:lnTo>
                    <a:lnTo>
                      <a:pt x="1413" y="917"/>
                    </a:lnTo>
                    <a:close/>
                  </a:path>
                </a:pathLst>
              </a:custGeom>
              <a:solidFill>
                <a:schemeClr val="accent3"/>
              </a:solidFill>
              <a:ln>
                <a:noFill/>
              </a:ln>
              <a:effectLst/>
            </p:spPr>
            <p:txBody>
              <a:bodyPr wrap="none" lIns="121853" tIns="60926" rIns="121853" bIns="60926" anchor="ctr"/>
              <a:lstStyle/>
              <a:p>
                <a:endParaRPr lang="en-US"/>
              </a:p>
            </p:txBody>
          </p:sp>
          <p:sp>
            <p:nvSpPr>
              <p:cNvPr id="548" name="Freeform 18"/>
              <p:cNvSpPr>
                <a:spLocks noChangeArrowheads="1"/>
              </p:cNvSpPr>
              <p:nvPr/>
            </p:nvSpPr>
            <p:spPr bwMode="auto">
              <a:xfrm>
                <a:off x="7773636" y="7816969"/>
                <a:ext cx="521702" cy="543671"/>
              </a:xfrm>
              <a:custGeom>
                <a:avLst/>
                <a:gdLst>
                  <a:gd name="T0" fmla="*/ 239 w 1132"/>
                  <a:gd name="T1" fmla="*/ 904 h 1182"/>
                  <a:gd name="T2" fmla="*/ 364 w 1132"/>
                  <a:gd name="T3" fmla="*/ 1162 h 1182"/>
                  <a:gd name="T4" fmla="*/ 660 w 1132"/>
                  <a:gd name="T5" fmla="*/ 810 h 1182"/>
                  <a:gd name="T6" fmla="*/ 320 w 1132"/>
                  <a:gd name="T7" fmla="*/ 810 h 1182"/>
                  <a:gd name="T8" fmla="*/ 239 w 1132"/>
                  <a:gd name="T9" fmla="*/ 904 h 1182"/>
                  <a:gd name="T10" fmla="*/ 383 w 1132"/>
                  <a:gd name="T11" fmla="*/ 735 h 1182"/>
                  <a:gd name="T12" fmla="*/ 691 w 1132"/>
                  <a:gd name="T13" fmla="*/ 735 h 1182"/>
                  <a:gd name="T14" fmla="*/ 584 w 1132"/>
                  <a:gd name="T15" fmla="*/ 502 h 1182"/>
                  <a:gd name="T16" fmla="*/ 383 w 1132"/>
                  <a:gd name="T17" fmla="*/ 735 h 1182"/>
                  <a:gd name="T18" fmla="*/ 0 w 1132"/>
                  <a:gd name="T19" fmla="*/ 1181 h 1182"/>
                  <a:gd name="T20" fmla="*/ 232 w 1132"/>
                  <a:gd name="T21" fmla="*/ 1181 h 1182"/>
                  <a:gd name="T22" fmla="*/ 151 w 1132"/>
                  <a:gd name="T23" fmla="*/ 1005 h 1182"/>
                  <a:gd name="T24" fmla="*/ 0 w 1132"/>
                  <a:gd name="T25" fmla="*/ 1181 h 1182"/>
                  <a:gd name="T26" fmla="*/ 1011 w 1132"/>
                  <a:gd name="T27" fmla="*/ 0 h 1182"/>
                  <a:gd name="T28" fmla="*/ 773 w 1132"/>
                  <a:gd name="T29" fmla="*/ 282 h 1182"/>
                  <a:gd name="T30" fmla="*/ 1112 w 1132"/>
                  <a:gd name="T31" fmla="*/ 282 h 1182"/>
                  <a:gd name="T32" fmla="*/ 1131 w 1132"/>
                  <a:gd name="T33" fmla="*/ 257 h 1182"/>
                  <a:gd name="T34" fmla="*/ 1011 w 1132"/>
                  <a:gd name="T35" fmla="*/ 0 h 1182"/>
                  <a:gd name="T36" fmla="*/ 672 w 1132"/>
                  <a:gd name="T37" fmla="*/ 402 h 1182"/>
                  <a:gd name="T38" fmla="*/ 792 w 1132"/>
                  <a:gd name="T39" fmla="*/ 659 h 1182"/>
                  <a:gd name="T40" fmla="*/ 1049 w 1132"/>
                  <a:gd name="T41" fmla="*/ 358 h 1182"/>
                  <a:gd name="T42" fmla="*/ 704 w 1132"/>
                  <a:gd name="T43" fmla="*/ 358 h 1182"/>
                  <a:gd name="T44" fmla="*/ 672 w 1132"/>
                  <a:gd name="T45" fmla="*/ 402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2" h="1182">
                    <a:moveTo>
                      <a:pt x="239" y="904"/>
                    </a:moveTo>
                    <a:lnTo>
                      <a:pt x="364" y="1162"/>
                    </a:lnTo>
                    <a:lnTo>
                      <a:pt x="660" y="810"/>
                    </a:lnTo>
                    <a:lnTo>
                      <a:pt x="320" y="810"/>
                    </a:lnTo>
                    <a:lnTo>
                      <a:pt x="239" y="904"/>
                    </a:lnTo>
                    <a:close/>
                    <a:moveTo>
                      <a:pt x="383" y="735"/>
                    </a:moveTo>
                    <a:lnTo>
                      <a:pt x="691" y="735"/>
                    </a:lnTo>
                    <a:lnTo>
                      <a:pt x="584" y="502"/>
                    </a:lnTo>
                    <a:lnTo>
                      <a:pt x="383" y="735"/>
                    </a:lnTo>
                    <a:close/>
                    <a:moveTo>
                      <a:pt x="0" y="1181"/>
                    </a:moveTo>
                    <a:lnTo>
                      <a:pt x="232" y="1181"/>
                    </a:lnTo>
                    <a:lnTo>
                      <a:pt x="151" y="1005"/>
                    </a:lnTo>
                    <a:lnTo>
                      <a:pt x="0" y="1181"/>
                    </a:lnTo>
                    <a:close/>
                    <a:moveTo>
                      <a:pt x="1011" y="0"/>
                    </a:moveTo>
                    <a:lnTo>
                      <a:pt x="773" y="282"/>
                    </a:lnTo>
                    <a:lnTo>
                      <a:pt x="1112" y="282"/>
                    </a:lnTo>
                    <a:lnTo>
                      <a:pt x="1131" y="257"/>
                    </a:lnTo>
                    <a:lnTo>
                      <a:pt x="1011" y="0"/>
                    </a:lnTo>
                    <a:close/>
                    <a:moveTo>
                      <a:pt x="672" y="402"/>
                    </a:moveTo>
                    <a:lnTo>
                      <a:pt x="792" y="659"/>
                    </a:lnTo>
                    <a:lnTo>
                      <a:pt x="1049" y="358"/>
                    </a:lnTo>
                    <a:lnTo>
                      <a:pt x="704" y="358"/>
                    </a:lnTo>
                    <a:lnTo>
                      <a:pt x="672" y="402"/>
                    </a:lnTo>
                    <a:close/>
                  </a:path>
                </a:pathLst>
              </a:custGeom>
              <a:solidFill>
                <a:schemeClr val="accent3"/>
              </a:solidFill>
              <a:ln>
                <a:noFill/>
              </a:ln>
              <a:effectLst/>
            </p:spPr>
            <p:txBody>
              <a:bodyPr wrap="none" lIns="121853" tIns="60926" rIns="121853" bIns="60926" anchor="ctr"/>
              <a:lstStyle/>
              <a:p>
                <a:endParaRPr lang="en-US"/>
              </a:p>
            </p:txBody>
          </p:sp>
          <p:grpSp>
            <p:nvGrpSpPr>
              <p:cNvPr id="549" name="Group 548"/>
              <p:cNvGrpSpPr/>
              <p:nvPr/>
            </p:nvGrpSpPr>
            <p:grpSpPr>
              <a:xfrm>
                <a:off x="6805339" y="7151581"/>
                <a:ext cx="836347" cy="918967"/>
                <a:chOff x="6624875" y="6831220"/>
                <a:chExt cx="871838" cy="957964"/>
              </a:xfrm>
              <a:solidFill>
                <a:schemeClr val="accent3"/>
              </a:solidFill>
            </p:grpSpPr>
            <p:sp>
              <p:nvSpPr>
                <p:cNvPr id="550" name="Freeform 6"/>
                <p:cNvSpPr>
                  <a:spLocks noChangeArrowheads="1"/>
                </p:cNvSpPr>
                <p:nvPr/>
              </p:nvSpPr>
              <p:spPr bwMode="auto">
                <a:xfrm>
                  <a:off x="7105233" y="7264736"/>
                  <a:ext cx="61367" cy="42294"/>
                </a:xfrm>
                <a:custGeom>
                  <a:avLst/>
                  <a:gdLst>
                    <a:gd name="T0" fmla="*/ 44 w 127"/>
                    <a:gd name="T1" fmla="*/ 88 h 89"/>
                    <a:gd name="T2" fmla="*/ 126 w 127"/>
                    <a:gd name="T3" fmla="*/ 0 h 89"/>
                    <a:gd name="T4" fmla="*/ 0 w 127"/>
                    <a:gd name="T5" fmla="*/ 0 h 89"/>
                    <a:gd name="T6" fmla="*/ 44 w 127"/>
                    <a:gd name="T7" fmla="*/ 88 h 89"/>
                  </a:gdLst>
                  <a:ahLst/>
                  <a:cxnLst>
                    <a:cxn ang="0">
                      <a:pos x="T0" y="T1"/>
                    </a:cxn>
                    <a:cxn ang="0">
                      <a:pos x="T2" y="T3"/>
                    </a:cxn>
                    <a:cxn ang="0">
                      <a:pos x="T4" y="T5"/>
                    </a:cxn>
                    <a:cxn ang="0">
                      <a:pos x="T6" y="T7"/>
                    </a:cxn>
                  </a:cxnLst>
                  <a:rect l="0" t="0" r="r" b="b"/>
                  <a:pathLst>
                    <a:path w="127" h="89">
                      <a:moveTo>
                        <a:pt x="44" y="88"/>
                      </a:moveTo>
                      <a:lnTo>
                        <a:pt x="126" y="0"/>
                      </a:lnTo>
                      <a:lnTo>
                        <a:pt x="0" y="0"/>
                      </a:lnTo>
                      <a:lnTo>
                        <a:pt x="44"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1" name="Freeform 9"/>
                <p:cNvSpPr>
                  <a:spLocks noChangeArrowheads="1"/>
                </p:cNvSpPr>
                <p:nvPr/>
              </p:nvSpPr>
              <p:spPr bwMode="auto">
                <a:xfrm>
                  <a:off x="6764538" y="7412766"/>
                  <a:ext cx="40207" cy="31720"/>
                </a:xfrm>
                <a:custGeom>
                  <a:avLst/>
                  <a:gdLst>
                    <a:gd name="T0" fmla="*/ 82 w 83"/>
                    <a:gd name="T1" fmla="*/ 63 h 64"/>
                    <a:gd name="T2" fmla="*/ 50 w 83"/>
                    <a:gd name="T3" fmla="*/ 0 h 64"/>
                    <a:gd name="T4" fmla="*/ 0 w 83"/>
                    <a:gd name="T5" fmla="*/ 63 h 64"/>
                    <a:gd name="T6" fmla="*/ 82 w 83"/>
                    <a:gd name="T7" fmla="*/ 63 h 64"/>
                  </a:gdLst>
                  <a:ahLst/>
                  <a:cxnLst>
                    <a:cxn ang="0">
                      <a:pos x="T0" y="T1"/>
                    </a:cxn>
                    <a:cxn ang="0">
                      <a:pos x="T2" y="T3"/>
                    </a:cxn>
                    <a:cxn ang="0">
                      <a:pos x="T4" y="T5"/>
                    </a:cxn>
                    <a:cxn ang="0">
                      <a:pos x="T6" y="T7"/>
                    </a:cxn>
                  </a:cxnLst>
                  <a:rect l="0" t="0" r="r" b="b"/>
                  <a:pathLst>
                    <a:path w="83" h="64">
                      <a:moveTo>
                        <a:pt x="82" y="63"/>
                      </a:moveTo>
                      <a:lnTo>
                        <a:pt x="50" y="0"/>
                      </a:lnTo>
                      <a:lnTo>
                        <a:pt x="0" y="63"/>
                      </a:lnTo>
                      <a:lnTo>
                        <a:pt x="82"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2" name="Freeform 11"/>
                <p:cNvSpPr>
                  <a:spLocks noChangeArrowheads="1"/>
                </p:cNvSpPr>
                <p:nvPr/>
              </p:nvSpPr>
              <p:spPr bwMode="auto">
                <a:xfrm>
                  <a:off x="6950756" y="7171690"/>
                  <a:ext cx="69832" cy="54982"/>
                </a:xfrm>
                <a:custGeom>
                  <a:avLst/>
                  <a:gdLst>
                    <a:gd name="T0" fmla="*/ 144 w 145"/>
                    <a:gd name="T1" fmla="*/ 113 h 114"/>
                    <a:gd name="T2" fmla="*/ 94 w 145"/>
                    <a:gd name="T3" fmla="*/ 0 h 114"/>
                    <a:gd name="T4" fmla="*/ 0 w 145"/>
                    <a:gd name="T5" fmla="*/ 113 h 114"/>
                    <a:gd name="T6" fmla="*/ 144 w 145"/>
                    <a:gd name="T7" fmla="*/ 113 h 114"/>
                  </a:gdLst>
                  <a:ahLst/>
                  <a:cxnLst>
                    <a:cxn ang="0">
                      <a:pos x="T0" y="T1"/>
                    </a:cxn>
                    <a:cxn ang="0">
                      <a:pos x="T2" y="T3"/>
                    </a:cxn>
                    <a:cxn ang="0">
                      <a:pos x="T4" y="T5"/>
                    </a:cxn>
                    <a:cxn ang="0">
                      <a:pos x="T6" y="T7"/>
                    </a:cxn>
                  </a:cxnLst>
                  <a:rect l="0" t="0" r="r" b="b"/>
                  <a:pathLst>
                    <a:path w="145" h="114">
                      <a:moveTo>
                        <a:pt x="144" y="113"/>
                      </a:moveTo>
                      <a:lnTo>
                        <a:pt x="94" y="0"/>
                      </a:lnTo>
                      <a:lnTo>
                        <a:pt x="0" y="113"/>
                      </a:lnTo>
                      <a:lnTo>
                        <a:pt x="144"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3" name="Freeform 15"/>
                <p:cNvSpPr>
                  <a:spLocks noChangeArrowheads="1"/>
                </p:cNvSpPr>
                <p:nvPr/>
              </p:nvSpPr>
              <p:spPr bwMode="auto">
                <a:xfrm>
                  <a:off x="6887273" y="7478321"/>
                  <a:ext cx="90994" cy="69786"/>
                </a:xfrm>
                <a:custGeom>
                  <a:avLst/>
                  <a:gdLst>
                    <a:gd name="T0" fmla="*/ 188 w 189"/>
                    <a:gd name="T1" fmla="*/ 0 h 146"/>
                    <a:gd name="T2" fmla="*/ 0 w 189"/>
                    <a:gd name="T3" fmla="*/ 0 h 146"/>
                    <a:gd name="T4" fmla="*/ 69 w 189"/>
                    <a:gd name="T5" fmla="*/ 145 h 146"/>
                    <a:gd name="T6" fmla="*/ 188 w 189"/>
                    <a:gd name="T7" fmla="*/ 0 h 146"/>
                  </a:gdLst>
                  <a:ahLst/>
                  <a:cxnLst>
                    <a:cxn ang="0">
                      <a:pos x="T0" y="T1"/>
                    </a:cxn>
                    <a:cxn ang="0">
                      <a:pos x="T2" y="T3"/>
                    </a:cxn>
                    <a:cxn ang="0">
                      <a:pos x="T4" y="T5"/>
                    </a:cxn>
                    <a:cxn ang="0">
                      <a:pos x="T6" y="T7"/>
                    </a:cxn>
                  </a:cxnLst>
                  <a:rect l="0" t="0" r="r" b="b"/>
                  <a:pathLst>
                    <a:path w="189" h="146">
                      <a:moveTo>
                        <a:pt x="188" y="0"/>
                      </a:moveTo>
                      <a:lnTo>
                        <a:pt x="0" y="0"/>
                      </a:lnTo>
                      <a:lnTo>
                        <a:pt x="69" y="145"/>
                      </a:lnTo>
                      <a:lnTo>
                        <a:pt x="1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4" name="Freeform 16"/>
                <p:cNvSpPr>
                  <a:spLocks noChangeArrowheads="1"/>
                </p:cNvSpPr>
                <p:nvPr/>
              </p:nvSpPr>
              <p:spPr bwMode="auto">
                <a:xfrm>
                  <a:off x="7134859" y="6932726"/>
                  <a:ext cx="105806" cy="76130"/>
                </a:xfrm>
                <a:custGeom>
                  <a:avLst/>
                  <a:gdLst>
                    <a:gd name="T0" fmla="*/ 220 w 221"/>
                    <a:gd name="T1" fmla="*/ 157 h 158"/>
                    <a:gd name="T2" fmla="*/ 144 w 221"/>
                    <a:gd name="T3" fmla="*/ 0 h 158"/>
                    <a:gd name="T4" fmla="*/ 0 w 221"/>
                    <a:gd name="T5" fmla="*/ 157 h 158"/>
                    <a:gd name="T6" fmla="*/ 220 w 221"/>
                    <a:gd name="T7" fmla="*/ 157 h 158"/>
                  </a:gdLst>
                  <a:ahLst/>
                  <a:cxnLst>
                    <a:cxn ang="0">
                      <a:pos x="T0" y="T1"/>
                    </a:cxn>
                    <a:cxn ang="0">
                      <a:pos x="T2" y="T3"/>
                    </a:cxn>
                    <a:cxn ang="0">
                      <a:pos x="T4" y="T5"/>
                    </a:cxn>
                    <a:cxn ang="0">
                      <a:pos x="T6" y="T7"/>
                    </a:cxn>
                  </a:cxnLst>
                  <a:rect l="0" t="0" r="r" b="b"/>
                  <a:pathLst>
                    <a:path w="221" h="158">
                      <a:moveTo>
                        <a:pt x="220" y="157"/>
                      </a:moveTo>
                      <a:lnTo>
                        <a:pt x="144" y="0"/>
                      </a:lnTo>
                      <a:lnTo>
                        <a:pt x="0" y="157"/>
                      </a:lnTo>
                      <a:lnTo>
                        <a:pt x="220" y="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5" name="Freeform 7"/>
                <p:cNvSpPr>
                  <a:spLocks noChangeArrowheads="1"/>
                </p:cNvSpPr>
                <p:nvPr/>
              </p:nvSpPr>
              <p:spPr bwMode="auto">
                <a:xfrm>
                  <a:off x="7244896" y="6831220"/>
                  <a:ext cx="251817" cy="177636"/>
                </a:xfrm>
                <a:custGeom>
                  <a:avLst/>
                  <a:gdLst>
                    <a:gd name="T0" fmla="*/ 126 w 523"/>
                    <a:gd name="T1" fmla="*/ 370 h 371"/>
                    <a:gd name="T2" fmla="*/ 283 w 523"/>
                    <a:gd name="T3" fmla="*/ 370 h 371"/>
                    <a:gd name="T4" fmla="*/ 522 w 523"/>
                    <a:gd name="T5" fmla="*/ 94 h 371"/>
                    <a:gd name="T6" fmla="*/ 478 w 523"/>
                    <a:gd name="T7" fmla="*/ 0 h 371"/>
                    <a:gd name="T8" fmla="*/ 88 w 523"/>
                    <a:gd name="T9" fmla="*/ 0 h 371"/>
                    <a:gd name="T10" fmla="*/ 0 w 523"/>
                    <a:gd name="T11" fmla="*/ 106 h 371"/>
                    <a:gd name="T12" fmla="*/ 126 w 523"/>
                    <a:gd name="T13" fmla="*/ 370 h 371"/>
                  </a:gdLst>
                  <a:ahLst/>
                  <a:cxnLst>
                    <a:cxn ang="0">
                      <a:pos x="T0" y="T1"/>
                    </a:cxn>
                    <a:cxn ang="0">
                      <a:pos x="T2" y="T3"/>
                    </a:cxn>
                    <a:cxn ang="0">
                      <a:pos x="T4" y="T5"/>
                    </a:cxn>
                    <a:cxn ang="0">
                      <a:pos x="T6" y="T7"/>
                    </a:cxn>
                    <a:cxn ang="0">
                      <a:pos x="T8" y="T9"/>
                    </a:cxn>
                    <a:cxn ang="0">
                      <a:pos x="T10" y="T11"/>
                    </a:cxn>
                    <a:cxn ang="0">
                      <a:pos x="T12" y="T13"/>
                    </a:cxn>
                  </a:cxnLst>
                  <a:rect l="0" t="0" r="r" b="b"/>
                  <a:pathLst>
                    <a:path w="523" h="371">
                      <a:moveTo>
                        <a:pt x="126" y="370"/>
                      </a:moveTo>
                      <a:lnTo>
                        <a:pt x="283" y="370"/>
                      </a:lnTo>
                      <a:lnTo>
                        <a:pt x="522" y="94"/>
                      </a:lnTo>
                      <a:lnTo>
                        <a:pt x="478" y="0"/>
                      </a:lnTo>
                      <a:lnTo>
                        <a:pt x="88" y="0"/>
                      </a:lnTo>
                      <a:lnTo>
                        <a:pt x="0" y="106"/>
                      </a:lnTo>
                      <a:lnTo>
                        <a:pt x="126" y="3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6" name="Freeform 8"/>
                <p:cNvSpPr>
                  <a:spLocks noChangeArrowheads="1"/>
                </p:cNvSpPr>
                <p:nvPr/>
              </p:nvSpPr>
              <p:spPr bwMode="auto">
                <a:xfrm>
                  <a:off x="7037517" y="7046920"/>
                  <a:ext cx="249702" cy="177636"/>
                </a:xfrm>
                <a:custGeom>
                  <a:avLst/>
                  <a:gdLst>
                    <a:gd name="T0" fmla="*/ 138 w 522"/>
                    <a:gd name="T1" fmla="*/ 0 h 372"/>
                    <a:gd name="T2" fmla="*/ 0 w 522"/>
                    <a:gd name="T3" fmla="*/ 157 h 372"/>
                    <a:gd name="T4" fmla="*/ 100 w 522"/>
                    <a:gd name="T5" fmla="*/ 371 h 372"/>
                    <a:gd name="T6" fmla="*/ 327 w 522"/>
                    <a:gd name="T7" fmla="*/ 371 h 372"/>
                    <a:gd name="T8" fmla="*/ 521 w 522"/>
                    <a:gd name="T9" fmla="*/ 144 h 372"/>
                    <a:gd name="T10" fmla="*/ 458 w 522"/>
                    <a:gd name="T11" fmla="*/ 0 h 372"/>
                    <a:gd name="T12" fmla="*/ 138 w 522"/>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138" y="0"/>
                      </a:moveTo>
                      <a:lnTo>
                        <a:pt x="0" y="157"/>
                      </a:lnTo>
                      <a:lnTo>
                        <a:pt x="100" y="371"/>
                      </a:lnTo>
                      <a:lnTo>
                        <a:pt x="327" y="371"/>
                      </a:lnTo>
                      <a:lnTo>
                        <a:pt x="521" y="144"/>
                      </a:lnTo>
                      <a:lnTo>
                        <a:pt x="458" y="0"/>
                      </a:lnTo>
                      <a:lnTo>
                        <a:pt x="13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7" name="Freeform 12"/>
                <p:cNvSpPr>
                  <a:spLocks noChangeArrowheads="1"/>
                </p:cNvSpPr>
                <p:nvPr/>
              </p:nvSpPr>
              <p:spPr bwMode="auto">
                <a:xfrm>
                  <a:off x="6624875" y="7478322"/>
                  <a:ext cx="251818" cy="181865"/>
                </a:xfrm>
                <a:custGeom>
                  <a:avLst/>
                  <a:gdLst>
                    <a:gd name="T0" fmla="*/ 415 w 523"/>
                    <a:gd name="T1" fmla="*/ 377 h 378"/>
                    <a:gd name="T2" fmla="*/ 522 w 523"/>
                    <a:gd name="T3" fmla="*/ 252 h 378"/>
                    <a:gd name="T4" fmla="*/ 409 w 523"/>
                    <a:gd name="T5" fmla="*/ 0 h 378"/>
                    <a:gd name="T6" fmla="*/ 226 w 523"/>
                    <a:gd name="T7" fmla="*/ 0 h 378"/>
                    <a:gd name="T8" fmla="*/ 0 w 523"/>
                    <a:gd name="T9" fmla="*/ 264 h 378"/>
                    <a:gd name="T10" fmla="*/ 57 w 523"/>
                    <a:gd name="T11" fmla="*/ 377 h 378"/>
                    <a:gd name="T12" fmla="*/ 415 w 523"/>
                    <a:gd name="T13" fmla="*/ 377 h 378"/>
                  </a:gdLst>
                  <a:ahLst/>
                  <a:cxnLst>
                    <a:cxn ang="0">
                      <a:pos x="T0" y="T1"/>
                    </a:cxn>
                    <a:cxn ang="0">
                      <a:pos x="T2" y="T3"/>
                    </a:cxn>
                    <a:cxn ang="0">
                      <a:pos x="T4" y="T5"/>
                    </a:cxn>
                    <a:cxn ang="0">
                      <a:pos x="T6" y="T7"/>
                    </a:cxn>
                    <a:cxn ang="0">
                      <a:pos x="T8" y="T9"/>
                    </a:cxn>
                    <a:cxn ang="0">
                      <a:pos x="T10" y="T11"/>
                    </a:cxn>
                    <a:cxn ang="0">
                      <a:pos x="T12" y="T13"/>
                    </a:cxn>
                  </a:cxnLst>
                  <a:rect l="0" t="0" r="r" b="b"/>
                  <a:pathLst>
                    <a:path w="523" h="378">
                      <a:moveTo>
                        <a:pt x="415" y="377"/>
                      </a:moveTo>
                      <a:lnTo>
                        <a:pt x="522" y="252"/>
                      </a:lnTo>
                      <a:lnTo>
                        <a:pt x="409" y="0"/>
                      </a:lnTo>
                      <a:lnTo>
                        <a:pt x="226" y="0"/>
                      </a:lnTo>
                      <a:lnTo>
                        <a:pt x="0" y="264"/>
                      </a:lnTo>
                      <a:lnTo>
                        <a:pt x="57" y="377"/>
                      </a:lnTo>
                      <a:lnTo>
                        <a:pt x="415" y="37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8" name="Freeform 13"/>
                <p:cNvSpPr>
                  <a:spLocks noChangeArrowheads="1"/>
                </p:cNvSpPr>
                <p:nvPr/>
              </p:nvSpPr>
              <p:spPr bwMode="auto">
                <a:xfrm>
                  <a:off x="6832254" y="7264736"/>
                  <a:ext cx="249702" cy="177636"/>
                </a:xfrm>
                <a:custGeom>
                  <a:avLst/>
                  <a:gdLst>
                    <a:gd name="T0" fmla="*/ 370 w 522"/>
                    <a:gd name="T1" fmla="*/ 371 h 372"/>
                    <a:gd name="T2" fmla="*/ 521 w 522"/>
                    <a:gd name="T3" fmla="*/ 195 h 372"/>
                    <a:gd name="T4" fmla="*/ 427 w 522"/>
                    <a:gd name="T5" fmla="*/ 0 h 372"/>
                    <a:gd name="T6" fmla="*/ 176 w 522"/>
                    <a:gd name="T7" fmla="*/ 0 h 372"/>
                    <a:gd name="T8" fmla="*/ 0 w 522"/>
                    <a:gd name="T9" fmla="*/ 208 h 372"/>
                    <a:gd name="T10" fmla="*/ 75 w 522"/>
                    <a:gd name="T11" fmla="*/ 371 h 372"/>
                    <a:gd name="T12" fmla="*/ 370 w 522"/>
                    <a:gd name="T13" fmla="*/ 371 h 372"/>
                  </a:gdLst>
                  <a:ahLst/>
                  <a:cxnLst>
                    <a:cxn ang="0">
                      <a:pos x="T0" y="T1"/>
                    </a:cxn>
                    <a:cxn ang="0">
                      <a:pos x="T2" y="T3"/>
                    </a:cxn>
                    <a:cxn ang="0">
                      <a:pos x="T4" y="T5"/>
                    </a:cxn>
                    <a:cxn ang="0">
                      <a:pos x="T6" y="T7"/>
                    </a:cxn>
                    <a:cxn ang="0">
                      <a:pos x="T8" y="T9"/>
                    </a:cxn>
                    <a:cxn ang="0">
                      <a:pos x="T10" y="T11"/>
                    </a:cxn>
                    <a:cxn ang="0">
                      <a:pos x="T12" y="T13"/>
                    </a:cxn>
                  </a:cxnLst>
                  <a:rect l="0" t="0" r="r" b="b"/>
                  <a:pathLst>
                    <a:path w="522" h="372">
                      <a:moveTo>
                        <a:pt x="370" y="371"/>
                      </a:moveTo>
                      <a:lnTo>
                        <a:pt x="521" y="195"/>
                      </a:lnTo>
                      <a:lnTo>
                        <a:pt x="427" y="0"/>
                      </a:lnTo>
                      <a:lnTo>
                        <a:pt x="176" y="0"/>
                      </a:lnTo>
                      <a:lnTo>
                        <a:pt x="0" y="208"/>
                      </a:lnTo>
                      <a:lnTo>
                        <a:pt x="75" y="371"/>
                      </a:lnTo>
                      <a:lnTo>
                        <a:pt x="370" y="3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sp>
              <p:nvSpPr>
                <p:cNvPr id="559" name="Freeform 14"/>
                <p:cNvSpPr>
                  <a:spLocks noChangeArrowheads="1"/>
                </p:cNvSpPr>
                <p:nvPr/>
              </p:nvSpPr>
              <p:spPr bwMode="auto">
                <a:xfrm>
                  <a:off x="6667196" y="7696137"/>
                  <a:ext cx="126967" cy="93047"/>
                </a:xfrm>
                <a:custGeom>
                  <a:avLst/>
                  <a:gdLst>
                    <a:gd name="T0" fmla="*/ 0 w 265"/>
                    <a:gd name="T1" fmla="*/ 0 h 195"/>
                    <a:gd name="T2" fmla="*/ 94 w 265"/>
                    <a:gd name="T3" fmla="*/ 194 h 195"/>
                    <a:gd name="T4" fmla="*/ 264 w 265"/>
                    <a:gd name="T5" fmla="*/ 0 h 195"/>
                    <a:gd name="T6" fmla="*/ 0 w 265"/>
                    <a:gd name="T7" fmla="*/ 0 h 195"/>
                  </a:gdLst>
                  <a:ahLst/>
                  <a:cxnLst>
                    <a:cxn ang="0">
                      <a:pos x="T0" y="T1"/>
                    </a:cxn>
                    <a:cxn ang="0">
                      <a:pos x="T2" y="T3"/>
                    </a:cxn>
                    <a:cxn ang="0">
                      <a:pos x="T4" y="T5"/>
                    </a:cxn>
                    <a:cxn ang="0">
                      <a:pos x="T6" y="T7"/>
                    </a:cxn>
                  </a:cxnLst>
                  <a:rect l="0" t="0" r="r" b="b"/>
                  <a:pathLst>
                    <a:path w="265" h="195">
                      <a:moveTo>
                        <a:pt x="0" y="0"/>
                      </a:moveTo>
                      <a:lnTo>
                        <a:pt x="94" y="194"/>
                      </a:lnTo>
                      <a:lnTo>
                        <a:pt x="264"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21853" tIns="60926" rIns="121853" bIns="60926" anchor="ctr"/>
                <a:lstStyle/>
                <a:p>
                  <a:endParaRPr lang="en-US"/>
                </a:p>
              </p:txBody>
            </p:sp>
          </p:grpSp>
        </p:grpSp>
      </p:grpSp>
      <p:grpSp>
        <p:nvGrpSpPr>
          <p:cNvPr id="5" name="Group 4"/>
          <p:cNvGrpSpPr/>
          <p:nvPr/>
        </p:nvGrpSpPr>
        <p:grpSpPr>
          <a:xfrm>
            <a:off x="8089609" y="10017104"/>
            <a:ext cx="8955295" cy="2325704"/>
            <a:chOff x="1785001" y="3046860"/>
            <a:chExt cx="20817714" cy="5406393"/>
          </a:xfrm>
        </p:grpSpPr>
        <p:sp>
          <p:nvSpPr>
            <p:cNvPr id="561" name="Rectangle 560"/>
            <p:cNvSpPr/>
            <p:nvPr/>
          </p:nvSpPr>
          <p:spPr>
            <a:xfrm>
              <a:off x="12962907" y="7862358"/>
              <a:ext cx="956084"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Apr</a:t>
              </a:r>
              <a:endParaRPr lang="bg-BG" sz="2400" dirty="0">
                <a:latin typeface="Lato Regular"/>
                <a:cs typeface="Lato Regular"/>
              </a:endParaRPr>
            </a:p>
          </p:txBody>
        </p:sp>
        <p:sp>
          <p:nvSpPr>
            <p:cNvPr id="562" name="Rectangle 561"/>
            <p:cNvSpPr/>
            <p:nvPr/>
          </p:nvSpPr>
          <p:spPr>
            <a:xfrm>
              <a:off x="10353343" y="7862358"/>
              <a:ext cx="1007381"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Mar</a:t>
              </a:r>
              <a:endParaRPr lang="bg-BG" sz="2400" dirty="0">
                <a:latin typeface="Lato Regular"/>
                <a:cs typeface="Lato Regular"/>
              </a:endParaRPr>
            </a:p>
          </p:txBody>
        </p:sp>
        <p:sp>
          <p:nvSpPr>
            <p:cNvPr id="563" name="Rectangle 562"/>
            <p:cNvSpPr/>
            <p:nvPr/>
          </p:nvSpPr>
          <p:spPr>
            <a:xfrm>
              <a:off x="8352017" y="7862358"/>
              <a:ext cx="939866"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Feb</a:t>
              </a:r>
              <a:endParaRPr lang="bg-BG" sz="2400" dirty="0">
                <a:latin typeface="Lato Regular"/>
                <a:cs typeface="Lato Regular"/>
              </a:endParaRPr>
            </a:p>
          </p:txBody>
        </p:sp>
        <p:sp>
          <p:nvSpPr>
            <p:cNvPr id="564" name="Rectangle 563"/>
            <p:cNvSpPr/>
            <p:nvPr/>
          </p:nvSpPr>
          <p:spPr>
            <a:xfrm>
              <a:off x="5429421" y="7862358"/>
              <a:ext cx="906935"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Jan</a:t>
              </a:r>
              <a:endParaRPr lang="bg-BG" sz="2400" dirty="0">
                <a:latin typeface="Lato Regular"/>
                <a:cs typeface="Lato Regular"/>
              </a:endParaRPr>
            </a:p>
          </p:txBody>
        </p:sp>
        <p:sp>
          <p:nvSpPr>
            <p:cNvPr id="565" name="Isosceles Triangle 26"/>
            <p:cNvSpPr/>
            <p:nvPr/>
          </p:nvSpPr>
          <p:spPr>
            <a:xfrm>
              <a:off x="1785001" y="3046860"/>
              <a:ext cx="8466047" cy="4315647"/>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351" dirty="0"/>
            </a:p>
          </p:txBody>
        </p:sp>
        <p:sp>
          <p:nvSpPr>
            <p:cNvPr id="566" name="Isosceles Triangle 26"/>
            <p:cNvSpPr/>
            <p:nvPr/>
          </p:nvSpPr>
          <p:spPr>
            <a:xfrm>
              <a:off x="5863034" y="4061914"/>
              <a:ext cx="6013319" cy="3300593"/>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351" dirty="0"/>
            </a:p>
          </p:txBody>
        </p:sp>
        <p:sp>
          <p:nvSpPr>
            <p:cNvPr id="567" name="Isosceles Triangle 26"/>
            <p:cNvSpPr/>
            <p:nvPr/>
          </p:nvSpPr>
          <p:spPr>
            <a:xfrm>
              <a:off x="7197998" y="5680983"/>
              <a:ext cx="7131079" cy="168152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1351" dirty="0"/>
            </a:p>
          </p:txBody>
        </p:sp>
        <p:sp>
          <p:nvSpPr>
            <p:cNvPr id="568" name="Isosceles Triangle 26"/>
            <p:cNvSpPr/>
            <p:nvPr/>
          </p:nvSpPr>
          <p:spPr>
            <a:xfrm>
              <a:off x="9908282" y="5204676"/>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69" name="Isosceles Triangle 26"/>
            <p:cNvSpPr/>
            <p:nvPr/>
          </p:nvSpPr>
          <p:spPr>
            <a:xfrm>
              <a:off x="12489789" y="4871451"/>
              <a:ext cx="7131079" cy="249105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351" dirty="0"/>
            </a:p>
          </p:txBody>
        </p:sp>
        <p:sp>
          <p:nvSpPr>
            <p:cNvPr id="570" name="Isosceles Triangle 26"/>
            <p:cNvSpPr/>
            <p:nvPr/>
          </p:nvSpPr>
          <p:spPr>
            <a:xfrm>
              <a:off x="15471636" y="5204670"/>
              <a:ext cx="7131079" cy="215783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51" dirty="0"/>
            </a:p>
          </p:txBody>
        </p:sp>
        <p:sp>
          <p:nvSpPr>
            <p:cNvPr id="571" name="Rounded Rectangle 570"/>
            <p:cNvSpPr/>
            <p:nvPr/>
          </p:nvSpPr>
          <p:spPr>
            <a:xfrm flipV="1">
              <a:off x="1850338" y="7605584"/>
              <a:ext cx="20511380" cy="173238"/>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2" name="Oval 571"/>
            <p:cNvSpPr>
              <a:spLocks noChangeAspect="1"/>
            </p:cNvSpPr>
            <p:nvPr/>
          </p:nvSpPr>
          <p:spPr>
            <a:xfrm>
              <a:off x="570338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3" name="Oval 572"/>
            <p:cNvSpPr>
              <a:spLocks noChangeAspect="1"/>
            </p:cNvSpPr>
            <p:nvPr/>
          </p:nvSpPr>
          <p:spPr>
            <a:xfrm>
              <a:off x="13299069"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4" name="Oval 573"/>
            <p:cNvSpPr>
              <a:spLocks noChangeAspect="1"/>
            </p:cNvSpPr>
            <p:nvPr/>
          </p:nvSpPr>
          <p:spPr>
            <a:xfrm>
              <a:off x="10700350"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5" name="Oval 574"/>
            <p:cNvSpPr>
              <a:spLocks noChangeAspect="1"/>
            </p:cNvSpPr>
            <p:nvPr/>
          </p:nvSpPr>
          <p:spPr>
            <a:xfrm>
              <a:off x="8680023"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6" name="Oval 575"/>
            <p:cNvSpPr>
              <a:spLocks noChangeAspect="1"/>
            </p:cNvSpPr>
            <p:nvPr/>
          </p:nvSpPr>
          <p:spPr>
            <a:xfrm>
              <a:off x="19026695"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7" name="Oval 576"/>
            <p:cNvSpPr>
              <a:spLocks noChangeAspect="1"/>
            </p:cNvSpPr>
            <p:nvPr/>
          </p:nvSpPr>
          <p:spPr>
            <a:xfrm>
              <a:off x="15945984" y="7564380"/>
              <a:ext cx="214462" cy="2145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a:p>
          </p:txBody>
        </p:sp>
        <p:sp>
          <p:nvSpPr>
            <p:cNvPr id="578" name="Rectangle 577"/>
            <p:cNvSpPr/>
            <p:nvPr/>
          </p:nvSpPr>
          <p:spPr>
            <a:xfrm>
              <a:off x="18721129" y="7862358"/>
              <a:ext cx="922019"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Jun</a:t>
              </a:r>
              <a:endParaRPr lang="bg-BG" sz="2400" dirty="0">
                <a:latin typeface="Lato Regular"/>
                <a:cs typeface="Lato Regular"/>
              </a:endParaRPr>
            </a:p>
          </p:txBody>
        </p:sp>
        <p:sp>
          <p:nvSpPr>
            <p:cNvPr id="579" name="Rectangle 578"/>
            <p:cNvSpPr/>
            <p:nvPr/>
          </p:nvSpPr>
          <p:spPr>
            <a:xfrm>
              <a:off x="15591766" y="7862358"/>
              <a:ext cx="1034972" cy="590895"/>
            </a:xfrm>
            <a:prstGeom prst="rect">
              <a:avLst/>
            </a:prstGeom>
            <a:noFill/>
          </p:spPr>
          <p:txBody>
            <a:bodyPr wrap="none" lIns="219419" tIns="109710" rIns="219419" bIns="109710">
              <a:spAutoFit/>
            </a:bodyPr>
            <a:lstStyle/>
            <a:p>
              <a:pPr algn="ctr"/>
              <a:r>
                <a:rPr lang="en-US" sz="2400" dirty="0">
                  <a:solidFill>
                    <a:schemeClr val="tx2"/>
                  </a:solidFill>
                  <a:latin typeface="Lato Regular"/>
                  <a:ea typeface="Open Sans Light" panose="020B0306030504020204" pitchFamily="34" charset="0"/>
                  <a:cs typeface="Lato Regular"/>
                </a:rPr>
                <a:t>May</a:t>
              </a:r>
              <a:endParaRPr lang="bg-BG" sz="2400" dirty="0">
                <a:latin typeface="Lato Regular"/>
                <a:cs typeface="Lato Regular"/>
              </a:endParaRPr>
            </a:p>
          </p:txBody>
        </p:sp>
      </p:grpSp>
      <p:grpSp>
        <p:nvGrpSpPr>
          <p:cNvPr id="10" name="Group 9"/>
          <p:cNvGrpSpPr/>
          <p:nvPr/>
        </p:nvGrpSpPr>
        <p:grpSpPr>
          <a:xfrm>
            <a:off x="18771184" y="9067943"/>
            <a:ext cx="3857041" cy="3336897"/>
            <a:chOff x="2199595" y="3556706"/>
            <a:chExt cx="8925534" cy="7721874"/>
          </a:xfrm>
        </p:grpSpPr>
        <p:sp>
          <p:nvSpPr>
            <p:cNvPr id="595" name="Freeform 51"/>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rgbClr val="71C48E"/>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2"/>
            <p:cNvSpPr>
              <a:spLocks noChangeArrowheads="1"/>
            </p:cNvSpPr>
            <p:nvPr/>
          </p:nvSpPr>
          <p:spPr bwMode="auto">
            <a:xfrm>
              <a:off x="4925056" y="5211392"/>
              <a:ext cx="3470018" cy="1346733"/>
            </a:xfrm>
            <a:custGeom>
              <a:avLst/>
              <a:gdLst>
                <a:gd name="T0" fmla="*/ 0 w 3330"/>
                <a:gd name="T1" fmla="*/ 1292 h 1293"/>
                <a:gd name="T2" fmla="*/ 3329 w 3330"/>
                <a:gd name="T3" fmla="*/ 1292 h 1293"/>
                <a:gd name="T4" fmla="*/ 2583 w 3330"/>
                <a:gd name="T5" fmla="*/ 0 h 1293"/>
                <a:gd name="T6" fmla="*/ 745 w 3330"/>
                <a:gd name="T7" fmla="*/ 0 h 1293"/>
                <a:gd name="T8" fmla="*/ 0 w 3330"/>
                <a:gd name="T9" fmla="*/ 1292 h 1293"/>
              </a:gdLst>
              <a:ahLst/>
              <a:cxnLst>
                <a:cxn ang="0">
                  <a:pos x="T0" y="T1"/>
                </a:cxn>
                <a:cxn ang="0">
                  <a:pos x="T2" y="T3"/>
                </a:cxn>
                <a:cxn ang="0">
                  <a:pos x="T4" y="T5"/>
                </a:cxn>
                <a:cxn ang="0">
                  <a:pos x="T6" y="T7"/>
                </a:cxn>
                <a:cxn ang="0">
                  <a:pos x="T8" y="T9"/>
                </a:cxn>
              </a:cxnLst>
              <a:rect l="0" t="0" r="r" b="b"/>
              <a:pathLst>
                <a:path w="3330" h="1293">
                  <a:moveTo>
                    <a:pt x="0" y="1292"/>
                  </a:moveTo>
                  <a:lnTo>
                    <a:pt x="3329" y="1292"/>
                  </a:lnTo>
                  <a:lnTo>
                    <a:pt x="2583" y="0"/>
                  </a:lnTo>
                  <a:lnTo>
                    <a:pt x="745" y="0"/>
                  </a:lnTo>
                  <a:lnTo>
                    <a:pt x="0" y="1292"/>
                  </a:lnTo>
                </a:path>
              </a:pathLst>
            </a:custGeom>
            <a:solidFill>
              <a:schemeClr val="accent2">
                <a:lumMod val="75000"/>
              </a:schemeClr>
            </a:solidFill>
            <a:ln>
              <a:noFill/>
            </a:ln>
            <a:effectLst/>
          </p:spPr>
          <p:txBody>
            <a:bodyPr wrap="none" anchor="ctr"/>
            <a:lstStyle/>
            <a:p>
              <a:endParaRPr lang="en-US"/>
            </a:p>
          </p:txBody>
        </p:sp>
        <p:sp>
          <p:nvSpPr>
            <p:cNvPr id="597" name="Freeform 53"/>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rgbClr val="43C6F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54"/>
            <p:cNvSpPr>
              <a:spLocks noChangeArrowheads="1"/>
            </p:cNvSpPr>
            <p:nvPr/>
          </p:nvSpPr>
          <p:spPr bwMode="auto">
            <a:xfrm>
              <a:off x="3132595" y="8313934"/>
              <a:ext cx="7054938" cy="1346730"/>
            </a:xfrm>
            <a:custGeom>
              <a:avLst/>
              <a:gdLst>
                <a:gd name="T0" fmla="*/ 0 w 6767"/>
                <a:gd name="T1" fmla="*/ 1292 h 1293"/>
                <a:gd name="T2" fmla="*/ 6766 w 6767"/>
                <a:gd name="T3" fmla="*/ 1292 h 1293"/>
                <a:gd name="T4" fmla="*/ 6020 w 6767"/>
                <a:gd name="T5" fmla="*/ 0 h 1293"/>
                <a:gd name="T6" fmla="*/ 746 w 6767"/>
                <a:gd name="T7" fmla="*/ 0 h 1293"/>
                <a:gd name="T8" fmla="*/ 0 w 6767"/>
                <a:gd name="T9" fmla="*/ 1292 h 1293"/>
              </a:gdLst>
              <a:ahLst/>
              <a:cxnLst>
                <a:cxn ang="0">
                  <a:pos x="T0" y="T1"/>
                </a:cxn>
                <a:cxn ang="0">
                  <a:pos x="T2" y="T3"/>
                </a:cxn>
                <a:cxn ang="0">
                  <a:pos x="T4" y="T5"/>
                </a:cxn>
                <a:cxn ang="0">
                  <a:pos x="T6" y="T7"/>
                </a:cxn>
                <a:cxn ang="0">
                  <a:pos x="T8" y="T9"/>
                </a:cxn>
              </a:cxnLst>
              <a:rect l="0" t="0" r="r" b="b"/>
              <a:pathLst>
                <a:path w="6767" h="1293">
                  <a:moveTo>
                    <a:pt x="0" y="1292"/>
                  </a:moveTo>
                  <a:lnTo>
                    <a:pt x="6766" y="1292"/>
                  </a:lnTo>
                  <a:lnTo>
                    <a:pt x="6020" y="0"/>
                  </a:lnTo>
                  <a:lnTo>
                    <a:pt x="746" y="0"/>
                  </a:lnTo>
                  <a:lnTo>
                    <a:pt x="0" y="1292"/>
                  </a:lnTo>
                </a:path>
              </a:pathLst>
            </a:custGeom>
            <a:solidFill>
              <a:schemeClr val="accent4">
                <a:lumMod val="75000"/>
              </a:schemeClr>
            </a:solidFill>
            <a:ln>
              <a:noFill/>
            </a:ln>
            <a:effectLst/>
          </p:spPr>
          <p:txBody>
            <a:bodyPr wrap="none" anchor="ctr"/>
            <a:lstStyle/>
            <a:p>
              <a:endParaRPr lang="en-US"/>
            </a:p>
          </p:txBody>
        </p:sp>
        <p:sp>
          <p:nvSpPr>
            <p:cNvPr id="599" name="Freeform 55"/>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rgbClr val="FDBD12"/>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56"/>
            <p:cNvSpPr>
              <a:spLocks noChangeArrowheads="1"/>
            </p:cNvSpPr>
            <p:nvPr/>
          </p:nvSpPr>
          <p:spPr bwMode="auto">
            <a:xfrm>
              <a:off x="2199595" y="9872096"/>
              <a:ext cx="8920938" cy="1406484"/>
            </a:xfrm>
            <a:custGeom>
              <a:avLst/>
              <a:gdLst>
                <a:gd name="T0" fmla="*/ 0 w 8561"/>
                <a:gd name="T1" fmla="*/ 1350 h 1351"/>
                <a:gd name="T2" fmla="*/ 8560 w 8561"/>
                <a:gd name="T3" fmla="*/ 1350 h 1351"/>
                <a:gd name="T4" fmla="*/ 7777 w 8561"/>
                <a:gd name="T5" fmla="*/ 0 h 1351"/>
                <a:gd name="T6" fmla="*/ 784 w 8561"/>
                <a:gd name="T7" fmla="*/ 0 h 1351"/>
                <a:gd name="T8" fmla="*/ 0 w 8561"/>
                <a:gd name="T9" fmla="*/ 1350 h 1351"/>
              </a:gdLst>
              <a:ahLst/>
              <a:cxnLst>
                <a:cxn ang="0">
                  <a:pos x="T0" y="T1"/>
                </a:cxn>
                <a:cxn ang="0">
                  <a:pos x="T2" y="T3"/>
                </a:cxn>
                <a:cxn ang="0">
                  <a:pos x="T4" y="T5"/>
                </a:cxn>
                <a:cxn ang="0">
                  <a:pos x="T6" y="T7"/>
                </a:cxn>
                <a:cxn ang="0">
                  <a:pos x="T8" y="T9"/>
                </a:cxn>
              </a:cxnLst>
              <a:rect l="0" t="0" r="r" b="b"/>
              <a:pathLst>
                <a:path w="8561" h="1351">
                  <a:moveTo>
                    <a:pt x="0" y="1350"/>
                  </a:moveTo>
                  <a:lnTo>
                    <a:pt x="8560" y="1350"/>
                  </a:lnTo>
                  <a:lnTo>
                    <a:pt x="7777" y="0"/>
                  </a:lnTo>
                  <a:lnTo>
                    <a:pt x="784" y="0"/>
                  </a:lnTo>
                  <a:lnTo>
                    <a:pt x="0" y="1350"/>
                  </a:lnTo>
                </a:path>
              </a:pathLst>
            </a:custGeom>
            <a:solidFill>
              <a:schemeClr val="accent5">
                <a:lumMod val="75000"/>
              </a:schemeClr>
            </a:solidFill>
            <a:ln>
              <a:noFill/>
            </a:ln>
            <a:effectLst/>
          </p:spPr>
          <p:txBody>
            <a:bodyPr wrap="none" anchor="ctr"/>
            <a:lstStyle/>
            <a:p>
              <a:endParaRPr lang="en-US"/>
            </a:p>
          </p:txBody>
        </p:sp>
        <p:sp>
          <p:nvSpPr>
            <p:cNvPr id="601" name="Freeform 57"/>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rgbClr val="475967"/>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58"/>
            <p:cNvSpPr>
              <a:spLocks noChangeArrowheads="1"/>
            </p:cNvSpPr>
            <p:nvPr/>
          </p:nvSpPr>
          <p:spPr bwMode="auto">
            <a:xfrm>
              <a:off x="4028824" y="6764959"/>
              <a:ext cx="5262482" cy="1346733"/>
            </a:xfrm>
            <a:custGeom>
              <a:avLst/>
              <a:gdLst>
                <a:gd name="T0" fmla="*/ 0 w 5049"/>
                <a:gd name="T1" fmla="*/ 1292 h 1293"/>
                <a:gd name="T2" fmla="*/ 5048 w 5049"/>
                <a:gd name="T3" fmla="*/ 1292 h 1293"/>
                <a:gd name="T4" fmla="*/ 4302 w 5049"/>
                <a:gd name="T5" fmla="*/ 0 h 1293"/>
                <a:gd name="T6" fmla="*/ 746 w 5049"/>
                <a:gd name="T7" fmla="*/ 0 h 1293"/>
                <a:gd name="T8" fmla="*/ 0 w 5049"/>
                <a:gd name="T9" fmla="*/ 1292 h 1293"/>
              </a:gdLst>
              <a:ahLst/>
              <a:cxnLst>
                <a:cxn ang="0">
                  <a:pos x="T0" y="T1"/>
                </a:cxn>
                <a:cxn ang="0">
                  <a:pos x="T2" y="T3"/>
                </a:cxn>
                <a:cxn ang="0">
                  <a:pos x="T4" y="T5"/>
                </a:cxn>
                <a:cxn ang="0">
                  <a:pos x="T6" y="T7"/>
                </a:cxn>
                <a:cxn ang="0">
                  <a:pos x="T8" y="T9"/>
                </a:cxn>
              </a:cxnLst>
              <a:rect l="0" t="0" r="r" b="b"/>
              <a:pathLst>
                <a:path w="5049" h="1293">
                  <a:moveTo>
                    <a:pt x="0" y="1292"/>
                  </a:moveTo>
                  <a:lnTo>
                    <a:pt x="5048" y="1292"/>
                  </a:lnTo>
                  <a:lnTo>
                    <a:pt x="4302" y="0"/>
                  </a:lnTo>
                  <a:lnTo>
                    <a:pt x="746" y="0"/>
                  </a:lnTo>
                  <a:lnTo>
                    <a:pt x="0" y="1292"/>
                  </a:lnTo>
                </a:path>
              </a:pathLst>
            </a:custGeom>
            <a:solidFill>
              <a:schemeClr val="accent3">
                <a:lumMod val="75000"/>
              </a:schemeClr>
            </a:solidFill>
            <a:ln>
              <a:noFill/>
            </a:ln>
            <a:effectLst/>
          </p:spPr>
          <p:txBody>
            <a:bodyPr wrap="none" anchor="ctr"/>
            <a:lstStyle/>
            <a:p>
              <a:endParaRPr lang="en-US"/>
            </a:p>
          </p:txBody>
        </p:sp>
        <p:sp>
          <p:nvSpPr>
            <p:cNvPr id="603" name="Freeform 59"/>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rgbClr val="F16361"/>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60"/>
            <p:cNvSpPr>
              <a:spLocks noChangeArrowheads="1"/>
            </p:cNvSpPr>
            <p:nvPr/>
          </p:nvSpPr>
          <p:spPr bwMode="auto">
            <a:xfrm>
              <a:off x="5825881" y="3556706"/>
              <a:ext cx="1672962" cy="1452447"/>
            </a:xfrm>
            <a:custGeom>
              <a:avLst/>
              <a:gdLst>
                <a:gd name="T0" fmla="*/ 800 w 1606"/>
                <a:gd name="T1" fmla="*/ 0 h 1395"/>
                <a:gd name="T2" fmla="*/ 0 w 1606"/>
                <a:gd name="T3" fmla="*/ 1394 h 1395"/>
                <a:gd name="T4" fmla="*/ 1605 w 1606"/>
                <a:gd name="T5" fmla="*/ 1394 h 1395"/>
                <a:gd name="T6" fmla="*/ 800 w 1606"/>
                <a:gd name="T7" fmla="*/ 0 h 1395"/>
              </a:gdLst>
              <a:ahLst/>
              <a:cxnLst>
                <a:cxn ang="0">
                  <a:pos x="T0" y="T1"/>
                </a:cxn>
                <a:cxn ang="0">
                  <a:pos x="T2" y="T3"/>
                </a:cxn>
                <a:cxn ang="0">
                  <a:pos x="T4" y="T5"/>
                </a:cxn>
                <a:cxn ang="0">
                  <a:pos x="T6" y="T7"/>
                </a:cxn>
              </a:cxnLst>
              <a:rect l="0" t="0" r="r" b="b"/>
              <a:pathLst>
                <a:path w="1606" h="1395">
                  <a:moveTo>
                    <a:pt x="800" y="0"/>
                  </a:moveTo>
                  <a:lnTo>
                    <a:pt x="0" y="1394"/>
                  </a:lnTo>
                  <a:lnTo>
                    <a:pt x="1605" y="1394"/>
                  </a:lnTo>
                  <a:lnTo>
                    <a:pt x="800" y="0"/>
                  </a:lnTo>
                </a:path>
              </a:pathLst>
            </a:custGeom>
            <a:solidFill>
              <a:schemeClr val="accent1">
                <a:lumMod val="75000"/>
              </a:schemeClr>
            </a:solidFill>
            <a:ln>
              <a:noFill/>
            </a:ln>
            <a:effectLst/>
          </p:spPr>
          <p:txBody>
            <a:bodyPr wrap="none" anchor="ctr"/>
            <a:lstStyle/>
            <a:p>
              <a:endParaRPr lang="en-US"/>
            </a:p>
          </p:txBody>
        </p:sp>
        <p:sp>
          <p:nvSpPr>
            <p:cNvPr id="605" name="Freeform 67"/>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rgbClr val="94D0A3"/>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68"/>
            <p:cNvSpPr>
              <a:spLocks noChangeArrowheads="1"/>
            </p:cNvSpPr>
            <p:nvPr/>
          </p:nvSpPr>
          <p:spPr bwMode="auto">
            <a:xfrm>
              <a:off x="6662364" y="5211392"/>
              <a:ext cx="1737308" cy="1346733"/>
            </a:xfrm>
            <a:custGeom>
              <a:avLst/>
              <a:gdLst>
                <a:gd name="T0" fmla="*/ 919 w 1666"/>
                <a:gd name="T1" fmla="*/ 0 h 1293"/>
                <a:gd name="T2" fmla="*/ 0 w 1666"/>
                <a:gd name="T3" fmla="*/ 0 h 1293"/>
                <a:gd name="T4" fmla="*/ 0 w 1666"/>
                <a:gd name="T5" fmla="*/ 1292 h 1293"/>
                <a:gd name="T6" fmla="*/ 1665 w 1666"/>
                <a:gd name="T7" fmla="*/ 1292 h 1293"/>
                <a:gd name="T8" fmla="*/ 919 w 1666"/>
                <a:gd name="T9" fmla="*/ 0 h 1293"/>
              </a:gdLst>
              <a:ahLst/>
              <a:cxnLst>
                <a:cxn ang="0">
                  <a:pos x="T0" y="T1"/>
                </a:cxn>
                <a:cxn ang="0">
                  <a:pos x="T2" y="T3"/>
                </a:cxn>
                <a:cxn ang="0">
                  <a:pos x="T4" y="T5"/>
                </a:cxn>
                <a:cxn ang="0">
                  <a:pos x="T6" y="T7"/>
                </a:cxn>
                <a:cxn ang="0">
                  <a:pos x="T8" y="T9"/>
                </a:cxn>
              </a:cxnLst>
              <a:rect l="0" t="0" r="r" b="b"/>
              <a:pathLst>
                <a:path w="1666" h="1293">
                  <a:moveTo>
                    <a:pt x="919" y="0"/>
                  </a:moveTo>
                  <a:lnTo>
                    <a:pt x="0" y="0"/>
                  </a:lnTo>
                  <a:lnTo>
                    <a:pt x="0" y="1292"/>
                  </a:lnTo>
                  <a:lnTo>
                    <a:pt x="1665" y="1292"/>
                  </a:lnTo>
                  <a:lnTo>
                    <a:pt x="919" y="0"/>
                  </a:lnTo>
                </a:path>
              </a:pathLst>
            </a:custGeom>
            <a:solidFill>
              <a:schemeClr val="accent2"/>
            </a:solidFill>
            <a:ln>
              <a:noFill/>
            </a:ln>
            <a:effectLst/>
          </p:spPr>
          <p:txBody>
            <a:bodyPr wrap="none" anchor="ctr"/>
            <a:lstStyle/>
            <a:p>
              <a:endParaRPr lang="en-US"/>
            </a:p>
          </p:txBody>
        </p:sp>
        <p:sp>
          <p:nvSpPr>
            <p:cNvPr id="607" name="Freeform 69"/>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rgbClr val="73CFF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70"/>
            <p:cNvSpPr>
              <a:spLocks noChangeArrowheads="1"/>
            </p:cNvSpPr>
            <p:nvPr/>
          </p:nvSpPr>
          <p:spPr bwMode="auto">
            <a:xfrm>
              <a:off x="6662362" y="8313934"/>
              <a:ext cx="3525172" cy="1346730"/>
            </a:xfrm>
            <a:custGeom>
              <a:avLst/>
              <a:gdLst>
                <a:gd name="T0" fmla="*/ 2637 w 3384"/>
                <a:gd name="T1" fmla="*/ 0 h 1293"/>
                <a:gd name="T2" fmla="*/ 0 w 3384"/>
                <a:gd name="T3" fmla="*/ 0 h 1293"/>
                <a:gd name="T4" fmla="*/ 0 w 3384"/>
                <a:gd name="T5" fmla="*/ 1292 h 1293"/>
                <a:gd name="T6" fmla="*/ 3383 w 3384"/>
                <a:gd name="T7" fmla="*/ 1292 h 1293"/>
                <a:gd name="T8" fmla="*/ 2637 w 3384"/>
                <a:gd name="T9" fmla="*/ 0 h 1293"/>
              </a:gdLst>
              <a:ahLst/>
              <a:cxnLst>
                <a:cxn ang="0">
                  <a:pos x="T0" y="T1"/>
                </a:cxn>
                <a:cxn ang="0">
                  <a:pos x="T2" y="T3"/>
                </a:cxn>
                <a:cxn ang="0">
                  <a:pos x="T4" y="T5"/>
                </a:cxn>
                <a:cxn ang="0">
                  <a:pos x="T6" y="T7"/>
                </a:cxn>
                <a:cxn ang="0">
                  <a:pos x="T8" y="T9"/>
                </a:cxn>
              </a:cxnLst>
              <a:rect l="0" t="0" r="r" b="b"/>
              <a:pathLst>
                <a:path w="3384" h="1293">
                  <a:moveTo>
                    <a:pt x="2637" y="0"/>
                  </a:moveTo>
                  <a:lnTo>
                    <a:pt x="0" y="0"/>
                  </a:lnTo>
                  <a:lnTo>
                    <a:pt x="0" y="1292"/>
                  </a:lnTo>
                  <a:lnTo>
                    <a:pt x="3383" y="1292"/>
                  </a:lnTo>
                  <a:lnTo>
                    <a:pt x="2637" y="0"/>
                  </a:lnTo>
                </a:path>
              </a:pathLst>
            </a:custGeom>
            <a:solidFill>
              <a:schemeClr val="accent4"/>
            </a:solidFill>
            <a:ln>
              <a:noFill/>
            </a:ln>
            <a:effectLst/>
          </p:spPr>
          <p:txBody>
            <a:bodyPr wrap="none" anchor="ctr"/>
            <a:lstStyle/>
            <a:p>
              <a:endParaRPr lang="en-US"/>
            </a:p>
          </p:txBody>
        </p:sp>
        <p:sp>
          <p:nvSpPr>
            <p:cNvPr id="609" name="Freeform 71"/>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rgbClr val="FFCC0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72"/>
            <p:cNvSpPr>
              <a:spLocks noChangeArrowheads="1"/>
            </p:cNvSpPr>
            <p:nvPr/>
          </p:nvSpPr>
          <p:spPr bwMode="auto">
            <a:xfrm>
              <a:off x="6662362" y="9872096"/>
              <a:ext cx="4462767" cy="1406484"/>
            </a:xfrm>
            <a:custGeom>
              <a:avLst/>
              <a:gdLst>
                <a:gd name="T0" fmla="*/ 3497 w 4281"/>
                <a:gd name="T1" fmla="*/ 0 h 1351"/>
                <a:gd name="T2" fmla="*/ 0 w 4281"/>
                <a:gd name="T3" fmla="*/ 0 h 1351"/>
                <a:gd name="T4" fmla="*/ 0 w 4281"/>
                <a:gd name="T5" fmla="*/ 1350 h 1351"/>
                <a:gd name="T6" fmla="*/ 4280 w 4281"/>
                <a:gd name="T7" fmla="*/ 1350 h 1351"/>
                <a:gd name="T8" fmla="*/ 3497 w 4281"/>
                <a:gd name="T9" fmla="*/ 0 h 1351"/>
              </a:gdLst>
              <a:ahLst/>
              <a:cxnLst>
                <a:cxn ang="0">
                  <a:pos x="T0" y="T1"/>
                </a:cxn>
                <a:cxn ang="0">
                  <a:pos x="T2" y="T3"/>
                </a:cxn>
                <a:cxn ang="0">
                  <a:pos x="T4" y="T5"/>
                </a:cxn>
                <a:cxn ang="0">
                  <a:pos x="T6" y="T7"/>
                </a:cxn>
                <a:cxn ang="0">
                  <a:pos x="T8" y="T9"/>
                </a:cxn>
              </a:cxnLst>
              <a:rect l="0" t="0" r="r" b="b"/>
              <a:pathLst>
                <a:path w="4281" h="1351">
                  <a:moveTo>
                    <a:pt x="3497" y="0"/>
                  </a:moveTo>
                  <a:lnTo>
                    <a:pt x="0" y="0"/>
                  </a:lnTo>
                  <a:lnTo>
                    <a:pt x="0" y="1350"/>
                  </a:lnTo>
                  <a:lnTo>
                    <a:pt x="4280" y="1350"/>
                  </a:lnTo>
                  <a:lnTo>
                    <a:pt x="3497" y="0"/>
                  </a:lnTo>
                </a:path>
              </a:pathLst>
            </a:custGeom>
            <a:solidFill>
              <a:schemeClr val="accent5"/>
            </a:solidFill>
            <a:ln>
              <a:noFill/>
            </a:ln>
            <a:effectLst/>
          </p:spPr>
          <p:txBody>
            <a:bodyPr wrap="none" anchor="ctr"/>
            <a:lstStyle/>
            <a:p>
              <a:endParaRPr lang="en-US"/>
            </a:p>
          </p:txBody>
        </p:sp>
        <p:sp>
          <p:nvSpPr>
            <p:cNvPr id="611" name="Freeform 73"/>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rgbClr val="567084"/>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74"/>
            <p:cNvSpPr>
              <a:spLocks noChangeArrowheads="1"/>
            </p:cNvSpPr>
            <p:nvPr/>
          </p:nvSpPr>
          <p:spPr bwMode="auto">
            <a:xfrm>
              <a:off x="6662364" y="6764959"/>
              <a:ext cx="2633537" cy="1346733"/>
            </a:xfrm>
            <a:custGeom>
              <a:avLst/>
              <a:gdLst>
                <a:gd name="T0" fmla="*/ 1778 w 2525"/>
                <a:gd name="T1" fmla="*/ 0 h 1293"/>
                <a:gd name="T2" fmla="*/ 0 w 2525"/>
                <a:gd name="T3" fmla="*/ 0 h 1293"/>
                <a:gd name="T4" fmla="*/ 0 w 2525"/>
                <a:gd name="T5" fmla="*/ 1292 h 1293"/>
                <a:gd name="T6" fmla="*/ 2524 w 2525"/>
                <a:gd name="T7" fmla="*/ 1292 h 1293"/>
                <a:gd name="T8" fmla="*/ 1778 w 2525"/>
                <a:gd name="T9" fmla="*/ 0 h 1293"/>
              </a:gdLst>
              <a:ahLst/>
              <a:cxnLst>
                <a:cxn ang="0">
                  <a:pos x="T0" y="T1"/>
                </a:cxn>
                <a:cxn ang="0">
                  <a:pos x="T2" y="T3"/>
                </a:cxn>
                <a:cxn ang="0">
                  <a:pos x="T4" y="T5"/>
                </a:cxn>
                <a:cxn ang="0">
                  <a:pos x="T6" y="T7"/>
                </a:cxn>
                <a:cxn ang="0">
                  <a:pos x="T8" y="T9"/>
                </a:cxn>
              </a:cxnLst>
              <a:rect l="0" t="0" r="r" b="b"/>
              <a:pathLst>
                <a:path w="2525" h="1293">
                  <a:moveTo>
                    <a:pt x="1778" y="0"/>
                  </a:moveTo>
                  <a:lnTo>
                    <a:pt x="0" y="0"/>
                  </a:lnTo>
                  <a:lnTo>
                    <a:pt x="0" y="1292"/>
                  </a:lnTo>
                  <a:lnTo>
                    <a:pt x="2524" y="1292"/>
                  </a:lnTo>
                  <a:lnTo>
                    <a:pt x="1778" y="0"/>
                  </a:lnTo>
                </a:path>
              </a:pathLst>
            </a:custGeom>
            <a:solidFill>
              <a:schemeClr val="accent3"/>
            </a:solidFill>
            <a:ln>
              <a:noFill/>
            </a:ln>
            <a:effectLst/>
          </p:spPr>
          <p:txBody>
            <a:bodyPr wrap="none" anchor="ctr"/>
            <a:lstStyle/>
            <a:p>
              <a:endParaRPr lang="en-US"/>
            </a:p>
          </p:txBody>
        </p:sp>
        <p:sp>
          <p:nvSpPr>
            <p:cNvPr id="613" name="Freeform 75"/>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rgbClr val="F27276"/>
            </a:solid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76"/>
            <p:cNvSpPr>
              <a:spLocks noChangeArrowheads="1"/>
            </p:cNvSpPr>
            <p:nvPr/>
          </p:nvSpPr>
          <p:spPr bwMode="auto">
            <a:xfrm>
              <a:off x="6662364" y="3556706"/>
              <a:ext cx="841076" cy="1452447"/>
            </a:xfrm>
            <a:custGeom>
              <a:avLst/>
              <a:gdLst>
                <a:gd name="T0" fmla="*/ 0 w 806"/>
                <a:gd name="T1" fmla="*/ 0 h 1395"/>
                <a:gd name="T2" fmla="*/ 0 w 806"/>
                <a:gd name="T3" fmla="*/ 1394 h 1395"/>
                <a:gd name="T4" fmla="*/ 805 w 806"/>
                <a:gd name="T5" fmla="*/ 1394 h 1395"/>
                <a:gd name="T6" fmla="*/ 0 w 806"/>
                <a:gd name="T7" fmla="*/ 0 h 1395"/>
              </a:gdLst>
              <a:ahLst/>
              <a:cxnLst>
                <a:cxn ang="0">
                  <a:pos x="T0" y="T1"/>
                </a:cxn>
                <a:cxn ang="0">
                  <a:pos x="T2" y="T3"/>
                </a:cxn>
                <a:cxn ang="0">
                  <a:pos x="T4" y="T5"/>
                </a:cxn>
                <a:cxn ang="0">
                  <a:pos x="T6" y="T7"/>
                </a:cxn>
              </a:cxnLst>
              <a:rect l="0" t="0" r="r" b="b"/>
              <a:pathLst>
                <a:path w="806" h="1395">
                  <a:moveTo>
                    <a:pt x="0" y="0"/>
                  </a:moveTo>
                  <a:lnTo>
                    <a:pt x="0" y="1394"/>
                  </a:lnTo>
                  <a:lnTo>
                    <a:pt x="805" y="1394"/>
                  </a:lnTo>
                  <a:lnTo>
                    <a:pt x="0" y="0"/>
                  </a:lnTo>
                </a:path>
              </a:pathLst>
            </a:custGeom>
            <a:solidFill>
              <a:schemeClr val="accent1"/>
            </a:solidFill>
            <a:ln>
              <a:noFill/>
            </a:ln>
            <a:effectLst/>
          </p:spPr>
          <p:txBody>
            <a:bodyPr wrap="none" anchor="ctr"/>
            <a:lstStyle/>
            <a:p>
              <a:endParaRPr lang="en-US"/>
            </a:p>
          </p:txBody>
        </p:sp>
      </p:grpSp>
      <p:grpSp>
        <p:nvGrpSpPr>
          <p:cNvPr id="616" name="Group 615"/>
          <p:cNvGrpSpPr/>
          <p:nvPr/>
        </p:nvGrpSpPr>
        <p:grpSpPr>
          <a:xfrm>
            <a:off x="10541409" y="5331423"/>
            <a:ext cx="4476648" cy="2332071"/>
            <a:chOff x="4923973" y="3317823"/>
            <a:chExt cx="14827399" cy="7724206"/>
          </a:xfrm>
        </p:grpSpPr>
        <p:sp>
          <p:nvSpPr>
            <p:cNvPr id="617" name="Freeform 601"/>
            <p:cNvSpPr>
              <a:spLocks noChangeArrowheads="1"/>
            </p:cNvSpPr>
            <p:nvPr/>
          </p:nvSpPr>
          <p:spPr bwMode="auto">
            <a:xfrm>
              <a:off x="12270040" y="3977535"/>
              <a:ext cx="3408997" cy="3103871"/>
            </a:xfrm>
            <a:custGeom>
              <a:avLst/>
              <a:gdLst>
                <a:gd name="T0" fmla="*/ 4731 w 5073"/>
                <a:gd name="T1" fmla="*/ 2850 h 4618"/>
                <a:gd name="T2" fmla="*/ 4731 w 5073"/>
                <a:gd name="T3" fmla="*/ 2850 h 4618"/>
                <a:gd name="T4" fmla="*/ 712 w 5073"/>
                <a:gd name="T5" fmla="*/ 38 h 4618"/>
                <a:gd name="T6" fmla="*/ 39 w 5073"/>
                <a:gd name="T7" fmla="*/ 561 h 4618"/>
                <a:gd name="T8" fmla="*/ 559 w 5073"/>
                <a:gd name="T9" fmla="*/ 1225 h 4618"/>
                <a:gd name="T10" fmla="*/ 3572 w 5073"/>
                <a:gd name="T11" fmla="*/ 3229 h 4618"/>
                <a:gd name="T12" fmla="*/ 3248 w 5073"/>
                <a:gd name="T13" fmla="*/ 3325 h 4618"/>
                <a:gd name="T14" fmla="*/ 4663 w 5073"/>
                <a:gd name="T15" fmla="*/ 4617 h 4618"/>
                <a:gd name="T16" fmla="*/ 5072 w 5073"/>
                <a:gd name="T17" fmla="*/ 2745 h 4618"/>
                <a:gd name="T18" fmla="*/ 4731 w 5073"/>
                <a:gd name="T19" fmla="*/ 2850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73" h="4618">
                  <a:moveTo>
                    <a:pt x="4731" y="2850"/>
                  </a:moveTo>
                  <a:lnTo>
                    <a:pt x="4731" y="2850"/>
                  </a:lnTo>
                  <a:cubicBezTo>
                    <a:pt x="3942" y="1321"/>
                    <a:pt x="2422" y="246"/>
                    <a:pt x="712" y="38"/>
                  </a:cubicBezTo>
                  <a:cubicBezTo>
                    <a:pt x="381" y="0"/>
                    <a:pt x="75" y="228"/>
                    <a:pt x="39" y="561"/>
                  </a:cubicBezTo>
                  <a:cubicBezTo>
                    <a:pt x="0" y="883"/>
                    <a:pt x="228" y="1187"/>
                    <a:pt x="559" y="1225"/>
                  </a:cubicBezTo>
                  <a:cubicBezTo>
                    <a:pt x="1814" y="1376"/>
                    <a:pt x="2935" y="2136"/>
                    <a:pt x="3572" y="3229"/>
                  </a:cubicBezTo>
                  <a:cubicBezTo>
                    <a:pt x="3248" y="3325"/>
                    <a:pt x="3248" y="3325"/>
                    <a:pt x="3248" y="3325"/>
                  </a:cubicBezTo>
                  <a:cubicBezTo>
                    <a:pt x="4663" y="4617"/>
                    <a:pt x="4663" y="4617"/>
                    <a:pt x="4663" y="4617"/>
                  </a:cubicBezTo>
                  <a:cubicBezTo>
                    <a:pt x="5072" y="2745"/>
                    <a:pt x="5072" y="2745"/>
                    <a:pt x="5072" y="2745"/>
                  </a:cubicBezTo>
                  <a:lnTo>
                    <a:pt x="4731" y="2850"/>
                  </a:lnTo>
                </a:path>
              </a:pathLst>
            </a:custGeom>
            <a:solidFill>
              <a:schemeClr val="accent2"/>
            </a:solidFill>
            <a:ln>
              <a:noFill/>
            </a:ln>
            <a:effectLst/>
          </p:spPr>
          <p:txBody>
            <a:bodyPr wrap="none" anchor="ctr"/>
            <a:lstStyle/>
            <a:p>
              <a:endParaRPr lang="en-US"/>
            </a:p>
          </p:txBody>
        </p:sp>
        <p:sp>
          <p:nvSpPr>
            <p:cNvPr id="618" name="Freeform 611"/>
            <p:cNvSpPr>
              <a:spLocks noChangeArrowheads="1"/>
            </p:cNvSpPr>
            <p:nvPr/>
          </p:nvSpPr>
          <p:spPr bwMode="auto">
            <a:xfrm>
              <a:off x="8775074" y="4137620"/>
              <a:ext cx="3097742" cy="3412183"/>
            </a:xfrm>
            <a:custGeom>
              <a:avLst/>
              <a:gdLst>
                <a:gd name="T0" fmla="*/ 2851 w 4609"/>
                <a:gd name="T1" fmla="*/ 342 h 5075"/>
                <a:gd name="T2" fmla="*/ 2851 w 4609"/>
                <a:gd name="T3" fmla="*/ 342 h 5075"/>
                <a:gd name="T4" fmla="*/ 39 w 4609"/>
                <a:gd name="T5" fmla="*/ 4360 h 5075"/>
                <a:gd name="T6" fmla="*/ 561 w 4609"/>
                <a:gd name="T7" fmla="*/ 5035 h 5075"/>
                <a:gd name="T8" fmla="*/ 1226 w 4609"/>
                <a:gd name="T9" fmla="*/ 4512 h 5075"/>
                <a:gd name="T10" fmla="*/ 3220 w 4609"/>
                <a:gd name="T11" fmla="*/ 1502 h 5075"/>
                <a:gd name="T12" fmla="*/ 3325 w 4609"/>
                <a:gd name="T13" fmla="*/ 1815 h 5075"/>
                <a:gd name="T14" fmla="*/ 4608 w 4609"/>
                <a:gd name="T15" fmla="*/ 400 h 5075"/>
                <a:gd name="T16" fmla="*/ 2746 w 4609"/>
                <a:gd name="T17" fmla="*/ 0 h 5075"/>
                <a:gd name="T18" fmla="*/ 2851 w 4609"/>
                <a:gd name="T19" fmla="*/ 342 h 5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9" h="5075">
                  <a:moveTo>
                    <a:pt x="2851" y="342"/>
                  </a:moveTo>
                  <a:lnTo>
                    <a:pt x="2851" y="342"/>
                  </a:lnTo>
                  <a:cubicBezTo>
                    <a:pt x="1321" y="1130"/>
                    <a:pt x="247" y="2650"/>
                    <a:pt x="39" y="4360"/>
                  </a:cubicBezTo>
                  <a:cubicBezTo>
                    <a:pt x="0" y="4693"/>
                    <a:pt x="228" y="4987"/>
                    <a:pt x="561" y="5035"/>
                  </a:cubicBezTo>
                  <a:cubicBezTo>
                    <a:pt x="883" y="5074"/>
                    <a:pt x="1189" y="4836"/>
                    <a:pt x="1226" y="4512"/>
                  </a:cubicBezTo>
                  <a:cubicBezTo>
                    <a:pt x="1378" y="3259"/>
                    <a:pt x="2138" y="2128"/>
                    <a:pt x="3220" y="1502"/>
                  </a:cubicBezTo>
                  <a:cubicBezTo>
                    <a:pt x="3325" y="1815"/>
                    <a:pt x="3325" y="1815"/>
                    <a:pt x="3325" y="1815"/>
                  </a:cubicBezTo>
                  <a:cubicBezTo>
                    <a:pt x="4608" y="400"/>
                    <a:pt x="4608" y="400"/>
                    <a:pt x="4608" y="400"/>
                  </a:cubicBezTo>
                  <a:cubicBezTo>
                    <a:pt x="2746" y="0"/>
                    <a:pt x="2746" y="0"/>
                    <a:pt x="2746" y="0"/>
                  </a:cubicBezTo>
                  <a:lnTo>
                    <a:pt x="2851" y="342"/>
                  </a:lnTo>
                </a:path>
              </a:pathLst>
            </a:custGeom>
            <a:solidFill>
              <a:schemeClr val="accent1"/>
            </a:solidFill>
            <a:ln>
              <a:noFill/>
            </a:ln>
            <a:effectLst/>
          </p:spPr>
          <p:txBody>
            <a:bodyPr wrap="none" anchor="ctr"/>
            <a:lstStyle/>
            <a:p>
              <a:endParaRPr lang="en-US"/>
            </a:p>
          </p:txBody>
        </p:sp>
        <p:sp>
          <p:nvSpPr>
            <p:cNvPr id="619" name="Freeform 621"/>
            <p:cNvSpPr>
              <a:spLocks noChangeArrowheads="1"/>
            </p:cNvSpPr>
            <p:nvPr/>
          </p:nvSpPr>
          <p:spPr bwMode="auto">
            <a:xfrm>
              <a:off x="8929221" y="7938158"/>
              <a:ext cx="3417891" cy="3103871"/>
            </a:xfrm>
            <a:custGeom>
              <a:avLst/>
              <a:gdLst>
                <a:gd name="T0" fmla="*/ 342 w 5084"/>
                <a:gd name="T1" fmla="*/ 1757 h 4618"/>
                <a:gd name="T2" fmla="*/ 342 w 5084"/>
                <a:gd name="T3" fmla="*/ 1757 h 4618"/>
                <a:gd name="T4" fmla="*/ 4371 w 5084"/>
                <a:gd name="T5" fmla="*/ 4580 h 4618"/>
                <a:gd name="T6" fmla="*/ 5035 w 5084"/>
                <a:gd name="T7" fmla="*/ 4057 h 4618"/>
                <a:gd name="T8" fmla="*/ 4522 w 5084"/>
                <a:gd name="T9" fmla="*/ 3391 h 4618"/>
                <a:gd name="T10" fmla="*/ 1511 w 5084"/>
                <a:gd name="T11" fmla="*/ 1387 h 4618"/>
                <a:gd name="T12" fmla="*/ 1824 w 5084"/>
                <a:gd name="T13" fmla="*/ 1293 h 4618"/>
                <a:gd name="T14" fmla="*/ 409 w 5084"/>
                <a:gd name="T15" fmla="*/ 0 h 4618"/>
                <a:gd name="T16" fmla="*/ 0 w 5084"/>
                <a:gd name="T17" fmla="*/ 1871 h 4618"/>
                <a:gd name="T18" fmla="*/ 342 w 5084"/>
                <a:gd name="T19" fmla="*/ 1757 h 4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4" h="4618">
                  <a:moveTo>
                    <a:pt x="342" y="1757"/>
                  </a:moveTo>
                  <a:lnTo>
                    <a:pt x="342" y="1757"/>
                  </a:lnTo>
                  <a:cubicBezTo>
                    <a:pt x="1141" y="3297"/>
                    <a:pt x="2661" y="4370"/>
                    <a:pt x="4371" y="4580"/>
                  </a:cubicBezTo>
                  <a:cubicBezTo>
                    <a:pt x="4702" y="4617"/>
                    <a:pt x="4997" y="4389"/>
                    <a:pt x="5035" y="4057"/>
                  </a:cubicBezTo>
                  <a:cubicBezTo>
                    <a:pt x="5083" y="3733"/>
                    <a:pt x="4846" y="3430"/>
                    <a:pt x="4522" y="3391"/>
                  </a:cubicBezTo>
                  <a:cubicBezTo>
                    <a:pt x="3269" y="3231"/>
                    <a:pt x="2139" y="2480"/>
                    <a:pt x="1511" y="1387"/>
                  </a:cubicBezTo>
                  <a:cubicBezTo>
                    <a:pt x="1824" y="1293"/>
                    <a:pt x="1824" y="1293"/>
                    <a:pt x="1824" y="1293"/>
                  </a:cubicBezTo>
                  <a:cubicBezTo>
                    <a:pt x="409" y="0"/>
                    <a:pt x="409" y="0"/>
                    <a:pt x="409" y="0"/>
                  </a:cubicBezTo>
                  <a:cubicBezTo>
                    <a:pt x="0" y="1871"/>
                    <a:pt x="0" y="1871"/>
                    <a:pt x="0" y="1871"/>
                  </a:cubicBezTo>
                  <a:lnTo>
                    <a:pt x="342" y="1757"/>
                  </a:lnTo>
                </a:path>
              </a:pathLst>
            </a:custGeom>
            <a:solidFill>
              <a:schemeClr val="accent4"/>
            </a:solidFill>
            <a:ln>
              <a:noFill/>
            </a:ln>
            <a:effectLst/>
          </p:spPr>
          <p:txBody>
            <a:bodyPr wrap="none" anchor="ctr"/>
            <a:lstStyle/>
            <a:p>
              <a:endParaRPr lang="en-US"/>
            </a:p>
          </p:txBody>
        </p:sp>
        <p:sp>
          <p:nvSpPr>
            <p:cNvPr id="620" name="Freeform 631"/>
            <p:cNvSpPr>
              <a:spLocks noChangeArrowheads="1"/>
            </p:cNvSpPr>
            <p:nvPr/>
          </p:nvSpPr>
          <p:spPr bwMode="auto">
            <a:xfrm>
              <a:off x="12735441" y="7472727"/>
              <a:ext cx="3103671" cy="3409219"/>
            </a:xfrm>
            <a:custGeom>
              <a:avLst/>
              <a:gdLst>
                <a:gd name="T0" fmla="*/ 1757 w 4616"/>
                <a:gd name="T1" fmla="*/ 4729 h 5072"/>
                <a:gd name="T2" fmla="*/ 1757 w 4616"/>
                <a:gd name="T3" fmla="*/ 4729 h 5072"/>
                <a:gd name="T4" fmla="*/ 4578 w 4616"/>
                <a:gd name="T5" fmla="*/ 712 h 5072"/>
                <a:gd name="T6" fmla="*/ 4056 w 4616"/>
                <a:gd name="T7" fmla="*/ 36 h 5072"/>
                <a:gd name="T8" fmla="*/ 3391 w 4616"/>
                <a:gd name="T9" fmla="*/ 559 h 5072"/>
                <a:gd name="T10" fmla="*/ 1385 w 4616"/>
                <a:gd name="T11" fmla="*/ 3572 h 5072"/>
                <a:gd name="T12" fmla="*/ 1282 w 4616"/>
                <a:gd name="T13" fmla="*/ 3257 h 5072"/>
                <a:gd name="T14" fmla="*/ 0 w 4616"/>
                <a:gd name="T15" fmla="*/ 4663 h 5072"/>
                <a:gd name="T16" fmla="*/ 1871 w 4616"/>
                <a:gd name="T17" fmla="*/ 5071 h 5072"/>
                <a:gd name="T18" fmla="*/ 1757 w 4616"/>
                <a:gd name="T19" fmla="*/ 4729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16" h="5072">
                  <a:moveTo>
                    <a:pt x="1757" y="4729"/>
                  </a:moveTo>
                  <a:lnTo>
                    <a:pt x="1757" y="4729"/>
                  </a:lnTo>
                  <a:cubicBezTo>
                    <a:pt x="3296" y="3942"/>
                    <a:pt x="4359" y="2421"/>
                    <a:pt x="4578" y="712"/>
                  </a:cubicBezTo>
                  <a:cubicBezTo>
                    <a:pt x="4615" y="379"/>
                    <a:pt x="4389" y="84"/>
                    <a:pt x="4056" y="36"/>
                  </a:cubicBezTo>
                  <a:cubicBezTo>
                    <a:pt x="3723" y="0"/>
                    <a:pt x="3428" y="237"/>
                    <a:pt x="3391" y="559"/>
                  </a:cubicBezTo>
                  <a:cubicBezTo>
                    <a:pt x="3229" y="1814"/>
                    <a:pt x="2479" y="2935"/>
                    <a:pt x="1385" y="3572"/>
                  </a:cubicBezTo>
                  <a:cubicBezTo>
                    <a:pt x="1282" y="3257"/>
                    <a:pt x="1282" y="3257"/>
                    <a:pt x="1282" y="3257"/>
                  </a:cubicBezTo>
                  <a:cubicBezTo>
                    <a:pt x="0" y="4663"/>
                    <a:pt x="0" y="4663"/>
                    <a:pt x="0" y="4663"/>
                  </a:cubicBezTo>
                  <a:cubicBezTo>
                    <a:pt x="1871" y="5071"/>
                    <a:pt x="1871" y="5071"/>
                    <a:pt x="1871" y="5071"/>
                  </a:cubicBezTo>
                  <a:lnTo>
                    <a:pt x="1757" y="4729"/>
                  </a:lnTo>
                </a:path>
              </a:pathLst>
            </a:custGeom>
            <a:solidFill>
              <a:schemeClr val="accent3"/>
            </a:solidFill>
            <a:ln>
              <a:noFill/>
            </a:ln>
            <a:effectLst/>
          </p:spPr>
          <p:txBody>
            <a:bodyPr wrap="none" anchor="ctr"/>
            <a:lstStyle/>
            <a:p>
              <a:endParaRPr lang="en-US"/>
            </a:p>
          </p:txBody>
        </p:sp>
        <p:grpSp>
          <p:nvGrpSpPr>
            <p:cNvPr id="621" name="Group 620"/>
            <p:cNvGrpSpPr/>
            <p:nvPr/>
          </p:nvGrpSpPr>
          <p:grpSpPr>
            <a:xfrm flipH="1">
              <a:off x="14492863" y="8567962"/>
              <a:ext cx="5258509" cy="1726603"/>
              <a:chOff x="2303754" y="2588851"/>
              <a:chExt cx="6155221" cy="2021285"/>
            </a:xfrm>
            <a:solidFill>
              <a:schemeClr val="accent3"/>
            </a:solidFill>
          </p:grpSpPr>
          <p:sp>
            <p:nvSpPr>
              <p:cNvPr id="631"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2" name="Group 621"/>
            <p:cNvGrpSpPr/>
            <p:nvPr/>
          </p:nvGrpSpPr>
          <p:grpSpPr>
            <a:xfrm>
              <a:off x="4923973" y="8567962"/>
              <a:ext cx="5257855" cy="1726603"/>
              <a:chOff x="2303754" y="2588851"/>
              <a:chExt cx="6155221" cy="2021285"/>
            </a:xfrm>
            <a:solidFill>
              <a:schemeClr val="accent4"/>
            </a:solidFill>
          </p:grpSpPr>
          <p:sp>
            <p:nvSpPr>
              <p:cNvPr id="629"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3" name="Group 622"/>
            <p:cNvGrpSpPr/>
            <p:nvPr/>
          </p:nvGrpSpPr>
          <p:grpSpPr>
            <a:xfrm flipH="1">
              <a:off x="14492863" y="3317823"/>
              <a:ext cx="5258509" cy="1726603"/>
              <a:chOff x="2303754" y="2588851"/>
              <a:chExt cx="6155221" cy="2021285"/>
            </a:xfrm>
            <a:solidFill>
              <a:schemeClr val="accent2"/>
            </a:solidFill>
          </p:grpSpPr>
          <p:sp>
            <p:nvSpPr>
              <p:cNvPr id="627"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4" name="Group 623"/>
            <p:cNvGrpSpPr/>
            <p:nvPr/>
          </p:nvGrpSpPr>
          <p:grpSpPr>
            <a:xfrm>
              <a:off x="4923973" y="3317823"/>
              <a:ext cx="5257855" cy="1726603"/>
              <a:chOff x="2303754" y="2588851"/>
              <a:chExt cx="6155221" cy="2021285"/>
            </a:xfrm>
            <a:solidFill>
              <a:schemeClr val="accent1"/>
            </a:solidFill>
          </p:grpSpPr>
          <p:sp>
            <p:nvSpPr>
              <p:cNvPr id="625" name="Freeform 6700"/>
              <p:cNvSpPr>
                <a:spLocks noChangeArrowheads="1"/>
              </p:cNvSpPr>
              <p:nvPr/>
            </p:nvSpPr>
            <p:spPr bwMode="auto">
              <a:xfrm>
                <a:off x="2303754" y="2588851"/>
                <a:ext cx="1645535" cy="1645641"/>
              </a:xfrm>
              <a:custGeom>
                <a:avLst/>
                <a:gdLst>
                  <a:gd name="T0" fmla="*/ 1083 w 1084"/>
                  <a:gd name="T1" fmla="*/ 540 h 1085"/>
                  <a:gd name="T2" fmla="*/ 1083 w 1084"/>
                  <a:gd name="T3" fmla="*/ 540 h 1085"/>
                  <a:gd name="T4" fmla="*/ 544 w 1084"/>
                  <a:gd name="T5" fmla="*/ 1084 h 1085"/>
                  <a:gd name="T6" fmla="*/ 0 w 1084"/>
                  <a:gd name="T7" fmla="*/ 540 h 1085"/>
                  <a:gd name="T8" fmla="*/ 544 w 1084"/>
                  <a:gd name="T9" fmla="*/ 0 h 1085"/>
                  <a:gd name="T10" fmla="*/ 1083 w 1084"/>
                  <a:gd name="T11" fmla="*/ 540 h 1085"/>
                </a:gdLst>
                <a:ahLst/>
                <a:cxnLst>
                  <a:cxn ang="0">
                    <a:pos x="T0" y="T1"/>
                  </a:cxn>
                  <a:cxn ang="0">
                    <a:pos x="T2" y="T3"/>
                  </a:cxn>
                  <a:cxn ang="0">
                    <a:pos x="T4" y="T5"/>
                  </a:cxn>
                  <a:cxn ang="0">
                    <a:pos x="T6" y="T7"/>
                  </a:cxn>
                  <a:cxn ang="0">
                    <a:pos x="T8" y="T9"/>
                  </a:cxn>
                  <a:cxn ang="0">
                    <a:pos x="T10" y="T11"/>
                  </a:cxn>
                </a:cxnLst>
                <a:rect l="0" t="0" r="r" b="b"/>
                <a:pathLst>
                  <a:path w="1084" h="1085">
                    <a:moveTo>
                      <a:pt x="1083" y="540"/>
                    </a:moveTo>
                    <a:lnTo>
                      <a:pt x="1083" y="540"/>
                    </a:lnTo>
                    <a:cubicBezTo>
                      <a:pt x="1083" y="838"/>
                      <a:pt x="843" y="1084"/>
                      <a:pt x="544" y="1084"/>
                    </a:cubicBezTo>
                    <a:cubicBezTo>
                      <a:pt x="241" y="1084"/>
                      <a:pt x="0" y="838"/>
                      <a:pt x="0" y="540"/>
                    </a:cubicBezTo>
                    <a:cubicBezTo>
                      <a:pt x="0" y="241"/>
                      <a:pt x="241" y="0"/>
                      <a:pt x="544" y="0"/>
                    </a:cubicBezTo>
                    <a:cubicBezTo>
                      <a:pt x="843" y="0"/>
                      <a:pt x="1083" y="241"/>
                      <a:pt x="1083" y="54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703"/>
              <p:cNvSpPr>
                <a:spLocks noChangeArrowheads="1"/>
              </p:cNvSpPr>
              <p:nvPr/>
            </p:nvSpPr>
            <p:spPr bwMode="auto">
              <a:xfrm>
                <a:off x="3798876" y="3800804"/>
                <a:ext cx="4660099" cy="809332"/>
              </a:xfrm>
              <a:custGeom>
                <a:avLst/>
                <a:gdLst>
                  <a:gd name="T0" fmla="*/ 3057 w 3058"/>
                  <a:gd name="T1" fmla="*/ 538 h 539"/>
                  <a:gd name="T2" fmla="*/ 895 w 3058"/>
                  <a:gd name="T3" fmla="*/ 538 h 539"/>
                  <a:gd name="T4" fmla="*/ 0 w 3058"/>
                  <a:gd name="T5" fmla="*/ 38 h 539"/>
                  <a:gd name="T6" fmla="*/ 24 w 3058"/>
                  <a:gd name="T7" fmla="*/ 0 h 539"/>
                  <a:gd name="T8" fmla="*/ 910 w 3058"/>
                  <a:gd name="T9" fmla="*/ 495 h 539"/>
                  <a:gd name="T10" fmla="*/ 3057 w 3058"/>
                  <a:gd name="T11" fmla="*/ 495 h 539"/>
                  <a:gd name="T12" fmla="*/ 3057 w 3058"/>
                  <a:gd name="T13" fmla="*/ 538 h 539"/>
                </a:gdLst>
                <a:ahLst/>
                <a:cxnLst>
                  <a:cxn ang="0">
                    <a:pos x="T0" y="T1"/>
                  </a:cxn>
                  <a:cxn ang="0">
                    <a:pos x="T2" y="T3"/>
                  </a:cxn>
                  <a:cxn ang="0">
                    <a:pos x="T4" y="T5"/>
                  </a:cxn>
                  <a:cxn ang="0">
                    <a:pos x="T6" y="T7"/>
                  </a:cxn>
                  <a:cxn ang="0">
                    <a:pos x="T8" y="T9"/>
                  </a:cxn>
                  <a:cxn ang="0">
                    <a:pos x="T10" y="T11"/>
                  </a:cxn>
                  <a:cxn ang="0">
                    <a:pos x="T12" y="T13"/>
                  </a:cxn>
                </a:cxnLst>
                <a:rect l="0" t="0" r="r" b="b"/>
                <a:pathLst>
                  <a:path w="3058" h="539">
                    <a:moveTo>
                      <a:pt x="3057" y="538"/>
                    </a:moveTo>
                    <a:lnTo>
                      <a:pt x="895" y="538"/>
                    </a:lnTo>
                    <a:lnTo>
                      <a:pt x="0" y="38"/>
                    </a:lnTo>
                    <a:lnTo>
                      <a:pt x="24" y="0"/>
                    </a:lnTo>
                    <a:lnTo>
                      <a:pt x="910" y="495"/>
                    </a:lnTo>
                    <a:lnTo>
                      <a:pt x="3057" y="495"/>
                    </a:lnTo>
                    <a:lnTo>
                      <a:pt x="3057" y="53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 name="Group 10"/>
          <p:cNvGrpSpPr/>
          <p:nvPr/>
        </p:nvGrpSpPr>
        <p:grpSpPr>
          <a:xfrm>
            <a:off x="16354278" y="6245677"/>
            <a:ext cx="5622427" cy="1279280"/>
            <a:chOff x="4257869" y="4692815"/>
            <a:chExt cx="15958177" cy="3630991"/>
          </a:xfrm>
        </p:grpSpPr>
        <p:sp>
          <p:nvSpPr>
            <p:cNvPr id="633" name="Freeform 6"/>
            <p:cNvSpPr>
              <a:spLocks noChangeArrowheads="1"/>
            </p:cNvSpPr>
            <p:nvPr/>
          </p:nvSpPr>
          <p:spPr bwMode="auto">
            <a:xfrm>
              <a:off x="425786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4" name="Freeform 7"/>
            <p:cNvSpPr>
              <a:spLocks noChangeArrowheads="1"/>
            </p:cNvSpPr>
            <p:nvPr/>
          </p:nvSpPr>
          <p:spPr bwMode="auto">
            <a:xfrm>
              <a:off x="425786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5" name="Freeform 8"/>
            <p:cNvSpPr>
              <a:spLocks noChangeArrowheads="1"/>
            </p:cNvSpPr>
            <p:nvPr/>
          </p:nvSpPr>
          <p:spPr bwMode="auto">
            <a:xfrm>
              <a:off x="425786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6" name="Freeform 9"/>
            <p:cNvSpPr>
              <a:spLocks noChangeArrowheads="1"/>
            </p:cNvSpPr>
            <p:nvPr/>
          </p:nvSpPr>
          <p:spPr bwMode="auto">
            <a:xfrm>
              <a:off x="425786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7" name="Freeform 12"/>
            <p:cNvSpPr>
              <a:spLocks noChangeArrowheads="1"/>
            </p:cNvSpPr>
            <p:nvPr/>
          </p:nvSpPr>
          <p:spPr bwMode="auto">
            <a:xfrm>
              <a:off x="4721005"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8" name="Freeform 13"/>
            <p:cNvSpPr>
              <a:spLocks noChangeArrowheads="1"/>
            </p:cNvSpPr>
            <p:nvPr/>
          </p:nvSpPr>
          <p:spPr bwMode="auto">
            <a:xfrm>
              <a:off x="4721005"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39" name="Freeform 14"/>
            <p:cNvSpPr>
              <a:spLocks noChangeArrowheads="1"/>
            </p:cNvSpPr>
            <p:nvPr/>
          </p:nvSpPr>
          <p:spPr bwMode="auto">
            <a:xfrm>
              <a:off x="4721005"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0" name="Freeform 15"/>
            <p:cNvSpPr>
              <a:spLocks noChangeArrowheads="1"/>
            </p:cNvSpPr>
            <p:nvPr/>
          </p:nvSpPr>
          <p:spPr bwMode="auto">
            <a:xfrm>
              <a:off x="4721005"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1" name="Freeform 16"/>
            <p:cNvSpPr>
              <a:spLocks noChangeArrowheads="1"/>
            </p:cNvSpPr>
            <p:nvPr/>
          </p:nvSpPr>
          <p:spPr bwMode="auto">
            <a:xfrm>
              <a:off x="4721005"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2" name="Freeform 17"/>
            <p:cNvSpPr>
              <a:spLocks noChangeArrowheads="1"/>
            </p:cNvSpPr>
            <p:nvPr/>
          </p:nvSpPr>
          <p:spPr bwMode="auto">
            <a:xfrm>
              <a:off x="4721005"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43" name="Freeform 23"/>
            <p:cNvSpPr>
              <a:spLocks noChangeArrowheads="1"/>
            </p:cNvSpPr>
            <p:nvPr/>
          </p:nvSpPr>
          <p:spPr bwMode="auto">
            <a:xfrm>
              <a:off x="5195576"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4" name="Freeform 24"/>
            <p:cNvSpPr>
              <a:spLocks noChangeArrowheads="1"/>
            </p:cNvSpPr>
            <p:nvPr/>
          </p:nvSpPr>
          <p:spPr bwMode="auto">
            <a:xfrm>
              <a:off x="5195576"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5" name="Freeform 25"/>
            <p:cNvSpPr>
              <a:spLocks noChangeArrowheads="1"/>
            </p:cNvSpPr>
            <p:nvPr/>
          </p:nvSpPr>
          <p:spPr bwMode="auto">
            <a:xfrm>
              <a:off x="5195576"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46" name="Freeform 32"/>
            <p:cNvSpPr>
              <a:spLocks noChangeArrowheads="1"/>
            </p:cNvSpPr>
            <p:nvPr/>
          </p:nvSpPr>
          <p:spPr bwMode="auto">
            <a:xfrm>
              <a:off x="565871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7" name="Freeform 33"/>
            <p:cNvSpPr>
              <a:spLocks noChangeArrowheads="1"/>
            </p:cNvSpPr>
            <p:nvPr/>
          </p:nvSpPr>
          <p:spPr bwMode="auto">
            <a:xfrm>
              <a:off x="565871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48" name="Freeform 35"/>
            <p:cNvSpPr>
              <a:spLocks noChangeArrowheads="1"/>
            </p:cNvSpPr>
            <p:nvPr/>
          </p:nvSpPr>
          <p:spPr bwMode="auto">
            <a:xfrm>
              <a:off x="6127567"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49" name="Freeform 36"/>
            <p:cNvSpPr>
              <a:spLocks noChangeArrowheads="1"/>
            </p:cNvSpPr>
            <p:nvPr/>
          </p:nvSpPr>
          <p:spPr bwMode="auto">
            <a:xfrm>
              <a:off x="6127567"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0" name="Freeform 37"/>
            <p:cNvSpPr>
              <a:spLocks noChangeArrowheads="1"/>
            </p:cNvSpPr>
            <p:nvPr/>
          </p:nvSpPr>
          <p:spPr bwMode="auto">
            <a:xfrm>
              <a:off x="6127567"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1" name="Freeform 38"/>
            <p:cNvSpPr>
              <a:spLocks noChangeArrowheads="1"/>
            </p:cNvSpPr>
            <p:nvPr/>
          </p:nvSpPr>
          <p:spPr bwMode="auto">
            <a:xfrm>
              <a:off x="6127567"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2" name="Freeform 39"/>
            <p:cNvSpPr>
              <a:spLocks noChangeArrowheads="1"/>
            </p:cNvSpPr>
            <p:nvPr/>
          </p:nvSpPr>
          <p:spPr bwMode="auto">
            <a:xfrm>
              <a:off x="6127567"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3" name="Freeform 40"/>
            <p:cNvSpPr>
              <a:spLocks noChangeArrowheads="1"/>
            </p:cNvSpPr>
            <p:nvPr/>
          </p:nvSpPr>
          <p:spPr bwMode="auto">
            <a:xfrm>
              <a:off x="6127567"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4" name="Freeform 41"/>
            <p:cNvSpPr>
              <a:spLocks noChangeArrowheads="1"/>
            </p:cNvSpPr>
            <p:nvPr/>
          </p:nvSpPr>
          <p:spPr bwMode="auto">
            <a:xfrm>
              <a:off x="6127567"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655" name="Freeform 44"/>
            <p:cNvSpPr>
              <a:spLocks noChangeArrowheads="1"/>
            </p:cNvSpPr>
            <p:nvPr/>
          </p:nvSpPr>
          <p:spPr bwMode="auto">
            <a:xfrm>
              <a:off x="6590702"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6" name="Freeform 45"/>
            <p:cNvSpPr>
              <a:spLocks noChangeArrowheads="1"/>
            </p:cNvSpPr>
            <p:nvPr/>
          </p:nvSpPr>
          <p:spPr bwMode="auto">
            <a:xfrm>
              <a:off x="6590702"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7" name="Freeform 46"/>
            <p:cNvSpPr>
              <a:spLocks noChangeArrowheads="1"/>
            </p:cNvSpPr>
            <p:nvPr/>
          </p:nvSpPr>
          <p:spPr bwMode="auto">
            <a:xfrm>
              <a:off x="6590702"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8" name="Freeform 47"/>
            <p:cNvSpPr>
              <a:spLocks noChangeArrowheads="1"/>
            </p:cNvSpPr>
            <p:nvPr/>
          </p:nvSpPr>
          <p:spPr bwMode="auto">
            <a:xfrm>
              <a:off x="6590702"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59" name="Freeform 48"/>
            <p:cNvSpPr>
              <a:spLocks noChangeArrowheads="1"/>
            </p:cNvSpPr>
            <p:nvPr/>
          </p:nvSpPr>
          <p:spPr bwMode="auto">
            <a:xfrm>
              <a:off x="6590702"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0" name="Freeform 49"/>
            <p:cNvSpPr>
              <a:spLocks noChangeArrowheads="1"/>
            </p:cNvSpPr>
            <p:nvPr/>
          </p:nvSpPr>
          <p:spPr bwMode="auto">
            <a:xfrm>
              <a:off x="6590702"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1" name="Freeform 54"/>
            <p:cNvSpPr>
              <a:spLocks noChangeArrowheads="1"/>
            </p:cNvSpPr>
            <p:nvPr/>
          </p:nvSpPr>
          <p:spPr bwMode="auto">
            <a:xfrm>
              <a:off x="7053837"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2" name="Freeform 55"/>
            <p:cNvSpPr>
              <a:spLocks noChangeArrowheads="1"/>
            </p:cNvSpPr>
            <p:nvPr/>
          </p:nvSpPr>
          <p:spPr bwMode="auto">
            <a:xfrm>
              <a:off x="7053837" y="5624867"/>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3" name="Freeform 56"/>
            <p:cNvSpPr>
              <a:spLocks noChangeArrowheads="1"/>
            </p:cNvSpPr>
            <p:nvPr/>
          </p:nvSpPr>
          <p:spPr bwMode="auto">
            <a:xfrm>
              <a:off x="7053837" y="5155983"/>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4" name="Freeform 57"/>
            <p:cNvSpPr>
              <a:spLocks noChangeArrowheads="1"/>
            </p:cNvSpPr>
            <p:nvPr/>
          </p:nvSpPr>
          <p:spPr bwMode="auto">
            <a:xfrm>
              <a:off x="7053837" y="4692815"/>
              <a:ext cx="383089" cy="388830"/>
            </a:xfrm>
            <a:custGeom>
              <a:avLst/>
              <a:gdLst>
                <a:gd name="T0" fmla="*/ 298 w 299"/>
                <a:gd name="T1" fmla="*/ 0 h 306"/>
                <a:gd name="T2" fmla="*/ 0 w 299"/>
                <a:gd name="T3" fmla="*/ 0 h 306"/>
                <a:gd name="T4" fmla="*/ 0 w 299"/>
                <a:gd name="T5" fmla="*/ 305 h 306"/>
                <a:gd name="T6" fmla="*/ 298 w 299"/>
                <a:gd name="T7" fmla="*/ 305 h 306"/>
                <a:gd name="T8" fmla="*/ 298 w 299"/>
                <a:gd name="T9" fmla="*/ 0 h 306"/>
              </a:gdLst>
              <a:ahLst/>
              <a:cxnLst>
                <a:cxn ang="0">
                  <a:pos x="T0" y="T1"/>
                </a:cxn>
                <a:cxn ang="0">
                  <a:pos x="T2" y="T3"/>
                </a:cxn>
                <a:cxn ang="0">
                  <a:pos x="T4" y="T5"/>
                </a:cxn>
                <a:cxn ang="0">
                  <a:pos x="T6" y="T7"/>
                </a:cxn>
                <a:cxn ang="0">
                  <a:pos x="T8" y="T9"/>
                </a:cxn>
              </a:cxnLst>
              <a:rect l="0" t="0" r="r" b="b"/>
              <a:pathLst>
                <a:path w="299" h="306">
                  <a:moveTo>
                    <a:pt x="298" y="0"/>
                  </a:moveTo>
                  <a:lnTo>
                    <a:pt x="0" y="0"/>
                  </a:lnTo>
                  <a:lnTo>
                    <a:pt x="0" y="305"/>
                  </a:lnTo>
                  <a:lnTo>
                    <a:pt x="298" y="305"/>
                  </a:lnTo>
                  <a:lnTo>
                    <a:pt x="298" y="0"/>
                  </a:lnTo>
                </a:path>
              </a:pathLst>
            </a:custGeom>
            <a:solidFill>
              <a:schemeClr val="bg1">
                <a:lumMod val="85000"/>
              </a:schemeClr>
            </a:solidFill>
            <a:ln>
              <a:noFill/>
            </a:ln>
            <a:effectLst/>
            <a:extLst/>
          </p:spPr>
          <p:txBody>
            <a:bodyPr wrap="none" anchor="ctr"/>
            <a:lstStyle/>
            <a:p>
              <a:endParaRPr lang="en-US" sz="13800"/>
            </a:p>
          </p:txBody>
        </p:sp>
        <p:sp>
          <p:nvSpPr>
            <p:cNvPr id="665" name="Freeform 64"/>
            <p:cNvSpPr>
              <a:spLocks noChangeArrowheads="1"/>
            </p:cNvSpPr>
            <p:nvPr/>
          </p:nvSpPr>
          <p:spPr bwMode="auto">
            <a:xfrm>
              <a:off x="751697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6" name="Freeform 65"/>
            <p:cNvSpPr>
              <a:spLocks noChangeArrowheads="1"/>
            </p:cNvSpPr>
            <p:nvPr/>
          </p:nvSpPr>
          <p:spPr bwMode="auto">
            <a:xfrm>
              <a:off x="751697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67" name="Freeform 75"/>
            <p:cNvSpPr>
              <a:spLocks noChangeArrowheads="1"/>
            </p:cNvSpPr>
            <p:nvPr/>
          </p:nvSpPr>
          <p:spPr bwMode="auto">
            <a:xfrm>
              <a:off x="8363198"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8" name="Freeform 76"/>
            <p:cNvSpPr>
              <a:spLocks noChangeArrowheads="1"/>
            </p:cNvSpPr>
            <p:nvPr/>
          </p:nvSpPr>
          <p:spPr bwMode="auto">
            <a:xfrm>
              <a:off x="8363198"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69" name="Freeform 77"/>
            <p:cNvSpPr>
              <a:spLocks noChangeArrowheads="1"/>
            </p:cNvSpPr>
            <p:nvPr/>
          </p:nvSpPr>
          <p:spPr bwMode="auto">
            <a:xfrm>
              <a:off x="8363198"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0" name="Freeform 78"/>
            <p:cNvSpPr>
              <a:spLocks noChangeArrowheads="1"/>
            </p:cNvSpPr>
            <p:nvPr/>
          </p:nvSpPr>
          <p:spPr bwMode="auto">
            <a:xfrm>
              <a:off x="8363198"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1" name="Freeform 79"/>
            <p:cNvSpPr>
              <a:spLocks noChangeArrowheads="1"/>
            </p:cNvSpPr>
            <p:nvPr/>
          </p:nvSpPr>
          <p:spPr bwMode="auto">
            <a:xfrm>
              <a:off x="8363198"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2" name="Freeform 85"/>
            <p:cNvSpPr>
              <a:spLocks noChangeArrowheads="1"/>
            </p:cNvSpPr>
            <p:nvPr/>
          </p:nvSpPr>
          <p:spPr bwMode="auto">
            <a:xfrm>
              <a:off x="882633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3" name="Freeform 86"/>
            <p:cNvSpPr>
              <a:spLocks noChangeArrowheads="1"/>
            </p:cNvSpPr>
            <p:nvPr/>
          </p:nvSpPr>
          <p:spPr bwMode="auto">
            <a:xfrm>
              <a:off x="882633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4" name="Freeform 87"/>
            <p:cNvSpPr>
              <a:spLocks noChangeArrowheads="1"/>
            </p:cNvSpPr>
            <p:nvPr/>
          </p:nvSpPr>
          <p:spPr bwMode="auto">
            <a:xfrm>
              <a:off x="882633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75" name="Freeform 90"/>
            <p:cNvSpPr>
              <a:spLocks noChangeArrowheads="1"/>
            </p:cNvSpPr>
            <p:nvPr/>
          </p:nvSpPr>
          <p:spPr bwMode="auto">
            <a:xfrm>
              <a:off x="9295189" y="7014364"/>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6" name="Freeform 91"/>
            <p:cNvSpPr>
              <a:spLocks noChangeArrowheads="1"/>
            </p:cNvSpPr>
            <p:nvPr/>
          </p:nvSpPr>
          <p:spPr bwMode="auto">
            <a:xfrm>
              <a:off x="9295189" y="6551199"/>
              <a:ext cx="388805" cy="377394"/>
            </a:xfrm>
            <a:custGeom>
              <a:avLst/>
              <a:gdLst>
                <a:gd name="T0" fmla="*/ 304 w 305"/>
                <a:gd name="T1" fmla="*/ 0 h 297"/>
                <a:gd name="T2" fmla="*/ 0 w 305"/>
                <a:gd name="T3" fmla="*/ 0 h 297"/>
                <a:gd name="T4" fmla="*/ 0 w 305"/>
                <a:gd name="T5" fmla="*/ 296 h 297"/>
                <a:gd name="T6" fmla="*/ 304 w 305"/>
                <a:gd name="T7" fmla="*/ 296 h 297"/>
                <a:gd name="T8" fmla="*/ 304 w 305"/>
                <a:gd name="T9" fmla="*/ 0 h 297"/>
              </a:gdLst>
              <a:ahLst/>
              <a:cxnLst>
                <a:cxn ang="0">
                  <a:pos x="T0" y="T1"/>
                </a:cxn>
                <a:cxn ang="0">
                  <a:pos x="T2" y="T3"/>
                </a:cxn>
                <a:cxn ang="0">
                  <a:pos x="T4" y="T5"/>
                </a:cxn>
                <a:cxn ang="0">
                  <a:pos x="T6" y="T7"/>
                </a:cxn>
                <a:cxn ang="0">
                  <a:pos x="T8" y="T9"/>
                </a:cxn>
              </a:cxnLst>
              <a:rect l="0" t="0" r="r" b="b"/>
              <a:pathLst>
                <a:path w="305" h="297">
                  <a:moveTo>
                    <a:pt x="304" y="0"/>
                  </a:moveTo>
                  <a:lnTo>
                    <a:pt x="0" y="0"/>
                  </a:lnTo>
                  <a:lnTo>
                    <a:pt x="0" y="296"/>
                  </a:lnTo>
                  <a:lnTo>
                    <a:pt x="304" y="296"/>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7" name="Freeform 92"/>
            <p:cNvSpPr>
              <a:spLocks noChangeArrowheads="1"/>
            </p:cNvSpPr>
            <p:nvPr/>
          </p:nvSpPr>
          <p:spPr bwMode="auto">
            <a:xfrm>
              <a:off x="9295189" y="6088032"/>
              <a:ext cx="388805" cy="383111"/>
            </a:xfrm>
            <a:custGeom>
              <a:avLst/>
              <a:gdLst>
                <a:gd name="T0" fmla="*/ 304 w 305"/>
                <a:gd name="T1" fmla="*/ 0 h 298"/>
                <a:gd name="T2" fmla="*/ 0 w 305"/>
                <a:gd name="T3" fmla="*/ 0 h 298"/>
                <a:gd name="T4" fmla="*/ 0 w 305"/>
                <a:gd name="T5" fmla="*/ 297 h 298"/>
                <a:gd name="T6" fmla="*/ 304 w 305"/>
                <a:gd name="T7" fmla="*/ 297 h 298"/>
                <a:gd name="T8" fmla="*/ 304 w 305"/>
                <a:gd name="T9" fmla="*/ 0 h 298"/>
              </a:gdLst>
              <a:ahLst/>
              <a:cxnLst>
                <a:cxn ang="0">
                  <a:pos x="T0" y="T1"/>
                </a:cxn>
                <a:cxn ang="0">
                  <a:pos x="T2" y="T3"/>
                </a:cxn>
                <a:cxn ang="0">
                  <a:pos x="T4" y="T5"/>
                </a:cxn>
                <a:cxn ang="0">
                  <a:pos x="T6" y="T7"/>
                </a:cxn>
                <a:cxn ang="0">
                  <a:pos x="T8" y="T9"/>
                </a:cxn>
              </a:cxnLst>
              <a:rect l="0" t="0" r="r" b="b"/>
              <a:pathLst>
                <a:path w="305" h="298">
                  <a:moveTo>
                    <a:pt x="304" y="0"/>
                  </a:moveTo>
                  <a:lnTo>
                    <a:pt x="0" y="0"/>
                  </a:lnTo>
                  <a:lnTo>
                    <a:pt x="0" y="297"/>
                  </a:lnTo>
                  <a:lnTo>
                    <a:pt x="304" y="297"/>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8" name="Freeform 93"/>
            <p:cNvSpPr>
              <a:spLocks noChangeArrowheads="1"/>
            </p:cNvSpPr>
            <p:nvPr/>
          </p:nvSpPr>
          <p:spPr bwMode="auto">
            <a:xfrm>
              <a:off x="9295189" y="5624867"/>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79" name="Freeform 94"/>
            <p:cNvSpPr>
              <a:spLocks noChangeArrowheads="1"/>
            </p:cNvSpPr>
            <p:nvPr/>
          </p:nvSpPr>
          <p:spPr bwMode="auto">
            <a:xfrm>
              <a:off x="9295189" y="5155983"/>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0" name="Freeform 95"/>
            <p:cNvSpPr>
              <a:spLocks noChangeArrowheads="1"/>
            </p:cNvSpPr>
            <p:nvPr/>
          </p:nvSpPr>
          <p:spPr bwMode="auto">
            <a:xfrm>
              <a:off x="9295189" y="4692815"/>
              <a:ext cx="388805" cy="388830"/>
            </a:xfrm>
            <a:custGeom>
              <a:avLst/>
              <a:gdLst>
                <a:gd name="T0" fmla="*/ 304 w 305"/>
                <a:gd name="T1" fmla="*/ 0 h 306"/>
                <a:gd name="T2" fmla="*/ 0 w 305"/>
                <a:gd name="T3" fmla="*/ 0 h 306"/>
                <a:gd name="T4" fmla="*/ 0 w 305"/>
                <a:gd name="T5" fmla="*/ 305 h 306"/>
                <a:gd name="T6" fmla="*/ 304 w 305"/>
                <a:gd name="T7" fmla="*/ 305 h 306"/>
                <a:gd name="T8" fmla="*/ 304 w 305"/>
                <a:gd name="T9" fmla="*/ 0 h 306"/>
              </a:gdLst>
              <a:ahLst/>
              <a:cxnLst>
                <a:cxn ang="0">
                  <a:pos x="T0" y="T1"/>
                </a:cxn>
                <a:cxn ang="0">
                  <a:pos x="T2" y="T3"/>
                </a:cxn>
                <a:cxn ang="0">
                  <a:pos x="T4" y="T5"/>
                </a:cxn>
                <a:cxn ang="0">
                  <a:pos x="T6" y="T7"/>
                </a:cxn>
                <a:cxn ang="0">
                  <a:pos x="T8" y="T9"/>
                </a:cxn>
              </a:cxnLst>
              <a:rect l="0" t="0" r="r" b="b"/>
              <a:pathLst>
                <a:path w="305" h="306">
                  <a:moveTo>
                    <a:pt x="304" y="0"/>
                  </a:moveTo>
                  <a:lnTo>
                    <a:pt x="0" y="0"/>
                  </a:lnTo>
                  <a:lnTo>
                    <a:pt x="0" y="305"/>
                  </a:lnTo>
                  <a:lnTo>
                    <a:pt x="304" y="305"/>
                  </a:lnTo>
                  <a:lnTo>
                    <a:pt x="304" y="0"/>
                  </a:lnTo>
                </a:path>
              </a:pathLst>
            </a:custGeom>
            <a:solidFill>
              <a:schemeClr val="bg1">
                <a:lumMod val="85000"/>
              </a:schemeClr>
            </a:solidFill>
            <a:ln>
              <a:noFill/>
            </a:ln>
            <a:effectLst/>
            <a:extLst/>
          </p:spPr>
          <p:txBody>
            <a:bodyPr wrap="none" anchor="ctr"/>
            <a:lstStyle/>
            <a:p>
              <a:endParaRPr lang="en-US" sz="13800"/>
            </a:p>
          </p:txBody>
        </p:sp>
        <p:sp>
          <p:nvSpPr>
            <p:cNvPr id="681" name="Freeform 100"/>
            <p:cNvSpPr>
              <a:spLocks noChangeArrowheads="1"/>
            </p:cNvSpPr>
            <p:nvPr/>
          </p:nvSpPr>
          <p:spPr bwMode="auto">
            <a:xfrm>
              <a:off x="97583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2" name="Freeform 101"/>
            <p:cNvSpPr>
              <a:spLocks noChangeArrowheads="1"/>
            </p:cNvSpPr>
            <p:nvPr/>
          </p:nvSpPr>
          <p:spPr bwMode="auto">
            <a:xfrm>
              <a:off x="97583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3" name="Freeform 102"/>
            <p:cNvSpPr>
              <a:spLocks noChangeArrowheads="1"/>
            </p:cNvSpPr>
            <p:nvPr/>
          </p:nvSpPr>
          <p:spPr bwMode="auto">
            <a:xfrm>
              <a:off x="97583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4" name="Freeform 103"/>
            <p:cNvSpPr>
              <a:spLocks noChangeArrowheads="1"/>
            </p:cNvSpPr>
            <p:nvPr/>
          </p:nvSpPr>
          <p:spPr bwMode="auto">
            <a:xfrm>
              <a:off x="97583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5" name="Freeform 105"/>
            <p:cNvSpPr>
              <a:spLocks noChangeArrowheads="1"/>
            </p:cNvSpPr>
            <p:nvPr/>
          </p:nvSpPr>
          <p:spPr bwMode="auto">
            <a:xfrm>
              <a:off x="102214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6" name="Freeform 106"/>
            <p:cNvSpPr>
              <a:spLocks noChangeArrowheads="1"/>
            </p:cNvSpPr>
            <p:nvPr/>
          </p:nvSpPr>
          <p:spPr bwMode="auto">
            <a:xfrm>
              <a:off x="102214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7" name="Freeform 107"/>
            <p:cNvSpPr>
              <a:spLocks noChangeArrowheads="1"/>
            </p:cNvSpPr>
            <p:nvPr/>
          </p:nvSpPr>
          <p:spPr bwMode="auto">
            <a:xfrm>
              <a:off x="102214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8" name="Freeform 108"/>
            <p:cNvSpPr>
              <a:spLocks noChangeArrowheads="1"/>
            </p:cNvSpPr>
            <p:nvPr/>
          </p:nvSpPr>
          <p:spPr bwMode="auto">
            <a:xfrm>
              <a:off x="102214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689" name="Freeform 109"/>
            <p:cNvSpPr>
              <a:spLocks noChangeArrowheads="1"/>
            </p:cNvSpPr>
            <p:nvPr/>
          </p:nvSpPr>
          <p:spPr bwMode="auto">
            <a:xfrm>
              <a:off x="102214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0" name="Freeform 110"/>
            <p:cNvSpPr>
              <a:spLocks noChangeArrowheads="1"/>
            </p:cNvSpPr>
            <p:nvPr/>
          </p:nvSpPr>
          <p:spPr bwMode="auto">
            <a:xfrm>
              <a:off x="102214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1" name="Freeform 111"/>
            <p:cNvSpPr>
              <a:spLocks noChangeArrowheads="1"/>
            </p:cNvSpPr>
            <p:nvPr/>
          </p:nvSpPr>
          <p:spPr bwMode="auto">
            <a:xfrm>
              <a:off x="102214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692" name="Freeform 116"/>
            <p:cNvSpPr>
              <a:spLocks noChangeArrowheads="1"/>
            </p:cNvSpPr>
            <p:nvPr/>
          </p:nvSpPr>
          <p:spPr bwMode="auto">
            <a:xfrm>
              <a:off x="106960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3" name="Freeform 117"/>
            <p:cNvSpPr>
              <a:spLocks noChangeArrowheads="1"/>
            </p:cNvSpPr>
            <p:nvPr/>
          </p:nvSpPr>
          <p:spPr bwMode="auto">
            <a:xfrm>
              <a:off x="106960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4" name="Freeform 118"/>
            <p:cNvSpPr>
              <a:spLocks noChangeArrowheads="1"/>
            </p:cNvSpPr>
            <p:nvPr/>
          </p:nvSpPr>
          <p:spPr bwMode="auto">
            <a:xfrm>
              <a:off x="106960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5" name="Freeform 119"/>
            <p:cNvSpPr>
              <a:spLocks noChangeArrowheads="1"/>
            </p:cNvSpPr>
            <p:nvPr/>
          </p:nvSpPr>
          <p:spPr bwMode="auto">
            <a:xfrm>
              <a:off x="106960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6" name="Freeform 123"/>
            <p:cNvSpPr>
              <a:spLocks noChangeArrowheads="1"/>
            </p:cNvSpPr>
            <p:nvPr/>
          </p:nvSpPr>
          <p:spPr bwMode="auto">
            <a:xfrm>
              <a:off x="1115916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7" name="Freeform 124"/>
            <p:cNvSpPr>
              <a:spLocks noChangeArrowheads="1"/>
            </p:cNvSpPr>
            <p:nvPr/>
          </p:nvSpPr>
          <p:spPr bwMode="auto">
            <a:xfrm>
              <a:off x="1115916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8" name="Freeform 125"/>
            <p:cNvSpPr>
              <a:spLocks noChangeArrowheads="1"/>
            </p:cNvSpPr>
            <p:nvPr/>
          </p:nvSpPr>
          <p:spPr bwMode="auto">
            <a:xfrm>
              <a:off x="1115916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699" name="Freeform 126"/>
            <p:cNvSpPr>
              <a:spLocks noChangeArrowheads="1"/>
            </p:cNvSpPr>
            <p:nvPr/>
          </p:nvSpPr>
          <p:spPr bwMode="auto">
            <a:xfrm>
              <a:off x="1115916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0" name="Freeform 127"/>
            <p:cNvSpPr>
              <a:spLocks noChangeArrowheads="1"/>
            </p:cNvSpPr>
            <p:nvPr/>
          </p:nvSpPr>
          <p:spPr bwMode="auto">
            <a:xfrm>
              <a:off x="1115916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1" name="Freeform 132"/>
            <p:cNvSpPr>
              <a:spLocks noChangeArrowheads="1"/>
            </p:cNvSpPr>
            <p:nvPr/>
          </p:nvSpPr>
          <p:spPr bwMode="auto">
            <a:xfrm>
              <a:off x="1162230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2" name="Freeform 133"/>
            <p:cNvSpPr>
              <a:spLocks noChangeArrowheads="1"/>
            </p:cNvSpPr>
            <p:nvPr/>
          </p:nvSpPr>
          <p:spPr bwMode="auto">
            <a:xfrm>
              <a:off x="1162230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3" name="Freeform 134"/>
            <p:cNvSpPr>
              <a:spLocks noChangeArrowheads="1"/>
            </p:cNvSpPr>
            <p:nvPr/>
          </p:nvSpPr>
          <p:spPr bwMode="auto">
            <a:xfrm>
              <a:off x="1162230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4" name="Freeform 135"/>
            <p:cNvSpPr>
              <a:spLocks noChangeArrowheads="1"/>
            </p:cNvSpPr>
            <p:nvPr/>
          </p:nvSpPr>
          <p:spPr bwMode="auto">
            <a:xfrm>
              <a:off x="1162230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5" name="Freeform 148"/>
            <p:cNvSpPr>
              <a:spLocks noChangeArrowheads="1"/>
            </p:cNvSpPr>
            <p:nvPr/>
          </p:nvSpPr>
          <p:spPr bwMode="auto">
            <a:xfrm>
              <a:off x="12468526"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6" name="Freeform 149"/>
            <p:cNvSpPr>
              <a:spLocks noChangeArrowheads="1"/>
            </p:cNvSpPr>
            <p:nvPr/>
          </p:nvSpPr>
          <p:spPr bwMode="auto">
            <a:xfrm>
              <a:off x="12468526"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07" name="Freeform 153"/>
            <p:cNvSpPr>
              <a:spLocks noChangeArrowheads="1"/>
            </p:cNvSpPr>
            <p:nvPr/>
          </p:nvSpPr>
          <p:spPr bwMode="auto">
            <a:xfrm>
              <a:off x="1293166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8" name="Freeform 154"/>
            <p:cNvSpPr>
              <a:spLocks noChangeArrowheads="1"/>
            </p:cNvSpPr>
            <p:nvPr/>
          </p:nvSpPr>
          <p:spPr bwMode="auto">
            <a:xfrm>
              <a:off x="1293166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09" name="Freeform 155"/>
            <p:cNvSpPr>
              <a:spLocks noChangeArrowheads="1"/>
            </p:cNvSpPr>
            <p:nvPr/>
          </p:nvSpPr>
          <p:spPr bwMode="auto">
            <a:xfrm>
              <a:off x="1293166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0" name="Freeform 156"/>
            <p:cNvSpPr>
              <a:spLocks noChangeArrowheads="1"/>
            </p:cNvSpPr>
            <p:nvPr/>
          </p:nvSpPr>
          <p:spPr bwMode="auto">
            <a:xfrm>
              <a:off x="1293166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1" name="Freeform 157"/>
            <p:cNvSpPr>
              <a:spLocks noChangeArrowheads="1"/>
            </p:cNvSpPr>
            <p:nvPr/>
          </p:nvSpPr>
          <p:spPr bwMode="auto">
            <a:xfrm>
              <a:off x="1293166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12" name="Freeform 162"/>
            <p:cNvSpPr>
              <a:spLocks noChangeArrowheads="1"/>
            </p:cNvSpPr>
            <p:nvPr/>
          </p:nvSpPr>
          <p:spPr bwMode="auto">
            <a:xfrm>
              <a:off x="13400515" y="6088032"/>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3" name="Freeform 163"/>
            <p:cNvSpPr>
              <a:spLocks noChangeArrowheads="1"/>
            </p:cNvSpPr>
            <p:nvPr/>
          </p:nvSpPr>
          <p:spPr bwMode="auto">
            <a:xfrm>
              <a:off x="13400515" y="5624867"/>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4" name="Freeform 164"/>
            <p:cNvSpPr>
              <a:spLocks noChangeArrowheads="1"/>
            </p:cNvSpPr>
            <p:nvPr/>
          </p:nvSpPr>
          <p:spPr bwMode="auto">
            <a:xfrm>
              <a:off x="13400515" y="5155983"/>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5" name="Freeform 165"/>
            <p:cNvSpPr>
              <a:spLocks noChangeArrowheads="1"/>
            </p:cNvSpPr>
            <p:nvPr/>
          </p:nvSpPr>
          <p:spPr bwMode="auto">
            <a:xfrm>
              <a:off x="13400515" y="4692815"/>
              <a:ext cx="388805" cy="388830"/>
            </a:xfrm>
            <a:custGeom>
              <a:avLst/>
              <a:gdLst>
                <a:gd name="T0" fmla="*/ 305 w 306"/>
                <a:gd name="T1" fmla="*/ 0 h 306"/>
                <a:gd name="T2" fmla="*/ 0 w 306"/>
                <a:gd name="T3" fmla="*/ 0 h 306"/>
                <a:gd name="T4" fmla="*/ 0 w 306"/>
                <a:gd name="T5" fmla="*/ 305 h 306"/>
                <a:gd name="T6" fmla="*/ 305 w 306"/>
                <a:gd name="T7" fmla="*/ 305 h 306"/>
                <a:gd name="T8" fmla="*/ 305 w 306"/>
                <a:gd name="T9" fmla="*/ 0 h 306"/>
              </a:gdLst>
              <a:ahLst/>
              <a:cxnLst>
                <a:cxn ang="0">
                  <a:pos x="T0" y="T1"/>
                </a:cxn>
                <a:cxn ang="0">
                  <a:pos x="T2" y="T3"/>
                </a:cxn>
                <a:cxn ang="0">
                  <a:pos x="T4" y="T5"/>
                </a:cxn>
                <a:cxn ang="0">
                  <a:pos x="T6" y="T7"/>
                </a:cxn>
                <a:cxn ang="0">
                  <a:pos x="T8" y="T9"/>
                </a:cxn>
              </a:cxnLst>
              <a:rect l="0" t="0" r="r" b="b"/>
              <a:pathLst>
                <a:path w="306" h="306">
                  <a:moveTo>
                    <a:pt x="305" y="0"/>
                  </a:moveTo>
                  <a:lnTo>
                    <a:pt x="0" y="0"/>
                  </a:lnTo>
                  <a:lnTo>
                    <a:pt x="0" y="305"/>
                  </a:lnTo>
                  <a:lnTo>
                    <a:pt x="305" y="305"/>
                  </a:lnTo>
                  <a:lnTo>
                    <a:pt x="305" y="0"/>
                  </a:lnTo>
                </a:path>
              </a:pathLst>
            </a:custGeom>
            <a:solidFill>
              <a:schemeClr val="bg1">
                <a:lumMod val="85000"/>
              </a:schemeClr>
            </a:solidFill>
            <a:ln>
              <a:noFill/>
            </a:ln>
            <a:effectLst/>
            <a:extLst/>
          </p:spPr>
          <p:txBody>
            <a:bodyPr wrap="none" anchor="ctr"/>
            <a:lstStyle/>
            <a:p>
              <a:endParaRPr lang="en-US" sz="13800"/>
            </a:p>
          </p:txBody>
        </p:sp>
        <p:sp>
          <p:nvSpPr>
            <p:cNvPr id="716" name="Freeform 169"/>
            <p:cNvSpPr>
              <a:spLocks noChangeArrowheads="1"/>
            </p:cNvSpPr>
            <p:nvPr/>
          </p:nvSpPr>
          <p:spPr bwMode="auto">
            <a:xfrm>
              <a:off x="138636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7" name="Freeform 170"/>
            <p:cNvSpPr>
              <a:spLocks noChangeArrowheads="1"/>
            </p:cNvSpPr>
            <p:nvPr/>
          </p:nvSpPr>
          <p:spPr bwMode="auto">
            <a:xfrm>
              <a:off x="138636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8" name="Freeform 171"/>
            <p:cNvSpPr>
              <a:spLocks noChangeArrowheads="1"/>
            </p:cNvSpPr>
            <p:nvPr/>
          </p:nvSpPr>
          <p:spPr bwMode="auto">
            <a:xfrm>
              <a:off x="138636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19" name="Freeform 172"/>
            <p:cNvSpPr>
              <a:spLocks noChangeArrowheads="1"/>
            </p:cNvSpPr>
            <p:nvPr/>
          </p:nvSpPr>
          <p:spPr bwMode="auto">
            <a:xfrm>
              <a:off x="138636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0" name="Freeform 173"/>
            <p:cNvSpPr>
              <a:spLocks noChangeArrowheads="1"/>
            </p:cNvSpPr>
            <p:nvPr/>
          </p:nvSpPr>
          <p:spPr bwMode="auto">
            <a:xfrm>
              <a:off x="138636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1" name="Freeform 176"/>
            <p:cNvSpPr>
              <a:spLocks noChangeArrowheads="1"/>
            </p:cNvSpPr>
            <p:nvPr/>
          </p:nvSpPr>
          <p:spPr bwMode="auto">
            <a:xfrm>
              <a:off x="143267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2" name="Freeform 177"/>
            <p:cNvSpPr>
              <a:spLocks noChangeArrowheads="1"/>
            </p:cNvSpPr>
            <p:nvPr/>
          </p:nvSpPr>
          <p:spPr bwMode="auto">
            <a:xfrm>
              <a:off x="143267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3" name="Freeform 178"/>
            <p:cNvSpPr>
              <a:spLocks noChangeArrowheads="1"/>
            </p:cNvSpPr>
            <p:nvPr/>
          </p:nvSpPr>
          <p:spPr bwMode="auto">
            <a:xfrm>
              <a:off x="143267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4" name="Freeform 179"/>
            <p:cNvSpPr>
              <a:spLocks noChangeArrowheads="1"/>
            </p:cNvSpPr>
            <p:nvPr/>
          </p:nvSpPr>
          <p:spPr bwMode="auto">
            <a:xfrm>
              <a:off x="143267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5" name="Freeform 180"/>
            <p:cNvSpPr>
              <a:spLocks noChangeArrowheads="1"/>
            </p:cNvSpPr>
            <p:nvPr/>
          </p:nvSpPr>
          <p:spPr bwMode="auto">
            <a:xfrm>
              <a:off x="143267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6" name="Freeform 181"/>
            <p:cNvSpPr>
              <a:spLocks noChangeArrowheads="1"/>
            </p:cNvSpPr>
            <p:nvPr/>
          </p:nvSpPr>
          <p:spPr bwMode="auto">
            <a:xfrm>
              <a:off x="143267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7" name="Freeform 185"/>
            <p:cNvSpPr>
              <a:spLocks noChangeArrowheads="1"/>
            </p:cNvSpPr>
            <p:nvPr/>
          </p:nvSpPr>
          <p:spPr bwMode="auto">
            <a:xfrm>
              <a:off x="147899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8" name="Freeform 186"/>
            <p:cNvSpPr>
              <a:spLocks noChangeArrowheads="1"/>
            </p:cNvSpPr>
            <p:nvPr/>
          </p:nvSpPr>
          <p:spPr bwMode="auto">
            <a:xfrm>
              <a:off x="147899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29" name="Freeform 187"/>
            <p:cNvSpPr>
              <a:spLocks noChangeArrowheads="1"/>
            </p:cNvSpPr>
            <p:nvPr/>
          </p:nvSpPr>
          <p:spPr bwMode="auto">
            <a:xfrm>
              <a:off x="147899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0" name="Freeform 188"/>
            <p:cNvSpPr>
              <a:spLocks noChangeArrowheads="1"/>
            </p:cNvSpPr>
            <p:nvPr/>
          </p:nvSpPr>
          <p:spPr bwMode="auto">
            <a:xfrm>
              <a:off x="147899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1" name="Freeform 189"/>
            <p:cNvSpPr>
              <a:spLocks noChangeArrowheads="1"/>
            </p:cNvSpPr>
            <p:nvPr/>
          </p:nvSpPr>
          <p:spPr bwMode="auto">
            <a:xfrm>
              <a:off x="147899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2" name="Freeform 195"/>
            <p:cNvSpPr>
              <a:spLocks noChangeArrowheads="1"/>
            </p:cNvSpPr>
            <p:nvPr/>
          </p:nvSpPr>
          <p:spPr bwMode="auto">
            <a:xfrm>
              <a:off x="15253060"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3" name="Freeform 196"/>
            <p:cNvSpPr>
              <a:spLocks noChangeArrowheads="1"/>
            </p:cNvSpPr>
            <p:nvPr/>
          </p:nvSpPr>
          <p:spPr bwMode="auto">
            <a:xfrm>
              <a:off x="15253060"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4" name="Freeform 197"/>
            <p:cNvSpPr>
              <a:spLocks noChangeArrowheads="1"/>
            </p:cNvSpPr>
            <p:nvPr/>
          </p:nvSpPr>
          <p:spPr bwMode="auto">
            <a:xfrm>
              <a:off x="15253060"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35" name="Freeform 202"/>
            <p:cNvSpPr>
              <a:spLocks noChangeArrowheads="1"/>
            </p:cNvSpPr>
            <p:nvPr/>
          </p:nvSpPr>
          <p:spPr bwMode="auto">
            <a:xfrm>
              <a:off x="1572763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6" name="Freeform 203"/>
            <p:cNvSpPr>
              <a:spLocks noChangeArrowheads="1"/>
            </p:cNvSpPr>
            <p:nvPr/>
          </p:nvSpPr>
          <p:spPr bwMode="auto">
            <a:xfrm>
              <a:off x="1572763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7" name="Freeform 204"/>
            <p:cNvSpPr>
              <a:spLocks noChangeArrowheads="1"/>
            </p:cNvSpPr>
            <p:nvPr/>
          </p:nvSpPr>
          <p:spPr bwMode="auto">
            <a:xfrm>
              <a:off x="15727631"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8" name="Freeform 205"/>
            <p:cNvSpPr>
              <a:spLocks noChangeArrowheads="1"/>
            </p:cNvSpPr>
            <p:nvPr/>
          </p:nvSpPr>
          <p:spPr bwMode="auto">
            <a:xfrm>
              <a:off x="15727631"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39" name="Freeform 214"/>
            <p:cNvSpPr>
              <a:spLocks noChangeArrowheads="1"/>
            </p:cNvSpPr>
            <p:nvPr/>
          </p:nvSpPr>
          <p:spPr bwMode="auto">
            <a:xfrm>
              <a:off x="1657957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0" name="Freeform 215"/>
            <p:cNvSpPr>
              <a:spLocks noChangeArrowheads="1"/>
            </p:cNvSpPr>
            <p:nvPr/>
          </p:nvSpPr>
          <p:spPr bwMode="auto">
            <a:xfrm>
              <a:off x="1657957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1" name="Freeform 216"/>
            <p:cNvSpPr>
              <a:spLocks noChangeArrowheads="1"/>
            </p:cNvSpPr>
            <p:nvPr/>
          </p:nvSpPr>
          <p:spPr bwMode="auto">
            <a:xfrm>
              <a:off x="16579572"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2" name="Freeform 217"/>
            <p:cNvSpPr>
              <a:spLocks noChangeArrowheads="1"/>
            </p:cNvSpPr>
            <p:nvPr/>
          </p:nvSpPr>
          <p:spPr bwMode="auto">
            <a:xfrm>
              <a:off x="16579572"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3" name="Freeform 218"/>
            <p:cNvSpPr>
              <a:spLocks noChangeArrowheads="1"/>
            </p:cNvSpPr>
            <p:nvPr/>
          </p:nvSpPr>
          <p:spPr bwMode="auto">
            <a:xfrm>
              <a:off x="16579572" y="5155983"/>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4" name="Freeform 219"/>
            <p:cNvSpPr>
              <a:spLocks noChangeArrowheads="1"/>
            </p:cNvSpPr>
            <p:nvPr/>
          </p:nvSpPr>
          <p:spPr bwMode="auto">
            <a:xfrm>
              <a:off x="16579572" y="4692815"/>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bg1">
                <a:lumMod val="85000"/>
              </a:schemeClr>
            </a:solidFill>
            <a:ln>
              <a:noFill/>
            </a:ln>
            <a:effectLst/>
            <a:extLst/>
          </p:spPr>
          <p:txBody>
            <a:bodyPr wrap="none" anchor="ctr"/>
            <a:lstStyle/>
            <a:p>
              <a:endParaRPr lang="en-US" sz="13800"/>
            </a:p>
          </p:txBody>
        </p:sp>
        <p:sp>
          <p:nvSpPr>
            <p:cNvPr id="745" name="Freeform 223"/>
            <p:cNvSpPr>
              <a:spLocks noChangeArrowheads="1"/>
            </p:cNvSpPr>
            <p:nvPr/>
          </p:nvSpPr>
          <p:spPr bwMode="auto">
            <a:xfrm>
              <a:off x="17042707"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6" name="Freeform 224"/>
            <p:cNvSpPr>
              <a:spLocks noChangeArrowheads="1"/>
            </p:cNvSpPr>
            <p:nvPr/>
          </p:nvSpPr>
          <p:spPr bwMode="auto">
            <a:xfrm>
              <a:off x="17042707"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7" name="Freeform 225"/>
            <p:cNvSpPr>
              <a:spLocks noChangeArrowheads="1"/>
            </p:cNvSpPr>
            <p:nvPr/>
          </p:nvSpPr>
          <p:spPr bwMode="auto">
            <a:xfrm>
              <a:off x="17042707"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8" name="Freeform 226"/>
            <p:cNvSpPr>
              <a:spLocks noChangeArrowheads="1"/>
            </p:cNvSpPr>
            <p:nvPr/>
          </p:nvSpPr>
          <p:spPr bwMode="auto">
            <a:xfrm>
              <a:off x="17042707"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49" name="Freeform 227"/>
            <p:cNvSpPr>
              <a:spLocks noChangeArrowheads="1"/>
            </p:cNvSpPr>
            <p:nvPr/>
          </p:nvSpPr>
          <p:spPr bwMode="auto">
            <a:xfrm>
              <a:off x="17042707"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0" name="Freeform 233"/>
            <p:cNvSpPr>
              <a:spLocks noChangeArrowheads="1"/>
            </p:cNvSpPr>
            <p:nvPr/>
          </p:nvSpPr>
          <p:spPr bwMode="auto">
            <a:xfrm>
              <a:off x="1750584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1" name="Freeform 234"/>
            <p:cNvSpPr>
              <a:spLocks noChangeArrowheads="1"/>
            </p:cNvSpPr>
            <p:nvPr/>
          </p:nvSpPr>
          <p:spPr bwMode="auto">
            <a:xfrm>
              <a:off x="17505843"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2" name="Freeform 235"/>
            <p:cNvSpPr>
              <a:spLocks noChangeArrowheads="1"/>
            </p:cNvSpPr>
            <p:nvPr/>
          </p:nvSpPr>
          <p:spPr bwMode="auto">
            <a:xfrm>
              <a:off x="17505843"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3" name="Freeform 238"/>
            <p:cNvSpPr>
              <a:spLocks noChangeArrowheads="1"/>
            </p:cNvSpPr>
            <p:nvPr/>
          </p:nvSpPr>
          <p:spPr bwMode="auto">
            <a:xfrm>
              <a:off x="17968979"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4" name="Freeform 239"/>
            <p:cNvSpPr>
              <a:spLocks noChangeArrowheads="1"/>
            </p:cNvSpPr>
            <p:nvPr/>
          </p:nvSpPr>
          <p:spPr bwMode="auto">
            <a:xfrm>
              <a:off x="17968979"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5" name="Freeform 240"/>
            <p:cNvSpPr>
              <a:spLocks noChangeArrowheads="1"/>
            </p:cNvSpPr>
            <p:nvPr/>
          </p:nvSpPr>
          <p:spPr bwMode="auto">
            <a:xfrm>
              <a:off x="17968979"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6" name="Freeform 241"/>
            <p:cNvSpPr>
              <a:spLocks noChangeArrowheads="1"/>
            </p:cNvSpPr>
            <p:nvPr/>
          </p:nvSpPr>
          <p:spPr bwMode="auto">
            <a:xfrm>
              <a:off x="17968979"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7" name="Freeform 242"/>
            <p:cNvSpPr>
              <a:spLocks noChangeArrowheads="1"/>
            </p:cNvSpPr>
            <p:nvPr/>
          </p:nvSpPr>
          <p:spPr bwMode="auto">
            <a:xfrm>
              <a:off x="17968979"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8" name="Freeform 243"/>
            <p:cNvSpPr>
              <a:spLocks noChangeArrowheads="1"/>
            </p:cNvSpPr>
            <p:nvPr/>
          </p:nvSpPr>
          <p:spPr bwMode="auto">
            <a:xfrm>
              <a:off x="17968979"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59" name="Freeform 245"/>
            <p:cNvSpPr>
              <a:spLocks noChangeArrowheads="1"/>
            </p:cNvSpPr>
            <p:nvPr/>
          </p:nvSpPr>
          <p:spPr bwMode="auto">
            <a:xfrm>
              <a:off x="18432115"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0" name="Freeform 246"/>
            <p:cNvSpPr>
              <a:spLocks noChangeArrowheads="1"/>
            </p:cNvSpPr>
            <p:nvPr/>
          </p:nvSpPr>
          <p:spPr bwMode="auto">
            <a:xfrm>
              <a:off x="18432115"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1" name="Freeform 247"/>
            <p:cNvSpPr>
              <a:spLocks noChangeArrowheads="1"/>
            </p:cNvSpPr>
            <p:nvPr/>
          </p:nvSpPr>
          <p:spPr bwMode="auto">
            <a:xfrm>
              <a:off x="18432115"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2" name="Freeform 248"/>
            <p:cNvSpPr>
              <a:spLocks noChangeArrowheads="1"/>
            </p:cNvSpPr>
            <p:nvPr/>
          </p:nvSpPr>
          <p:spPr bwMode="auto">
            <a:xfrm>
              <a:off x="18432115"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3" name="Freeform 249"/>
            <p:cNvSpPr>
              <a:spLocks noChangeArrowheads="1"/>
            </p:cNvSpPr>
            <p:nvPr/>
          </p:nvSpPr>
          <p:spPr bwMode="auto">
            <a:xfrm>
              <a:off x="18432115"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4" name="Freeform 250"/>
            <p:cNvSpPr>
              <a:spLocks noChangeArrowheads="1"/>
            </p:cNvSpPr>
            <p:nvPr/>
          </p:nvSpPr>
          <p:spPr bwMode="auto">
            <a:xfrm>
              <a:off x="18432115" y="5155983"/>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5" name="Freeform 251"/>
            <p:cNvSpPr>
              <a:spLocks noChangeArrowheads="1"/>
            </p:cNvSpPr>
            <p:nvPr/>
          </p:nvSpPr>
          <p:spPr bwMode="auto">
            <a:xfrm>
              <a:off x="18432115" y="4692815"/>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bg1">
                <a:lumMod val="85000"/>
              </a:schemeClr>
            </a:solidFill>
            <a:ln>
              <a:noFill/>
            </a:ln>
            <a:effectLst/>
            <a:extLst/>
          </p:spPr>
          <p:txBody>
            <a:bodyPr wrap="none" anchor="ctr"/>
            <a:lstStyle/>
            <a:p>
              <a:endParaRPr lang="en-US" sz="13800"/>
            </a:p>
          </p:txBody>
        </p:sp>
        <p:sp>
          <p:nvSpPr>
            <p:cNvPr id="766" name="Freeform 255"/>
            <p:cNvSpPr>
              <a:spLocks noChangeArrowheads="1"/>
            </p:cNvSpPr>
            <p:nvPr/>
          </p:nvSpPr>
          <p:spPr bwMode="auto">
            <a:xfrm>
              <a:off x="18895253"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7" name="Freeform 256"/>
            <p:cNvSpPr>
              <a:spLocks noChangeArrowheads="1"/>
            </p:cNvSpPr>
            <p:nvPr/>
          </p:nvSpPr>
          <p:spPr bwMode="auto">
            <a:xfrm>
              <a:off x="18895253"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8" name="Freeform 257"/>
            <p:cNvSpPr>
              <a:spLocks noChangeArrowheads="1"/>
            </p:cNvSpPr>
            <p:nvPr/>
          </p:nvSpPr>
          <p:spPr bwMode="auto">
            <a:xfrm>
              <a:off x="18895253"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69" name="Freeform 258"/>
            <p:cNvSpPr>
              <a:spLocks noChangeArrowheads="1"/>
            </p:cNvSpPr>
            <p:nvPr/>
          </p:nvSpPr>
          <p:spPr bwMode="auto">
            <a:xfrm>
              <a:off x="18895253"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0" name="Freeform 259"/>
            <p:cNvSpPr>
              <a:spLocks noChangeArrowheads="1"/>
            </p:cNvSpPr>
            <p:nvPr/>
          </p:nvSpPr>
          <p:spPr bwMode="auto">
            <a:xfrm>
              <a:off x="18895253"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1" name="Freeform 267"/>
            <p:cNvSpPr>
              <a:spLocks noChangeArrowheads="1"/>
            </p:cNvSpPr>
            <p:nvPr/>
          </p:nvSpPr>
          <p:spPr bwMode="auto">
            <a:xfrm>
              <a:off x="19358389"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2" name="Freeform 272"/>
            <p:cNvSpPr>
              <a:spLocks noChangeArrowheads="1"/>
            </p:cNvSpPr>
            <p:nvPr/>
          </p:nvSpPr>
          <p:spPr bwMode="auto">
            <a:xfrm>
              <a:off x="1982152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3" name="Freeform 273"/>
            <p:cNvSpPr>
              <a:spLocks noChangeArrowheads="1"/>
            </p:cNvSpPr>
            <p:nvPr/>
          </p:nvSpPr>
          <p:spPr bwMode="auto">
            <a:xfrm>
              <a:off x="19821524"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4" name="Freeform 274"/>
            <p:cNvSpPr>
              <a:spLocks noChangeArrowheads="1"/>
            </p:cNvSpPr>
            <p:nvPr/>
          </p:nvSpPr>
          <p:spPr bwMode="auto">
            <a:xfrm>
              <a:off x="19821524"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5" name="Freeform 275"/>
            <p:cNvSpPr>
              <a:spLocks noChangeArrowheads="1"/>
            </p:cNvSpPr>
            <p:nvPr/>
          </p:nvSpPr>
          <p:spPr bwMode="auto">
            <a:xfrm>
              <a:off x="19821524" y="4692815"/>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bg1">
                <a:lumMod val="85000"/>
              </a:schemeClr>
            </a:solidFill>
            <a:ln>
              <a:noFill/>
            </a:ln>
            <a:effectLst/>
            <a:extLst/>
          </p:spPr>
          <p:txBody>
            <a:bodyPr wrap="none" anchor="ctr"/>
            <a:lstStyle/>
            <a:p>
              <a:endParaRPr lang="en-US" sz="13800"/>
            </a:p>
          </p:txBody>
        </p:sp>
        <p:sp>
          <p:nvSpPr>
            <p:cNvPr id="776" name="Freeform 2"/>
            <p:cNvSpPr>
              <a:spLocks noChangeArrowheads="1"/>
            </p:cNvSpPr>
            <p:nvPr/>
          </p:nvSpPr>
          <p:spPr bwMode="auto">
            <a:xfrm>
              <a:off x="425786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7" name="Freeform 3"/>
            <p:cNvSpPr>
              <a:spLocks noChangeArrowheads="1"/>
            </p:cNvSpPr>
            <p:nvPr/>
          </p:nvSpPr>
          <p:spPr bwMode="auto">
            <a:xfrm>
              <a:off x="425786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78" name="Freeform 4"/>
            <p:cNvSpPr>
              <a:spLocks noChangeArrowheads="1"/>
            </p:cNvSpPr>
            <p:nvPr/>
          </p:nvSpPr>
          <p:spPr bwMode="auto">
            <a:xfrm>
              <a:off x="425786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1"/>
            </a:solidFill>
            <a:ln>
              <a:noFill/>
            </a:ln>
            <a:effectLst/>
            <a:extLst/>
          </p:spPr>
          <p:txBody>
            <a:bodyPr wrap="none" anchor="ctr"/>
            <a:lstStyle/>
            <a:p>
              <a:endParaRPr lang="en-US" sz="13800"/>
            </a:p>
          </p:txBody>
        </p:sp>
        <p:sp>
          <p:nvSpPr>
            <p:cNvPr id="779" name="Freeform 5"/>
            <p:cNvSpPr>
              <a:spLocks noChangeArrowheads="1"/>
            </p:cNvSpPr>
            <p:nvPr/>
          </p:nvSpPr>
          <p:spPr bwMode="auto">
            <a:xfrm>
              <a:off x="425786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1"/>
            </a:solidFill>
            <a:ln>
              <a:noFill/>
            </a:ln>
            <a:effectLst/>
            <a:extLst/>
          </p:spPr>
          <p:txBody>
            <a:bodyPr wrap="none" anchor="ctr"/>
            <a:lstStyle/>
            <a:p>
              <a:endParaRPr lang="en-US" sz="13800"/>
            </a:p>
          </p:txBody>
        </p:sp>
        <p:sp>
          <p:nvSpPr>
            <p:cNvPr id="780" name="Freeform 10"/>
            <p:cNvSpPr>
              <a:spLocks noChangeArrowheads="1"/>
            </p:cNvSpPr>
            <p:nvPr/>
          </p:nvSpPr>
          <p:spPr bwMode="auto">
            <a:xfrm>
              <a:off x="4721005"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1" name="Freeform 11"/>
            <p:cNvSpPr>
              <a:spLocks noChangeArrowheads="1"/>
            </p:cNvSpPr>
            <p:nvPr/>
          </p:nvSpPr>
          <p:spPr bwMode="auto">
            <a:xfrm>
              <a:off x="4721005"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1"/>
            </a:solidFill>
            <a:ln>
              <a:noFill/>
            </a:ln>
            <a:effectLst/>
            <a:extLst/>
          </p:spPr>
          <p:txBody>
            <a:bodyPr wrap="none" anchor="ctr"/>
            <a:lstStyle/>
            <a:p>
              <a:endParaRPr lang="en-US" sz="13800"/>
            </a:p>
          </p:txBody>
        </p:sp>
        <p:sp>
          <p:nvSpPr>
            <p:cNvPr id="782" name="Freeform 18"/>
            <p:cNvSpPr>
              <a:spLocks noChangeArrowheads="1"/>
            </p:cNvSpPr>
            <p:nvPr/>
          </p:nvSpPr>
          <p:spPr bwMode="auto">
            <a:xfrm>
              <a:off x="5195576"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3" name="Freeform 19"/>
            <p:cNvSpPr>
              <a:spLocks noChangeArrowheads="1"/>
            </p:cNvSpPr>
            <p:nvPr/>
          </p:nvSpPr>
          <p:spPr bwMode="auto">
            <a:xfrm>
              <a:off x="5195576"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84" name="Freeform 20"/>
            <p:cNvSpPr>
              <a:spLocks noChangeArrowheads="1"/>
            </p:cNvSpPr>
            <p:nvPr/>
          </p:nvSpPr>
          <p:spPr bwMode="auto">
            <a:xfrm>
              <a:off x="5195576"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5" name="Freeform 21"/>
            <p:cNvSpPr>
              <a:spLocks noChangeArrowheads="1"/>
            </p:cNvSpPr>
            <p:nvPr/>
          </p:nvSpPr>
          <p:spPr bwMode="auto">
            <a:xfrm>
              <a:off x="5195576"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786" name="Freeform 22"/>
            <p:cNvSpPr>
              <a:spLocks noChangeArrowheads="1"/>
            </p:cNvSpPr>
            <p:nvPr/>
          </p:nvSpPr>
          <p:spPr bwMode="auto">
            <a:xfrm>
              <a:off x="5195576" y="6088032"/>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87" name="Freeform 26"/>
            <p:cNvSpPr>
              <a:spLocks noChangeArrowheads="1"/>
            </p:cNvSpPr>
            <p:nvPr/>
          </p:nvSpPr>
          <p:spPr bwMode="auto">
            <a:xfrm>
              <a:off x="565871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8" name="Freeform 27"/>
            <p:cNvSpPr>
              <a:spLocks noChangeArrowheads="1"/>
            </p:cNvSpPr>
            <p:nvPr/>
          </p:nvSpPr>
          <p:spPr bwMode="auto">
            <a:xfrm>
              <a:off x="565871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89" name="Freeform 28"/>
            <p:cNvSpPr>
              <a:spLocks noChangeArrowheads="1"/>
            </p:cNvSpPr>
            <p:nvPr/>
          </p:nvSpPr>
          <p:spPr bwMode="auto">
            <a:xfrm>
              <a:off x="565871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0" name="Freeform 29"/>
            <p:cNvSpPr>
              <a:spLocks noChangeArrowheads="1"/>
            </p:cNvSpPr>
            <p:nvPr/>
          </p:nvSpPr>
          <p:spPr bwMode="auto">
            <a:xfrm>
              <a:off x="565871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791" name="Freeform 30"/>
            <p:cNvSpPr>
              <a:spLocks noChangeArrowheads="1"/>
            </p:cNvSpPr>
            <p:nvPr/>
          </p:nvSpPr>
          <p:spPr bwMode="auto">
            <a:xfrm>
              <a:off x="5658711"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792" name="Freeform 31"/>
            <p:cNvSpPr>
              <a:spLocks noChangeArrowheads="1"/>
            </p:cNvSpPr>
            <p:nvPr/>
          </p:nvSpPr>
          <p:spPr bwMode="auto">
            <a:xfrm>
              <a:off x="5658711"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793" name="Freeform 34"/>
            <p:cNvSpPr>
              <a:spLocks noChangeArrowheads="1"/>
            </p:cNvSpPr>
            <p:nvPr/>
          </p:nvSpPr>
          <p:spPr bwMode="auto">
            <a:xfrm>
              <a:off x="6127567"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1"/>
            </a:solidFill>
            <a:ln>
              <a:noFill/>
            </a:ln>
            <a:effectLst/>
            <a:extLst/>
          </p:spPr>
          <p:txBody>
            <a:bodyPr wrap="none" anchor="ctr"/>
            <a:lstStyle/>
            <a:p>
              <a:endParaRPr lang="en-US" sz="13800"/>
            </a:p>
          </p:txBody>
        </p:sp>
        <p:sp>
          <p:nvSpPr>
            <p:cNvPr id="794" name="Freeform 42"/>
            <p:cNvSpPr>
              <a:spLocks noChangeArrowheads="1"/>
            </p:cNvSpPr>
            <p:nvPr/>
          </p:nvSpPr>
          <p:spPr bwMode="auto">
            <a:xfrm>
              <a:off x="6590702"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5" name="Freeform 43"/>
            <p:cNvSpPr>
              <a:spLocks noChangeArrowheads="1"/>
            </p:cNvSpPr>
            <p:nvPr/>
          </p:nvSpPr>
          <p:spPr bwMode="auto">
            <a:xfrm>
              <a:off x="6590702"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796" name="Freeform 50"/>
            <p:cNvSpPr>
              <a:spLocks noChangeArrowheads="1"/>
            </p:cNvSpPr>
            <p:nvPr/>
          </p:nvSpPr>
          <p:spPr bwMode="auto">
            <a:xfrm>
              <a:off x="7053837" y="7929259"/>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7" name="Freeform 51"/>
            <p:cNvSpPr>
              <a:spLocks noChangeArrowheads="1"/>
            </p:cNvSpPr>
            <p:nvPr/>
          </p:nvSpPr>
          <p:spPr bwMode="auto">
            <a:xfrm>
              <a:off x="7053837" y="7466096"/>
              <a:ext cx="383089" cy="394547"/>
            </a:xfrm>
            <a:custGeom>
              <a:avLst/>
              <a:gdLst>
                <a:gd name="T0" fmla="*/ 298 w 299"/>
                <a:gd name="T1" fmla="*/ 0 h 307"/>
                <a:gd name="T2" fmla="*/ 0 w 299"/>
                <a:gd name="T3" fmla="*/ 0 h 307"/>
                <a:gd name="T4" fmla="*/ 0 w 299"/>
                <a:gd name="T5" fmla="*/ 306 h 307"/>
                <a:gd name="T6" fmla="*/ 298 w 299"/>
                <a:gd name="T7" fmla="*/ 306 h 307"/>
                <a:gd name="T8" fmla="*/ 298 w 299"/>
                <a:gd name="T9" fmla="*/ 0 h 307"/>
              </a:gdLst>
              <a:ahLst/>
              <a:cxnLst>
                <a:cxn ang="0">
                  <a:pos x="T0" y="T1"/>
                </a:cxn>
                <a:cxn ang="0">
                  <a:pos x="T2" y="T3"/>
                </a:cxn>
                <a:cxn ang="0">
                  <a:pos x="T4" y="T5"/>
                </a:cxn>
                <a:cxn ang="0">
                  <a:pos x="T6" y="T7"/>
                </a:cxn>
                <a:cxn ang="0">
                  <a:pos x="T8" y="T9"/>
                </a:cxn>
              </a:cxnLst>
              <a:rect l="0" t="0" r="r" b="b"/>
              <a:pathLst>
                <a:path w="299" h="307">
                  <a:moveTo>
                    <a:pt x="298" y="0"/>
                  </a:moveTo>
                  <a:lnTo>
                    <a:pt x="0" y="0"/>
                  </a:lnTo>
                  <a:lnTo>
                    <a:pt x="0" y="306"/>
                  </a:lnTo>
                  <a:lnTo>
                    <a:pt x="298" y="306"/>
                  </a:lnTo>
                  <a:lnTo>
                    <a:pt x="298" y="0"/>
                  </a:lnTo>
                </a:path>
              </a:pathLst>
            </a:custGeom>
            <a:solidFill>
              <a:schemeClr val="accent1"/>
            </a:solidFill>
            <a:ln>
              <a:noFill/>
            </a:ln>
            <a:effectLst/>
            <a:extLst/>
          </p:spPr>
          <p:txBody>
            <a:bodyPr wrap="none" anchor="ctr"/>
            <a:lstStyle/>
            <a:p>
              <a:endParaRPr lang="en-US" sz="13800"/>
            </a:p>
          </p:txBody>
        </p:sp>
        <p:sp>
          <p:nvSpPr>
            <p:cNvPr id="798" name="Freeform 52"/>
            <p:cNvSpPr>
              <a:spLocks noChangeArrowheads="1"/>
            </p:cNvSpPr>
            <p:nvPr/>
          </p:nvSpPr>
          <p:spPr bwMode="auto">
            <a:xfrm>
              <a:off x="7053837" y="7014364"/>
              <a:ext cx="383089" cy="383111"/>
            </a:xfrm>
            <a:custGeom>
              <a:avLst/>
              <a:gdLst>
                <a:gd name="T0" fmla="*/ 298 w 299"/>
                <a:gd name="T1" fmla="*/ 0 h 298"/>
                <a:gd name="T2" fmla="*/ 0 w 299"/>
                <a:gd name="T3" fmla="*/ 0 h 298"/>
                <a:gd name="T4" fmla="*/ 0 w 299"/>
                <a:gd name="T5" fmla="*/ 297 h 298"/>
                <a:gd name="T6" fmla="*/ 298 w 299"/>
                <a:gd name="T7" fmla="*/ 297 h 298"/>
                <a:gd name="T8" fmla="*/ 298 w 299"/>
                <a:gd name="T9" fmla="*/ 0 h 298"/>
              </a:gdLst>
              <a:ahLst/>
              <a:cxnLst>
                <a:cxn ang="0">
                  <a:pos x="T0" y="T1"/>
                </a:cxn>
                <a:cxn ang="0">
                  <a:pos x="T2" y="T3"/>
                </a:cxn>
                <a:cxn ang="0">
                  <a:pos x="T4" y="T5"/>
                </a:cxn>
                <a:cxn ang="0">
                  <a:pos x="T6" y="T7"/>
                </a:cxn>
                <a:cxn ang="0">
                  <a:pos x="T8" y="T9"/>
                </a:cxn>
              </a:cxnLst>
              <a:rect l="0" t="0" r="r" b="b"/>
              <a:pathLst>
                <a:path w="299" h="298">
                  <a:moveTo>
                    <a:pt x="298" y="0"/>
                  </a:moveTo>
                  <a:lnTo>
                    <a:pt x="0" y="0"/>
                  </a:lnTo>
                  <a:lnTo>
                    <a:pt x="0" y="297"/>
                  </a:lnTo>
                  <a:lnTo>
                    <a:pt x="298" y="297"/>
                  </a:lnTo>
                  <a:lnTo>
                    <a:pt x="298" y="0"/>
                  </a:lnTo>
                </a:path>
              </a:pathLst>
            </a:custGeom>
            <a:solidFill>
              <a:schemeClr val="accent1"/>
            </a:solidFill>
            <a:ln>
              <a:noFill/>
            </a:ln>
            <a:effectLst/>
            <a:extLst/>
          </p:spPr>
          <p:txBody>
            <a:bodyPr wrap="none" anchor="ctr"/>
            <a:lstStyle/>
            <a:p>
              <a:endParaRPr lang="en-US" sz="13800"/>
            </a:p>
          </p:txBody>
        </p:sp>
        <p:sp>
          <p:nvSpPr>
            <p:cNvPr id="799" name="Freeform 53"/>
            <p:cNvSpPr>
              <a:spLocks noChangeArrowheads="1"/>
            </p:cNvSpPr>
            <p:nvPr/>
          </p:nvSpPr>
          <p:spPr bwMode="auto">
            <a:xfrm>
              <a:off x="7053837" y="6551199"/>
              <a:ext cx="383089" cy="377394"/>
            </a:xfrm>
            <a:custGeom>
              <a:avLst/>
              <a:gdLst>
                <a:gd name="T0" fmla="*/ 298 w 299"/>
                <a:gd name="T1" fmla="*/ 0 h 297"/>
                <a:gd name="T2" fmla="*/ 0 w 299"/>
                <a:gd name="T3" fmla="*/ 0 h 297"/>
                <a:gd name="T4" fmla="*/ 0 w 299"/>
                <a:gd name="T5" fmla="*/ 296 h 297"/>
                <a:gd name="T6" fmla="*/ 298 w 299"/>
                <a:gd name="T7" fmla="*/ 296 h 297"/>
                <a:gd name="T8" fmla="*/ 298 w 299"/>
                <a:gd name="T9" fmla="*/ 0 h 297"/>
              </a:gdLst>
              <a:ahLst/>
              <a:cxnLst>
                <a:cxn ang="0">
                  <a:pos x="T0" y="T1"/>
                </a:cxn>
                <a:cxn ang="0">
                  <a:pos x="T2" y="T3"/>
                </a:cxn>
                <a:cxn ang="0">
                  <a:pos x="T4" y="T5"/>
                </a:cxn>
                <a:cxn ang="0">
                  <a:pos x="T6" y="T7"/>
                </a:cxn>
                <a:cxn ang="0">
                  <a:pos x="T8" y="T9"/>
                </a:cxn>
              </a:cxnLst>
              <a:rect l="0" t="0" r="r" b="b"/>
              <a:pathLst>
                <a:path w="299" h="297">
                  <a:moveTo>
                    <a:pt x="298" y="0"/>
                  </a:moveTo>
                  <a:lnTo>
                    <a:pt x="0" y="0"/>
                  </a:lnTo>
                  <a:lnTo>
                    <a:pt x="0" y="296"/>
                  </a:lnTo>
                  <a:lnTo>
                    <a:pt x="298" y="296"/>
                  </a:lnTo>
                  <a:lnTo>
                    <a:pt x="298" y="0"/>
                  </a:lnTo>
                </a:path>
              </a:pathLst>
            </a:custGeom>
            <a:solidFill>
              <a:schemeClr val="accent1"/>
            </a:solidFill>
            <a:ln>
              <a:noFill/>
            </a:ln>
            <a:effectLst/>
            <a:extLst/>
          </p:spPr>
          <p:txBody>
            <a:bodyPr wrap="none" anchor="ctr"/>
            <a:lstStyle/>
            <a:p>
              <a:endParaRPr lang="en-US" sz="13800"/>
            </a:p>
          </p:txBody>
        </p:sp>
        <p:sp>
          <p:nvSpPr>
            <p:cNvPr id="800" name="Freeform 58"/>
            <p:cNvSpPr>
              <a:spLocks noChangeArrowheads="1"/>
            </p:cNvSpPr>
            <p:nvPr/>
          </p:nvSpPr>
          <p:spPr bwMode="auto">
            <a:xfrm>
              <a:off x="751697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1" name="Freeform 59"/>
            <p:cNvSpPr>
              <a:spLocks noChangeArrowheads="1"/>
            </p:cNvSpPr>
            <p:nvPr/>
          </p:nvSpPr>
          <p:spPr bwMode="auto">
            <a:xfrm>
              <a:off x="751697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1"/>
            </a:solidFill>
            <a:ln>
              <a:noFill/>
            </a:ln>
            <a:effectLst/>
            <a:extLst/>
          </p:spPr>
          <p:txBody>
            <a:bodyPr wrap="none" anchor="ctr"/>
            <a:lstStyle/>
            <a:p>
              <a:endParaRPr lang="en-US" sz="13800"/>
            </a:p>
          </p:txBody>
        </p:sp>
        <p:sp>
          <p:nvSpPr>
            <p:cNvPr id="802" name="Freeform 60"/>
            <p:cNvSpPr>
              <a:spLocks noChangeArrowheads="1"/>
            </p:cNvSpPr>
            <p:nvPr/>
          </p:nvSpPr>
          <p:spPr bwMode="auto">
            <a:xfrm>
              <a:off x="751697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3" name="Freeform 61"/>
            <p:cNvSpPr>
              <a:spLocks noChangeArrowheads="1"/>
            </p:cNvSpPr>
            <p:nvPr/>
          </p:nvSpPr>
          <p:spPr bwMode="auto">
            <a:xfrm>
              <a:off x="751697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1"/>
            </a:solidFill>
            <a:ln>
              <a:noFill/>
            </a:ln>
            <a:effectLst/>
            <a:extLst/>
          </p:spPr>
          <p:txBody>
            <a:bodyPr wrap="none" anchor="ctr"/>
            <a:lstStyle/>
            <a:p>
              <a:endParaRPr lang="en-US" sz="13800"/>
            </a:p>
          </p:txBody>
        </p:sp>
        <p:sp>
          <p:nvSpPr>
            <p:cNvPr id="804" name="Freeform 62"/>
            <p:cNvSpPr>
              <a:spLocks noChangeArrowheads="1"/>
            </p:cNvSpPr>
            <p:nvPr/>
          </p:nvSpPr>
          <p:spPr bwMode="auto">
            <a:xfrm>
              <a:off x="751697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1"/>
            </a:solidFill>
            <a:ln>
              <a:noFill/>
            </a:ln>
            <a:effectLst/>
            <a:extLst/>
          </p:spPr>
          <p:txBody>
            <a:bodyPr wrap="none" anchor="ctr"/>
            <a:lstStyle/>
            <a:p>
              <a:endParaRPr lang="en-US" sz="13800"/>
            </a:p>
          </p:txBody>
        </p:sp>
        <p:sp>
          <p:nvSpPr>
            <p:cNvPr id="805" name="Freeform 63"/>
            <p:cNvSpPr>
              <a:spLocks noChangeArrowheads="1"/>
            </p:cNvSpPr>
            <p:nvPr/>
          </p:nvSpPr>
          <p:spPr bwMode="auto">
            <a:xfrm>
              <a:off x="7516973" y="5624867"/>
              <a:ext cx="383089" cy="388830"/>
            </a:xfrm>
            <a:custGeom>
              <a:avLst/>
              <a:gdLst>
                <a:gd name="T0" fmla="*/ 297 w 298"/>
                <a:gd name="T1" fmla="*/ 0 h 306"/>
                <a:gd name="T2" fmla="*/ 0 w 298"/>
                <a:gd name="T3" fmla="*/ 0 h 306"/>
                <a:gd name="T4" fmla="*/ 0 w 298"/>
                <a:gd name="T5" fmla="*/ 305 h 306"/>
                <a:gd name="T6" fmla="*/ 297 w 298"/>
                <a:gd name="T7" fmla="*/ 305 h 306"/>
                <a:gd name="T8" fmla="*/ 297 w 298"/>
                <a:gd name="T9" fmla="*/ 0 h 306"/>
              </a:gdLst>
              <a:ahLst/>
              <a:cxnLst>
                <a:cxn ang="0">
                  <a:pos x="T0" y="T1"/>
                </a:cxn>
                <a:cxn ang="0">
                  <a:pos x="T2" y="T3"/>
                </a:cxn>
                <a:cxn ang="0">
                  <a:pos x="T4" y="T5"/>
                </a:cxn>
                <a:cxn ang="0">
                  <a:pos x="T6" y="T7"/>
                </a:cxn>
                <a:cxn ang="0">
                  <a:pos x="T8" y="T9"/>
                </a:cxn>
              </a:cxnLst>
              <a:rect l="0" t="0" r="r" b="b"/>
              <a:pathLst>
                <a:path w="298" h="306">
                  <a:moveTo>
                    <a:pt x="297" y="0"/>
                  </a:moveTo>
                  <a:lnTo>
                    <a:pt x="0" y="0"/>
                  </a:lnTo>
                  <a:lnTo>
                    <a:pt x="0" y="305"/>
                  </a:lnTo>
                  <a:lnTo>
                    <a:pt x="297" y="305"/>
                  </a:lnTo>
                  <a:lnTo>
                    <a:pt x="297" y="0"/>
                  </a:lnTo>
                </a:path>
              </a:pathLst>
            </a:custGeom>
            <a:solidFill>
              <a:schemeClr val="accent1"/>
            </a:solidFill>
            <a:ln>
              <a:noFill/>
            </a:ln>
            <a:effectLst/>
            <a:extLst/>
          </p:spPr>
          <p:txBody>
            <a:bodyPr wrap="none" anchor="ctr"/>
            <a:lstStyle/>
            <a:p>
              <a:endParaRPr lang="en-US" sz="13800"/>
            </a:p>
          </p:txBody>
        </p:sp>
        <p:sp>
          <p:nvSpPr>
            <p:cNvPr id="806" name="Freeform 72"/>
            <p:cNvSpPr>
              <a:spLocks noChangeArrowheads="1"/>
            </p:cNvSpPr>
            <p:nvPr/>
          </p:nvSpPr>
          <p:spPr bwMode="auto">
            <a:xfrm>
              <a:off x="8363198"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7" name="Freeform 73"/>
            <p:cNvSpPr>
              <a:spLocks noChangeArrowheads="1"/>
            </p:cNvSpPr>
            <p:nvPr/>
          </p:nvSpPr>
          <p:spPr bwMode="auto">
            <a:xfrm>
              <a:off x="8363198"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08" name="Freeform 74"/>
            <p:cNvSpPr>
              <a:spLocks noChangeArrowheads="1"/>
            </p:cNvSpPr>
            <p:nvPr/>
          </p:nvSpPr>
          <p:spPr bwMode="auto">
            <a:xfrm>
              <a:off x="8363198"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09" name="Freeform 80"/>
            <p:cNvSpPr>
              <a:spLocks noChangeArrowheads="1"/>
            </p:cNvSpPr>
            <p:nvPr/>
          </p:nvSpPr>
          <p:spPr bwMode="auto">
            <a:xfrm>
              <a:off x="882633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7" name="Freeform 81"/>
            <p:cNvSpPr>
              <a:spLocks noChangeArrowheads="1"/>
            </p:cNvSpPr>
            <p:nvPr/>
          </p:nvSpPr>
          <p:spPr bwMode="auto">
            <a:xfrm>
              <a:off x="882633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18" name="Freeform 82"/>
            <p:cNvSpPr>
              <a:spLocks noChangeArrowheads="1"/>
            </p:cNvSpPr>
            <p:nvPr/>
          </p:nvSpPr>
          <p:spPr bwMode="auto">
            <a:xfrm>
              <a:off x="882633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19" name="Freeform 83"/>
            <p:cNvSpPr>
              <a:spLocks noChangeArrowheads="1"/>
            </p:cNvSpPr>
            <p:nvPr/>
          </p:nvSpPr>
          <p:spPr bwMode="auto">
            <a:xfrm>
              <a:off x="882633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0" name="Freeform 84"/>
            <p:cNvSpPr>
              <a:spLocks noChangeArrowheads="1"/>
            </p:cNvSpPr>
            <p:nvPr/>
          </p:nvSpPr>
          <p:spPr bwMode="auto">
            <a:xfrm>
              <a:off x="8826334"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1" name="Freeform 88"/>
            <p:cNvSpPr>
              <a:spLocks noChangeArrowheads="1"/>
            </p:cNvSpPr>
            <p:nvPr/>
          </p:nvSpPr>
          <p:spPr bwMode="auto">
            <a:xfrm>
              <a:off x="9295189" y="7929259"/>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2" name="Freeform 89"/>
            <p:cNvSpPr>
              <a:spLocks noChangeArrowheads="1"/>
            </p:cNvSpPr>
            <p:nvPr/>
          </p:nvSpPr>
          <p:spPr bwMode="auto">
            <a:xfrm>
              <a:off x="9295189" y="7466096"/>
              <a:ext cx="388805" cy="394547"/>
            </a:xfrm>
            <a:custGeom>
              <a:avLst/>
              <a:gdLst>
                <a:gd name="T0" fmla="*/ 304 w 305"/>
                <a:gd name="T1" fmla="*/ 0 h 307"/>
                <a:gd name="T2" fmla="*/ 0 w 305"/>
                <a:gd name="T3" fmla="*/ 0 h 307"/>
                <a:gd name="T4" fmla="*/ 0 w 305"/>
                <a:gd name="T5" fmla="*/ 306 h 307"/>
                <a:gd name="T6" fmla="*/ 304 w 305"/>
                <a:gd name="T7" fmla="*/ 306 h 307"/>
                <a:gd name="T8" fmla="*/ 304 w 305"/>
                <a:gd name="T9" fmla="*/ 0 h 307"/>
              </a:gdLst>
              <a:ahLst/>
              <a:cxnLst>
                <a:cxn ang="0">
                  <a:pos x="T0" y="T1"/>
                </a:cxn>
                <a:cxn ang="0">
                  <a:pos x="T2" y="T3"/>
                </a:cxn>
                <a:cxn ang="0">
                  <a:pos x="T4" y="T5"/>
                </a:cxn>
                <a:cxn ang="0">
                  <a:pos x="T6" y="T7"/>
                </a:cxn>
                <a:cxn ang="0">
                  <a:pos x="T8" y="T9"/>
                </a:cxn>
              </a:cxnLst>
              <a:rect l="0" t="0" r="r" b="b"/>
              <a:pathLst>
                <a:path w="305" h="307">
                  <a:moveTo>
                    <a:pt x="304" y="0"/>
                  </a:moveTo>
                  <a:lnTo>
                    <a:pt x="0" y="0"/>
                  </a:lnTo>
                  <a:lnTo>
                    <a:pt x="0" y="306"/>
                  </a:lnTo>
                  <a:lnTo>
                    <a:pt x="304" y="306"/>
                  </a:lnTo>
                  <a:lnTo>
                    <a:pt x="304" y="0"/>
                  </a:lnTo>
                </a:path>
              </a:pathLst>
            </a:custGeom>
            <a:solidFill>
              <a:schemeClr val="accent2"/>
            </a:solidFill>
            <a:ln>
              <a:noFill/>
            </a:ln>
            <a:effectLst/>
            <a:extLst/>
          </p:spPr>
          <p:txBody>
            <a:bodyPr wrap="none" anchor="ctr"/>
            <a:lstStyle/>
            <a:p>
              <a:endParaRPr lang="en-US" sz="13800"/>
            </a:p>
          </p:txBody>
        </p:sp>
        <p:sp>
          <p:nvSpPr>
            <p:cNvPr id="823" name="Freeform 96"/>
            <p:cNvSpPr>
              <a:spLocks noChangeArrowheads="1"/>
            </p:cNvSpPr>
            <p:nvPr/>
          </p:nvSpPr>
          <p:spPr bwMode="auto">
            <a:xfrm>
              <a:off x="97583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4" name="Freeform 97"/>
            <p:cNvSpPr>
              <a:spLocks noChangeArrowheads="1"/>
            </p:cNvSpPr>
            <p:nvPr/>
          </p:nvSpPr>
          <p:spPr bwMode="auto">
            <a:xfrm>
              <a:off x="97583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5" name="Freeform 98"/>
            <p:cNvSpPr>
              <a:spLocks noChangeArrowheads="1"/>
            </p:cNvSpPr>
            <p:nvPr/>
          </p:nvSpPr>
          <p:spPr bwMode="auto">
            <a:xfrm>
              <a:off x="97583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2"/>
            </a:solidFill>
            <a:ln>
              <a:noFill/>
            </a:ln>
            <a:effectLst/>
            <a:extLst/>
          </p:spPr>
          <p:txBody>
            <a:bodyPr wrap="none" anchor="ctr"/>
            <a:lstStyle/>
            <a:p>
              <a:endParaRPr lang="en-US" sz="13800"/>
            </a:p>
          </p:txBody>
        </p:sp>
        <p:sp>
          <p:nvSpPr>
            <p:cNvPr id="826" name="Freeform 99"/>
            <p:cNvSpPr>
              <a:spLocks noChangeArrowheads="1"/>
            </p:cNvSpPr>
            <p:nvPr/>
          </p:nvSpPr>
          <p:spPr bwMode="auto">
            <a:xfrm>
              <a:off x="97583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2"/>
            </a:solidFill>
            <a:ln>
              <a:noFill/>
            </a:ln>
            <a:effectLst/>
            <a:extLst/>
          </p:spPr>
          <p:txBody>
            <a:bodyPr wrap="none" anchor="ctr"/>
            <a:lstStyle/>
            <a:p>
              <a:endParaRPr lang="en-US" sz="13800"/>
            </a:p>
          </p:txBody>
        </p:sp>
        <p:sp>
          <p:nvSpPr>
            <p:cNvPr id="827" name="Freeform 104"/>
            <p:cNvSpPr>
              <a:spLocks noChangeArrowheads="1"/>
            </p:cNvSpPr>
            <p:nvPr/>
          </p:nvSpPr>
          <p:spPr bwMode="auto">
            <a:xfrm>
              <a:off x="102214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2"/>
            </a:solidFill>
            <a:ln>
              <a:noFill/>
            </a:ln>
            <a:effectLst/>
            <a:extLst/>
          </p:spPr>
          <p:txBody>
            <a:bodyPr wrap="none" anchor="ctr"/>
            <a:lstStyle/>
            <a:p>
              <a:endParaRPr lang="en-US" sz="13800"/>
            </a:p>
          </p:txBody>
        </p:sp>
        <p:sp>
          <p:nvSpPr>
            <p:cNvPr id="828" name="Freeform 112"/>
            <p:cNvSpPr>
              <a:spLocks noChangeArrowheads="1"/>
            </p:cNvSpPr>
            <p:nvPr/>
          </p:nvSpPr>
          <p:spPr bwMode="auto">
            <a:xfrm>
              <a:off x="106960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29" name="Freeform 113"/>
            <p:cNvSpPr>
              <a:spLocks noChangeArrowheads="1"/>
            </p:cNvSpPr>
            <p:nvPr/>
          </p:nvSpPr>
          <p:spPr bwMode="auto">
            <a:xfrm>
              <a:off x="106960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0" name="Freeform 114"/>
            <p:cNvSpPr>
              <a:spLocks noChangeArrowheads="1"/>
            </p:cNvSpPr>
            <p:nvPr/>
          </p:nvSpPr>
          <p:spPr bwMode="auto">
            <a:xfrm>
              <a:off x="106960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1" name="Freeform 115"/>
            <p:cNvSpPr>
              <a:spLocks noChangeArrowheads="1"/>
            </p:cNvSpPr>
            <p:nvPr/>
          </p:nvSpPr>
          <p:spPr bwMode="auto">
            <a:xfrm>
              <a:off x="106960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2"/>
            </a:solidFill>
            <a:ln>
              <a:noFill/>
            </a:ln>
            <a:effectLst/>
            <a:extLst/>
          </p:spPr>
          <p:txBody>
            <a:bodyPr wrap="none" anchor="ctr"/>
            <a:lstStyle/>
            <a:p>
              <a:endParaRPr lang="en-US" sz="13800"/>
            </a:p>
          </p:txBody>
        </p:sp>
        <p:sp>
          <p:nvSpPr>
            <p:cNvPr id="832" name="Freeform 120"/>
            <p:cNvSpPr>
              <a:spLocks noChangeArrowheads="1"/>
            </p:cNvSpPr>
            <p:nvPr/>
          </p:nvSpPr>
          <p:spPr bwMode="auto">
            <a:xfrm>
              <a:off x="1115916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3" name="Freeform 121"/>
            <p:cNvSpPr>
              <a:spLocks noChangeArrowheads="1"/>
            </p:cNvSpPr>
            <p:nvPr/>
          </p:nvSpPr>
          <p:spPr bwMode="auto">
            <a:xfrm>
              <a:off x="1115916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2"/>
            </a:solidFill>
            <a:ln>
              <a:noFill/>
            </a:ln>
            <a:effectLst/>
            <a:extLst/>
          </p:spPr>
          <p:txBody>
            <a:bodyPr wrap="none" anchor="ctr"/>
            <a:lstStyle/>
            <a:p>
              <a:endParaRPr lang="en-US" sz="13800"/>
            </a:p>
          </p:txBody>
        </p:sp>
        <p:sp>
          <p:nvSpPr>
            <p:cNvPr id="834" name="Freeform 122"/>
            <p:cNvSpPr>
              <a:spLocks noChangeArrowheads="1"/>
            </p:cNvSpPr>
            <p:nvPr/>
          </p:nvSpPr>
          <p:spPr bwMode="auto">
            <a:xfrm>
              <a:off x="1115916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2"/>
            </a:solidFill>
            <a:ln>
              <a:noFill/>
            </a:ln>
            <a:effectLst/>
            <a:extLst/>
          </p:spPr>
          <p:txBody>
            <a:bodyPr wrap="none" anchor="ctr"/>
            <a:lstStyle/>
            <a:p>
              <a:endParaRPr lang="en-US" sz="13800"/>
            </a:p>
          </p:txBody>
        </p:sp>
        <p:sp>
          <p:nvSpPr>
            <p:cNvPr id="835" name="Freeform 128"/>
            <p:cNvSpPr>
              <a:spLocks noChangeArrowheads="1"/>
            </p:cNvSpPr>
            <p:nvPr/>
          </p:nvSpPr>
          <p:spPr bwMode="auto">
            <a:xfrm>
              <a:off x="1162230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6" name="Freeform 129"/>
            <p:cNvSpPr>
              <a:spLocks noChangeArrowheads="1"/>
            </p:cNvSpPr>
            <p:nvPr/>
          </p:nvSpPr>
          <p:spPr bwMode="auto">
            <a:xfrm>
              <a:off x="1162230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2"/>
            </a:solidFill>
            <a:ln>
              <a:noFill/>
            </a:ln>
            <a:effectLst/>
            <a:extLst/>
          </p:spPr>
          <p:txBody>
            <a:bodyPr wrap="none" anchor="ctr"/>
            <a:lstStyle/>
            <a:p>
              <a:endParaRPr lang="en-US" sz="13800"/>
            </a:p>
          </p:txBody>
        </p:sp>
        <p:sp>
          <p:nvSpPr>
            <p:cNvPr id="837" name="Freeform 130"/>
            <p:cNvSpPr>
              <a:spLocks noChangeArrowheads="1"/>
            </p:cNvSpPr>
            <p:nvPr/>
          </p:nvSpPr>
          <p:spPr bwMode="auto">
            <a:xfrm>
              <a:off x="11622302"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2"/>
            </a:solidFill>
            <a:ln>
              <a:noFill/>
            </a:ln>
            <a:effectLst/>
            <a:extLst/>
          </p:spPr>
          <p:txBody>
            <a:bodyPr wrap="none" anchor="ctr"/>
            <a:lstStyle/>
            <a:p>
              <a:endParaRPr lang="en-US" sz="13800"/>
            </a:p>
          </p:txBody>
        </p:sp>
        <p:sp>
          <p:nvSpPr>
            <p:cNvPr id="838" name="Freeform 131"/>
            <p:cNvSpPr>
              <a:spLocks noChangeArrowheads="1"/>
            </p:cNvSpPr>
            <p:nvPr/>
          </p:nvSpPr>
          <p:spPr bwMode="auto">
            <a:xfrm>
              <a:off x="11622302"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2"/>
            </a:solidFill>
            <a:ln>
              <a:noFill/>
            </a:ln>
            <a:effectLst/>
            <a:extLst/>
          </p:spPr>
          <p:txBody>
            <a:bodyPr wrap="none" anchor="ctr"/>
            <a:lstStyle/>
            <a:p>
              <a:endParaRPr lang="en-US" sz="13800"/>
            </a:p>
          </p:txBody>
        </p:sp>
        <p:sp>
          <p:nvSpPr>
            <p:cNvPr id="839" name="Freeform 142"/>
            <p:cNvSpPr>
              <a:spLocks noChangeArrowheads="1"/>
            </p:cNvSpPr>
            <p:nvPr/>
          </p:nvSpPr>
          <p:spPr bwMode="auto">
            <a:xfrm>
              <a:off x="12468526"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0" name="Freeform 143"/>
            <p:cNvSpPr>
              <a:spLocks noChangeArrowheads="1"/>
            </p:cNvSpPr>
            <p:nvPr/>
          </p:nvSpPr>
          <p:spPr bwMode="auto">
            <a:xfrm>
              <a:off x="12468526"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3"/>
            </a:solidFill>
            <a:ln>
              <a:noFill/>
            </a:ln>
            <a:effectLst/>
            <a:extLst/>
          </p:spPr>
          <p:txBody>
            <a:bodyPr wrap="none" anchor="ctr"/>
            <a:lstStyle/>
            <a:p>
              <a:endParaRPr lang="en-US" sz="13800"/>
            </a:p>
          </p:txBody>
        </p:sp>
        <p:sp>
          <p:nvSpPr>
            <p:cNvPr id="841" name="Freeform 144"/>
            <p:cNvSpPr>
              <a:spLocks noChangeArrowheads="1"/>
            </p:cNvSpPr>
            <p:nvPr/>
          </p:nvSpPr>
          <p:spPr bwMode="auto">
            <a:xfrm>
              <a:off x="12468526" y="7014364"/>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2" name="Freeform 145"/>
            <p:cNvSpPr>
              <a:spLocks noChangeArrowheads="1"/>
            </p:cNvSpPr>
            <p:nvPr/>
          </p:nvSpPr>
          <p:spPr bwMode="auto">
            <a:xfrm>
              <a:off x="12468526" y="6551199"/>
              <a:ext cx="377369" cy="377394"/>
            </a:xfrm>
            <a:custGeom>
              <a:avLst/>
              <a:gdLst>
                <a:gd name="T0" fmla="*/ 296 w 297"/>
                <a:gd name="T1" fmla="*/ 0 h 297"/>
                <a:gd name="T2" fmla="*/ 0 w 297"/>
                <a:gd name="T3" fmla="*/ 0 h 297"/>
                <a:gd name="T4" fmla="*/ 0 w 297"/>
                <a:gd name="T5" fmla="*/ 296 h 297"/>
                <a:gd name="T6" fmla="*/ 296 w 297"/>
                <a:gd name="T7" fmla="*/ 296 h 297"/>
                <a:gd name="T8" fmla="*/ 296 w 297"/>
                <a:gd name="T9" fmla="*/ 0 h 297"/>
              </a:gdLst>
              <a:ahLst/>
              <a:cxnLst>
                <a:cxn ang="0">
                  <a:pos x="T0" y="T1"/>
                </a:cxn>
                <a:cxn ang="0">
                  <a:pos x="T2" y="T3"/>
                </a:cxn>
                <a:cxn ang="0">
                  <a:pos x="T4" y="T5"/>
                </a:cxn>
                <a:cxn ang="0">
                  <a:pos x="T6" y="T7"/>
                </a:cxn>
                <a:cxn ang="0">
                  <a:pos x="T8" y="T9"/>
                </a:cxn>
              </a:cxnLst>
              <a:rect l="0" t="0" r="r" b="b"/>
              <a:pathLst>
                <a:path w="297" h="297">
                  <a:moveTo>
                    <a:pt x="296" y="0"/>
                  </a:moveTo>
                  <a:lnTo>
                    <a:pt x="0" y="0"/>
                  </a:lnTo>
                  <a:lnTo>
                    <a:pt x="0" y="296"/>
                  </a:lnTo>
                  <a:lnTo>
                    <a:pt x="296" y="296"/>
                  </a:lnTo>
                  <a:lnTo>
                    <a:pt x="296" y="0"/>
                  </a:lnTo>
                </a:path>
              </a:pathLst>
            </a:custGeom>
            <a:solidFill>
              <a:schemeClr val="accent3"/>
            </a:solidFill>
            <a:ln>
              <a:noFill/>
            </a:ln>
            <a:effectLst/>
            <a:extLst/>
          </p:spPr>
          <p:txBody>
            <a:bodyPr wrap="none" anchor="ctr"/>
            <a:lstStyle/>
            <a:p>
              <a:endParaRPr lang="en-US" sz="13800"/>
            </a:p>
          </p:txBody>
        </p:sp>
        <p:sp>
          <p:nvSpPr>
            <p:cNvPr id="843" name="Freeform 146"/>
            <p:cNvSpPr>
              <a:spLocks noChangeArrowheads="1"/>
            </p:cNvSpPr>
            <p:nvPr/>
          </p:nvSpPr>
          <p:spPr bwMode="auto">
            <a:xfrm>
              <a:off x="12468526" y="6088032"/>
              <a:ext cx="377369" cy="383111"/>
            </a:xfrm>
            <a:custGeom>
              <a:avLst/>
              <a:gdLst>
                <a:gd name="T0" fmla="*/ 296 w 297"/>
                <a:gd name="T1" fmla="*/ 0 h 298"/>
                <a:gd name="T2" fmla="*/ 0 w 297"/>
                <a:gd name="T3" fmla="*/ 0 h 298"/>
                <a:gd name="T4" fmla="*/ 0 w 297"/>
                <a:gd name="T5" fmla="*/ 297 h 298"/>
                <a:gd name="T6" fmla="*/ 296 w 297"/>
                <a:gd name="T7" fmla="*/ 297 h 298"/>
                <a:gd name="T8" fmla="*/ 296 w 297"/>
                <a:gd name="T9" fmla="*/ 0 h 298"/>
              </a:gdLst>
              <a:ahLst/>
              <a:cxnLst>
                <a:cxn ang="0">
                  <a:pos x="T0" y="T1"/>
                </a:cxn>
                <a:cxn ang="0">
                  <a:pos x="T2" y="T3"/>
                </a:cxn>
                <a:cxn ang="0">
                  <a:pos x="T4" y="T5"/>
                </a:cxn>
                <a:cxn ang="0">
                  <a:pos x="T6" y="T7"/>
                </a:cxn>
                <a:cxn ang="0">
                  <a:pos x="T8" y="T9"/>
                </a:cxn>
              </a:cxnLst>
              <a:rect l="0" t="0" r="r" b="b"/>
              <a:pathLst>
                <a:path w="297" h="298">
                  <a:moveTo>
                    <a:pt x="296" y="0"/>
                  </a:moveTo>
                  <a:lnTo>
                    <a:pt x="0" y="0"/>
                  </a:lnTo>
                  <a:lnTo>
                    <a:pt x="0" y="297"/>
                  </a:lnTo>
                  <a:lnTo>
                    <a:pt x="296" y="297"/>
                  </a:lnTo>
                  <a:lnTo>
                    <a:pt x="296" y="0"/>
                  </a:lnTo>
                </a:path>
              </a:pathLst>
            </a:custGeom>
            <a:solidFill>
              <a:schemeClr val="accent3"/>
            </a:solidFill>
            <a:ln>
              <a:noFill/>
            </a:ln>
            <a:effectLst/>
            <a:extLst/>
          </p:spPr>
          <p:txBody>
            <a:bodyPr wrap="none" anchor="ctr"/>
            <a:lstStyle/>
            <a:p>
              <a:endParaRPr lang="en-US" sz="13800"/>
            </a:p>
          </p:txBody>
        </p:sp>
        <p:sp>
          <p:nvSpPr>
            <p:cNvPr id="844" name="Freeform 147"/>
            <p:cNvSpPr>
              <a:spLocks noChangeArrowheads="1"/>
            </p:cNvSpPr>
            <p:nvPr/>
          </p:nvSpPr>
          <p:spPr bwMode="auto">
            <a:xfrm>
              <a:off x="12468526" y="5624867"/>
              <a:ext cx="377369" cy="388830"/>
            </a:xfrm>
            <a:custGeom>
              <a:avLst/>
              <a:gdLst>
                <a:gd name="T0" fmla="*/ 296 w 297"/>
                <a:gd name="T1" fmla="*/ 0 h 306"/>
                <a:gd name="T2" fmla="*/ 0 w 297"/>
                <a:gd name="T3" fmla="*/ 0 h 306"/>
                <a:gd name="T4" fmla="*/ 0 w 297"/>
                <a:gd name="T5" fmla="*/ 305 h 306"/>
                <a:gd name="T6" fmla="*/ 296 w 297"/>
                <a:gd name="T7" fmla="*/ 305 h 306"/>
                <a:gd name="T8" fmla="*/ 296 w 297"/>
                <a:gd name="T9" fmla="*/ 0 h 306"/>
              </a:gdLst>
              <a:ahLst/>
              <a:cxnLst>
                <a:cxn ang="0">
                  <a:pos x="T0" y="T1"/>
                </a:cxn>
                <a:cxn ang="0">
                  <a:pos x="T2" y="T3"/>
                </a:cxn>
                <a:cxn ang="0">
                  <a:pos x="T4" y="T5"/>
                </a:cxn>
                <a:cxn ang="0">
                  <a:pos x="T6" y="T7"/>
                </a:cxn>
                <a:cxn ang="0">
                  <a:pos x="T8" y="T9"/>
                </a:cxn>
              </a:cxnLst>
              <a:rect l="0" t="0" r="r" b="b"/>
              <a:pathLst>
                <a:path w="297" h="306">
                  <a:moveTo>
                    <a:pt x="296" y="0"/>
                  </a:moveTo>
                  <a:lnTo>
                    <a:pt x="0" y="0"/>
                  </a:lnTo>
                  <a:lnTo>
                    <a:pt x="0" y="305"/>
                  </a:lnTo>
                  <a:lnTo>
                    <a:pt x="296" y="305"/>
                  </a:lnTo>
                  <a:lnTo>
                    <a:pt x="296" y="0"/>
                  </a:lnTo>
                </a:path>
              </a:pathLst>
            </a:custGeom>
            <a:solidFill>
              <a:schemeClr val="accent3"/>
            </a:solidFill>
            <a:ln>
              <a:noFill/>
            </a:ln>
            <a:effectLst/>
            <a:extLst/>
          </p:spPr>
          <p:txBody>
            <a:bodyPr wrap="none" anchor="ctr"/>
            <a:lstStyle/>
            <a:p>
              <a:endParaRPr lang="en-US" sz="13800"/>
            </a:p>
          </p:txBody>
        </p:sp>
        <p:sp>
          <p:nvSpPr>
            <p:cNvPr id="845" name="Freeform 150"/>
            <p:cNvSpPr>
              <a:spLocks noChangeArrowheads="1"/>
            </p:cNvSpPr>
            <p:nvPr/>
          </p:nvSpPr>
          <p:spPr bwMode="auto">
            <a:xfrm>
              <a:off x="1293166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6" name="Freeform 151"/>
            <p:cNvSpPr>
              <a:spLocks noChangeArrowheads="1"/>
            </p:cNvSpPr>
            <p:nvPr/>
          </p:nvSpPr>
          <p:spPr bwMode="auto">
            <a:xfrm>
              <a:off x="1293166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47" name="Freeform 152"/>
            <p:cNvSpPr>
              <a:spLocks noChangeArrowheads="1"/>
            </p:cNvSpPr>
            <p:nvPr/>
          </p:nvSpPr>
          <p:spPr bwMode="auto">
            <a:xfrm>
              <a:off x="1293166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48" name="Freeform 158"/>
            <p:cNvSpPr>
              <a:spLocks noChangeArrowheads="1"/>
            </p:cNvSpPr>
            <p:nvPr/>
          </p:nvSpPr>
          <p:spPr bwMode="auto">
            <a:xfrm>
              <a:off x="13400515" y="7929259"/>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49" name="Freeform 159"/>
            <p:cNvSpPr>
              <a:spLocks noChangeArrowheads="1"/>
            </p:cNvSpPr>
            <p:nvPr/>
          </p:nvSpPr>
          <p:spPr bwMode="auto">
            <a:xfrm>
              <a:off x="13400515" y="7466096"/>
              <a:ext cx="388805" cy="394547"/>
            </a:xfrm>
            <a:custGeom>
              <a:avLst/>
              <a:gdLst>
                <a:gd name="T0" fmla="*/ 305 w 306"/>
                <a:gd name="T1" fmla="*/ 0 h 307"/>
                <a:gd name="T2" fmla="*/ 0 w 306"/>
                <a:gd name="T3" fmla="*/ 0 h 307"/>
                <a:gd name="T4" fmla="*/ 0 w 306"/>
                <a:gd name="T5" fmla="*/ 306 h 307"/>
                <a:gd name="T6" fmla="*/ 305 w 306"/>
                <a:gd name="T7" fmla="*/ 306 h 307"/>
                <a:gd name="T8" fmla="*/ 305 w 306"/>
                <a:gd name="T9" fmla="*/ 0 h 307"/>
              </a:gdLst>
              <a:ahLst/>
              <a:cxnLst>
                <a:cxn ang="0">
                  <a:pos x="T0" y="T1"/>
                </a:cxn>
                <a:cxn ang="0">
                  <a:pos x="T2" y="T3"/>
                </a:cxn>
                <a:cxn ang="0">
                  <a:pos x="T4" y="T5"/>
                </a:cxn>
                <a:cxn ang="0">
                  <a:pos x="T6" y="T7"/>
                </a:cxn>
                <a:cxn ang="0">
                  <a:pos x="T8" y="T9"/>
                </a:cxn>
              </a:cxnLst>
              <a:rect l="0" t="0" r="r" b="b"/>
              <a:pathLst>
                <a:path w="306" h="307">
                  <a:moveTo>
                    <a:pt x="305" y="0"/>
                  </a:moveTo>
                  <a:lnTo>
                    <a:pt x="0" y="0"/>
                  </a:lnTo>
                  <a:lnTo>
                    <a:pt x="0" y="306"/>
                  </a:lnTo>
                  <a:lnTo>
                    <a:pt x="305" y="306"/>
                  </a:lnTo>
                  <a:lnTo>
                    <a:pt x="305" y="0"/>
                  </a:lnTo>
                </a:path>
              </a:pathLst>
            </a:custGeom>
            <a:solidFill>
              <a:schemeClr val="accent3"/>
            </a:solidFill>
            <a:ln>
              <a:noFill/>
            </a:ln>
            <a:effectLst/>
            <a:extLst/>
          </p:spPr>
          <p:txBody>
            <a:bodyPr wrap="none" anchor="ctr"/>
            <a:lstStyle/>
            <a:p>
              <a:endParaRPr lang="en-US" sz="13800"/>
            </a:p>
          </p:txBody>
        </p:sp>
        <p:sp>
          <p:nvSpPr>
            <p:cNvPr id="850" name="Freeform 160"/>
            <p:cNvSpPr>
              <a:spLocks noChangeArrowheads="1"/>
            </p:cNvSpPr>
            <p:nvPr/>
          </p:nvSpPr>
          <p:spPr bwMode="auto">
            <a:xfrm>
              <a:off x="13400515" y="7014364"/>
              <a:ext cx="388805" cy="383111"/>
            </a:xfrm>
            <a:custGeom>
              <a:avLst/>
              <a:gdLst>
                <a:gd name="T0" fmla="*/ 305 w 306"/>
                <a:gd name="T1" fmla="*/ 0 h 298"/>
                <a:gd name="T2" fmla="*/ 0 w 306"/>
                <a:gd name="T3" fmla="*/ 0 h 298"/>
                <a:gd name="T4" fmla="*/ 0 w 306"/>
                <a:gd name="T5" fmla="*/ 297 h 298"/>
                <a:gd name="T6" fmla="*/ 305 w 306"/>
                <a:gd name="T7" fmla="*/ 297 h 298"/>
                <a:gd name="T8" fmla="*/ 305 w 306"/>
                <a:gd name="T9" fmla="*/ 0 h 298"/>
              </a:gdLst>
              <a:ahLst/>
              <a:cxnLst>
                <a:cxn ang="0">
                  <a:pos x="T0" y="T1"/>
                </a:cxn>
                <a:cxn ang="0">
                  <a:pos x="T2" y="T3"/>
                </a:cxn>
                <a:cxn ang="0">
                  <a:pos x="T4" y="T5"/>
                </a:cxn>
                <a:cxn ang="0">
                  <a:pos x="T6" y="T7"/>
                </a:cxn>
                <a:cxn ang="0">
                  <a:pos x="T8" y="T9"/>
                </a:cxn>
              </a:cxnLst>
              <a:rect l="0" t="0" r="r" b="b"/>
              <a:pathLst>
                <a:path w="306" h="298">
                  <a:moveTo>
                    <a:pt x="305" y="0"/>
                  </a:moveTo>
                  <a:lnTo>
                    <a:pt x="0" y="0"/>
                  </a:lnTo>
                  <a:lnTo>
                    <a:pt x="0" y="297"/>
                  </a:lnTo>
                  <a:lnTo>
                    <a:pt x="305" y="297"/>
                  </a:lnTo>
                  <a:lnTo>
                    <a:pt x="305" y="0"/>
                  </a:lnTo>
                </a:path>
              </a:pathLst>
            </a:custGeom>
            <a:solidFill>
              <a:schemeClr val="accent3"/>
            </a:solidFill>
            <a:ln>
              <a:noFill/>
            </a:ln>
            <a:effectLst/>
            <a:extLst/>
          </p:spPr>
          <p:txBody>
            <a:bodyPr wrap="none" anchor="ctr"/>
            <a:lstStyle/>
            <a:p>
              <a:endParaRPr lang="en-US" sz="13800"/>
            </a:p>
          </p:txBody>
        </p:sp>
        <p:sp>
          <p:nvSpPr>
            <p:cNvPr id="851" name="Freeform 161"/>
            <p:cNvSpPr>
              <a:spLocks noChangeArrowheads="1"/>
            </p:cNvSpPr>
            <p:nvPr/>
          </p:nvSpPr>
          <p:spPr bwMode="auto">
            <a:xfrm>
              <a:off x="13400515" y="6551199"/>
              <a:ext cx="388805" cy="377394"/>
            </a:xfrm>
            <a:custGeom>
              <a:avLst/>
              <a:gdLst>
                <a:gd name="T0" fmla="*/ 305 w 306"/>
                <a:gd name="T1" fmla="*/ 0 h 297"/>
                <a:gd name="T2" fmla="*/ 0 w 306"/>
                <a:gd name="T3" fmla="*/ 0 h 297"/>
                <a:gd name="T4" fmla="*/ 0 w 306"/>
                <a:gd name="T5" fmla="*/ 296 h 297"/>
                <a:gd name="T6" fmla="*/ 305 w 306"/>
                <a:gd name="T7" fmla="*/ 296 h 297"/>
                <a:gd name="T8" fmla="*/ 305 w 306"/>
                <a:gd name="T9" fmla="*/ 0 h 297"/>
              </a:gdLst>
              <a:ahLst/>
              <a:cxnLst>
                <a:cxn ang="0">
                  <a:pos x="T0" y="T1"/>
                </a:cxn>
                <a:cxn ang="0">
                  <a:pos x="T2" y="T3"/>
                </a:cxn>
                <a:cxn ang="0">
                  <a:pos x="T4" y="T5"/>
                </a:cxn>
                <a:cxn ang="0">
                  <a:pos x="T6" y="T7"/>
                </a:cxn>
                <a:cxn ang="0">
                  <a:pos x="T8" y="T9"/>
                </a:cxn>
              </a:cxnLst>
              <a:rect l="0" t="0" r="r" b="b"/>
              <a:pathLst>
                <a:path w="306" h="297">
                  <a:moveTo>
                    <a:pt x="305" y="0"/>
                  </a:moveTo>
                  <a:lnTo>
                    <a:pt x="0" y="0"/>
                  </a:lnTo>
                  <a:lnTo>
                    <a:pt x="0" y="296"/>
                  </a:lnTo>
                  <a:lnTo>
                    <a:pt x="305" y="296"/>
                  </a:lnTo>
                  <a:lnTo>
                    <a:pt x="305" y="0"/>
                  </a:lnTo>
                </a:path>
              </a:pathLst>
            </a:custGeom>
            <a:solidFill>
              <a:schemeClr val="accent3"/>
            </a:solidFill>
            <a:ln>
              <a:noFill/>
            </a:ln>
            <a:effectLst/>
            <a:extLst/>
          </p:spPr>
          <p:txBody>
            <a:bodyPr wrap="none" anchor="ctr"/>
            <a:lstStyle/>
            <a:p>
              <a:endParaRPr lang="en-US" sz="13800"/>
            </a:p>
          </p:txBody>
        </p:sp>
        <p:sp>
          <p:nvSpPr>
            <p:cNvPr id="852" name="Freeform 166"/>
            <p:cNvSpPr>
              <a:spLocks noChangeArrowheads="1"/>
            </p:cNvSpPr>
            <p:nvPr/>
          </p:nvSpPr>
          <p:spPr bwMode="auto">
            <a:xfrm>
              <a:off x="138636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3" name="Freeform 167"/>
            <p:cNvSpPr>
              <a:spLocks noChangeArrowheads="1"/>
            </p:cNvSpPr>
            <p:nvPr/>
          </p:nvSpPr>
          <p:spPr bwMode="auto">
            <a:xfrm>
              <a:off x="138636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4" name="Freeform 168"/>
            <p:cNvSpPr>
              <a:spLocks noChangeArrowheads="1"/>
            </p:cNvSpPr>
            <p:nvPr/>
          </p:nvSpPr>
          <p:spPr bwMode="auto">
            <a:xfrm>
              <a:off x="138636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55" name="Freeform 174"/>
            <p:cNvSpPr>
              <a:spLocks noChangeArrowheads="1"/>
            </p:cNvSpPr>
            <p:nvPr/>
          </p:nvSpPr>
          <p:spPr bwMode="auto">
            <a:xfrm>
              <a:off x="143267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6" name="Freeform 175"/>
            <p:cNvSpPr>
              <a:spLocks noChangeArrowheads="1"/>
            </p:cNvSpPr>
            <p:nvPr/>
          </p:nvSpPr>
          <p:spPr bwMode="auto">
            <a:xfrm>
              <a:off x="143267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7" name="Freeform 182"/>
            <p:cNvSpPr>
              <a:spLocks noChangeArrowheads="1"/>
            </p:cNvSpPr>
            <p:nvPr/>
          </p:nvSpPr>
          <p:spPr bwMode="auto">
            <a:xfrm>
              <a:off x="147899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8" name="Freeform 183"/>
            <p:cNvSpPr>
              <a:spLocks noChangeArrowheads="1"/>
            </p:cNvSpPr>
            <p:nvPr/>
          </p:nvSpPr>
          <p:spPr bwMode="auto">
            <a:xfrm>
              <a:off x="147899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59" name="Freeform 184"/>
            <p:cNvSpPr>
              <a:spLocks noChangeArrowheads="1"/>
            </p:cNvSpPr>
            <p:nvPr/>
          </p:nvSpPr>
          <p:spPr bwMode="auto">
            <a:xfrm>
              <a:off x="147899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0" name="Freeform 190"/>
            <p:cNvSpPr>
              <a:spLocks noChangeArrowheads="1"/>
            </p:cNvSpPr>
            <p:nvPr/>
          </p:nvSpPr>
          <p:spPr bwMode="auto">
            <a:xfrm>
              <a:off x="15253060"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1" name="Freeform 191"/>
            <p:cNvSpPr>
              <a:spLocks noChangeArrowheads="1"/>
            </p:cNvSpPr>
            <p:nvPr/>
          </p:nvSpPr>
          <p:spPr bwMode="auto">
            <a:xfrm>
              <a:off x="15253060"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3"/>
            </a:solidFill>
            <a:ln>
              <a:noFill/>
            </a:ln>
            <a:effectLst/>
            <a:extLst/>
          </p:spPr>
          <p:txBody>
            <a:bodyPr wrap="none" anchor="ctr"/>
            <a:lstStyle/>
            <a:p>
              <a:endParaRPr lang="en-US" sz="13800"/>
            </a:p>
          </p:txBody>
        </p:sp>
        <p:sp>
          <p:nvSpPr>
            <p:cNvPr id="862" name="Freeform 192"/>
            <p:cNvSpPr>
              <a:spLocks noChangeArrowheads="1"/>
            </p:cNvSpPr>
            <p:nvPr/>
          </p:nvSpPr>
          <p:spPr bwMode="auto">
            <a:xfrm>
              <a:off x="15253060"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3" name="Freeform 193"/>
            <p:cNvSpPr>
              <a:spLocks noChangeArrowheads="1"/>
            </p:cNvSpPr>
            <p:nvPr/>
          </p:nvSpPr>
          <p:spPr bwMode="auto">
            <a:xfrm>
              <a:off x="15253060"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3"/>
            </a:solidFill>
            <a:ln>
              <a:noFill/>
            </a:ln>
            <a:effectLst/>
            <a:extLst/>
          </p:spPr>
          <p:txBody>
            <a:bodyPr wrap="none" anchor="ctr"/>
            <a:lstStyle/>
            <a:p>
              <a:endParaRPr lang="en-US" sz="13800"/>
            </a:p>
          </p:txBody>
        </p:sp>
        <p:sp>
          <p:nvSpPr>
            <p:cNvPr id="864" name="Freeform 194"/>
            <p:cNvSpPr>
              <a:spLocks noChangeArrowheads="1"/>
            </p:cNvSpPr>
            <p:nvPr/>
          </p:nvSpPr>
          <p:spPr bwMode="auto">
            <a:xfrm>
              <a:off x="15253060"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3"/>
            </a:solidFill>
            <a:ln>
              <a:noFill/>
            </a:ln>
            <a:effectLst/>
            <a:extLst/>
          </p:spPr>
          <p:txBody>
            <a:bodyPr wrap="none" anchor="ctr"/>
            <a:lstStyle/>
            <a:p>
              <a:endParaRPr lang="en-US" sz="13800"/>
            </a:p>
          </p:txBody>
        </p:sp>
        <p:sp>
          <p:nvSpPr>
            <p:cNvPr id="865" name="Freeform 198"/>
            <p:cNvSpPr>
              <a:spLocks noChangeArrowheads="1"/>
            </p:cNvSpPr>
            <p:nvPr/>
          </p:nvSpPr>
          <p:spPr bwMode="auto">
            <a:xfrm>
              <a:off x="15727631"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6" name="Freeform 199"/>
            <p:cNvSpPr>
              <a:spLocks noChangeArrowheads="1"/>
            </p:cNvSpPr>
            <p:nvPr/>
          </p:nvSpPr>
          <p:spPr bwMode="auto">
            <a:xfrm>
              <a:off x="15727631"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3"/>
            </a:solidFill>
            <a:ln>
              <a:noFill/>
            </a:ln>
            <a:effectLst/>
            <a:extLst/>
          </p:spPr>
          <p:txBody>
            <a:bodyPr wrap="none" anchor="ctr"/>
            <a:lstStyle/>
            <a:p>
              <a:endParaRPr lang="en-US" sz="13800"/>
            </a:p>
          </p:txBody>
        </p:sp>
        <p:sp>
          <p:nvSpPr>
            <p:cNvPr id="867" name="Freeform 200"/>
            <p:cNvSpPr>
              <a:spLocks noChangeArrowheads="1"/>
            </p:cNvSpPr>
            <p:nvPr/>
          </p:nvSpPr>
          <p:spPr bwMode="auto">
            <a:xfrm>
              <a:off x="15727631"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3"/>
            </a:solidFill>
            <a:ln>
              <a:noFill/>
            </a:ln>
            <a:effectLst/>
            <a:extLst/>
          </p:spPr>
          <p:txBody>
            <a:bodyPr wrap="none" anchor="ctr"/>
            <a:lstStyle/>
            <a:p>
              <a:endParaRPr lang="en-US" sz="13800"/>
            </a:p>
          </p:txBody>
        </p:sp>
        <p:sp>
          <p:nvSpPr>
            <p:cNvPr id="868" name="Freeform 201"/>
            <p:cNvSpPr>
              <a:spLocks noChangeArrowheads="1"/>
            </p:cNvSpPr>
            <p:nvPr/>
          </p:nvSpPr>
          <p:spPr bwMode="auto">
            <a:xfrm>
              <a:off x="15727631"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3"/>
            </a:solidFill>
            <a:ln>
              <a:noFill/>
            </a:ln>
            <a:effectLst/>
            <a:extLst/>
          </p:spPr>
          <p:txBody>
            <a:bodyPr wrap="none" anchor="ctr"/>
            <a:lstStyle/>
            <a:p>
              <a:endParaRPr lang="en-US" sz="13800"/>
            </a:p>
          </p:txBody>
        </p:sp>
        <p:sp>
          <p:nvSpPr>
            <p:cNvPr id="869" name="Freeform 212"/>
            <p:cNvSpPr>
              <a:spLocks noChangeArrowheads="1"/>
            </p:cNvSpPr>
            <p:nvPr/>
          </p:nvSpPr>
          <p:spPr bwMode="auto">
            <a:xfrm>
              <a:off x="16579572" y="7929259"/>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0" name="Freeform 213"/>
            <p:cNvSpPr>
              <a:spLocks noChangeArrowheads="1"/>
            </p:cNvSpPr>
            <p:nvPr/>
          </p:nvSpPr>
          <p:spPr bwMode="auto">
            <a:xfrm>
              <a:off x="16579572" y="7466096"/>
              <a:ext cx="377369" cy="394547"/>
            </a:xfrm>
            <a:custGeom>
              <a:avLst/>
              <a:gdLst>
                <a:gd name="T0" fmla="*/ 296 w 297"/>
                <a:gd name="T1" fmla="*/ 0 h 307"/>
                <a:gd name="T2" fmla="*/ 0 w 297"/>
                <a:gd name="T3" fmla="*/ 0 h 307"/>
                <a:gd name="T4" fmla="*/ 0 w 297"/>
                <a:gd name="T5" fmla="*/ 306 h 307"/>
                <a:gd name="T6" fmla="*/ 296 w 297"/>
                <a:gd name="T7" fmla="*/ 306 h 307"/>
                <a:gd name="T8" fmla="*/ 296 w 297"/>
                <a:gd name="T9" fmla="*/ 0 h 307"/>
              </a:gdLst>
              <a:ahLst/>
              <a:cxnLst>
                <a:cxn ang="0">
                  <a:pos x="T0" y="T1"/>
                </a:cxn>
                <a:cxn ang="0">
                  <a:pos x="T2" y="T3"/>
                </a:cxn>
                <a:cxn ang="0">
                  <a:pos x="T4" y="T5"/>
                </a:cxn>
                <a:cxn ang="0">
                  <a:pos x="T6" y="T7"/>
                </a:cxn>
                <a:cxn ang="0">
                  <a:pos x="T8" y="T9"/>
                </a:cxn>
              </a:cxnLst>
              <a:rect l="0" t="0" r="r" b="b"/>
              <a:pathLst>
                <a:path w="297" h="307">
                  <a:moveTo>
                    <a:pt x="296" y="0"/>
                  </a:moveTo>
                  <a:lnTo>
                    <a:pt x="0" y="0"/>
                  </a:lnTo>
                  <a:lnTo>
                    <a:pt x="0" y="306"/>
                  </a:lnTo>
                  <a:lnTo>
                    <a:pt x="296" y="306"/>
                  </a:lnTo>
                  <a:lnTo>
                    <a:pt x="296" y="0"/>
                  </a:lnTo>
                </a:path>
              </a:pathLst>
            </a:custGeom>
            <a:solidFill>
              <a:schemeClr val="accent4"/>
            </a:solidFill>
            <a:ln>
              <a:noFill/>
            </a:ln>
            <a:effectLst/>
            <a:extLst/>
          </p:spPr>
          <p:txBody>
            <a:bodyPr wrap="none" anchor="ctr"/>
            <a:lstStyle/>
            <a:p>
              <a:endParaRPr lang="en-US" sz="13800"/>
            </a:p>
          </p:txBody>
        </p:sp>
        <p:sp>
          <p:nvSpPr>
            <p:cNvPr id="871" name="Freeform 220"/>
            <p:cNvSpPr>
              <a:spLocks noChangeArrowheads="1"/>
            </p:cNvSpPr>
            <p:nvPr/>
          </p:nvSpPr>
          <p:spPr bwMode="auto">
            <a:xfrm>
              <a:off x="17042707"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2" name="Freeform 221"/>
            <p:cNvSpPr>
              <a:spLocks noChangeArrowheads="1"/>
            </p:cNvSpPr>
            <p:nvPr/>
          </p:nvSpPr>
          <p:spPr bwMode="auto">
            <a:xfrm>
              <a:off x="17042707"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3" name="Freeform 222"/>
            <p:cNvSpPr>
              <a:spLocks noChangeArrowheads="1"/>
            </p:cNvSpPr>
            <p:nvPr/>
          </p:nvSpPr>
          <p:spPr bwMode="auto">
            <a:xfrm>
              <a:off x="17042707"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4" name="Freeform 228"/>
            <p:cNvSpPr>
              <a:spLocks noChangeArrowheads="1"/>
            </p:cNvSpPr>
            <p:nvPr/>
          </p:nvSpPr>
          <p:spPr bwMode="auto">
            <a:xfrm>
              <a:off x="17505843"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5" name="Freeform 229"/>
            <p:cNvSpPr>
              <a:spLocks noChangeArrowheads="1"/>
            </p:cNvSpPr>
            <p:nvPr/>
          </p:nvSpPr>
          <p:spPr bwMode="auto">
            <a:xfrm>
              <a:off x="17505843"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76" name="Freeform 230"/>
            <p:cNvSpPr>
              <a:spLocks noChangeArrowheads="1"/>
            </p:cNvSpPr>
            <p:nvPr/>
          </p:nvSpPr>
          <p:spPr bwMode="auto">
            <a:xfrm>
              <a:off x="17505843" y="7014364"/>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7" name="Freeform 231"/>
            <p:cNvSpPr>
              <a:spLocks noChangeArrowheads="1"/>
            </p:cNvSpPr>
            <p:nvPr/>
          </p:nvSpPr>
          <p:spPr bwMode="auto">
            <a:xfrm>
              <a:off x="17505843" y="6551199"/>
              <a:ext cx="383089" cy="377394"/>
            </a:xfrm>
            <a:custGeom>
              <a:avLst/>
              <a:gdLst>
                <a:gd name="T0" fmla="*/ 297 w 298"/>
                <a:gd name="T1" fmla="*/ 0 h 297"/>
                <a:gd name="T2" fmla="*/ 0 w 298"/>
                <a:gd name="T3" fmla="*/ 0 h 297"/>
                <a:gd name="T4" fmla="*/ 0 w 298"/>
                <a:gd name="T5" fmla="*/ 296 h 297"/>
                <a:gd name="T6" fmla="*/ 297 w 298"/>
                <a:gd name="T7" fmla="*/ 296 h 297"/>
                <a:gd name="T8" fmla="*/ 297 w 298"/>
                <a:gd name="T9" fmla="*/ 0 h 297"/>
              </a:gdLst>
              <a:ahLst/>
              <a:cxnLst>
                <a:cxn ang="0">
                  <a:pos x="T0" y="T1"/>
                </a:cxn>
                <a:cxn ang="0">
                  <a:pos x="T2" y="T3"/>
                </a:cxn>
                <a:cxn ang="0">
                  <a:pos x="T4" y="T5"/>
                </a:cxn>
                <a:cxn ang="0">
                  <a:pos x="T6" y="T7"/>
                </a:cxn>
                <a:cxn ang="0">
                  <a:pos x="T8" y="T9"/>
                </a:cxn>
              </a:cxnLst>
              <a:rect l="0" t="0" r="r" b="b"/>
              <a:pathLst>
                <a:path w="298" h="297">
                  <a:moveTo>
                    <a:pt x="297" y="0"/>
                  </a:moveTo>
                  <a:lnTo>
                    <a:pt x="0" y="0"/>
                  </a:lnTo>
                  <a:lnTo>
                    <a:pt x="0" y="296"/>
                  </a:lnTo>
                  <a:lnTo>
                    <a:pt x="297" y="296"/>
                  </a:lnTo>
                  <a:lnTo>
                    <a:pt x="297" y="0"/>
                  </a:lnTo>
                </a:path>
              </a:pathLst>
            </a:custGeom>
            <a:solidFill>
              <a:schemeClr val="accent4"/>
            </a:solidFill>
            <a:ln>
              <a:noFill/>
            </a:ln>
            <a:effectLst/>
            <a:extLst/>
          </p:spPr>
          <p:txBody>
            <a:bodyPr wrap="none" anchor="ctr"/>
            <a:lstStyle/>
            <a:p>
              <a:endParaRPr lang="en-US" sz="13800"/>
            </a:p>
          </p:txBody>
        </p:sp>
        <p:sp>
          <p:nvSpPr>
            <p:cNvPr id="878" name="Freeform 232"/>
            <p:cNvSpPr>
              <a:spLocks noChangeArrowheads="1"/>
            </p:cNvSpPr>
            <p:nvPr/>
          </p:nvSpPr>
          <p:spPr bwMode="auto">
            <a:xfrm>
              <a:off x="17505843" y="6088032"/>
              <a:ext cx="383089" cy="383111"/>
            </a:xfrm>
            <a:custGeom>
              <a:avLst/>
              <a:gdLst>
                <a:gd name="T0" fmla="*/ 297 w 298"/>
                <a:gd name="T1" fmla="*/ 0 h 298"/>
                <a:gd name="T2" fmla="*/ 0 w 298"/>
                <a:gd name="T3" fmla="*/ 0 h 298"/>
                <a:gd name="T4" fmla="*/ 0 w 298"/>
                <a:gd name="T5" fmla="*/ 297 h 298"/>
                <a:gd name="T6" fmla="*/ 297 w 298"/>
                <a:gd name="T7" fmla="*/ 297 h 298"/>
                <a:gd name="T8" fmla="*/ 297 w 298"/>
                <a:gd name="T9" fmla="*/ 0 h 298"/>
              </a:gdLst>
              <a:ahLst/>
              <a:cxnLst>
                <a:cxn ang="0">
                  <a:pos x="T0" y="T1"/>
                </a:cxn>
                <a:cxn ang="0">
                  <a:pos x="T2" y="T3"/>
                </a:cxn>
                <a:cxn ang="0">
                  <a:pos x="T4" y="T5"/>
                </a:cxn>
                <a:cxn ang="0">
                  <a:pos x="T6" y="T7"/>
                </a:cxn>
                <a:cxn ang="0">
                  <a:pos x="T8" y="T9"/>
                </a:cxn>
              </a:cxnLst>
              <a:rect l="0" t="0" r="r" b="b"/>
              <a:pathLst>
                <a:path w="298" h="298">
                  <a:moveTo>
                    <a:pt x="297" y="0"/>
                  </a:moveTo>
                  <a:lnTo>
                    <a:pt x="0" y="0"/>
                  </a:lnTo>
                  <a:lnTo>
                    <a:pt x="0" y="297"/>
                  </a:lnTo>
                  <a:lnTo>
                    <a:pt x="297" y="297"/>
                  </a:lnTo>
                  <a:lnTo>
                    <a:pt x="297" y="0"/>
                  </a:lnTo>
                </a:path>
              </a:pathLst>
            </a:custGeom>
            <a:solidFill>
              <a:schemeClr val="accent4"/>
            </a:solidFill>
            <a:ln>
              <a:noFill/>
            </a:ln>
            <a:effectLst/>
            <a:extLst/>
          </p:spPr>
          <p:txBody>
            <a:bodyPr wrap="none" anchor="ctr"/>
            <a:lstStyle/>
            <a:p>
              <a:endParaRPr lang="en-US" sz="13800"/>
            </a:p>
          </p:txBody>
        </p:sp>
        <p:sp>
          <p:nvSpPr>
            <p:cNvPr id="879" name="Freeform 236"/>
            <p:cNvSpPr>
              <a:spLocks noChangeArrowheads="1"/>
            </p:cNvSpPr>
            <p:nvPr/>
          </p:nvSpPr>
          <p:spPr bwMode="auto">
            <a:xfrm>
              <a:off x="17968979"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0" name="Freeform 237"/>
            <p:cNvSpPr>
              <a:spLocks noChangeArrowheads="1"/>
            </p:cNvSpPr>
            <p:nvPr/>
          </p:nvSpPr>
          <p:spPr bwMode="auto">
            <a:xfrm>
              <a:off x="17968979" y="7466096"/>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1" name="Freeform 244"/>
            <p:cNvSpPr>
              <a:spLocks noChangeArrowheads="1"/>
            </p:cNvSpPr>
            <p:nvPr/>
          </p:nvSpPr>
          <p:spPr bwMode="auto">
            <a:xfrm>
              <a:off x="18432115" y="7929259"/>
              <a:ext cx="383089" cy="394547"/>
            </a:xfrm>
            <a:custGeom>
              <a:avLst/>
              <a:gdLst>
                <a:gd name="T0" fmla="*/ 297 w 298"/>
                <a:gd name="T1" fmla="*/ 0 h 307"/>
                <a:gd name="T2" fmla="*/ 0 w 298"/>
                <a:gd name="T3" fmla="*/ 0 h 307"/>
                <a:gd name="T4" fmla="*/ 0 w 298"/>
                <a:gd name="T5" fmla="*/ 306 h 307"/>
                <a:gd name="T6" fmla="*/ 297 w 298"/>
                <a:gd name="T7" fmla="*/ 306 h 307"/>
                <a:gd name="T8" fmla="*/ 297 w 298"/>
                <a:gd name="T9" fmla="*/ 0 h 307"/>
              </a:gdLst>
              <a:ahLst/>
              <a:cxnLst>
                <a:cxn ang="0">
                  <a:pos x="T0" y="T1"/>
                </a:cxn>
                <a:cxn ang="0">
                  <a:pos x="T2" y="T3"/>
                </a:cxn>
                <a:cxn ang="0">
                  <a:pos x="T4" y="T5"/>
                </a:cxn>
                <a:cxn ang="0">
                  <a:pos x="T6" y="T7"/>
                </a:cxn>
                <a:cxn ang="0">
                  <a:pos x="T8" y="T9"/>
                </a:cxn>
              </a:cxnLst>
              <a:rect l="0" t="0" r="r" b="b"/>
              <a:pathLst>
                <a:path w="298" h="307">
                  <a:moveTo>
                    <a:pt x="297" y="0"/>
                  </a:moveTo>
                  <a:lnTo>
                    <a:pt x="0" y="0"/>
                  </a:lnTo>
                  <a:lnTo>
                    <a:pt x="0" y="306"/>
                  </a:lnTo>
                  <a:lnTo>
                    <a:pt x="297" y="306"/>
                  </a:lnTo>
                  <a:lnTo>
                    <a:pt x="297" y="0"/>
                  </a:lnTo>
                </a:path>
              </a:pathLst>
            </a:custGeom>
            <a:solidFill>
              <a:schemeClr val="accent4"/>
            </a:solidFill>
            <a:ln>
              <a:noFill/>
            </a:ln>
            <a:effectLst/>
            <a:extLst/>
          </p:spPr>
          <p:txBody>
            <a:bodyPr wrap="none" anchor="ctr"/>
            <a:lstStyle/>
            <a:p>
              <a:endParaRPr lang="en-US" sz="13800"/>
            </a:p>
          </p:txBody>
        </p:sp>
        <p:sp>
          <p:nvSpPr>
            <p:cNvPr id="882" name="Freeform 252"/>
            <p:cNvSpPr>
              <a:spLocks noChangeArrowheads="1"/>
            </p:cNvSpPr>
            <p:nvPr/>
          </p:nvSpPr>
          <p:spPr bwMode="auto">
            <a:xfrm>
              <a:off x="18895253"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3" name="Freeform 253"/>
            <p:cNvSpPr>
              <a:spLocks noChangeArrowheads="1"/>
            </p:cNvSpPr>
            <p:nvPr/>
          </p:nvSpPr>
          <p:spPr bwMode="auto">
            <a:xfrm>
              <a:off x="18895253"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4" name="Freeform 254"/>
            <p:cNvSpPr>
              <a:spLocks noChangeArrowheads="1"/>
            </p:cNvSpPr>
            <p:nvPr/>
          </p:nvSpPr>
          <p:spPr bwMode="auto">
            <a:xfrm>
              <a:off x="18895253"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5" name="Freeform 260"/>
            <p:cNvSpPr>
              <a:spLocks noChangeArrowheads="1"/>
            </p:cNvSpPr>
            <p:nvPr/>
          </p:nvSpPr>
          <p:spPr bwMode="auto">
            <a:xfrm>
              <a:off x="19358389"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6" name="Freeform 261"/>
            <p:cNvSpPr>
              <a:spLocks noChangeArrowheads="1"/>
            </p:cNvSpPr>
            <p:nvPr/>
          </p:nvSpPr>
          <p:spPr bwMode="auto">
            <a:xfrm>
              <a:off x="19358389"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87" name="Freeform 262"/>
            <p:cNvSpPr>
              <a:spLocks noChangeArrowheads="1"/>
            </p:cNvSpPr>
            <p:nvPr/>
          </p:nvSpPr>
          <p:spPr bwMode="auto">
            <a:xfrm>
              <a:off x="19358389"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88" name="Freeform 263"/>
            <p:cNvSpPr>
              <a:spLocks noChangeArrowheads="1"/>
            </p:cNvSpPr>
            <p:nvPr/>
          </p:nvSpPr>
          <p:spPr bwMode="auto">
            <a:xfrm>
              <a:off x="19358389"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sp>
          <p:nvSpPr>
            <p:cNvPr id="889" name="Freeform 264"/>
            <p:cNvSpPr>
              <a:spLocks noChangeArrowheads="1"/>
            </p:cNvSpPr>
            <p:nvPr/>
          </p:nvSpPr>
          <p:spPr bwMode="auto">
            <a:xfrm>
              <a:off x="19358389" y="6088032"/>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0" name="Freeform 265"/>
            <p:cNvSpPr>
              <a:spLocks noChangeArrowheads="1"/>
            </p:cNvSpPr>
            <p:nvPr/>
          </p:nvSpPr>
          <p:spPr bwMode="auto">
            <a:xfrm>
              <a:off x="19358389" y="5624867"/>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1" name="Freeform 266"/>
            <p:cNvSpPr>
              <a:spLocks noChangeArrowheads="1"/>
            </p:cNvSpPr>
            <p:nvPr/>
          </p:nvSpPr>
          <p:spPr bwMode="auto">
            <a:xfrm>
              <a:off x="19358389" y="5155983"/>
              <a:ext cx="394522" cy="388830"/>
            </a:xfrm>
            <a:custGeom>
              <a:avLst/>
              <a:gdLst>
                <a:gd name="T0" fmla="*/ 306 w 307"/>
                <a:gd name="T1" fmla="*/ 0 h 306"/>
                <a:gd name="T2" fmla="*/ 0 w 307"/>
                <a:gd name="T3" fmla="*/ 0 h 306"/>
                <a:gd name="T4" fmla="*/ 0 w 307"/>
                <a:gd name="T5" fmla="*/ 305 h 306"/>
                <a:gd name="T6" fmla="*/ 306 w 307"/>
                <a:gd name="T7" fmla="*/ 305 h 306"/>
                <a:gd name="T8" fmla="*/ 306 w 307"/>
                <a:gd name="T9" fmla="*/ 0 h 306"/>
              </a:gdLst>
              <a:ahLst/>
              <a:cxnLst>
                <a:cxn ang="0">
                  <a:pos x="T0" y="T1"/>
                </a:cxn>
                <a:cxn ang="0">
                  <a:pos x="T2" y="T3"/>
                </a:cxn>
                <a:cxn ang="0">
                  <a:pos x="T4" y="T5"/>
                </a:cxn>
                <a:cxn ang="0">
                  <a:pos x="T6" y="T7"/>
                </a:cxn>
                <a:cxn ang="0">
                  <a:pos x="T8" y="T9"/>
                </a:cxn>
              </a:cxnLst>
              <a:rect l="0" t="0" r="r" b="b"/>
              <a:pathLst>
                <a:path w="307" h="306">
                  <a:moveTo>
                    <a:pt x="306" y="0"/>
                  </a:moveTo>
                  <a:lnTo>
                    <a:pt x="0" y="0"/>
                  </a:lnTo>
                  <a:lnTo>
                    <a:pt x="0" y="305"/>
                  </a:lnTo>
                  <a:lnTo>
                    <a:pt x="306" y="305"/>
                  </a:lnTo>
                  <a:lnTo>
                    <a:pt x="306" y="0"/>
                  </a:lnTo>
                </a:path>
              </a:pathLst>
            </a:custGeom>
            <a:solidFill>
              <a:schemeClr val="accent4"/>
            </a:solidFill>
            <a:ln>
              <a:noFill/>
            </a:ln>
            <a:effectLst/>
            <a:extLst/>
          </p:spPr>
          <p:txBody>
            <a:bodyPr wrap="none" anchor="ctr"/>
            <a:lstStyle/>
            <a:p>
              <a:endParaRPr lang="en-US" sz="13800"/>
            </a:p>
          </p:txBody>
        </p:sp>
        <p:sp>
          <p:nvSpPr>
            <p:cNvPr id="892" name="Freeform 268"/>
            <p:cNvSpPr>
              <a:spLocks noChangeArrowheads="1"/>
            </p:cNvSpPr>
            <p:nvPr/>
          </p:nvSpPr>
          <p:spPr bwMode="auto">
            <a:xfrm>
              <a:off x="19821524" y="7929259"/>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3" name="Freeform 269"/>
            <p:cNvSpPr>
              <a:spLocks noChangeArrowheads="1"/>
            </p:cNvSpPr>
            <p:nvPr/>
          </p:nvSpPr>
          <p:spPr bwMode="auto">
            <a:xfrm>
              <a:off x="19821524" y="7466096"/>
              <a:ext cx="394522" cy="394547"/>
            </a:xfrm>
            <a:custGeom>
              <a:avLst/>
              <a:gdLst>
                <a:gd name="T0" fmla="*/ 306 w 307"/>
                <a:gd name="T1" fmla="*/ 0 h 307"/>
                <a:gd name="T2" fmla="*/ 0 w 307"/>
                <a:gd name="T3" fmla="*/ 0 h 307"/>
                <a:gd name="T4" fmla="*/ 0 w 307"/>
                <a:gd name="T5" fmla="*/ 306 h 307"/>
                <a:gd name="T6" fmla="*/ 306 w 307"/>
                <a:gd name="T7" fmla="*/ 306 h 307"/>
                <a:gd name="T8" fmla="*/ 306 w 307"/>
                <a:gd name="T9" fmla="*/ 0 h 307"/>
              </a:gdLst>
              <a:ahLst/>
              <a:cxnLst>
                <a:cxn ang="0">
                  <a:pos x="T0" y="T1"/>
                </a:cxn>
                <a:cxn ang="0">
                  <a:pos x="T2" y="T3"/>
                </a:cxn>
                <a:cxn ang="0">
                  <a:pos x="T4" y="T5"/>
                </a:cxn>
                <a:cxn ang="0">
                  <a:pos x="T6" y="T7"/>
                </a:cxn>
                <a:cxn ang="0">
                  <a:pos x="T8" y="T9"/>
                </a:cxn>
              </a:cxnLst>
              <a:rect l="0" t="0" r="r" b="b"/>
              <a:pathLst>
                <a:path w="307" h="307">
                  <a:moveTo>
                    <a:pt x="306" y="0"/>
                  </a:moveTo>
                  <a:lnTo>
                    <a:pt x="0" y="0"/>
                  </a:lnTo>
                  <a:lnTo>
                    <a:pt x="0" y="306"/>
                  </a:lnTo>
                  <a:lnTo>
                    <a:pt x="306" y="306"/>
                  </a:lnTo>
                  <a:lnTo>
                    <a:pt x="306" y="0"/>
                  </a:lnTo>
                </a:path>
              </a:pathLst>
            </a:custGeom>
            <a:solidFill>
              <a:schemeClr val="accent4"/>
            </a:solidFill>
            <a:ln>
              <a:noFill/>
            </a:ln>
            <a:effectLst/>
            <a:extLst/>
          </p:spPr>
          <p:txBody>
            <a:bodyPr wrap="none" anchor="ctr"/>
            <a:lstStyle/>
            <a:p>
              <a:endParaRPr lang="en-US" sz="13800"/>
            </a:p>
          </p:txBody>
        </p:sp>
        <p:sp>
          <p:nvSpPr>
            <p:cNvPr id="894" name="Freeform 270"/>
            <p:cNvSpPr>
              <a:spLocks noChangeArrowheads="1"/>
            </p:cNvSpPr>
            <p:nvPr/>
          </p:nvSpPr>
          <p:spPr bwMode="auto">
            <a:xfrm>
              <a:off x="19821524" y="7014364"/>
              <a:ext cx="394522" cy="383111"/>
            </a:xfrm>
            <a:custGeom>
              <a:avLst/>
              <a:gdLst>
                <a:gd name="T0" fmla="*/ 306 w 307"/>
                <a:gd name="T1" fmla="*/ 0 h 298"/>
                <a:gd name="T2" fmla="*/ 0 w 307"/>
                <a:gd name="T3" fmla="*/ 0 h 298"/>
                <a:gd name="T4" fmla="*/ 0 w 307"/>
                <a:gd name="T5" fmla="*/ 297 h 298"/>
                <a:gd name="T6" fmla="*/ 306 w 307"/>
                <a:gd name="T7" fmla="*/ 297 h 298"/>
                <a:gd name="T8" fmla="*/ 306 w 307"/>
                <a:gd name="T9" fmla="*/ 0 h 298"/>
              </a:gdLst>
              <a:ahLst/>
              <a:cxnLst>
                <a:cxn ang="0">
                  <a:pos x="T0" y="T1"/>
                </a:cxn>
                <a:cxn ang="0">
                  <a:pos x="T2" y="T3"/>
                </a:cxn>
                <a:cxn ang="0">
                  <a:pos x="T4" y="T5"/>
                </a:cxn>
                <a:cxn ang="0">
                  <a:pos x="T6" y="T7"/>
                </a:cxn>
                <a:cxn ang="0">
                  <a:pos x="T8" y="T9"/>
                </a:cxn>
              </a:cxnLst>
              <a:rect l="0" t="0" r="r" b="b"/>
              <a:pathLst>
                <a:path w="307" h="298">
                  <a:moveTo>
                    <a:pt x="306" y="0"/>
                  </a:moveTo>
                  <a:lnTo>
                    <a:pt x="0" y="0"/>
                  </a:lnTo>
                  <a:lnTo>
                    <a:pt x="0" y="297"/>
                  </a:lnTo>
                  <a:lnTo>
                    <a:pt x="306" y="297"/>
                  </a:lnTo>
                  <a:lnTo>
                    <a:pt x="306" y="0"/>
                  </a:lnTo>
                </a:path>
              </a:pathLst>
            </a:custGeom>
            <a:solidFill>
              <a:schemeClr val="accent4"/>
            </a:solidFill>
            <a:ln>
              <a:noFill/>
            </a:ln>
            <a:effectLst/>
            <a:extLst/>
          </p:spPr>
          <p:txBody>
            <a:bodyPr wrap="none" anchor="ctr"/>
            <a:lstStyle/>
            <a:p>
              <a:endParaRPr lang="en-US" sz="13800"/>
            </a:p>
          </p:txBody>
        </p:sp>
        <p:sp>
          <p:nvSpPr>
            <p:cNvPr id="895" name="Freeform 271"/>
            <p:cNvSpPr>
              <a:spLocks noChangeArrowheads="1"/>
            </p:cNvSpPr>
            <p:nvPr/>
          </p:nvSpPr>
          <p:spPr bwMode="auto">
            <a:xfrm>
              <a:off x="19821524" y="6551199"/>
              <a:ext cx="394522" cy="377394"/>
            </a:xfrm>
            <a:custGeom>
              <a:avLst/>
              <a:gdLst>
                <a:gd name="T0" fmla="*/ 306 w 307"/>
                <a:gd name="T1" fmla="*/ 0 h 297"/>
                <a:gd name="T2" fmla="*/ 0 w 307"/>
                <a:gd name="T3" fmla="*/ 0 h 297"/>
                <a:gd name="T4" fmla="*/ 0 w 307"/>
                <a:gd name="T5" fmla="*/ 296 h 297"/>
                <a:gd name="T6" fmla="*/ 306 w 307"/>
                <a:gd name="T7" fmla="*/ 296 h 297"/>
                <a:gd name="T8" fmla="*/ 306 w 307"/>
                <a:gd name="T9" fmla="*/ 0 h 297"/>
              </a:gdLst>
              <a:ahLst/>
              <a:cxnLst>
                <a:cxn ang="0">
                  <a:pos x="T0" y="T1"/>
                </a:cxn>
                <a:cxn ang="0">
                  <a:pos x="T2" y="T3"/>
                </a:cxn>
                <a:cxn ang="0">
                  <a:pos x="T4" y="T5"/>
                </a:cxn>
                <a:cxn ang="0">
                  <a:pos x="T6" y="T7"/>
                </a:cxn>
                <a:cxn ang="0">
                  <a:pos x="T8" y="T9"/>
                </a:cxn>
              </a:cxnLst>
              <a:rect l="0" t="0" r="r" b="b"/>
              <a:pathLst>
                <a:path w="307" h="297">
                  <a:moveTo>
                    <a:pt x="306" y="0"/>
                  </a:moveTo>
                  <a:lnTo>
                    <a:pt x="0" y="0"/>
                  </a:lnTo>
                  <a:lnTo>
                    <a:pt x="0" y="296"/>
                  </a:lnTo>
                  <a:lnTo>
                    <a:pt x="306" y="296"/>
                  </a:lnTo>
                  <a:lnTo>
                    <a:pt x="306" y="0"/>
                  </a:lnTo>
                </a:path>
              </a:pathLst>
            </a:custGeom>
            <a:solidFill>
              <a:schemeClr val="accent4"/>
            </a:solidFill>
            <a:ln>
              <a:noFill/>
            </a:ln>
            <a:effectLst/>
            <a:extLst/>
          </p:spPr>
          <p:txBody>
            <a:bodyPr wrap="none" anchor="ctr"/>
            <a:lstStyle/>
            <a:p>
              <a:endParaRPr lang="en-US" sz="13800"/>
            </a:p>
          </p:txBody>
        </p:sp>
      </p:grpSp>
      <p:grpSp>
        <p:nvGrpSpPr>
          <p:cNvPr id="14" name="Group 13"/>
          <p:cNvGrpSpPr/>
          <p:nvPr/>
        </p:nvGrpSpPr>
        <p:grpSpPr>
          <a:xfrm>
            <a:off x="16903477" y="998401"/>
            <a:ext cx="6830901" cy="3442256"/>
            <a:chOff x="16903477" y="998401"/>
            <a:chExt cx="6830901" cy="3442256"/>
          </a:xfrm>
        </p:grpSpPr>
        <p:sp>
          <p:nvSpPr>
            <p:cNvPr id="978" name="Text Box 82"/>
            <p:cNvSpPr txBox="1">
              <a:spLocks noChangeArrowheads="1"/>
            </p:cNvSpPr>
            <p:nvPr/>
          </p:nvSpPr>
          <p:spPr bwMode="auto">
            <a:xfrm>
              <a:off x="21738639" y="2038196"/>
              <a:ext cx="1995739" cy="12311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spAutoFit/>
            </a:bodyP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5pPr>
              <a:lvl6pPr marL="25146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6pPr>
              <a:lvl7pPr marL="29718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7pPr>
              <a:lvl8pPr marL="34290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8pPr>
              <a:lvl9pPr marL="3886200" indent="-228600" fontAlgn="base" hangingPunct="0">
                <a:lnSpc>
                  <a:spcPct val="93000"/>
                </a:lnSpc>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charset="0"/>
                  <a:ea typeface="SimSun" charset="0"/>
                  <a:cs typeface="SimSun" charset="0"/>
                </a:defRPr>
              </a:lvl9pPr>
            </a:lstStyle>
            <a:p>
              <a:r>
                <a:rPr lang="en-US" sz="8000" dirty="0">
                  <a:solidFill>
                    <a:schemeClr val="tx2"/>
                  </a:solidFill>
                  <a:latin typeface="Lato Regular"/>
                  <a:cs typeface="Lato Regular"/>
                </a:rPr>
                <a:t>55%</a:t>
              </a:r>
            </a:p>
          </p:txBody>
        </p:sp>
        <p:grpSp>
          <p:nvGrpSpPr>
            <p:cNvPr id="979" name="Group 978"/>
            <p:cNvGrpSpPr/>
            <p:nvPr/>
          </p:nvGrpSpPr>
          <p:grpSpPr>
            <a:xfrm>
              <a:off x="16918371" y="1500971"/>
              <a:ext cx="480368" cy="521366"/>
              <a:chOff x="10067668" y="4989621"/>
              <a:chExt cx="844417" cy="916486"/>
            </a:xfrm>
            <a:solidFill>
              <a:schemeClr val="accent1"/>
            </a:solidFill>
          </p:grpSpPr>
          <p:sp>
            <p:nvSpPr>
              <p:cNvPr id="1057" name="Freeform 32"/>
              <p:cNvSpPr>
                <a:spLocks noChangeArrowheads="1"/>
              </p:cNvSpPr>
              <p:nvPr/>
            </p:nvSpPr>
            <p:spPr bwMode="auto">
              <a:xfrm>
                <a:off x="1025095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4" y="320"/>
                      <a:pt x="163" y="320"/>
                    </a:cubicBezTo>
                    <a:cubicBezTo>
                      <a:pt x="73" y="320"/>
                      <a:pt x="0" y="248"/>
                      <a:pt x="0" y="157"/>
                    </a:cubicBezTo>
                    <a:cubicBezTo>
                      <a:pt x="0" y="67"/>
                      <a:pt x="73" y="0"/>
                      <a:pt x="163" y="0"/>
                    </a:cubicBezTo>
                    <a:cubicBezTo>
                      <a:pt x="254"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8" name="Freeform 33"/>
              <p:cNvSpPr>
                <a:spLocks noChangeArrowheads="1"/>
              </p:cNvSpPr>
              <p:nvPr/>
            </p:nvSpPr>
            <p:spPr bwMode="auto">
              <a:xfrm>
                <a:off x="10067668" y="5421681"/>
                <a:ext cx="844417" cy="484426"/>
              </a:xfrm>
              <a:custGeom>
                <a:avLst/>
                <a:gdLst>
                  <a:gd name="T0" fmla="*/ 434 w 568"/>
                  <a:gd name="T1" fmla="*/ 0 h 327"/>
                  <a:gd name="T2" fmla="*/ 434 w 568"/>
                  <a:gd name="T3" fmla="*/ 0 h 327"/>
                  <a:gd name="T4" fmla="*/ 434 w 568"/>
                  <a:gd name="T5" fmla="*/ 0 h 327"/>
                  <a:gd name="T6" fmla="*/ 283 w 568"/>
                  <a:gd name="T7" fmla="*/ 66 h 327"/>
                  <a:gd name="T8" fmla="*/ 132 w 568"/>
                  <a:gd name="T9" fmla="*/ 0 h 327"/>
                  <a:gd name="T10" fmla="*/ 132 w 568"/>
                  <a:gd name="T11" fmla="*/ 0 h 327"/>
                  <a:gd name="T12" fmla="*/ 0 w 568"/>
                  <a:gd name="T13" fmla="*/ 133 h 327"/>
                  <a:gd name="T14" fmla="*/ 0 w 568"/>
                  <a:gd name="T15" fmla="*/ 326 h 327"/>
                  <a:gd name="T16" fmla="*/ 96 w 568"/>
                  <a:gd name="T17" fmla="*/ 326 h 327"/>
                  <a:gd name="T18" fmla="*/ 96 w 568"/>
                  <a:gd name="T19" fmla="*/ 217 h 327"/>
                  <a:gd name="T20" fmla="*/ 114 w 568"/>
                  <a:gd name="T21" fmla="*/ 205 h 327"/>
                  <a:gd name="T22" fmla="*/ 126 w 568"/>
                  <a:gd name="T23" fmla="*/ 217 h 327"/>
                  <a:gd name="T24" fmla="*/ 126 w 568"/>
                  <a:gd name="T25" fmla="*/ 326 h 327"/>
                  <a:gd name="T26" fmla="*/ 440 w 568"/>
                  <a:gd name="T27" fmla="*/ 326 h 327"/>
                  <a:gd name="T28" fmla="*/ 440 w 568"/>
                  <a:gd name="T29" fmla="*/ 217 h 327"/>
                  <a:gd name="T30" fmla="*/ 458 w 568"/>
                  <a:gd name="T31" fmla="*/ 205 h 327"/>
                  <a:gd name="T32" fmla="*/ 470 w 568"/>
                  <a:gd name="T33" fmla="*/ 217 h 327"/>
                  <a:gd name="T34" fmla="*/ 470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lnTo>
                      <a:pt x="434" y="0"/>
                    </a:lnTo>
                    <a:cubicBezTo>
                      <a:pt x="398" y="42"/>
                      <a:pt x="343" y="66"/>
                      <a:pt x="283" y="66"/>
                    </a:cubicBezTo>
                    <a:cubicBezTo>
                      <a:pt x="223" y="66"/>
                      <a:pt x="169" y="42"/>
                      <a:pt x="132" y="0"/>
                    </a:cubicBezTo>
                    <a:lnTo>
                      <a:pt x="132" y="0"/>
                    </a:lnTo>
                    <a:cubicBezTo>
                      <a:pt x="60" y="0"/>
                      <a:pt x="0" y="60"/>
                      <a:pt x="0" y="133"/>
                    </a:cubicBezTo>
                    <a:cubicBezTo>
                      <a:pt x="0" y="326"/>
                      <a:pt x="0" y="326"/>
                      <a:pt x="0" y="326"/>
                    </a:cubicBezTo>
                    <a:cubicBezTo>
                      <a:pt x="96" y="326"/>
                      <a:pt x="96" y="326"/>
                      <a:pt x="96" y="326"/>
                    </a:cubicBezTo>
                    <a:cubicBezTo>
                      <a:pt x="96" y="217"/>
                      <a:pt x="96" y="217"/>
                      <a:pt x="96" y="217"/>
                    </a:cubicBezTo>
                    <a:cubicBezTo>
                      <a:pt x="96" y="211"/>
                      <a:pt x="102" y="205"/>
                      <a:pt x="114" y="205"/>
                    </a:cubicBezTo>
                    <a:cubicBezTo>
                      <a:pt x="120"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8" y="205"/>
                    </a:cubicBezTo>
                    <a:cubicBezTo>
                      <a:pt x="464" y="205"/>
                      <a:pt x="470" y="211"/>
                      <a:pt x="470" y="217"/>
                    </a:cubicBezTo>
                    <a:cubicBezTo>
                      <a:pt x="470" y="326"/>
                      <a:pt x="470" y="326"/>
                      <a:pt x="470" y="326"/>
                    </a:cubicBezTo>
                    <a:cubicBezTo>
                      <a:pt x="567" y="326"/>
                      <a:pt x="567" y="326"/>
                      <a:pt x="567" y="326"/>
                    </a:cubicBezTo>
                    <a:cubicBezTo>
                      <a:pt x="567" y="133"/>
                      <a:pt x="567" y="133"/>
                      <a:pt x="567" y="133"/>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0" name="Group 979"/>
            <p:cNvGrpSpPr/>
            <p:nvPr/>
          </p:nvGrpSpPr>
          <p:grpSpPr>
            <a:xfrm>
              <a:off x="17488108" y="1500971"/>
              <a:ext cx="480370" cy="521366"/>
              <a:chOff x="11069184" y="4989621"/>
              <a:chExt cx="844421" cy="916486"/>
            </a:xfrm>
            <a:solidFill>
              <a:schemeClr val="accent1"/>
            </a:solidFill>
          </p:grpSpPr>
          <p:sp>
            <p:nvSpPr>
              <p:cNvPr id="1055" name="Freeform 34"/>
              <p:cNvSpPr>
                <a:spLocks noChangeArrowheads="1"/>
              </p:cNvSpPr>
              <p:nvPr/>
            </p:nvSpPr>
            <p:spPr bwMode="auto">
              <a:xfrm>
                <a:off x="11252472" y="4989621"/>
                <a:ext cx="484393" cy="477882"/>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8"/>
                      <a:pt x="253" y="320"/>
                      <a:pt x="163" y="320"/>
                    </a:cubicBezTo>
                    <a:cubicBezTo>
                      <a:pt x="72" y="320"/>
                      <a:pt x="0" y="248"/>
                      <a:pt x="0" y="157"/>
                    </a:cubicBezTo>
                    <a:cubicBezTo>
                      <a:pt x="0" y="67"/>
                      <a:pt x="72" y="0"/>
                      <a:pt x="163" y="0"/>
                    </a:cubicBezTo>
                    <a:cubicBezTo>
                      <a:pt x="253" y="0"/>
                      <a:pt x="326" y="67"/>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6" name="Freeform 35"/>
              <p:cNvSpPr>
                <a:spLocks noChangeArrowheads="1"/>
              </p:cNvSpPr>
              <p:nvPr/>
            </p:nvSpPr>
            <p:spPr bwMode="auto">
              <a:xfrm>
                <a:off x="11069184" y="5421681"/>
                <a:ext cx="844421" cy="484426"/>
              </a:xfrm>
              <a:custGeom>
                <a:avLst/>
                <a:gdLst>
                  <a:gd name="T0" fmla="*/ 435 w 569"/>
                  <a:gd name="T1" fmla="*/ 0 h 327"/>
                  <a:gd name="T2" fmla="*/ 435 w 569"/>
                  <a:gd name="T3" fmla="*/ 0 h 327"/>
                  <a:gd name="T4" fmla="*/ 435 w 569"/>
                  <a:gd name="T5" fmla="*/ 0 h 327"/>
                  <a:gd name="T6" fmla="*/ 284 w 569"/>
                  <a:gd name="T7" fmla="*/ 66 h 327"/>
                  <a:gd name="T8" fmla="*/ 133 w 569"/>
                  <a:gd name="T9" fmla="*/ 0 h 327"/>
                  <a:gd name="T10" fmla="*/ 133 w 569"/>
                  <a:gd name="T11" fmla="*/ 0 h 327"/>
                  <a:gd name="T12" fmla="*/ 0 w 569"/>
                  <a:gd name="T13" fmla="*/ 133 h 327"/>
                  <a:gd name="T14" fmla="*/ 0 w 569"/>
                  <a:gd name="T15" fmla="*/ 326 h 327"/>
                  <a:gd name="T16" fmla="*/ 97 w 569"/>
                  <a:gd name="T17" fmla="*/ 326 h 327"/>
                  <a:gd name="T18" fmla="*/ 97 w 569"/>
                  <a:gd name="T19" fmla="*/ 217 h 327"/>
                  <a:gd name="T20" fmla="*/ 109 w 569"/>
                  <a:gd name="T21" fmla="*/ 205 h 327"/>
                  <a:gd name="T22" fmla="*/ 127 w 569"/>
                  <a:gd name="T23" fmla="*/ 217 h 327"/>
                  <a:gd name="T24" fmla="*/ 127 w 569"/>
                  <a:gd name="T25" fmla="*/ 326 h 327"/>
                  <a:gd name="T26" fmla="*/ 441 w 569"/>
                  <a:gd name="T27" fmla="*/ 326 h 327"/>
                  <a:gd name="T28" fmla="*/ 441 w 569"/>
                  <a:gd name="T29" fmla="*/ 217 h 327"/>
                  <a:gd name="T30" fmla="*/ 453 w 569"/>
                  <a:gd name="T31" fmla="*/ 205 h 327"/>
                  <a:gd name="T32" fmla="*/ 471 w 569"/>
                  <a:gd name="T33" fmla="*/ 217 h 327"/>
                  <a:gd name="T34" fmla="*/ 471 w 569"/>
                  <a:gd name="T35" fmla="*/ 326 h 327"/>
                  <a:gd name="T36" fmla="*/ 568 w 569"/>
                  <a:gd name="T37" fmla="*/ 326 h 327"/>
                  <a:gd name="T38" fmla="*/ 568 w 569"/>
                  <a:gd name="T39" fmla="*/ 133 h 327"/>
                  <a:gd name="T40" fmla="*/ 435 w 569"/>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27">
                    <a:moveTo>
                      <a:pt x="435" y="0"/>
                    </a:moveTo>
                    <a:lnTo>
                      <a:pt x="435" y="0"/>
                    </a:lnTo>
                    <a:lnTo>
                      <a:pt x="435" y="0"/>
                    </a:lnTo>
                    <a:cubicBezTo>
                      <a:pt x="399" y="42"/>
                      <a:pt x="344" y="66"/>
                      <a:pt x="284" y="66"/>
                    </a:cubicBezTo>
                    <a:cubicBezTo>
                      <a:pt x="223" y="66"/>
                      <a:pt x="169" y="42"/>
                      <a:pt x="133" y="0"/>
                    </a:cubicBezTo>
                    <a:lnTo>
                      <a:pt x="133" y="0"/>
                    </a:lnTo>
                    <a:cubicBezTo>
                      <a:pt x="61"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47" y="205"/>
                      <a:pt x="453" y="205"/>
                    </a:cubicBezTo>
                    <a:cubicBezTo>
                      <a:pt x="465" y="205"/>
                      <a:pt x="471" y="211"/>
                      <a:pt x="471" y="217"/>
                    </a:cubicBezTo>
                    <a:cubicBezTo>
                      <a:pt x="471" y="326"/>
                      <a:pt x="471" y="326"/>
                      <a:pt x="471" y="326"/>
                    </a:cubicBezTo>
                    <a:cubicBezTo>
                      <a:pt x="568" y="326"/>
                      <a:pt x="568" y="326"/>
                      <a:pt x="568" y="326"/>
                    </a:cubicBezTo>
                    <a:cubicBezTo>
                      <a:pt x="568" y="133"/>
                      <a:pt x="568" y="133"/>
                      <a:pt x="568" y="133"/>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1" name="Group 980"/>
            <p:cNvGrpSpPr/>
            <p:nvPr/>
          </p:nvGrpSpPr>
          <p:grpSpPr>
            <a:xfrm>
              <a:off x="18061571" y="1500971"/>
              <a:ext cx="480370" cy="521366"/>
              <a:chOff x="12077248" y="4989621"/>
              <a:chExt cx="844421" cy="916486"/>
            </a:xfrm>
            <a:solidFill>
              <a:schemeClr val="accent1"/>
            </a:solidFill>
          </p:grpSpPr>
          <p:sp>
            <p:nvSpPr>
              <p:cNvPr id="1053" name="Freeform 36"/>
              <p:cNvSpPr>
                <a:spLocks noChangeArrowheads="1"/>
              </p:cNvSpPr>
              <p:nvPr/>
            </p:nvSpPr>
            <p:spPr bwMode="auto">
              <a:xfrm>
                <a:off x="12253992" y="4989621"/>
                <a:ext cx="477845" cy="477882"/>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8"/>
                      <a:pt x="253" y="320"/>
                      <a:pt x="163" y="320"/>
                    </a:cubicBezTo>
                    <a:cubicBezTo>
                      <a:pt x="72" y="320"/>
                      <a:pt x="0" y="248"/>
                      <a:pt x="0" y="157"/>
                    </a:cubicBezTo>
                    <a:cubicBezTo>
                      <a:pt x="0" y="67"/>
                      <a:pt x="72" y="0"/>
                      <a:pt x="163" y="0"/>
                    </a:cubicBezTo>
                    <a:cubicBezTo>
                      <a:pt x="253" y="0"/>
                      <a:pt x="319" y="67"/>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4" name="Freeform 37"/>
              <p:cNvSpPr>
                <a:spLocks noChangeArrowheads="1"/>
              </p:cNvSpPr>
              <p:nvPr/>
            </p:nvSpPr>
            <p:spPr bwMode="auto">
              <a:xfrm>
                <a:off x="12077248" y="5421681"/>
                <a:ext cx="844421" cy="484426"/>
              </a:xfrm>
              <a:custGeom>
                <a:avLst/>
                <a:gdLst>
                  <a:gd name="T0" fmla="*/ 434 w 568"/>
                  <a:gd name="T1" fmla="*/ 0 h 327"/>
                  <a:gd name="T2" fmla="*/ 434 w 568"/>
                  <a:gd name="T3" fmla="*/ 0 h 327"/>
                  <a:gd name="T4" fmla="*/ 428 w 568"/>
                  <a:gd name="T5" fmla="*/ 0 h 327"/>
                  <a:gd name="T6" fmla="*/ 284 w 568"/>
                  <a:gd name="T7" fmla="*/ 66 h 327"/>
                  <a:gd name="T8" fmla="*/ 133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09 w 568"/>
                  <a:gd name="T21" fmla="*/ 205 h 327"/>
                  <a:gd name="T22" fmla="*/ 127 w 568"/>
                  <a:gd name="T23" fmla="*/ 217 h 327"/>
                  <a:gd name="T24" fmla="*/ 127 w 568"/>
                  <a:gd name="T25" fmla="*/ 326 h 327"/>
                  <a:gd name="T26" fmla="*/ 440 w 568"/>
                  <a:gd name="T27" fmla="*/ 326 h 327"/>
                  <a:gd name="T28" fmla="*/ 440 w 568"/>
                  <a:gd name="T29" fmla="*/ 217 h 327"/>
                  <a:gd name="T30" fmla="*/ 453 w 568"/>
                  <a:gd name="T31" fmla="*/ 205 h 327"/>
                  <a:gd name="T32" fmla="*/ 471 w 568"/>
                  <a:gd name="T33" fmla="*/ 217 h 327"/>
                  <a:gd name="T34" fmla="*/ 471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4" y="66"/>
                    </a:cubicBezTo>
                    <a:cubicBezTo>
                      <a:pt x="223" y="66"/>
                      <a:pt x="169" y="42"/>
                      <a:pt x="133" y="0"/>
                    </a:cubicBezTo>
                    <a:lnTo>
                      <a:pt x="133" y="0"/>
                    </a:lnTo>
                    <a:cubicBezTo>
                      <a:pt x="60" y="0"/>
                      <a:pt x="0" y="60"/>
                      <a:pt x="0" y="133"/>
                    </a:cubicBezTo>
                    <a:cubicBezTo>
                      <a:pt x="0" y="326"/>
                      <a:pt x="0" y="326"/>
                      <a:pt x="0" y="326"/>
                    </a:cubicBezTo>
                    <a:cubicBezTo>
                      <a:pt x="97" y="326"/>
                      <a:pt x="97" y="326"/>
                      <a:pt x="97" y="326"/>
                    </a:cubicBezTo>
                    <a:cubicBezTo>
                      <a:pt x="97" y="217"/>
                      <a:pt x="97" y="217"/>
                      <a:pt x="97" y="217"/>
                    </a:cubicBezTo>
                    <a:cubicBezTo>
                      <a:pt x="97" y="211"/>
                      <a:pt x="103" y="205"/>
                      <a:pt x="109" y="205"/>
                    </a:cubicBezTo>
                    <a:cubicBezTo>
                      <a:pt x="121" y="205"/>
                      <a:pt x="127" y="211"/>
                      <a:pt x="127" y="217"/>
                    </a:cubicBezTo>
                    <a:cubicBezTo>
                      <a:pt x="127" y="326"/>
                      <a:pt x="127" y="326"/>
                      <a:pt x="127" y="326"/>
                    </a:cubicBezTo>
                    <a:cubicBezTo>
                      <a:pt x="440" y="326"/>
                      <a:pt x="440" y="326"/>
                      <a:pt x="440" y="326"/>
                    </a:cubicBezTo>
                    <a:cubicBezTo>
                      <a:pt x="440" y="217"/>
                      <a:pt x="440" y="217"/>
                      <a:pt x="440" y="217"/>
                    </a:cubicBezTo>
                    <a:cubicBezTo>
                      <a:pt x="440" y="211"/>
                      <a:pt x="447" y="205"/>
                      <a:pt x="453"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2" name="Group 981"/>
            <p:cNvGrpSpPr/>
            <p:nvPr/>
          </p:nvGrpSpPr>
          <p:grpSpPr>
            <a:xfrm>
              <a:off x="18631311" y="1500971"/>
              <a:ext cx="480368" cy="521366"/>
              <a:chOff x="13078768" y="4989621"/>
              <a:chExt cx="844417" cy="916486"/>
            </a:xfrm>
            <a:solidFill>
              <a:schemeClr val="accent1"/>
            </a:solidFill>
          </p:grpSpPr>
          <p:sp>
            <p:nvSpPr>
              <p:cNvPr id="1051" name="Freeform 38"/>
              <p:cNvSpPr>
                <a:spLocks noChangeArrowheads="1"/>
              </p:cNvSpPr>
              <p:nvPr/>
            </p:nvSpPr>
            <p:spPr bwMode="auto">
              <a:xfrm>
                <a:off x="13255508" y="4989621"/>
                <a:ext cx="477849" cy="477882"/>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8" y="320"/>
                      <a:pt x="163" y="320"/>
                    </a:cubicBezTo>
                    <a:cubicBezTo>
                      <a:pt x="73" y="320"/>
                      <a:pt x="0" y="248"/>
                      <a:pt x="0" y="157"/>
                    </a:cubicBezTo>
                    <a:cubicBezTo>
                      <a:pt x="0" y="67"/>
                      <a:pt x="73" y="0"/>
                      <a:pt x="163" y="0"/>
                    </a:cubicBezTo>
                    <a:cubicBezTo>
                      <a:pt x="248"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2" name="Freeform 39"/>
              <p:cNvSpPr>
                <a:spLocks noChangeArrowheads="1"/>
              </p:cNvSpPr>
              <p:nvPr/>
            </p:nvSpPr>
            <p:spPr bwMode="auto">
              <a:xfrm>
                <a:off x="13078768" y="5421681"/>
                <a:ext cx="844417" cy="484426"/>
              </a:xfrm>
              <a:custGeom>
                <a:avLst/>
                <a:gdLst>
                  <a:gd name="T0" fmla="*/ 434 w 568"/>
                  <a:gd name="T1" fmla="*/ 0 h 327"/>
                  <a:gd name="T2" fmla="*/ 434 w 568"/>
                  <a:gd name="T3" fmla="*/ 0 h 327"/>
                  <a:gd name="T4" fmla="*/ 428 w 568"/>
                  <a:gd name="T5" fmla="*/ 0 h 327"/>
                  <a:gd name="T6" fmla="*/ 283 w 568"/>
                  <a:gd name="T7" fmla="*/ 66 h 327"/>
                  <a:gd name="T8" fmla="*/ 133 w 568"/>
                  <a:gd name="T9" fmla="*/ 0 h 327"/>
                  <a:gd name="T10" fmla="*/ 133 w 568"/>
                  <a:gd name="T11" fmla="*/ 0 h 327"/>
                  <a:gd name="T12" fmla="*/ 0 w 568"/>
                  <a:gd name="T13" fmla="*/ 133 h 327"/>
                  <a:gd name="T14" fmla="*/ 0 w 568"/>
                  <a:gd name="T15" fmla="*/ 326 h 327"/>
                  <a:gd name="T16" fmla="*/ 96 w 568"/>
                  <a:gd name="T17" fmla="*/ 326 h 327"/>
                  <a:gd name="T18" fmla="*/ 96 w 568"/>
                  <a:gd name="T19" fmla="*/ 217 h 327"/>
                  <a:gd name="T20" fmla="*/ 108 w 568"/>
                  <a:gd name="T21" fmla="*/ 205 h 327"/>
                  <a:gd name="T22" fmla="*/ 126 w 568"/>
                  <a:gd name="T23" fmla="*/ 217 h 327"/>
                  <a:gd name="T24" fmla="*/ 126 w 568"/>
                  <a:gd name="T25" fmla="*/ 326 h 327"/>
                  <a:gd name="T26" fmla="*/ 440 w 568"/>
                  <a:gd name="T27" fmla="*/ 326 h 327"/>
                  <a:gd name="T28" fmla="*/ 440 w 568"/>
                  <a:gd name="T29" fmla="*/ 217 h 327"/>
                  <a:gd name="T30" fmla="*/ 452 w 568"/>
                  <a:gd name="T31" fmla="*/ 205 h 327"/>
                  <a:gd name="T32" fmla="*/ 464 w 568"/>
                  <a:gd name="T33" fmla="*/ 217 h 327"/>
                  <a:gd name="T34" fmla="*/ 464 w 568"/>
                  <a:gd name="T35" fmla="*/ 326 h 327"/>
                  <a:gd name="T36" fmla="*/ 567 w 568"/>
                  <a:gd name="T37" fmla="*/ 326 h 327"/>
                  <a:gd name="T38" fmla="*/ 567 w 568"/>
                  <a:gd name="T39" fmla="*/ 133 h 327"/>
                  <a:gd name="T40" fmla="*/ 434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4" y="0"/>
                    </a:moveTo>
                    <a:lnTo>
                      <a:pt x="434" y="0"/>
                    </a:lnTo>
                    <a:cubicBezTo>
                      <a:pt x="428" y="0"/>
                      <a:pt x="428" y="0"/>
                      <a:pt x="428" y="0"/>
                    </a:cubicBezTo>
                    <a:cubicBezTo>
                      <a:pt x="392" y="42"/>
                      <a:pt x="344" y="66"/>
                      <a:pt x="283" y="66"/>
                    </a:cubicBezTo>
                    <a:cubicBezTo>
                      <a:pt x="223" y="66"/>
                      <a:pt x="169" y="42"/>
                      <a:pt x="133" y="0"/>
                    </a:cubicBezTo>
                    <a:lnTo>
                      <a:pt x="133" y="0"/>
                    </a:lnTo>
                    <a:cubicBezTo>
                      <a:pt x="54" y="0"/>
                      <a:pt x="0" y="60"/>
                      <a:pt x="0" y="133"/>
                    </a:cubicBezTo>
                    <a:cubicBezTo>
                      <a:pt x="0" y="326"/>
                      <a:pt x="0" y="326"/>
                      <a:pt x="0" y="326"/>
                    </a:cubicBezTo>
                    <a:cubicBezTo>
                      <a:pt x="96" y="326"/>
                      <a:pt x="96" y="326"/>
                      <a:pt x="96" y="326"/>
                    </a:cubicBezTo>
                    <a:cubicBezTo>
                      <a:pt x="96" y="217"/>
                      <a:pt x="96" y="217"/>
                      <a:pt x="96" y="217"/>
                    </a:cubicBezTo>
                    <a:cubicBezTo>
                      <a:pt x="96" y="211"/>
                      <a:pt x="102" y="205"/>
                      <a:pt x="108" y="205"/>
                    </a:cubicBezTo>
                    <a:cubicBezTo>
                      <a:pt x="114" y="205"/>
                      <a:pt x="126" y="211"/>
                      <a:pt x="126" y="217"/>
                    </a:cubicBezTo>
                    <a:cubicBezTo>
                      <a:pt x="126" y="326"/>
                      <a:pt x="126" y="326"/>
                      <a:pt x="126" y="326"/>
                    </a:cubicBezTo>
                    <a:cubicBezTo>
                      <a:pt x="440" y="326"/>
                      <a:pt x="440" y="326"/>
                      <a:pt x="440" y="326"/>
                    </a:cubicBezTo>
                    <a:cubicBezTo>
                      <a:pt x="440" y="217"/>
                      <a:pt x="440" y="217"/>
                      <a:pt x="440" y="217"/>
                    </a:cubicBezTo>
                    <a:cubicBezTo>
                      <a:pt x="440" y="211"/>
                      <a:pt x="446" y="205"/>
                      <a:pt x="452" y="205"/>
                    </a:cubicBezTo>
                    <a:cubicBezTo>
                      <a:pt x="458" y="205"/>
                      <a:pt x="464" y="211"/>
                      <a:pt x="464" y="217"/>
                    </a:cubicBezTo>
                    <a:cubicBezTo>
                      <a:pt x="464" y="326"/>
                      <a:pt x="464" y="326"/>
                      <a:pt x="464" y="326"/>
                    </a:cubicBezTo>
                    <a:cubicBezTo>
                      <a:pt x="567" y="326"/>
                      <a:pt x="567" y="326"/>
                      <a:pt x="567" y="326"/>
                    </a:cubicBezTo>
                    <a:cubicBezTo>
                      <a:pt x="567" y="133"/>
                      <a:pt x="567" y="133"/>
                      <a:pt x="567" y="133"/>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3" name="Group 982"/>
            <p:cNvGrpSpPr/>
            <p:nvPr/>
          </p:nvGrpSpPr>
          <p:grpSpPr>
            <a:xfrm>
              <a:off x="19197328" y="1500971"/>
              <a:ext cx="484093" cy="521366"/>
              <a:chOff x="14073744" y="4989621"/>
              <a:chExt cx="850965" cy="916486"/>
            </a:xfrm>
            <a:solidFill>
              <a:schemeClr val="accent1"/>
            </a:solidFill>
          </p:grpSpPr>
          <p:sp>
            <p:nvSpPr>
              <p:cNvPr id="1049" name="Freeform 40"/>
              <p:cNvSpPr>
                <a:spLocks noChangeArrowheads="1"/>
              </p:cNvSpPr>
              <p:nvPr/>
            </p:nvSpPr>
            <p:spPr bwMode="auto">
              <a:xfrm>
                <a:off x="14257028"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3" y="320"/>
                      <a:pt x="0" y="248"/>
                      <a:pt x="0" y="157"/>
                    </a:cubicBezTo>
                    <a:cubicBezTo>
                      <a:pt x="0" y="67"/>
                      <a:pt x="73"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50" name="Freeform 41"/>
              <p:cNvSpPr>
                <a:spLocks noChangeArrowheads="1"/>
              </p:cNvSpPr>
              <p:nvPr/>
            </p:nvSpPr>
            <p:spPr bwMode="auto">
              <a:xfrm>
                <a:off x="14073744" y="5421681"/>
                <a:ext cx="850965" cy="484426"/>
              </a:xfrm>
              <a:custGeom>
                <a:avLst/>
                <a:gdLst>
                  <a:gd name="T0" fmla="*/ 441 w 574"/>
                  <a:gd name="T1" fmla="*/ 0 h 327"/>
                  <a:gd name="T2" fmla="*/ 441 w 574"/>
                  <a:gd name="T3" fmla="*/ 0 h 327"/>
                  <a:gd name="T4" fmla="*/ 435 w 574"/>
                  <a:gd name="T5" fmla="*/ 0 h 327"/>
                  <a:gd name="T6" fmla="*/ 284 w 574"/>
                  <a:gd name="T7" fmla="*/ 66 h 327"/>
                  <a:gd name="T8" fmla="*/ 139 w 574"/>
                  <a:gd name="T9" fmla="*/ 0 h 327"/>
                  <a:gd name="T10" fmla="*/ 133 w 574"/>
                  <a:gd name="T11" fmla="*/ 0 h 327"/>
                  <a:gd name="T12" fmla="*/ 0 w 574"/>
                  <a:gd name="T13" fmla="*/ 133 h 327"/>
                  <a:gd name="T14" fmla="*/ 0 w 574"/>
                  <a:gd name="T15" fmla="*/ 326 h 327"/>
                  <a:gd name="T16" fmla="*/ 103 w 574"/>
                  <a:gd name="T17" fmla="*/ 326 h 327"/>
                  <a:gd name="T18" fmla="*/ 103 w 574"/>
                  <a:gd name="T19" fmla="*/ 217 h 327"/>
                  <a:gd name="T20" fmla="*/ 115 w 574"/>
                  <a:gd name="T21" fmla="*/ 205 h 327"/>
                  <a:gd name="T22" fmla="*/ 127 w 574"/>
                  <a:gd name="T23" fmla="*/ 217 h 327"/>
                  <a:gd name="T24" fmla="*/ 127 w 574"/>
                  <a:gd name="T25" fmla="*/ 326 h 327"/>
                  <a:gd name="T26" fmla="*/ 447 w 574"/>
                  <a:gd name="T27" fmla="*/ 326 h 327"/>
                  <a:gd name="T28" fmla="*/ 447 w 574"/>
                  <a:gd name="T29" fmla="*/ 217 h 327"/>
                  <a:gd name="T30" fmla="*/ 459 w 574"/>
                  <a:gd name="T31" fmla="*/ 205 h 327"/>
                  <a:gd name="T32" fmla="*/ 471 w 574"/>
                  <a:gd name="T33" fmla="*/ 217 h 327"/>
                  <a:gd name="T34" fmla="*/ 471 w 574"/>
                  <a:gd name="T35" fmla="*/ 326 h 327"/>
                  <a:gd name="T36" fmla="*/ 573 w 574"/>
                  <a:gd name="T37" fmla="*/ 326 h 327"/>
                  <a:gd name="T38" fmla="*/ 573 w 574"/>
                  <a:gd name="T39" fmla="*/ 133 h 327"/>
                  <a:gd name="T40" fmla="*/ 441 w 574"/>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27">
                    <a:moveTo>
                      <a:pt x="441" y="0"/>
                    </a:moveTo>
                    <a:lnTo>
                      <a:pt x="441" y="0"/>
                    </a:lnTo>
                    <a:cubicBezTo>
                      <a:pt x="435" y="0"/>
                      <a:pt x="435" y="0"/>
                      <a:pt x="435" y="0"/>
                    </a:cubicBezTo>
                    <a:cubicBezTo>
                      <a:pt x="399" y="42"/>
                      <a:pt x="344" y="66"/>
                      <a:pt x="284" y="66"/>
                    </a:cubicBezTo>
                    <a:cubicBezTo>
                      <a:pt x="230" y="66"/>
                      <a:pt x="175" y="42"/>
                      <a:pt x="139" y="0"/>
                    </a:cubicBezTo>
                    <a:cubicBezTo>
                      <a:pt x="133" y="0"/>
                      <a:pt x="133" y="0"/>
                      <a:pt x="133" y="0"/>
                    </a:cubicBezTo>
                    <a:cubicBezTo>
                      <a:pt x="61" y="0"/>
                      <a:pt x="0" y="60"/>
                      <a:pt x="0" y="133"/>
                    </a:cubicBezTo>
                    <a:cubicBezTo>
                      <a:pt x="0" y="326"/>
                      <a:pt x="0" y="326"/>
                      <a:pt x="0" y="326"/>
                    </a:cubicBezTo>
                    <a:cubicBezTo>
                      <a:pt x="103" y="326"/>
                      <a:pt x="103" y="326"/>
                      <a:pt x="103" y="326"/>
                    </a:cubicBezTo>
                    <a:cubicBezTo>
                      <a:pt x="103" y="217"/>
                      <a:pt x="103" y="217"/>
                      <a:pt x="103" y="217"/>
                    </a:cubicBezTo>
                    <a:cubicBezTo>
                      <a:pt x="103" y="211"/>
                      <a:pt x="109" y="205"/>
                      <a:pt x="115" y="205"/>
                    </a:cubicBezTo>
                    <a:cubicBezTo>
                      <a:pt x="121" y="205"/>
                      <a:pt x="127" y="211"/>
                      <a:pt x="127" y="217"/>
                    </a:cubicBezTo>
                    <a:cubicBezTo>
                      <a:pt x="127" y="326"/>
                      <a:pt x="127" y="326"/>
                      <a:pt x="127" y="326"/>
                    </a:cubicBezTo>
                    <a:cubicBezTo>
                      <a:pt x="447" y="326"/>
                      <a:pt x="447" y="326"/>
                      <a:pt x="447" y="326"/>
                    </a:cubicBezTo>
                    <a:cubicBezTo>
                      <a:pt x="447" y="217"/>
                      <a:pt x="447" y="217"/>
                      <a:pt x="447" y="217"/>
                    </a:cubicBezTo>
                    <a:cubicBezTo>
                      <a:pt x="447" y="211"/>
                      <a:pt x="453" y="205"/>
                      <a:pt x="459" y="205"/>
                    </a:cubicBezTo>
                    <a:cubicBezTo>
                      <a:pt x="465" y="205"/>
                      <a:pt x="471" y="211"/>
                      <a:pt x="471" y="217"/>
                    </a:cubicBezTo>
                    <a:cubicBezTo>
                      <a:pt x="471" y="326"/>
                      <a:pt x="471" y="326"/>
                      <a:pt x="471" y="326"/>
                    </a:cubicBezTo>
                    <a:cubicBezTo>
                      <a:pt x="573" y="326"/>
                      <a:pt x="573" y="326"/>
                      <a:pt x="573" y="326"/>
                    </a:cubicBezTo>
                    <a:cubicBezTo>
                      <a:pt x="573" y="133"/>
                      <a:pt x="573" y="133"/>
                      <a:pt x="573" y="133"/>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4" name="Group 983"/>
            <p:cNvGrpSpPr/>
            <p:nvPr/>
          </p:nvGrpSpPr>
          <p:grpSpPr>
            <a:xfrm>
              <a:off x="19767063" y="1500971"/>
              <a:ext cx="480370" cy="521366"/>
              <a:chOff x="15075256" y="4989621"/>
              <a:chExt cx="844421" cy="916486"/>
            </a:xfrm>
            <a:solidFill>
              <a:schemeClr val="accent1"/>
            </a:solidFill>
          </p:grpSpPr>
          <p:sp>
            <p:nvSpPr>
              <p:cNvPr id="1047" name="Freeform 42"/>
              <p:cNvSpPr>
                <a:spLocks noChangeArrowheads="1"/>
              </p:cNvSpPr>
              <p:nvPr/>
            </p:nvSpPr>
            <p:spPr bwMode="auto">
              <a:xfrm>
                <a:off x="15265093" y="4989621"/>
                <a:ext cx="477845" cy="477882"/>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8"/>
                      <a:pt x="247" y="320"/>
                      <a:pt x="157" y="320"/>
                    </a:cubicBezTo>
                    <a:cubicBezTo>
                      <a:pt x="72" y="320"/>
                      <a:pt x="0" y="248"/>
                      <a:pt x="0" y="157"/>
                    </a:cubicBezTo>
                    <a:cubicBezTo>
                      <a:pt x="0" y="67"/>
                      <a:pt x="72" y="0"/>
                      <a:pt x="157" y="0"/>
                    </a:cubicBezTo>
                    <a:cubicBezTo>
                      <a:pt x="247" y="0"/>
                      <a:pt x="320" y="67"/>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8" name="Freeform 43"/>
              <p:cNvSpPr>
                <a:spLocks noChangeArrowheads="1"/>
              </p:cNvSpPr>
              <p:nvPr/>
            </p:nvSpPr>
            <p:spPr bwMode="auto">
              <a:xfrm>
                <a:off x="15075256" y="5421681"/>
                <a:ext cx="844421" cy="484426"/>
              </a:xfrm>
              <a:custGeom>
                <a:avLst/>
                <a:gdLst>
                  <a:gd name="T0" fmla="*/ 435 w 568"/>
                  <a:gd name="T1" fmla="*/ 0 h 327"/>
                  <a:gd name="T2" fmla="*/ 435 w 568"/>
                  <a:gd name="T3" fmla="*/ 0 h 327"/>
                  <a:gd name="T4" fmla="*/ 435 w 568"/>
                  <a:gd name="T5" fmla="*/ 0 h 327"/>
                  <a:gd name="T6" fmla="*/ 284 w 568"/>
                  <a:gd name="T7" fmla="*/ 66 h 327"/>
                  <a:gd name="T8" fmla="*/ 139 w 568"/>
                  <a:gd name="T9" fmla="*/ 0 h 327"/>
                  <a:gd name="T10" fmla="*/ 133 w 568"/>
                  <a:gd name="T11" fmla="*/ 0 h 327"/>
                  <a:gd name="T12" fmla="*/ 0 w 568"/>
                  <a:gd name="T13" fmla="*/ 133 h 327"/>
                  <a:gd name="T14" fmla="*/ 0 w 568"/>
                  <a:gd name="T15" fmla="*/ 326 h 327"/>
                  <a:gd name="T16" fmla="*/ 97 w 568"/>
                  <a:gd name="T17" fmla="*/ 326 h 327"/>
                  <a:gd name="T18" fmla="*/ 97 w 568"/>
                  <a:gd name="T19" fmla="*/ 217 h 327"/>
                  <a:gd name="T20" fmla="*/ 115 w 568"/>
                  <a:gd name="T21" fmla="*/ 205 h 327"/>
                  <a:gd name="T22" fmla="*/ 127 w 568"/>
                  <a:gd name="T23" fmla="*/ 217 h 327"/>
                  <a:gd name="T24" fmla="*/ 127 w 568"/>
                  <a:gd name="T25" fmla="*/ 326 h 327"/>
                  <a:gd name="T26" fmla="*/ 441 w 568"/>
                  <a:gd name="T27" fmla="*/ 326 h 327"/>
                  <a:gd name="T28" fmla="*/ 441 w 568"/>
                  <a:gd name="T29" fmla="*/ 217 h 327"/>
                  <a:gd name="T30" fmla="*/ 459 w 568"/>
                  <a:gd name="T31" fmla="*/ 205 h 327"/>
                  <a:gd name="T32" fmla="*/ 471 w 568"/>
                  <a:gd name="T33" fmla="*/ 217 h 327"/>
                  <a:gd name="T34" fmla="*/ 471 w 568"/>
                  <a:gd name="T35" fmla="*/ 326 h 327"/>
                  <a:gd name="T36" fmla="*/ 567 w 568"/>
                  <a:gd name="T37" fmla="*/ 326 h 327"/>
                  <a:gd name="T38" fmla="*/ 567 w 568"/>
                  <a:gd name="T39" fmla="*/ 133 h 327"/>
                  <a:gd name="T40" fmla="*/ 435 w 568"/>
                  <a:gd name="T41"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27">
                    <a:moveTo>
                      <a:pt x="435" y="0"/>
                    </a:moveTo>
                    <a:lnTo>
                      <a:pt x="435" y="0"/>
                    </a:lnTo>
                    <a:lnTo>
                      <a:pt x="435" y="0"/>
                    </a:lnTo>
                    <a:cubicBezTo>
                      <a:pt x="398" y="42"/>
                      <a:pt x="344" y="66"/>
                      <a:pt x="284" y="66"/>
                    </a:cubicBezTo>
                    <a:cubicBezTo>
                      <a:pt x="223" y="66"/>
                      <a:pt x="175" y="42"/>
                      <a:pt x="139" y="0"/>
                    </a:cubicBezTo>
                    <a:cubicBezTo>
                      <a:pt x="133" y="0"/>
                      <a:pt x="133" y="0"/>
                      <a:pt x="133" y="0"/>
                    </a:cubicBezTo>
                    <a:cubicBezTo>
                      <a:pt x="60" y="0"/>
                      <a:pt x="0" y="60"/>
                      <a:pt x="0" y="133"/>
                    </a:cubicBezTo>
                    <a:cubicBezTo>
                      <a:pt x="0" y="326"/>
                      <a:pt x="0" y="326"/>
                      <a:pt x="0" y="326"/>
                    </a:cubicBezTo>
                    <a:cubicBezTo>
                      <a:pt x="97" y="326"/>
                      <a:pt x="97" y="326"/>
                      <a:pt x="97" y="326"/>
                    </a:cubicBezTo>
                    <a:cubicBezTo>
                      <a:pt x="97" y="217"/>
                      <a:pt x="97" y="217"/>
                      <a:pt x="97" y="217"/>
                    </a:cubicBezTo>
                    <a:cubicBezTo>
                      <a:pt x="97" y="211"/>
                      <a:pt x="109" y="205"/>
                      <a:pt x="115" y="205"/>
                    </a:cubicBezTo>
                    <a:cubicBezTo>
                      <a:pt x="121" y="205"/>
                      <a:pt x="127" y="211"/>
                      <a:pt x="127" y="217"/>
                    </a:cubicBezTo>
                    <a:cubicBezTo>
                      <a:pt x="127" y="326"/>
                      <a:pt x="127" y="326"/>
                      <a:pt x="127" y="326"/>
                    </a:cubicBezTo>
                    <a:cubicBezTo>
                      <a:pt x="441" y="326"/>
                      <a:pt x="441" y="326"/>
                      <a:pt x="441" y="326"/>
                    </a:cubicBezTo>
                    <a:cubicBezTo>
                      <a:pt x="441" y="217"/>
                      <a:pt x="441" y="217"/>
                      <a:pt x="441" y="217"/>
                    </a:cubicBezTo>
                    <a:cubicBezTo>
                      <a:pt x="441" y="211"/>
                      <a:pt x="453" y="205"/>
                      <a:pt x="459" y="205"/>
                    </a:cubicBezTo>
                    <a:cubicBezTo>
                      <a:pt x="465" y="205"/>
                      <a:pt x="471" y="211"/>
                      <a:pt x="471" y="217"/>
                    </a:cubicBezTo>
                    <a:cubicBezTo>
                      <a:pt x="471" y="326"/>
                      <a:pt x="471" y="326"/>
                      <a:pt x="471" y="326"/>
                    </a:cubicBezTo>
                    <a:cubicBezTo>
                      <a:pt x="567" y="326"/>
                      <a:pt x="567" y="326"/>
                      <a:pt x="567" y="326"/>
                    </a:cubicBezTo>
                    <a:cubicBezTo>
                      <a:pt x="567" y="133"/>
                      <a:pt x="567" y="133"/>
                      <a:pt x="567" y="133"/>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5" name="Group 984"/>
            <p:cNvGrpSpPr/>
            <p:nvPr/>
          </p:nvGrpSpPr>
          <p:grpSpPr>
            <a:xfrm>
              <a:off x="16918371" y="2141504"/>
              <a:ext cx="480368" cy="528812"/>
              <a:chOff x="10067668" y="6115585"/>
              <a:chExt cx="844417" cy="929575"/>
            </a:xfrm>
            <a:solidFill>
              <a:schemeClr val="accent2"/>
            </a:solidFill>
          </p:grpSpPr>
          <p:sp>
            <p:nvSpPr>
              <p:cNvPr id="1045" name="Freeform 44"/>
              <p:cNvSpPr>
                <a:spLocks noChangeArrowheads="1"/>
              </p:cNvSpPr>
              <p:nvPr/>
            </p:nvSpPr>
            <p:spPr bwMode="auto">
              <a:xfrm>
                <a:off x="1025095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4" y="319"/>
                      <a:pt x="163" y="319"/>
                    </a:cubicBezTo>
                    <a:cubicBezTo>
                      <a:pt x="73" y="319"/>
                      <a:pt x="0" y="247"/>
                      <a:pt x="0" y="156"/>
                    </a:cubicBezTo>
                    <a:cubicBezTo>
                      <a:pt x="0" y="72"/>
                      <a:pt x="73" y="0"/>
                      <a:pt x="163" y="0"/>
                    </a:cubicBezTo>
                    <a:cubicBezTo>
                      <a:pt x="254"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6" name="Freeform 45"/>
              <p:cNvSpPr>
                <a:spLocks noChangeArrowheads="1"/>
              </p:cNvSpPr>
              <p:nvPr/>
            </p:nvSpPr>
            <p:spPr bwMode="auto">
              <a:xfrm>
                <a:off x="10067668" y="6547641"/>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17 h 333"/>
                  <a:gd name="T20" fmla="*/ 114 w 568"/>
                  <a:gd name="T21" fmla="*/ 205 h 333"/>
                  <a:gd name="T22" fmla="*/ 126 w 568"/>
                  <a:gd name="T23" fmla="*/ 217 h 333"/>
                  <a:gd name="T24" fmla="*/ 126 w 568"/>
                  <a:gd name="T25" fmla="*/ 332 h 333"/>
                  <a:gd name="T26" fmla="*/ 440 w 568"/>
                  <a:gd name="T27" fmla="*/ 332 h 333"/>
                  <a:gd name="T28" fmla="*/ 440 w 568"/>
                  <a:gd name="T29" fmla="*/ 217 h 333"/>
                  <a:gd name="T30" fmla="*/ 458 w 568"/>
                  <a:gd name="T31" fmla="*/ 205 h 333"/>
                  <a:gd name="T32" fmla="*/ 470 w 568"/>
                  <a:gd name="T33" fmla="*/ 217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17"/>
                      <a:pt x="96" y="217"/>
                      <a:pt x="96" y="217"/>
                    </a:cubicBezTo>
                    <a:cubicBezTo>
                      <a:pt x="96" y="211"/>
                      <a:pt x="102" y="205"/>
                      <a:pt x="114" y="205"/>
                    </a:cubicBezTo>
                    <a:cubicBezTo>
                      <a:pt x="120"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8" y="205"/>
                    </a:cubicBezTo>
                    <a:cubicBezTo>
                      <a:pt x="464" y="205"/>
                      <a:pt x="470" y="211"/>
                      <a:pt x="470" y="217"/>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6" name="Group 985"/>
            <p:cNvGrpSpPr/>
            <p:nvPr/>
          </p:nvGrpSpPr>
          <p:grpSpPr>
            <a:xfrm>
              <a:off x="17488108" y="2141504"/>
              <a:ext cx="480370" cy="528812"/>
              <a:chOff x="11069184" y="6115585"/>
              <a:chExt cx="844421" cy="929575"/>
            </a:xfrm>
            <a:solidFill>
              <a:schemeClr val="accent2"/>
            </a:solidFill>
          </p:grpSpPr>
          <p:sp>
            <p:nvSpPr>
              <p:cNvPr id="1043" name="Freeform 46"/>
              <p:cNvSpPr>
                <a:spLocks noChangeArrowheads="1"/>
              </p:cNvSpPr>
              <p:nvPr/>
            </p:nvSpPr>
            <p:spPr bwMode="auto">
              <a:xfrm>
                <a:off x="11252472" y="6115585"/>
                <a:ext cx="484393" cy="477882"/>
              </a:xfrm>
              <a:custGeom>
                <a:avLst/>
                <a:gdLst>
                  <a:gd name="T0" fmla="*/ 326 w 327"/>
                  <a:gd name="T1" fmla="*/ 156 h 320"/>
                  <a:gd name="T2" fmla="*/ 326 w 327"/>
                  <a:gd name="T3" fmla="*/ 156 h 320"/>
                  <a:gd name="T4" fmla="*/ 163 w 327"/>
                  <a:gd name="T5" fmla="*/ 319 h 320"/>
                  <a:gd name="T6" fmla="*/ 0 w 327"/>
                  <a:gd name="T7" fmla="*/ 156 h 320"/>
                  <a:gd name="T8" fmla="*/ 163 w 327"/>
                  <a:gd name="T9" fmla="*/ 0 h 320"/>
                  <a:gd name="T10" fmla="*/ 326 w 327"/>
                  <a:gd name="T11" fmla="*/ 156 h 320"/>
                </a:gdLst>
                <a:ahLst/>
                <a:cxnLst>
                  <a:cxn ang="0">
                    <a:pos x="T0" y="T1"/>
                  </a:cxn>
                  <a:cxn ang="0">
                    <a:pos x="T2" y="T3"/>
                  </a:cxn>
                  <a:cxn ang="0">
                    <a:pos x="T4" y="T5"/>
                  </a:cxn>
                  <a:cxn ang="0">
                    <a:pos x="T6" y="T7"/>
                  </a:cxn>
                  <a:cxn ang="0">
                    <a:pos x="T8" y="T9"/>
                  </a:cxn>
                  <a:cxn ang="0">
                    <a:pos x="T10" y="T11"/>
                  </a:cxn>
                </a:cxnLst>
                <a:rect l="0" t="0" r="r" b="b"/>
                <a:pathLst>
                  <a:path w="327" h="320">
                    <a:moveTo>
                      <a:pt x="326" y="156"/>
                    </a:moveTo>
                    <a:lnTo>
                      <a:pt x="326" y="156"/>
                    </a:lnTo>
                    <a:cubicBezTo>
                      <a:pt x="326" y="247"/>
                      <a:pt x="253" y="319"/>
                      <a:pt x="163" y="319"/>
                    </a:cubicBezTo>
                    <a:cubicBezTo>
                      <a:pt x="72" y="319"/>
                      <a:pt x="0" y="247"/>
                      <a:pt x="0" y="156"/>
                    </a:cubicBezTo>
                    <a:cubicBezTo>
                      <a:pt x="0" y="72"/>
                      <a:pt x="72" y="0"/>
                      <a:pt x="163" y="0"/>
                    </a:cubicBezTo>
                    <a:cubicBezTo>
                      <a:pt x="253" y="0"/>
                      <a:pt x="326" y="72"/>
                      <a:pt x="326"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4" name="Freeform 47"/>
              <p:cNvSpPr>
                <a:spLocks noChangeArrowheads="1"/>
              </p:cNvSpPr>
              <p:nvPr/>
            </p:nvSpPr>
            <p:spPr bwMode="auto">
              <a:xfrm>
                <a:off x="11069184" y="6547641"/>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17 h 333"/>
                  <a:gd name="T20" fmla="*/ 109 w 569"/>
                  <a:gd name="T21" fmla="*/ 205 h 333"/>
                  <a:gd name="T22" fmla="*/ 127 w 569"/>
                  <a:gd name="T23" fmla="*/ 217 h 333"/>
                  <a:gd name="T24" fmla="*/ 127 w 569"/>
                  <a:gd name="T25" fmla="*/ 332 h 333"/>
                  <a:gd name="T26" fmla="*/ 441 w 569"/>
                  <a:gd name="T27" fmla="*/ 332 h 333"/>
                  <a:gd name="T28" fmla="*/ 441 w 569"/>
                  <a:gd name="T29" fmla="*/ 217 h 333"/>
                  <a:gd name="T30" fmla="*/ 453 w 569"/>
                  <a:gd name="T31" fmla="*/ 205 h 333"/>
                  <a:gd name="T32" fmla="*/ 471 w 569"/>
                  <a:gd name="T33" fmla="*/ 217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47" y="205"/>
                      <a:pt x="453" y="205"/>
                    </a:cubicBezTo>
                    <a:cubicBezTo>
                      <a:pt x="465" y="205"/>
                      <a:pt x="471" y="211"/>
                      <a:pt x="471" y="217"/>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7" name="Group 986"/>
            <p:cNvGrpSpPr/>
            <p:nvPr/>
          </p:nvGrpSpPr>
          <p:grpSpPr>
            <a:xfrm>
              <a:off x="18061571" y="2141504"/>
              <a:ext cx="480370" cy="528812"/>
              <a:chOff x="12077248" y="6115585"/>
              <a:chExt cx="844421" cy="929575"/>
            </a:xfrm>
            <a:solidFill>
              <a:schemeClr val="accent2"/>
            </a:solidFill>
          </p:grpSpPr>
          <p:sp>
            <p:nvSpPr>
              <p:cNvPr id="1041" name="Freeform 48"/>
              <p:cNvSpPr>
                <a:spLocks noChangeArrowheads="1"/>
              </p:cNvSpPr>
              <p:nvPr/>
            </p:nvSpPr>
            <p:spPr bwMode="auto">
              <a:xfrm>
                <a:off x="12253992" y="6115585"/>
                <a:ext cx="477845" cy="477882"/>
              </a:xfrm>
              <a:custGeom>
                <a:avLst/>
                <a:gdLst>
                  <a:gd name="T0" fmla="*/ 319 w 320"/>
                  <a:gd name="T1" fmla="*/ 156 h 320"/>
                  <a:gd name="T2" fmla="*/ 319 w 320"/>
                  <a:gd name="T3" fmla="*/ 156 h 320"/>
                  <a:gd name="T4" fmla="*/ 163 w 320"/>
                  <a:gd name="T5" fmla="*/ 319 h 320"/>
                  <a:gd name="T6" fmla="*/ 0 w 320"/>
                  <a:gd name="T7" fmla="*/ 156 h 320"/>
                  <a:gd name="T8" fmla="*/ 163 w 320"/>
                  <a:gd name="T9" fmla="*/ 0 h 320"/>
                  <a:gd name="T10" fmla="*/ 319 w 320"/>
                  <a:gd name="T11" fmla="*/ 156 h 320"/>
                </a:gdLst>
                <a:ahLst/>
                <a:cxnLst>
                  <a:cxn ang="0">
                    <a:pos x="T0" y="T1"/>
                  </a:cxn>
                  <a:cxn ang="0">
                    <a:pos x="T2" y="T3"/>
                  </a:cxn>
                  <a:cxn ang="0">
                    <a:pos x="T4" y="T5"/>
                  </a:cxn>
                  <a:cxn ang="0">
                    <a:pos x="T6" y="T7"/>
                  </a:cxn>
                  <a:cxn ang="0">
                    <a:pos x="T8" y="T9"/>
                  </a:cxn>
                  <a:cxn ang="0">
                    <a:pos x="T10" y="T11"/>
                  </a:cxn>
                </a:cxnLst>
                <a:rect l="0" t="0" r="r" b="b"/>
                <a:pathLst>
                  <a:path w="320" h="320">
                    <a:moveTo>
                      <a:pt x="319" y="156"/>
                    </a:moveTo>
                    <a:lnTo>
                      <a:pt x="319" y="156"/>
                    </a:lnTo>
                    <a:cubicBezTo>
                      <a:pt x="319" y="247"/>
                      <a:pt x="253" y="319"/>
                      <a:pt x="163" y="319"/>
                    </a:cubicBezTo>
                    <a:cubicBezTo>
                      <a:pt x="72" y="319"/>
                      <a:pt x="0" y="247"/>
                      <a:pt x="0" y="156"/>
                    </a:cubicBezTo>
                    <a:cubicBezTo>
                      <a:pt x="0" y="72"/>
                      <a:pt x="72" y="0"/>
                      <a:pt x="163" y="0"/>
                    </a:cubicBezTo>
                    <a:cubicBezTo>
                      <a:pt x="253" y="0"/>
                      <a:pt x="319" y="72"/>
                      <a:pt x="319"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2" name="Freeform 49"/>
              <p:cNvSpPr>
                <a:spLocks noChangeArrowheads="1"/>
              </p:cNvSpPr>
              <p:nvPr/>
            </p:nvSpPr>
            <p:spPr bwMode="auto">
              <a:xfrm>
                <a:off x="12077248" y="6547641"/>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09 w 568"/>
                  <a:gd name="T21" fmla="*/ 205 h 333"/>
                  <a:gd name="T22" fmla="*/ 127 w 568"/>
                  <a:gd name="T23" fmla="*/ 217 h 333"/>
                  <a:gd name="T24" fmla="*/ 127 w 568"/>
                  <a:gd name="T25" fmla="*/ 332 h 333"/>
                  <a:gd name="T26" fmla="*/ 440 w 568"/>
                  <a:gd name="T27" fmla="*/ 332 h 333"/>
                  <a:gd name="T28" fmla="*/ 440 w 568"/>
                  <a:gd name="T29" fmla="*/ 217 h 333"/>
                  <a:gd name="T30" fmla="*/ 453 w 568"/>
                  <a:gd name="T31" fmla="*/ 205 h 333"/>
                  <a:gd name="T32" fmla="*/ 471 w 568"/>
                  <a:gd name="T33" fmla="*/ 217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17"/>
                      <a:pt x="97" y="217"/>
                      <a:pt x="97" y="217"/>
                    </a:cubicBezTo>
                    <a:cubicBezTo>
                      <a:pt x="97" y="211"/>
                      <a:pt x="103" y="205"/>
                      <a:pt x="109" y="205"/>
                    </a:cubicBezTo>
                    <a:cubicBezTo>
                      <a:pt x="121" y="205"/>
                      <a:pt x="127" y="211"/>
                      <a:pt x="127" y="217"/>
                    </a:cubicBezTo>
                    <a:cubicBezTo>
                      <a:pt x="127" y="332"/>
                      <a:pt x="127" y="332"/>
                      <a:pt x="127" y="332"/>
                    </a:cubicBezTo>
                    <a:cubicBezTo>
                      <a:pt x="440" y="332"/>
                      <a:pt x="440" y="332"/>
                      <a:pt x="440" y="332"/>
                    </a:cubicBezTo>
                    <a:cubicBezTo>
                      <a:pt x="440" y="217"/>
                      <a:pt x="440" y="217"/>
                      <a:pt x="440" y="217"/>
                    </a:cubicBezTo>
                    <a:cubicBezTo>
                      <a:pt x="440" y="211"/>
                      <a:pt x="447" y="205"/>
                      <a:pt x="453"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8" name="Group 987"/>
            <p:cNvGrpSpPr/>
            <p:nvPr/>
          </p:nvGrpSpPr>
          <p:grpSpPr>
            <a:xfrm>
              <a:off x="18631311" y="2141504"/>
              <a:ext cx="480368" cy="528812"/>
              <a:chOff x="13078768" y="6115585"/>
              <a:chExt cx="844417" cy="929575"/>
            </a:xfrm>
            <a:solidFill>
              <a:schemeClr val="accent2"/>
            </a:solidFill>
          </p:grpSpPr>
          <p:sp>
            <p:nvSpPr>
              <p:cNvPr id="1039" name="Freeform 50"/>
              <p:cNvSpPr>
                <a:spLocks noChangeArrowheads="1"/>
              </p:cNvSpPr>
              <p:nvPr/>
            </p:nvSpPr>
            <p:spPr bwMode="auto">
              <a:xfrm>
                <a:off x="13255508" y="6115585"/>
                <a:ext cx="477849" cy="477882"/>
              </a:xfrm>
              <a:custGeom>
                <a:avLst/>
                <a:gdLst>
                  <a:gd name="T0" fmla="*/ 320 w 321"/>
                  <a:gd name="T1" fmla="*/ 156 h 320"/>
                  <a:gd name="T2" fmla="*/ 320 w 321"/>
                  <a:gd name="T3" fmla="*/ 156 h 320"/>
                  <a:gd name="T4" fmla="*/ 163 w 321"/>
                  <a:gd name="T5" fmla="*/ 319 h 320"/>
                  <a:gd name="T6" fmla="*/ 0 w 321"/>
                  <a:gd name="T7" fmla="*/ 156 h 320"/>
                  <a:gd name="T8" fmla="*/ 163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8" y="319"/>
                      <a:pt x="163" y="319"/>
                    </a:cubicBezTo>
                    <a:cubicBezTo>
                      <a:pt x="73" y="319"/>
                      <a:pt x="0" y="247"/>
                      <a:pt x="0" y="156"/>
                    </a:cubicBezTo>
                    <a:cubicBezTo>
                      <a:pt x="0" y="72"/>
                      <a:pt x="73" y="0"/>
                      <a:pt x="163" y="0"/>
                    </a:cubicBezTo>
                    <a:cubicBezTo>
                      <a:pt x="248"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40" name="Freeform 51"/>
              <p:cNvSpPr>
                <a:spLocks noChangeArrowheads="1"/>
              </p:cNvSpPr>
              <p:nvPr/>
            </p:nvSpPr>
            <p:spPr bwMode="auto">
              <a:xfrm>
                <a:off x="13078768" y="6547641"/>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17 h 333"/>
                  <a:gd name="T20" fmla="*/ 108 w 568"/>
                  <a:gd name="T21" fmla="*/ 205 h 333"/>
                  <a:gd name="T22" fmla="*/ 126 w 568"/>
                  <a:gd name="T23" fmla="*/ 217 h 333"/>
                  <a:gd name="T24" fmla="*/ 126 w 568"/>
                  <a:gd name="T25" fmla="*/ 332 h 333"/>
                  <a:gd name="T26" fmla="*/ 440 w 568"/>
                  <a:gd name="T27" fmla="*/ 332 h 333"/>
                  <a:gd name="T28" fmla="*/ 440 w 568"/>
                  <a:gd name="T29" fmla="*/ 217 h 333"/>
                  <a:gd name="T30" fmla="*/ 452 w 568"/>
                  <a:gd name="T31" fmla="*/ 205 h 333"/>
                  <a:gd name="T32" fmla="*/ 464 w 568"/>
                  <a:gd name="T33" fmla="*/ 217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17"/>
                      <a:pt x="96" y="217"/>
                      <a:pt x="96" y="217"/>
                    </a:cubicBezTo>
                    <a:cubicBezTo>
                      <a:pt x="96" y="211"/>
                      <a:pt x="102" y="205"/>
                      <a:pt x="108" y="205"/>
                    </a:cubicBezTo>
                    <a:cubicBezTo>
                      <a:pt x="114" y="205"/>
                      <a:pt x="126" y="211"/>
                      <a:pt x="126" y="217"/>
                    </a:cubicBezTo>
                    <a:cubicBezTo>
                      <a:pt x="126" y="332"/>
                      <a:pt x="126" y="332"/>
                      <a:pt x="126" y="332"/>
                    </a:cubicBezTo>
                    <a:cubicBezTo>
                      <a:pt x="440" y="332"/>
                      <a:pt x="440" y="332"/>
                      <a:pt x="440" y="332"/>
                    </a:cubicBezTo>
                    <a:cubicBezTo>
                      <a:pt x="440" y="217"/>
                      <a:pt x="440" y="217"/>
                      <a:pt x="440" y="217"/>
                    </a:cubicBezTo>
                    <a:cubicBezTo>
                      <a:pt x="440" y="211"/>
                      <a:pt x="446" y="205"/>
                      <a:pt x="452" y="205"/>
                    </a:cubicBezTo>
                    <a:cubicBezTo>
                      <a:pt x="458" y="205"/>
                      <a:pt x="464" y="211"/>
                      <a:pt x="464" y="217"/>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89" name="Group 988"/>
            <p:cNvGrpSpPr/>
            <p:nvPr/>
          </p:nvGrpSpPr>
          <p:grpSpPr>
            <a:xfrm>
              <a:off x="19197328" y="2141504"/>
              <a:ext cx="484093" cy="528812"/>
              <a:chOff x="14073744" y="6115585"/>
              <a:chExt cx="850965" cy="929575"/>
            </a:xfrm>
            <a:solidFill>
              <a:schemeClr val="accent2"/>
            </a:solidFill>
          </p:grpSpPr>
          <p:sp>
            <p:nvSpPr>
              <p:cNvPr id="1037" name="Freeform 52"/>
              <p:cNvSpPr>
                <a:spLocks noChangeArrowheads="1"/>
              </p:cNvSpPr>
              <p:nvPr/>
            </p:nvSpPr>
            <p:spPr bwMode="auto">
              <a:xfrm>
                <a:off x="14257028"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3" y="319"/>
                      <a:pt x="0" y="247"/>
                      <a:pt x="0" y="156"/>
                    </a:cubicBezTo>
                    <a:cubicBezTo>
                      <a:pt x="0" y="72"/>
                      <a:pt x="73"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8" name="Freeform 53"/>
              <p:cNvSpPr>
                <a:spLocks noChangeArrowheads="1"/>
              </p:cNvSpPr>
              <p:nvPr/>
            </p:nvSpPr>
            <p:spPr bwMode="auto">
              <a:xfrm>
                <a:off x="14073744" y="6547641"/>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17 h 333"/>
                  <a:gd name="T20" fmla="*/ 115 w 574"/>
                  <a:gd name="T21" fmla="*/ 205 h 333"/>
                  <a:gd name="T22" fmla="*/ 127 w 574"/>
                  <a:gd name="T23" fmla="*/ 217 h 333"/>
                  <a:gd name="T24" fmla="*/ 127 w 574"/>
                  <a:gd name="T25" fmla="*/ 332 h 333"/>
                  <a:gd name="T26" fmla="*/ 447 w 574"/>
                  <a:gd name="T27" fmla="*/ 332 h 333"/>
                  <a:gd name="T28" fmla="*/ 447 w 574"/>
                  <a:gd name="T29" fmla="*/ 217 h 333"/>
                  <a:gd name="T30" fmla="*/ 459 w 574"/>
                  <a:gd name="T31" fmla="*/ 205 h 333"/>
                  <a:gd name="T32" fmla="*/ 471 w 574"/>
                  <a:gd name="T33" fmla="*/ 217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17"/>
                      <a:pt x="103" y="217"/>
                      <a:pt x="103" y="217"/>
                    </a:cubicBezTo>
                    <a:cubicBezTo>
                      <a:pt x="103" y="211"/>
                      <a:pt x="109" y="205"/>
                      <a:pt x="115" y="205"/>
                    </a:cubicBezTo>
                    <a:cubicBezTo>
                      <a:pt x="121" y="205"/>
                      <a:pt x="127" y="211"/>
                      <a:pt x="127" y="217"/>
                    </a:cubicBezTo>
                    <a:cubicBezTo>
                      <a:pt x="127" y="332"/>
                      <a:pt x="127" y="332"/>
                      <a:pt x="127" y="332"/>
                    </a:cubicBezTo>
                    <a:cubicBezTo>
                      <a:pt x="447" y="332"/>
                      <a:pt x="447" y="332"/>
                      <a:pt x="447" y="332"/>
                    </a:cubicBezTo>
                    <a:cubicBezTo>
                      <a:pt x="447" y="217"/>
                      <a:pt x="447" y="217"/>
                      <a:pt x="447" y="217"/>
                    </a:cubicBezTo>
                    <a:cubicBezTo>
                      <a:pt x="447" y="211"/>
                      <a:pt x="453" y="205"/>
                      <a:pt x="459" y="205"/>
                    </a:cubicBezTo>
                    <a:cubicBezTo>
                      <a:pt x="465" y="205"/>
                      <a:pt x="471" y="211"/>
                      <a:pt x="471" y="217"/>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0" name="Group 989"/>
            <p:cNvGrpSpPr/>
            <p:nvPr/>
          </p:nvGrpSpPr>
          <p:grpSpPr>
            <a:xfrm>
              <a:off x="19767063" y="2141504"/>
              <a:ext cx="480370" cy="528812"/>
              <a:chOff x="15075256" y="6115585"/>
              <a:chExt cx="844421" cy="929575"/>
            </a:xfrm>
            <a:solidFill>
              <a:schemeClr val="accent2"/>
            </a:solidFill>
          </p:grpSpPr>
          <p:sp>
            <p:nvSpPr>
              <p:cNvPr id="1035" name="Freeform 54"/>
              <p:cNvSpPr>
                <a:spLocks noChangeArrowheads="1"/>
              </p:cNvSpPr>
              <p:nvPr/>
            </p:nvSpPr>
            <p:spPr bwMode="auto">
              <a:xfrm>
                <a:off x="15265093" y="6115585"/>
                <a:ext cx="477845" cy="477882"/>
              </a:xfrm>
              <a:custGeom>
                <a:avLst/>
                <a:gdLst>
                  <a:gd name="T0" fmla="*/ 320 w 321"/>
                  <a:gd name="T1" fmla="*/ 156 h 320"/>
                  <a:gd name="T2" fmla="*/ 320 w 321"/>
                  <a:gd name="T3" fmla="*/ 156 h 320"/>
                  <a:gd name="T4" fmla="*/ 157 w 321"/>
                  <a:gd name="T5" fmla="*/ 319 h 320"/>
                  <a:gd name="T6" fmla="*/ 0 w 321"/>
                  <a:gd name="T7" fmla="*/ 156 h 320"/>
                  <a:gd name="T8" fmla="*/ 157 w 321"/>
                  <a:gd name="T9" fmla="*/ 0 h 320"/>
                  <a:gd name="T10" fmla="*/ 320 w 321"/>
                  <a:gd name="T11" fmla="*/ 156 h 320"/>
                </a:gdLst>
                <a:ahLst/>
                <a:cxnLst>
                  <a:cxn ang="0">
                    <a:pos x="T0" y="T1"/>
                  </a:cxn>
                  <a:cxn ang="0">
                    <a:pos x="T2" y="T3"/>
                  </a:cxn>
                  <a:cxn ang="0">
                    <a:pos x="T4" y="T5"/>
                  </a:cxn>
                  <a:cxn ang="0">
                    <a:pos x="T6" y="T7"/>
                  </a:cxn>
                  <a:cxn ang="0">
                    <a:pos x="T8" y="T9"/>
                  </a:cxn>
                  <a:cxn ang="0">
                    <a:pos x="T10" y="T11"/>
                  </a:cxn>
                </a:cxnLst>
                <a:rect l="0" t="0" r="r" b="b"/>
                <a:pathLst>
                  <a:path w="321" h="320">
                    <a:moveTo>
                      <a:pt x="320" y="156"/>
                    </a:moveTo>
                    <a:lnTo>
                      <a:pt x="320" y="156"/>
                    </a:lnTo>
                    <a:cubicBezTo>
                      <a:pt x="320" y="247"/>
                      <a:pt x="247" y="319"/>
                      <a:pt x="157" y="319"/>
                    </a:cubicBezTo>
                    <a:cubicBezTo>
                      <a:pt x="72" y="319"/>
                      <a:pt x="0" y="247"/>
                      <a:pt x="0" y="156"/>
                    </a:cubicBezTo>
                    <a:cubicBezTo>
                      <a:pt x="0" y="72"/>
                      <a:pt x="72" y="0"/>
                      <a:pt x="157" y="0"/>
                    </a:cubicBezTo>
                    <a:cubicBezTo>
                      <a:pt x="247" y="0"/>
                      <a:pt x="320" y="72"/>
                      <a:pt x="320" y="15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6" name="Freeform 55"/>
              <p:cNvSpPr>
                <a:spLocks noChangeArrowheads="1"/>
              </p:cNvSpPr>
              <p:nvPr/>
            </p:nvSpPr>
            <p:spPr bwMode="auto">
              <a:xfrm>
                <a:off x="15075256" y="6547641"/>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17 h 333"/>
                  <a:gd name="T20" fmla="*/ 115 w 568"/>
                  <a:gd name="T21" fmla="*/ 205 h 333"/>
                  <a:gd name="T22" fmla="*/ 127 w 568"/>
                  <a:gd name="T23" fmla="*/ 217 h 333"/>
                  <a:gd name="T24" fmla="*/ 127 w 568"/>
                  <a:gd name="T25" fmla="*/ 332 h 333"/>
                  <a:gd name="T26" fmla="*/ 441 w 568"/>
                  <a:gd name="T27" fmla="*/ 332 h 333"/>
                  <a:gd name="T28" fmla="*/ 441 w 568"/>
                  <a:gd name="T29" fmla="*/ 217 h 333"/>
                  <a:gd name="T30" fmla="*/ 459 w 568"/>
                  <a:gd name="T31" fmla="*/ 205 h 333"/>
                  <a:gd name="T32" fmla="*/ 471 w 568"/>
                  <a:gd name="T33" fmla="*/ 217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17"/>
                      <a:pt x="97" y="217"/>
                      <a:pt x="97" y="217"/>
                    </a:cubicBezTo>
                    <a:cubicBezTo>
                      <a:pt x="97" y="211"/>
                      <a:pt x="109" y="205"/>
                      <a:pt x="115" y="205"/>
                    </a:cubicBezTo>
                    <a:cubicBezTo>
                      <a:pt x="121" y="205"/>
                      <a:pt x="127" y="211"/>
                      <a:pt x="127" y="217"/>
                    </a:cubicBezTo>
                    <a:cubicBezTo>
                      <a:pt x="127" y="332"/>
                      <a:pt x="127" y="332"/>
                      <a:pt x="127" y="332"/>
                    </a:cubicBezTo>
                    <a:cubicBezTo>
                      <a:pt x="441" y="332"/>
                      <a:pt x="441" y="332"/>
                      <a:pt x="441" y="332"/>
                    </a:cubicBezTo>
                    <a:cubicBezTo>
                      <a:pt x="441" y="217"/>
                      <a:pt x="441" y="217"/>
                      <a:pt x="441" y="217"/>
                    </a:cubicBezTo>
                    <a:cubicBezTo>
                      <a:pt x="441" y="211"/>
                      <a:pt x="453" y="205"/>
                      <a:pt x="459" y="205"/>
                    </a:cubicBezTo>
                    <a:cubicBezTo>
                      <a:pt x="465" y="205"/>
                      <a:pt x="471" y="211"/>
                      <a:pt x="471" y="217"/>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1" name="Group 990"/>
            <p:cNvGrpSpPr/>
            <p:nvPr/>
          </p:nvGrpSpPr>
          <p:grpSpPr>
            <a:xfrm>
              <a:off x="16918371" y="2785764"/>
              <a:ext cx="480368" cy="525084"/>
              <a:chOff x="10067668" y="7248101"/>
              <a:chExt cx="844417" cy="923022"/>
            </a:xfrm>
            <a:solidFill>
              <a:schemeClr val="accent2"/>
            </a:solidFill>
          </p:grpSpPr>
          <p:sp>
            <p:nvSpPr>
              <p:cNvPr id="1033" name="Freeform 56"/>
              <p:cNvSpPr>
                <a:spLocks noChangeArrowheads="1"/>
              </p:cNvSpPr>
              <p:nvPr/>
            </p:nvSpPr>
            <p:spPr bwMode="auto">
              <a:xfrm>
                <a:off x="1025095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4" y="320"/>
                      <a:pt x="163" y="320"/>
                    </a:cubicBezTo>
                    <a:cubicBezTo>
                      <a:pt x="73" y="320"/>
                      <a:pt x="0" y="247"/>
                      <a:pt x="0" y="157"/>
                    </a:cubicBezTo>
                    <a:cubicBezTo>
                      <a:pt x="0" y="72"/>
                      <a:pt x="73" y="0"/>
                      <a:pt x="163" y="0"/>
                    </a:cubicBezTo>
                    <a:cubicBezTo>
                      <a:pt x="254"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4" name="Freeform 57"/>
              <p:cNvSpPr>
                <a:spLocks noChangeArrowheads="1"/>
              </p:cNvSpPr>
              <p:nvPr/>
            </p:nvSpPr>
            <p:spPr bwMode="auto">
              <a:xfrm>
                <a:off x="10067668" y="7673604"/>
                <a:ext cx="844417" cy="497519"/>
              </a:xfrm>
              <a:custGeom>
                <a:avLst/>
                <a:gdLst>
                  <a:gd name="T0" fmla="*/ 434 w 568"/>
                  <a:gd name="T1" fmla="*/ 0 h 333"/>
                  <a:gd name="T2" fmla="*/ 434 w 568"/>
                  <a:gd name="T3" fmla="*/ 0 h 333"/>
                  <a:gd name="T4" fmla="*/ 434 w 568"/>
                  <a:gd name="T5" fmla="*/ 0 h 333"/>
                  <a:gd name="T6" fmla="*/ 283 w 568"/>
                  <a:gd name="T7" fmla="*/ 73 h 333"/>
                  <a:gd name="T8" fmla="*/ 132 w 568"/>
                  <a:gd name="T9" fmla="*/ 0 h 333"/>
                  <a:gd name="T10" fmla="*/ 132 w 568"/>
                  <a:gd name="T11" fmla="*/ 0 h 333"/>
                  <a:gd name="T12" fmla="*/ 0 w 568"/>
                  <a:gd name="T13" fmla="*/ 133 h 333"/>
                  <a:gd name="T14" fmla="*/ 0 w 568"/>
                  <a:gd name="T15" fmla="*/ 332 h 333"/>
                  <a:gd name="T16" fmla="*/ 96 w 568"/>
                  <a:gd name="T17" fmla="*/ 332 h 333"/>
                  <a:gd name="T18" fmla="*/ 96 w 568"/>
                  <a:gd name="T19" fmla="*/ 224 h 333"/>
                  <a:gd name="T20" fmla="*/ 114 w 568"/>
                  <a:gd name="T21" fmla="*/ 206 h 333"/>
                  <a:gd name="T22" fmla="*/ 126 w 568"/>
                  <a:gd name="T23" fmla="*/ 224 h 333"/>
                  <a:gd name="T24" fmla="*/ 126 w 568"/>
                  <a:gd name="T25" fmla="*/ 332 h 333"/>
                  <a:gd name="T26" fmla="*/ 440 w 568"/>
                  <a:gd name="T27" fmla="*/ 332 h 333"/>
                  <a:gd name="T28" fmla="*/ 440 w 568"/>
                  <a:gd name="T29" fmla="*/ 224 h 333"/>
                  <a:gd name="T30" fmla="*/ 458 w 568"/>
                  <a:gd name="T31" fmla="*/ 206 h 333"/>
                  <a:gd name="T32" fmla="*/ 470 w 568"/>
                  <a:gd name="T33" fmla="*/ 224 h 333"/>
                  <a:gd name="T34" fmla="*/ 470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3"/>
                      <a:pt x="343" y="73"/>
                      <a:pt x="283" y="73"/>
                    </a:cubicBezTo>
                    <a:cubicBezTo>
                      <a:pt x="223" y="73"/>
                      <a:pt x="169" y="43"/>
                      <a:pt x="132" y="0"/>
                    </a:cubicBezTo>
                    <a:lnTo>
                      <a:pt x="132" y="0"/>
                    </a:lnTo>
                    <a:cubicBezTo>
                      <a:pt x="60" y="0"/>
                      <a:pt x="0" y="61"/>
                      <a:pt x="0" y="133"/>
                    </a:cubicBezTo>
                    <a:cubicBezTo>
                      <a:pt x="0" y="332"/>
                      <a:pt x="0" y="332"/>
                      <a:pt x="0" y="332"/>
                    </a:cubicBezTo>
                    <a:cubicBezTo>
                      <a:pt x="96" y="332"/>
                      <a:pt x="96" y="332"/>
                      <a:pt x="96" y="332"/>
                    </a:cubicBezTo>
                    <a:cubicBezTo>
                      <a:pt x="96" y="224"/>
                      <a:pt x="96" y="224"/>
                      <a:pt x="96" y="224"/>
                    </a:cubicBezTo>
                    <a:cubicBezTo>
                      <a:pt x="96" y="212"/>
                      <a:pt x="102" y="206"/>
                      <a:pt x="114" y="206"/>
                    </a:cubicBezTo>
                    <a:cubicBezTo>
                      <a:pt x="120"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8" y="206"/>
                    </a:cubicBezTo>
                    <a:cubicBezTo>
                      <a:pt x="464" y="206"/>
                      <a:pt x="470" y="212"/>
                      <a:pt x="470" y="224"/>
                    </a:cubicBezTo>
                    <a:cubicBezTo>
                      <a:pt x="470" y="332"/>
                      <a:pt x="470" y="332"/>
                      <a:pt x="470" y="332"/>
                    </a:cubicBezTo>
                    <a:cubicBezTo>
                      <a:pt x="567" y="332"/>
                      <a:pt x="567" y="332"/>
                      <a:pt x="567" y="332"/>
                    </a:cubicBezTo>
                    <a:cubicBezTo>
                      <a:pt x="567" y="133"/>
                      <a:pt x="567" y="133"/>
                      <a:pt x="567" y="133"/>
                    </a:cubicBezTo>
                    <a:cubicBezTo>
                      <a:pt x="567" y="61"/>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2" name="Group 991"/>
            <p:cNvGrpSpPr/>
            <p:nvPr/>
          </p:nvGrpSpPr>
          <p:grpSpPr>
            <a:xfrm>
              <a:off x="17488108" y="2785764"/>
              <a:ext cx="480370" cy="525084"/>
              <a:chOff x="11069184" y="7248101"/>
              <a:chExt cx="844421" cy="923022"/>
            </a:xfrm>
            <a:solidFill>
              <a:schemeClr val="accent2"/>
            </a:solidFill>
          </p:grpSpPr>
          <p:sp>
            <p:nvSpPr>
              <p:cNvPr id="1031" name="Freeform 58"/>
              <p:cNvSpPr>
                <a:spLocks noChangeArrowheads="1"/>
              </p:cNvSpPr>
              <p:nvPr/>
            </p:nvSpPr>
            <p:spPr bwMode="auto">
              <a:xfrm>
                <a:off x="11252472" y="7248101"/>
                <a:ext cx="484393" cy="477878"/>
              </a:xfrm>
              <a:custGeom>
                <a:avLst/>
                <a:gdLst>
                  <a:gd name="T0" fmla="*/ 326 w 327"/>
                  <a:gd name="T1" fmla="*/ 157 h 321"/>
                  <a:gd name="T2" fmla="*/ 326 w 327"/>
                  <a:gd name="T3" fmla="*/ 157 h 321"/>
                  <a:gd name="T4" fmla="*/ 163 w 327"/>
                  <a:gd name="T5" fmla="*/ 320 h 321"/>
                  <a:gd name="T6" fmla="*/ 0 w 327"/>
                  <a:gd name="T7" fmla="*/ 157 h 321"/>
                  <a:gd name="T8" fmla="*/ 163 w 327"/>
                  <a:gd name="T9" fmla="*/ 0 h 321"/>
                  <a:gd name="T10" fmla="*/ 326 w 327"/>
                  <a:gd name="T11" fmla="*/ 157 h 321"/>
                </a:gdLst>
                <a:ahLst/>
                <a:cxnLst>
                  <a:cxn ang="0">
                    <a:pos x="T0" y="T1"/>
                  </a:cxn>
                  <a:cxn ang="0">
                    <a:pos x="T2" y="T3"/>
                  </a:cxn>
                  <a:cxn ang="0">
                    <a:pos x="T4" y="T5"/>
                  </a:cxn>
                  <a:cxn ang="0">
                    <a:pos x="T6" y="T7"/>
                  </a:cxn>
                  <a:cxn ang="0">
                    <a:pos x="T8" y="T9"/>
                  </a:cxn>
                  <a:cxn ang="0">
                    <a:pos x="T10" y="T11"/>
                  </a:cxn>
                </a:cxnLst>
                <a:rect l="0" t="0" r="r" b="b"/>
                <a:pathLst>
                  <a:path w="327" h="321">
                    <a:moveTo>
                      <a:pt x="326" y="157"/>
                    </a:moveTo>
                    <a:lnTo>
                      <a:pt x="326" y="157"/>
                    </a:lnTo>
                    <a:cubicBezTo>
                      <a:pt x="326" y="247"/>
                      <a:pt x="253" y="320"/>
                      <a:pt x="163" y="320"/>
                    </a:cubicBezTo>
                    <a:cubicBezTo>
                      <a:pt x="72" y="320"/>
                      <a:pt x="0" y="247"/>
                      <a:pt x="0" y="157"/>
                    </a:cubicBezTo>
                    <a:cubicBezTo>
                      <a:pt x="0" y="72"/>
                      <a:pt x="72" y="0"/>
                      <a:pt x="163" y="0"/>
                    </a:cubicBezTo>
                    <a:cubicBezTo>
                      <a:pt x="253" y="0"/>
                      <a:pt x="326" y="72"/>
                      <a:pt x="326"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2" name="Freeform 59"/>
              <p:cNvSpPr>
                <a:spLocks noChangeArrowheads="1"/>
              </p:cNvSpPr>
              <p:nvPr/>
            </p:nvSpPr>
            <p:spPr bwMode="auto">
              <a:xfrm>
                <a:off x="11069184" y="7673604"/>
                <a:ext cx="844421" cy="497519"/>
              </a:xfrm>
              <a:custGeom>
                <a:avLst/>
                <a:gdLst>
                  <a:gd name="T0" fmla="*/ 435 w 569"/>
                  <a:gd name="T1" fmla="*/ 0 h 333"/>
                  <a:gd name="T2" fmla="*/ 435 w 569"/>
                  <a:gd name="T3" fmla="*/ 0 h 333"/>
                  <a:gd name="T4" fmla="*/ 435 w 569"/>
                  <a:gd name="T5" fmla="*/ 0 h 333"/>
                  <a:gd name="T6" fmla="*/ 284 w 569"/>
                  <a:gd name="T7" fmla="*/ 73 h 333"/>
                  <a:gd name="T8" fmla="*/ 133 w 569"/>
                  <a:gd name="T9" fmla="*/ 0 h 333"/>
                  <a:gd name="T10" fmla="*/ 133 w 569"/>
                  <a:gd name="T11" fmla="*/ 0 h 333"/>
                  <a:gd name="T12" fmla="*/ 0 w 569"/>
                  <a:gd name="T13" fmla="*/ 133 h 333"/>
                  <a:gd name="T14" fmla="*/ 0 w 569"/>
                  <a:gd name="T15" fmla="*/ 332 h 333"/>
                  <a:gd name="T16" fmla="*/ 97 w 569"/>
                  <a:gd name="T17" fmla="*/ 332 h 333"/>
                  <a:gd name="T18" fmla="*/ 97 w 569"/>
                  <a:gd name="T19" fmla="*/ 224 h 333"/>
                  <a:gd name="T20" fmla="*/ 109 w 569"/>
                  <a:gd name="T21" fmla="*/ 206 h 333"/>
                  <a:gd name="T22" fmla="*/ 127 w 569"/>
                  <a:gd name="T23" fmla="*/ 224 h 333"/>
                  <a:gd name="T24" fmla="*/ 127 w 569"/>
                  <a:gd name="T25" fmla="*/ 332 h 333"/>
                  <a:gd name="T26" fmla="*/ 441 w 569"/>
                  <a:gd name="T27" fmla="*/ 332 h 333"/>
                  <a:gd name="T28" fmla="*/ 441 w 569"/>
                  <a:gd name="T29" fmla="*/ 224 h 333"/>
                  <a:gd name="T30" fmla="*/ 453 w 569"/>
                  <a:gd name="T31" fmla="*/ 206 h 333"/>
                  <a:gd name="T32" fmla="*/ 471 w 569"/>
                  <a:gd name="T33" fmla="*/ 224 h 333"/>
                  <a:gd name="T34" fmla="*/ 471 w 569"/>
                  <a:gd name="T35" fmla="*/ 332 h 333"/>
                  <a:gd name="T36" fmla="*/ 568 w 569"/>
                  <a:gd name="T37" fmla="*/ 332 h 333"/>
                  <a:gd name="T38" fmla="*/ 568 w 569"/>
                  <a:gd name="T39" fmla="*/ 133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3"/>
                      <a:pt x="344" y="73"/>
                      <a:pt x="284" y="73"/>
                    </a:cubicBezTo>
                    <a:cubicBezTo>
                      <a:pt x="223" y="73"/>
                      <a:pt x="169" y="43"/>
                      <a:pt x="133" y="0"/>
                    </a:cubicBezTo>
                    <a:lnTo>
                      <a:pt x="133" y="0"/>
                    </a:lnTo>
                    <a:cubicBezTo>
                      <a:pt x="61"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47" y="206"/>
                      <a:pt x="453" y="206"/>
                    </a:cubicBezTo>
                    <a:cubicBezTo>
                      <a:pt x="465" y="206"/>
                      <a:pt x="471" y="212"/>
                      <a:pt x="471" y="224"/>
                    </a:cubicBezTo>
                    <a:cubicBezTo>
                      <a:pt x="471" y="332"/>
                      <a:pt x="471" y="332"/>
                      <a:pt x="471" y="332"/>
                    </a:cubicBezTo>
                    <a:cubicBezTo>
                      <a:pt x="568" y="332"/>
                      <a:pt x="568" y="332"/>
                      <a:pt x="568" y="332"/>
                    </a:cubicBezTo>
                    <a:cubicBezTo>
                      <a:pt x="568" y="133"/>
                      <a:pt x="568" y="133"/>
                      <a:pt x="568" y="133"/>
                    </a:cubicBezTo>
                    <a:cubicBezTo>
                      <a:pt x="568" y="61"/>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3" name="Group 992"/>
            <p:cNvGrpSpPr/>
            <p:nvPr/>
          </p:nvGrpSpPr>
          <p:grpSpPr>
            <a:xfrm>
              <a:off x="18061571" y="2785764"/>
              <a:ext cx="480370" cy="525084"/>
              <a:chOff x="12077248" y="7248101"/>
              <a:chExt cx="844421" cy="923022"/>
            </a:xfrm>
            <a:solidFill>
              <a:schemeClr val="accent3"/>
            </a:solidFill>
          </p:grpSpPr>
          <p:sp>
            <p:nvSpPr>
              <p:cNvPr id="1029" name="Freeform 60"/>
              <p:cNvSpPr>
                <a:spLocks noChangeArrowheads="1"/>
              </p:cNvSpPr>
              <p:nvPr/>
            </p:nvSpPr>
            <p:spPr bwMode="auto">
              <a:xfrm>
                <a:off x="12253992" y="7248101"/>
                <a:ext cx="477845" cy="477878"/>
              </a:xfrm>
              <a:custGeom>
                <a:avLst/>
                <a:gdLst>
                  <a:gd name="T0" fmla="*/ 319 w 320"/>
                  <a:gd name="T1" fmla="*/ 157 h 321"/>
                  <a:gd name="T2" fmla="*/ 319 w 320"/>
                  <a:gd name="T3" fmla="*/ 157 h 321"/>
                  <a:gd name="T4" fmla="*/ 163 w 320"/>
                  <a:gd name="T5" fmla="*/ 320 h 321"/>
                  <a:gd name="T6" fmla="*/ 0 w 320"/>
                  <a:gd name="T7" fmla="*/ 157 h 321"/>
                  <a:gd name="T8" fmla="*/ 163 w 320"/>
                  <a:gd name="T9" fmla="*/ 0 h 321"/>
                  <a:gd name="T10" fmla="*/ 319 w 320"/>
                  <a:gd name="T11" fmla="*/ 157 h 321"/>
                </a:gdLst>
                <a:ahLst/>
                <a:cxnLst>
                  <a:cxn ang="0">
                    <a:pos x="T0" y="T1"/>
                  </a:cxn>
                  <a:cxn ang="0">
                    <a:pos x="T2" y="T3"/>
                  </a:cxn>
                  <a:cxn ang="0">
                    <a:pos x="T4" y="T5"/>
                  </a:cxn>
                  <a:cxn ang="0">
                    <a:pos x="T6" y="T7"/>
                  </a:cxn>
                  <a:cxn ang="0">
                    <a:pos x="T8" y="T9"/>
                  </a:cxn>
                  <a:cxn ang="0">
                    <a:pos x="T10" y="T11"/>
                  </a:cxn>
                </a:cxnLst>
                <a:rect l="0" t="0" r="r" b="b"/>
                <a:pathLst>
                  <a:path w="320" h="321">
                    <a:moveTo>
                      <a:pt x="319" y="157"/>
                    </a:moveTo>
                    <a:lnTo>
                      <a:pt x="319" y="157"/>
                    </a:lnTo>
                    <a:cubicBezTo>
                      <a:pt x="319" y="247"/>
                      <a:pt x="253" y="320"/>
                      <a:pt x="163" y="320"/>
                    </a:cubicBezTo>
                    <a:cubicBezTo>
                      <a:pt x="72" y="320"/>
                      <a:pt x="0" y="247"/>
                      <a:pt x="0" y="157"/>
                    </a:cubicBezTo>
                    <a:cubicBezTo>
                      <a:pt x="0" y="72"/>
                      <a:pt x="72" y="0"/>
                      <a:pt x="163" y="0"/>
                    </a:cubicBezTo>
                    <a:cubicBezTo>
                      <a:pt x="253" y="0"/>
                      <a:pt x="319" y="72"/>
                      <a:pt x="319"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30" name="Freeform 61"/>
              <p:cNvSpPr>
                <a:spLocks noChangeArrowheads="1"/>
              </p:cNvSpPr>
              <p:nvPr/>
            </p:nvSpPr>
            <p:spPr bwMode="auto">
              <a:xfrm>
                <a:off x="12077248" y="7673604"/>
                <a:ext cx="844421" cy="497519"/>
              </a:xfrm>
              <a:custGeom>
                <a:avLst/>
                <a:gdLst>
                  <a:gd name="T0" fmla="*/ 434 w 568"/>
                  <a:gd name="T1" fmla="*/ 0 h 333"/>
                  <a:gd name="T2" fmla="*/ 434 w 568"/>
                  <a:gd name="T3" fmla="*/ 0 h 333"/>
                  <a:gd name="T4" fmla="*/ 428 w 568"/>
                  <a:gd name="T5" fmla="*/ 0 h 333"/>
                  <a:gd name="T6" fmla="*/ 284 w 568"/>
                  <a:gd name="T7" fmla="*/ 73 h 333"/>
                  <a:gd name="T8" fmla="*/ 133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09 w 568"/>
                  <a:gd name="T21" fmla="*/ 206 h 333"/>
                  <a:gd name="T22" fmla="*/ 127 w 568"/>
                  <a:gd name="T23" fmla="*/ 224 h 333"/>
                  <a:gd name="T24" fmla="*/ 127 w 568"/>
                  <a:gd name="T25" fmla="*/ 332 h 333"/>
                  <a:gd name="T26" fmla="*/ 440 w 568"/>
                  <a:gd name="T27" fmla="*/ 332 h 333"/>
                  <a:gd name="T28" fmla="*/ 440 w 568"/>
                  <a:gd name="T29" fmla="*/ 224 h 333"/>
                  <a:gd name="T30" fmla="*/ 453 w 568"/>
                  <a:gd name="T31" fmla="*/ 206 h 333"/>
                  <a:gd name="T32" fmla="*/ 471 w 568"/>
                  <a:gd name="T33" fmla="*/ 224 h 333"/>
                  <a:gd name="T34" fmla="*/ 471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4" y="73"/>
                    </a:cubicBezTo>
                    <a:cubicBezTo>
                      <a:pt x="223" y="73"/>
                      <a:pt x="169" y="43"/>
                      <a:pt x="133" y="0"/>
                    </a:cubicBezTo>
                    <a:lnTo>
                      <a:pt x="133" y="0"/>
                    </a:lnTo>
                    <a:cubicBezTo>
                      <a:pt x="60" y="0"/>
                      <a:pt x="0" y="61"/>
                      <a:pt x="0" y="133"/>
                    </a:cubicBezTo>
                    <a:cubicBezTo>
                      <a:pt x="0" y="332"/>
                      <a:pt x="0" y="332"/>
                      <a:pt x="0" y="332"/>
                    </a:cubicBezTo>
                    <a:cubicBezTo>
                      <a:pt x="97" y="332"/>
                      <a:pt x="97" y="332"/>
                      <a:pt x="97" y="332"/>
                    </a:cubicBezTo>
                    <a:cubicBezTo>
                      <a:pt x="97" y="224"/>
                      <a:pt x="97" y="224"/>
                      <a:pt x="97" y="224"/>
                    </a:cubicBezTo>
                    <a:cubicBezTo>
                      <a:pt x="97" y="212"/>
                      <a:pt x="103" y="206"/>
                      <a:pt x="109" y="206"/>
                    </a:cubicBezTo>
                    <a:cubicBezTo>
                      <a:pt x="121" y="206"/>
                      <a:pt x="127" y="212"/>
                      <a:pt x="127" y="224"/>
                    </a:cubicBezTo>
                    <a:cubicBezTo>
                      <a:pt x="127" y="332"/>
                      <a:pt x="127" y="332"/>
                      <a:pt x="127" y="332"/>
                    </a:cubicBezTo>
                    <a:cubicBezTo>
                      <a:pt x="440" y="332"/>
                      <a:pt x="440" y="332"/>
                      <a:pt x="440" y="332"/>
                    </a:cubicBezTo>
                    <a:cubicBezTo>
                      <a:pt x="440" y="224"/>
                      <a:pt x="440" y="224"/>
                      <a:pt x="440" y="224"/>
                    </a:cubicBezTo>
                    <a:cubicBezTo>
                      <a:pt x="440" y="212"/>
                      <a:pt x="447" y="206"/>
                      <a:pt x="453"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4" name="Group 993"/>
            <p:cNvGrpSpPr/>
            <p:nvPr/>
          </p:nvGrpSpPr>
          <p:grpSpPr>
            <a:xfrm>
              <a:off x="18631311" y="2785764"/>
              <a:ext cx="480368" cy="525084"/>
              <a:chOff x="13078768" y="7248101"/>
              <a:chExt cx="844417" cy="923022"/>
            </a:xfrm>
            <a:solidFill>
              <a:schemeClr val="accent3"/>
            </a:solidFill>
          </p:grpSpPr>
          <p:sp>
            <p:nvSpPr>
              <p:cNvPr id="1027" name="Freeform 62"/>
              <p:cNvSpPr>
                <a:spLocks noChangeArrowheads="1"/>
              </p:cNvSpPr>
              <p:nvPr/>
            </p:nvSpPr>
            <p:spPr bwMode="auto">
              <a:xfrm>
                <a:off x="13255508" y="7248101"/>
                <a:ext cx="477849" cy="477878"/>
              </a:xfrm>
              <a:custGeom>
                <a:avLst/>
                <a:gdLst>
                  <a:gd name="T0" fmla="*/ 320 w 321"/>
                  <a:gd name="T1" fmla="*/ 157 h 321"/>
                  <a:gd name="T2" fmla="*/ 320 w 321"/>
                  <a:gd name="T3" fmla="*/ 157 h 321"/>
                  <a:gd name="T4" fmla="*/ 163 w 321"/>
                  <a:gd name="T5" fmla="*/ 320 h 321"/>
                  <a:gd name="T6" fmla="*/ 0 w 321"/>
                  <a:gd name="T7" fmla="*/ 157 h 321"/>
                  <a:gd name="T8" fmla="*/ 163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8" y="320"/>
                      <a:pt x="163" y="320"/>
                    </a:cubicBezTo>
                    <a:cubicBezTo>
                      <a:pt x="73" y="320"/>
                      <a:pt x="0" y="247"/>
                      <a:pt x="0" y="157"/>
                    </a:cubicBezTo>
                    <a:cubicBezTo>
                      <a:pt x="0" y="72"/>
                      <a:pt x="73" y="0"/>
                      <a:pt x="163" y="0"/>
                    </a:cubicBezTo>
                    <a:cubicBezTo>
                      <a:pt x="248"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8" name="Freeform 63"/>
              <p:cNvSpPr>
                <a:spLocks noChangeArrowheads="1"/>
              </p:cNvSpPr>
              <p:nvPr/>
            </p:nvSpPr>
            <p:spPr bwMode="auto">
              <a:xfrm>
                <a:off x="13078768" y="7673604"/>
                <a:ext cx="844417" cy="497519"/>
              </a:xfrm>
              <a:custGeom>
                <a:avLst/>
                <a:gdLst>
                  <a:gd name="T0" fmla="*/ 434 w 568"/>
                  <a:gd name="T1" fmla="*/ 0 h 333"/>
                  <a:gd name="T2" fmla="*/ 434 w 568"/>
                  <a:gd name="T3" fmla="*/ 0 h 333"/>
                  <a:gd name="T4" fmla="*/ 428 w 568"/>
                  <a:gd name="T5" fmla="*/ 0 h 333"/>
                  <a:gd name="T6" fmla="*/ 283 w 568"/>
                  <a:gd name="T7" fmla="*/ 73 h 333"/>
                  <a:gd name="T8" fmla="*/ 133 w 568"/>
                  <a:gd name="T9" fmla="*/ 0 h 333"/>
                  <a:gd name="T10" fmla="*/ 133 w 568"/>
                  <a:gd name="T11" fmla="*/ 0 h 333"/>
                  <a:gd name="T12" fmla="*/ 0 w 568"/>
                  <a:gd name="T13" fmla="*/ 133 h 333"/>
                  <a:gd name="T14" fmla="*/ 0 w 568"/>
                  <a:gd name="T15" fmla="*/ 332 h 333"/>
                  <a:gd name="T16" fmla="*/ 96 w 568"/>
                  <a:gd name="T17" fmla="*/ 332 h 333"/>
                  <a:gd name="T18" fmla="*/ 96 w 568"/>
                  <a:gd name="T19" fmla="*/ 224 h 333"/>
                  <a:gd name="T20" fmla="*/ 108 w 568"/>
                  <a:gd name="T21" fmla="*/ 206 h 333"/>
                  <a:gd name="T22" fmla="*/ 126 w 568"/>
                  <a:gd name="T23" fmla="*/ 224 h 333"/>
                  <a:gd name="T24" fmla="*/ 126 w 568"/>
                  <a:gd name="T25" fmla="*/ 332 h 333"/>
                  <a:gd name="T26" fmla="*/ 440 w 568"/>
                  <a:gd name="T27" fmla="*/ 332 h 333"/>
                  <a:gd name="T28" fmla="*/ 440 w 568"/>
                  <a:gd name="T29" fmla="*/ 224 h 333"/>
                  <a:gd name="T30" fmla="*/ 452 w 568"/>
                  <a:gd name="T31" fmla="*/ 206 h 333"/>
                  <a:gd name="T32" fmla="*/ 464 w 568"/>
                  <a:gd name="T33" fmla="*/ 224 h 333"/>
                  <a:gd name="T34" fmla="*/ 464 w 568"/>
                  <a:gd name="T35" fmla="*/ 332 h 333"/>
                  <a:gd name="T36" fmla="*/ 567 w 568"/>
                  <a:gd name="T37" fmla="*/ 332 h 333"/>
                  <a:gd name="T38" fmla="*/ 567 w 568"/>
                  <a:gd name="T39" fmla="*/ 133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3"/>
                      <a:pt x="344" y="73"/>
                      <a:pt x="283" y="73"/>
                    </a:cubicBezTo>
                    <a:cubicBezTo>
                      <a:pt x="223" y="73"/>
                      <a:pt x="169" y="43"/>
                      <a:pt x="133" y="0"/>
                    </a:cubicBezTo>
                    <a:lnTo>
                      <a:pt x="133" y="0"/>
                    </a:lnTo>
                    <a:cubicBezTo>
                      <a:pt x="54" y="0"/>
                      <a:pt x="0" y="61"/>
                      <a:pt x="0" y="133"/>
                    </a:cubicBezTo>
                    <a:cubicBezTo>
                      <a:pt x="0" y="332"/>
                      <a:pt x="0" y="332"/>
                      <a:pt x="0" y="332"/>
                    </a:cubicBezTo>
                    <a:cubicBezTo>
                      <a:pt x="96" y="332"/>
                      <a:pt x="96" y="332"/>
                      <a:pt x="96" y="332"/>
                    </a:cubicBezTo>
                    <a:cubicBezTo>
                      <a:pt x="96" y="224"/>
                      <a:pt x="96" y="224"/>
                      <a:pt x="96" y="224"/>
                    </a:cubicBezTo>
                    <a:cubicBezTo>
                      <a:pt x="96" y="212"/>
                      <a:pt x="102" y="206"/>
                      <a:pt x="108" y="206"/>
                    </a:cubicBezTo>
                    <a:cubicBezTo>
                      <a:pt x="114" y="206"/>
                      <a:pt x="126" y="212"/>
                      <a:pt x="126" y="224"/>
                    </a:cubicBezTo>
                    <a:cubicBezTo>
                      <a:pt x="126" y="332"/>
                      <a:pt x="126" y="332"/>
                      <a:pt x="126" y="332"/>
                    </a:cubicBezTo>
                    <a:cubicBezTo>
                      <a:pt x="440" y="332"/>
                      <a:pt x="440" y="332"/>
                      <a:pt x="440" y="332"/>
                    </a:cubicBezTo>
                    <a:cubicBezTo>
                      <a:pt x="440" y="224"/>
                      <a:pt x="440" y="224"/>
                      <a:pt x="440" y="224"/>
                    </a:cubicBezTo>
                    <a:cubicBezTo>
                      <a:pt x="440" y="212"/>
                      <a:pt x="446" y="206"/>
                      <a:pt x="452" y="206"/>
                    </a:cubicBezTo>
                    <a:cubicBezTo>
                      <a:pt x="458" y="206"/>
                      <a:pt x="464" y="212"/>
                      <a:pt x="464" y="224"/>
                    </a:cubicBezTo>
                    <a:cubicBezTo>
                      <a:pt x="464" y="332"/>
                      <a:pt x="464" y="332"/>
                      <a:pt x="464" y="332"/>
                    </a:cubicBezTo>
                    <a:cubicBezTo>
                      <a:pt x="567" y="332"/>
                      <a:pt x="567" y="332"/>
                      <a:pt x="567" y="332"/>
                    </a:cubicBezTo>
                    <a:cubicBezTo>
                      <a:pt x="567" y="133"/>
                      <a:pt x="567" y="133"/>
                      <a:pt x="567" y="133"/>
                    </a:cubicBezTo>
                    <a:cubicBezTo>
                      <a:pt x="567" y="61"/>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5" name="Group 994"/>
            <p:cNvGrpSpPr/>
            <p:nvPr/>
          </p:nvGrpSpPr>
          <p:grpSpPr>
            <a:xfrm>
              <a:off x="19197328" y="2785764"/>
              <a:ext cx="484093" cy="525084"/>
              <a:chOff x="14073744" y="7248101"/>
              <a:chExt cx="850965" cy="923022"/>
            </a:xfrm>
            <a:solidFill>
              <a:schemeClr val="accent3"/>
            </a:solidFill>
          </p:grpSpPr>
          <p:sp>
            <p:nvSpPr>
              <p:cNvPr id="1025" name="Freeform 64"/>
              <p:cNvSpPr>
                <a:spLocks noChangeArrowheads="1"/>
              </p:cNvSpPr>
              <p:nvPr/>
            </p:nvSpPr>
            <p:spPr bwMode="auto">
              <a:xfrm>
                <a:off x="14257028"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3" y="320"/>
                      <a:pt x="0" y="247"/>
                      <a:pt x="0" y="157"/>
                    </a:cubicBezTo>
                    <a:cubicBezTo>
                      <a:pt x="0" y="72"/>
                      <a:pt x="73"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6" name="Freeform 65"/>
              <p:cNvSpPr>
                <a:spLocks noChangeArrowheads="1"/>
              </p:cNvSpPr>
              <p:nvPr/>
            </p:nvSpPr>
            <p:spPr bwMode="auto">
              <a:xfrm>
                <a:off x="14073744" y="7673604"/>
                <a:ext cx="850965" cy="497519"/>
              </a:xfrm>
              <a:custGeom>
                <a:avLst/>
                <a:gdLst>
                  <a:gd name="T0" fmla="*/ 441 w 574"/>
                  <a:gd name="T1" fmla="*/ 0 h 333"/>
                  <a:gd name="T2" fmla="*/ 441 w 574"/>
                  <a:gd name="T3" fmla="*/ 0 h 333"/>
                  <a:gd name="T4" fmla="*/ 435 w 574"/>
                  <a:gd name="T5" fmla="*/ 0 h 333"/>
                  <a:gd name="T6" fmla="*/ 284 w 574"/>
                  <a:gd name="T7" fmla="*/ 73 h 333"/>
                  <a:gd name="T8" fmla="*/ 139 w 574"/>
                  <a:gd name="T9" fmla="*/ 0 h 333"/>
                  <a:gd name="T10" fmla="*/ 133 w 574"/>
                  <a:gd name="T11" fmla="*/ 0 h 333"/>
                  <a:gd name="T12" fmla="*/ 0 w 574"/>
                  <a:gd name="T13" fmla="*/ 133 h 333"/>
                  <a:gd name="T14" fmla="*/ 0 w 574"/>
                  <a:gd name="T15" fmla="*/ 332 h 333"/>
                  <a:gd name="T16" fmla="*/ 103 w 574"/>
                  <a:gd name="T17" fmla="*/ 332 h 333"/>
                  <a:gd name="T18" fmla="*/ 103 w 574"/>
                  <a:gd name="T19" fmla="*/ 224 h 333"/>
                  <a:gd name="T20" fmla="*/ 115 w 574"/>
                  <a:gd name="T21" fmla="*/ 206 h 333"/>
                  <a:gd name="T22" fmla="*/ 127 w 574"/>
                  <a:gd name="T23" fmla="*/ 224 h 333"/>
                  <a:gd name="T24" fmla="*/ 127 w 574"/>
                  <a:gd name="T25" fmla="*/ 332 h 333"/>
                  <a:gd name="T26" fmla="*/ 447 w 574"/>
                  <a:gd name="T27" fmla="*/ 332 h 333"/>
                  <a:gd name="T28" fmla="*/ 447 w 574"/>
                  <a:gd name="T29" fmla="*/ 224 h 333"/>
                  <a:gd name="T30" fmla="*/ 459 w 574"/>
                  <a:gd name="T31" fmla="*/ 206 h 333"/>
                  <a:gd name="T32" fmla="*/ 471 w 574"/>
                  <a:gd name="T33" fmla="*/ 224 h 333"/>
                  <a:gd name="T34" fmla="*/ 471 w 574"/>
                  <a:gd name="T35" fmla="*/ 332 h 333"/>
                  <a:gd name="T36" fmla="*/ 573 w 574"/>
                  <a:gd name="T37" fmla="*/ 332 h 333"/>
                  <a:gd name="T38" fmla="*/ 573 w 574"/>
                  <a:gd name="T39" fmla="*/ 133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3"/>
                      <a:pt x="344" y="73"/>
                      <a:pt x="284" y="73"/>
                    </a:cubicBezTo>
                    <a:cubicBezTo>
                      <a:pt x="230" y="73"/>
                      <a:pt x="175" y="43"/>
                      <a:pt x="139" y="0"/>
                    </a:cubicBezTo>
                    <a:cubicBezTo>
                      <a:pt x="133" y="0"/>
                      <a:pt x="133" y="0"/>
                      <a:pt x="133" y="0"/>
                    </a:cubicBezTo>
                    <a:cubicBezTo>
                      <a:pt x="61" y="0"/>
                      <a:pt x="0" y="61"/>
                      <a:pt x="0" y="133"/>
                    </a:cubicBezTo>
                    <a:cubicBezTo>
                      <a:pt x="0" y="332"/>
                      <a:pt x="0" y="332"/>
                      <a:pt x="0" y="332"/>
                    </a:cubicBezTo>
                    <a:cubicBezTo>
                      <a:pt x="103" y="332"/>
                      <a:pt x="103" y="332"/>
                      <a:pt x="103" y="332"/>
                    </a:cubicBezTo>
                    <a:cubicBezTo>
                      <a:pt x="103" y="224"/>
                      <a:pt x="103" y="224"/>
                      <a:pt x="103" y="224"/>
                    </a:cubicBezTo>
                    <a:cubicBezTo>
                      <a:pt x="103" y="212"/>
                      <a:pt x="109" y="206"/>
                      <a:pt x="115" y="206"/>
                    </a:cubicBezTo>
                    <a:cubicBezTo>
                      <a:pt x="121" y="206"/>
                      <a:pt x="127" y="212"/>
                      <a:pt x="127" y="224"/>
                    </a:cubicBezTo>
                    <a:cubicBezTo>
                      <a:pt x="127" y="332"/>
                      <a:pt x="127" y="332"/>
                      <a:pt x="127" y="332"/>
                    </a:cubicBezTo>
                    <a:cubicBezTo>
                      <a:pt x="447" y="332"/>
                      <a:pt x="447" y="332"/>
                      <a:pt x="447" y="332"/>
                    </a:cubicBezTo>
                    <a:cubicBezTo>
                      <a:pt x="447" y="224"/>
                      <a:pt x="447" y="224"/>
                      <a:pt x="447" y="224"/>
                    </a:cubicBezTo>
                    <a:cubicBezTo>
                      <a:pt x="447" y="212"/>
                      <a:pt x="453" y="206"/>
                      <a:pt x="459" y="206"/>
                    </a:cubicBezTo>
                    <a:cubicBezTo>
                      <a:pt x="465" y="206"/>
                      <a:pt x="471" y="212"/>
                      <a:pt x="471" y="224"/>
                    </a:cubicBezTo>
                    <a:cubicBezTo>
                      <a:pt x="471" y="332"/>
                      <a:pt x="471" y="332"/>
                      <a:pt x="471" y="332"/>
                    </a:cubicBezTo>
                    <a:cubicBezTo>
                      <a:pt x="573" y="332"/>
                      <a:pt x="573" y="332"/>
                      <a:pt x="573" y="332"/>
                    </a:cubicBezTo>
                    <a:cubicBezTo>
                      <a:pt x="573" y="133"/>
                      <a:pt x="573" y="133"/>
                      <a:pt x="573" y="133"/>
                    </a:cubicBezTo>
                    <a:cubicBezTo>
                      <a:pt x="573" y="61"/>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6" name="Group 995"/>
            <p:cNvGrpSpPr/>
            <p:nvPr/>
          </p:nvGrpSpPr>
          <p:grpSpPr>
            <a:xfrm>
              <a:off x="19767063" y="2785764"/>
              <a:ext cx="480370" cy="525084"/>
              <a:chOff x="15075256" y="7248101"/>
              <a:chExt cx="844421" cy="923022"/>
            </a:xfrm>
            <a:solidFill>
              <a:schemeClr val="accent3"/>
            </a:solidFill>
          </p:grpSpPr>
          <p:sp>
            <p:nvSpPr>
              <p:cNvPr id="1023" name="Freeform 66"/>
              <p:cNvSpPr>
                <a:spLocks noChangeArrowheads="1"/>
              </p:cNvSpPr>
              <p:nvPr/>
            </p:nvSpPr>
            <p:spPr bwMode="auto">
              <a:xfrm>
                <a:off x="15265093" y="7248101"/>
                <a:ext cx="477845" cy="477878"/>
              </a:xfrm>
              <a:custGeom>
                <a:avLst/>
                <a:gdLst>
                  <a:gd name="T0" fmla="*/ 320 w 321"/>
                  <a:gd name="T1" fmla="*/ 157 h 321"/>
                  <a:gd name="T2" fmla="*/ 320 w 321"/>
                  <a:gd name="T3" fmla="*/ 157 h 321"/>
                  <a:gd name="T4" fmla="*/ 157 w 321"/>
                  <a:gd name="T5" fmla="*/ 320 h 321"/>
                  <a:gd name="T6" fmla="*/ 0 w 321"/>
                  <a:gd name="T7" fmla="*/ 157 h 321"/>
                  <a:gd name="T8" fmla="*/ 157 w 321"/>
                  <a:gd name="T9" fmla="*/ 0 h 321"/>
                  <a:gd name="T10" fmla="*/ 320 w 321"/>
                  <a:gd name="T11" fmla="*/ 157 h 321"/>
                </a:gdLst>
                <a:ahLst/>
                <a:cxnLst>
                  <a:cxn ang="0">
                    <a:pos x="T0" y="T1"/>
                  </a:cxn>
                  <a:cxn ang="0">
                    <a:pos x="T2" y="T3"/>
                  </a:cxn>
                  <a:cxn ang="0">
                    <a:pos x="T4" y="T5"/>
                  </a:cxn>
                  <a:cxn ang="0">
                    <a:pos x="T6" y="T7"/>
                  </a:cxn>
                  <a:cxn ang="0">
                    <a:pos x="T8" y="T9"/>
                  </a:cxn>
                  <a:cxn ang="0">
                    <a:pos x="T10" y="T11"/>
                  </a:cxn>
                </a:cxnLst>
                <a:rect l="0" t="0" r="r" b="b"/>
                <a:pathLst>
                  <a:path w="321" h="321">
                    <a:moveTo>
                      <a:pt x="320" y="157"/>
                    </a:moveTo>
                    <a:lnTo>
                      <a:pt x="320" y="157"/>
                    </a:lnTo>
                    <a:cubicBezTo>
                      <a:pt x="320" y="247"/>
                      <a:pt x="247" y="320"/>
                      <a:pt x="157" y="320"/>
                    </a:cubicBezTo>
                    <a:cubicBezTo>
                      <a:pt x="72" y="320"/>
                      <a:pt x="0" y="247"/>
                      <a:pt x="0" y="157"/>
                    </a:cubicBezTo>
                    <a:cubicBezTo>
                      <a:pt x="0" y="72"/>
                      <a:pt x="72" y="0"/>
                      <a:pt x="157" y="0"/>
                    </a:cubicBezTo>
                    <a:cubicBezTo>
                      <a:pt x="247" y="0"/>
                      <a:pt x="320" y="72"/>
                      <a:pt x="320" y="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4" name="Freeform 67"/>
              <p:cNvSpPr>
                <a:spLocks noChangeArrowheads="1"/>
              </p:cNvSpPr>
              <p:nvPr/>
            </p:nvSpPr>
            <p:spPr bwMode="auto">
              <a:xfrm>
                <a:off x="15075256" y="7673604"/>
                <a:ext cx="844421" cy="497519"/>
              </a:xfrm>
              <a:custGeom>
                <a:avLst/>
                <a:gdLst>
                  <a:gd name="T0" fmla="*/ 435 w 568"/>
                  <a:gd name="T1" fmla="*/ 0 h 333"/>
                  <a:gd name="T2" fmla="*/ 435 w 568"/>
                  <a:gd name="T3" fmla="*/ 0 h 333"/>
                  <a:gd name="T4" fmla="*/ 435 w 568"/>
                  <a:gd name="T5" fmla="*/ 0 h 333"/>
                  <a:gd name="T6" fmla="*/ 284 w 568"/>
                  <a:gd name="T7" fmla="*/ 73 h 333"/>
                  <a:gd name="T8" fmla="*/ 139 w 568"/>
                  <a:gd name="T9" fmla="*/ 0 h 333"/>
                  <a:gd name="T10" fmla="*/ 133 w 568"/>
                  <a:gd name="T11" fmla="*/ 0 h 333"/>
                  <a:gd name="T12" fmla="*/ 0 w 568"/>
                  <a:gd name="T13" fmla="*/ 133 h 333"/>
                  <a:gd name="T14" fmla="*/ 0 w 568"/>
                  <a:gd name="T15" fmla="*/ 332 h 333"/>
                  <a:gd name="T16" fmla="*/ 97 w 568"/>
                  <a:gd name="T17" fmla="*/ 332 h 333"/>
                  <a:gd name="T18" fmla="*/ 97 w 568"/>
                  <a:gd name="T19" fmla="*/ 224 h 333"/>
                  <a:gd name="T20" fmla="*/ 115 w 568"/>
                  <a:gd name="T21" fmla="*/ 206 h 333"/>
                  <a:gd name="T22" fmla="*/ 127 w 568"/>
                  <a:gd name="T23" fmla="*/ 224 h 333"/>
                  <a:gd name="T24" fmla="*/ 127 w 568"/>
                  <a:gd name="T25" fmla="*/ 332 h 333"/>
                  <a:gd name="T26" fmla="*/ 441 w 568"/>
                  <a:gd name="T27" fmla="*/ 332 h 333"/>
                  <a:gd name="T28" fmla="*/ 441 w 568"/>
                  <a:gd name="T29" fmla="*/ 224 h 333"/>
                  <a:gd name="T30" fmla="*/ 459 w 568"/>
                  <a:gd name="T31" fmla="*/ 206 h 333"/>
                  <a:gd name="T32" fmla="*/ 471 w 568"/>
                  <a:gd name="T33" fmla="*/ 224 h 333"/>
                  <a:gd name="T34" fmla="*/ 471 w 568"/>
                  <a:gd name="T35" fmla="*/ 332 h 333"/>
                  <a:gd name="T36" fmla="*/ 567 w 568"/>
                  <a:gd name="T37" fmla="*/ 332 h 333"/>
                  <a:gd name="T38" fmla="*/ 567 w 568"/>
                  <a:gd name="T39" fmla="*/ 133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3"/>
                      <a:pt x="344" y="73"/>
                      <a:pt x="284" y="73"/>
                    </a:cubicBezTo>
                    <a:cubicBezTo>
                      <a:pt x="223" y="73"/>
                      <a:pt x="175" y="43"/>
                      <a:pt x="139" y="0"/>
                    </a:cubicBezTo>
                    <a:cubicBezTo>
                      <a:pt x="133" y="0"/>
                      <a:pt x="133" y="0"/>
                      <a:pt x="133" y="0"/>
                    </a:cubicBezTo>
                    <a:cubicBezTo>
                      <a:pt x="60" y="0"/>
                      <a:pt x="0" y="61"/>
                      <a:pt x="0" y="133"/>
                    </a:cubicBezTo>
                    <a:cubicBezTo>
                      <a:pt x="0" y="332"/>
                      <a:pt x="0" y="332"/>
                      <a:pt x="0" y="332"/>
                    </a:cubicBezTo>
                    <a:cubicBezTo>
                      <a:pt x="97" y="332"/>
                      <a:pt x="97" y="332"/>
                      <a:pt x="97" y="332"/>
                    </a:cubicBezTo>
                    <a:cubicBezTo>
                      <a:pt x="97" y="224"/>
                      <a:pt x="97" y="224"/>
                      <a:pt x="97" y="224"/>
                    </a:cubicBezTo>
                    <a:cubicBezTo>
                      <a:pt x="97" y="212"/>
                      <a:pt x="109" y="206"/>
                      <a:pt x="115" y="206"/>
                    </a:cubicBezTo>
                    <a:cubicBezTo>
                      <a:pt x="121" y="206"/>
                      <a:pt x="127" y="212"/>
                      <a:pt x="127" y="224"/>
                    </a:cubicBezTo>
                    <a:cubicBezTo>
                      <a:pt x="127" y="332"/>
                      <a:pt x="127" y="332"/>
                      <a:pt x="127" y="332"/>
                    </a:cubicBezTo>
                    <a:cubicBezTo>
                      <a:pt x="441" y="332"/>
                      <a:pt x="441" y="332"/>
                      <a:pt x="441" y="332"/>
                    </a:cubicBezTo>
                    <a:cubicBezTo>
                      <a:pt x="441" y="224"/>
                      <a:pt x="441" y="224"/>
                      <a:pt x="441" y="224"/>
                    </a:cubicBezTo>
                    <a:cubicBezTo>
                      <a:pt x="441" y="212"/>
                      <a:pt x="453" y="206"/>
                      <a:pt x="459" y="206"/>
                    </a:cubicBezTo>
                    <a:cubicBezTo>
                      <a:pt x="465" y="206"/>
                      <a:pt x="471" y="212"/>
                      <a:pt x="471" y="224"/>
                    </a:cubicBezTo>
                    <a:cubicBezTo>
                      <a:pt x="471" y="332"/>
                      <a:pt x="471" y="332"/>
                      <a:pt x="471" y="332"/>
                    </a:cubicBezTo>
                    <a:cubicBezTo>
                      <a:pt x="567" y="332"/>
                      <a:pt x="567" y="332"/>
                      <a:pt x="567" y="332"/>
                    </a:cubicBezTo>
                    <a:cubicBezTo>
                      <a:pt x="567" y="133"/>
                      <a:pt x="567" y="133"/>
                      <a:pt x="567" y="133"/>
                    </a:cubicBezTo>
                    <a:cubicBezTo>
                      <a:pt x="567" y="61"/>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7" name="Group 996"/>
            <p:cNvGrpSpPr/>
            <p:nvPr/>
          </p:nvGrpSpPr>
          <p:grpSpPr>
            <a:xfrm>
              <a:off x="16918371" y="3426297"/>
              <a:ext cx="480368" cy="528810"/>
              <a:chOff x="10067668" y="8374065"/>
              <a:chExt cx="844417" cy="929571"/>
            </a:xfrm>
            <a:solidFill>
              <a:schemeClr val="accent4"/>
            </a:solidFill>
          </p:grpSpPr>
          <p:sp>
            <p:nvSpPr>
              <p:cNvPr id="1021" name="Freeform 68"/>
              <p:cNvSpPr>
                <a:spLocks noChangeArrowheads="1"/>
              </p:cNvSpPr>
              <p:nvPr/>
            </p:nvSpPr>
            <p:spPr bwMode="auto">
              <a:xfrm>
                <a:off x="1025095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4" y="320"/>
                      <a:pt x="163" y="320"/>
                    </a:cubicBezTo>
                    <a:cubicBezTo>
                      <a:pt x="73" y="320"/>
                      <a:pt x="0" y="247"/>
                      <a:pt x="0" y="163"/>
                    </a:cubicBezTo>
                    <a:cubicBezTo>
                      <a:pt x="0" y="72"/>
                      <a:pt x="73" y="0"/>
                      <a:pt x="163" y="0"/>
                    </a:cubicBezTo>
                    <a:cubicBezTo>
                      <a:pt x="254"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2" name="Freeform 69"/>
              <p:cNvSpPr>
                <a:spLocks noChangeArrowheads="1"/>
              </p:cNvSpPr>
              <p:nvPr/>
            </p:nvSpPr>
            <p:spPr bwMode="auto">
              <a:xfrm>
                <a:off x="10067668" y="8806117"/>
                <a:ext cx="844417" cy="497519"/>
              </a:xfrm>
              <a:custGeom>
                <a:avLst/>
                <a:gdLst>
                  <a:gd name="T0" fmla="*/ 434 w 568"/>
                  <a:gd name="T1" fmla="*/ 0 h 333"/>
                  <a:gd name="T2" fmla="*/ 434 w 568"/>
                  <a:gd name="T3" fmla="*/ 0 h 333"/>
                  <a:gd name="T4" fmla="*/ 434 w 568"/>
                  <a:gd name="T5" fmla="*/ 0 h 333"/>
                  <a:gd name="T6" fmla="*/ 283 w 568"/>
                  <a:gd name="T7" fmla="*/ 72 h 333"/>
                  <a:gd name="T8" fmla="*/ 132 w 568"/>
                  <a:gd name="T9" fmla="*/ 0 h 333"/>
                  <a:gd name="T10" fmla="*/ 132 w 568"/>
                  <a:gd name="T11" fmla="*/ 0 h 333"/>
                  <a:gd name="T12" fmla="*/ 0 w 568"/>
                  <a:gd name="T13" fmla="*/ 132 h 333"/>
                  <a:gd name="T14" fmla="*/ 0 w 568"/>
                  <a:gd name="T15" fmla="*/ 332 h 333"/>
                  <a:gd name="T16" fmla="*/ 96 w 568"/>
                  <a:gd name="T17" fmla="*/ 332 h 333"/>
                  <a:gd name="T18" fmla="*/ 96 w 568"/>
                  <a:gd name="T19" fmla="*/ 223 h 333"/>
                  <a:gd name="T20" fmla="*/ 114 w 568"/>
                  <a:gd name="T21" fmla="*/ 205 h 333"/>
                  <a:gd name="T22" fmla="*/ 126 w 568"/>
                  <a:gd name="T23" fmla="*/ 223 h 333"/>
                  <a:gd name="T24" fmla="*/ 126 w 568"/>
                  <a:gd name="T25" fmla="*/ 332 h 333"/>
                  <a:gd name="T26" fmla="*/ 440 w 568"/>
                  <a:gd name="T27" fmla="*/ 332 h 333"/>
                  <a:gd name="T28" fmla="*/ 440 w 568"/>
                  <a:gd name="T29" fmla="*/ 223 h 333"/>
                  <a:gd name="T30" fmla="*/ 458 w 568"/>
                  <a:gd name="T31" fmla="*/ 205 h 333"/>
                  <a:gd name="T32" fmla="*/ 470 w 568"/>
                  <a:gd name="T33" fmla="*/ 223 h 333"/>
                  <a:gd name="T34" fmla="*/ 470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lnTo>
                      <a:pt x="434" y="0"/>
                    </a:lnTo>
                    <a:cubicBezTo>
                      <a:pt x="398" y="42"/>
                      <a:pt x="343" y="72"/>
                      <a:pt x="283" y="72"/>
                    </a:cubicBezTo>
                    <a:cubicBezTo>
                      <a:pt x="223" y="72"/>
                      <a:pt x="169" y="42"/>
                      <a:pt x="132" y="0"/>
                    </a:cubicBezTo>
                    <a:lnTo>
                      <a:pt x="132" y="0"/>
                    </a:lnTo>
                    <a:cubicBezTo>
                      <a:pt x="60" y="0"/>
                      <a:pt x="0" y="60"/>
                      <a:pt x="0" y="132"/>
                    </a:cubicBezTo>
                    <a:cubicBezTo>
                      <a:pt x="0" y="332"/>
                      <a:pt x="0" y="332"/>
                      <a:pt x="0" y="332"/>
                    </a:cubicBezTo>
                    <a:cubicBezTo>
                      <a:pt x="96" y="332"/>
                      <a:pt x="96" y="332"/>
                      <a:pt x="96" y="332"/>
                    </a:cubicBezTo>
                    <a:cubicBezTo>
                      <a:pt x="96" y="223"/>
                      <a:pt x="96" y="223"/>
                      <a:pt x="96" y="223"/>
                    </a:cubicBezTo>
                    <a:cubicBezTo>
                      <a:pt x="96" y="211"/>
                      <a:pt x="102" y="205"/>
                      <a:pt x="114" y="205"/>
                    </a:cubicBezTo>
                    <a:cubicBezTo>
                      <a:pt x="120"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8" y="205"/>
                    </a:cubicBezTo>
                    <a:cubicBezTo>
                      <a:pt x="464" y="205"/>
                      <a:pt x="470" y="211"/>
                      <a:pt x="470" y="223"/>
                    </a:cubicBezTo>
                    <a:cubicBezTo>
                      <a:pt x="470" y="332"/>
                      <a:pt x="470" y="332"/>
                      <a:pt x="470" y="332"/>
                    </a:cubicBezTo>
                    <a:cubicBezTo>
                      <a:pt x="567" y="332"/>
                      <a:pt x="567" y="332"/>
                      <a:pt x="567" y="332"/>
                    </a:cubicBezTo>
                    <a:cubicBezTo>
                      <a:pt x="567" y="132"/>
                      <a:pt x="567" y="132"/>
                      <a:pt x="567" y="132"/>
                    </a:cubicBezTo>
                    <a:cubicBezTo>
                      <a:pt x="567" y="60"/>
                      <a:pt x="506"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8" name="Group 997"/>
            <p:cNvGrpSpPr/>
            <p:nvPr/>
          </p:nvGrpSpPr>
          <p:grpSpPr>
            <a:xfrm>
              <a:off x="17488108" y="3426297"/>
              <a:ext cx="480370" cy="528810"/>
              <a:chOff x="11069184" y="8374065"/>
              <a:chExt cx="844421" cy="929571"/>
            </a:xfrm>
            <a:solidFill>
              <a:schemeClr val="accent4"/>
            </a:solidFill>
          </p:grpSpPr>
          <p:sp>
            <p:nvSpPr>
              <p:cNvPr id="1019" name="Freeform 70"/>
              <p:cNvSpPr>
                <a:spLocks noChangeArrowheads="1"/>
              </p:cNvSpPr>
              <p:nvPr/>
            </p:nvSpPr>
            <p:spPr bwMode="auto">
              <a:xfrm>
                <a:off x="11252472" y="8374065"/>
                <a:ext cx="484393" cy="477878"/>
              </a:xfrm>
              <a:custGeom>
                <a:avLst/>
                <a:gdLst>
                  <a:gd name="T0" fmla="*/ 326 w 327"/>
                  <a:gd name="T1" fmla="*/ 163 h 321"/>
                  <a:gd name="T2" fmla="*/ 326 w 327"/>
                  <a:gd name="T3" fmla="*/ 163 h 321"/>
                  <a:gd name="T4" fmla="*/ 163 w 327"/>
                  <a:gd name="T5" fmla="*/ 320 h 321"/>
                  <a:gd name="T6" fmla="*/ 0 w 327"/>
                  <a:gd name="T7" fmla="*/ 163 h 321"/>
                  <a:gd name="T8" fmla="*/ 163 w 327"/>
                  <a:gd name="T9" fmla="*/ 0 h 321"/>
                  <a:gd name="T10" fmla="*/ 326 w 327"/>
                  <a:gd name="T11" fmla="*/ 163 h 321"/>
                </a:gdLst>
                <a:ahLst/>
                <a:cxnLst>
                  <a:cxn ang="0">
                    <a:pos x="T0" y="T1"/>
                  </a:cxn>
                  <a:cxn ang="0">
                    <a:pos x="T2" y="T3"/>
                  </a:cxn>
                  <a:cxn ang="0">
                    <a:pos x="T4" y="T5"/>
                  </a:cxn>
                  <a:cxn ang="0">
                    <a:pos x="T6" y="T7"/>
                  </a:cxn>
                  <a:cxn ang="0">
                    <a:pos x="T8" y="T9"/>
                  </a:cxn>
                  <a:cxn ang="0">
                    <a:pos x="T10" y="T11"/>
                  </a:cxn>
                </a:cxnLst>
                <a:rect l="0" t="0" r="r" b="b"/>
                <a:pathLst>
                  <a:path w="327" h="321">
                    <a:moveTo>
                      <a:pt x="326" y="163"/>
                    </a:moveTo>
                    <a:lnTo>
                      <a:pt x="326" y="163"/>
                    </a:lnTo>
                    <a:cubicBezTo>
                      <a:pt x="326" y="247"/>
                      <a:pt x="253" y="320"/>
                      <a:pt x="163" y="320"/>
                    </a:cubicBezTo>
                    <a:cubicBezTo>
                      <a:pt x="72" y="320"/>
                      <a:pt x="0" y="247"/>
                      <a:pt x="0" y="163"/>
                    </a:cubicBezTo>
                    <a:cubicBezTo>
                      <a:pt x="0" y="72"/>
                      <a:pt x="72" y="0"/>
                      <a:pt x="163" y="0"/>
                    </a:cubicBezTo>
                    <a:cubicBezTo>
                      <a:pt x="253" y="0"/>
                      <a:pt x="326" y="72"/>
                      <a:pt x="326"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20" name="Freeform 71"/>
              <p:cNvSpPr>
                <a:spLocks noChangeArrowheads="1"/>
              </p:cNvSpPr>
              <p:nvPr/>
            </p:nvSpPr>
            <p:spPr bwMode="auto">
              <a:xfrm>
                <a:off x="11069184" y="8806117"/>
                <a:ext cx="844421" cy="497519"/>
              </a:xfrm>
              <a:custGeom>
                <a:avLst/>
                <a:gdLst>
                  <a:gd name="T0" fmla="*/ 435 w 569"/>
                  <a:gd name="T1" fmla="*/ 0 h 333"/>
                  <a:gd name="T2" fmla="*/ 435 w 569"/>
                  <a:gd name="T3" fmla="*/ 0 h 333"/>
                  <a:gd name="T4" fmla="*/ 435 w 569"/>
                  <a:gd name="T5" fmla="*/ 0 h 333"/>
                  <a:gd name="T6" fmla="*/ 284 w 569"/>
                  <a:gd name="T7" fmla="*/ 72 h 333"/>
                  <a:gd name="T8" fmla="*/ 133 w 569"/>
                  <a:gd name="T9" fmla="*/ 0 h 333"/>
                  <a:gd name="T10" fmla="*/ 133 w 569"/>
                  <a:gd name="T11" fmla="*/ 0 h 333"/>
                  <a:gd name="T12" fmla="*/ 0 w 569"/>
                  <a:gd name="T13" fmla="*/ 132 h 333"/>
                  <a:gd name="T14" fmla="*/ 0 w 569"/>
                  <a:gd name="T15" fmla="*/ 332 h 333"/>
                  <a:gd name="T16" fmla="*/ 97 w 569"/>
                  <a:gd name="T17" fmla="*/ 332 h 333"/>
                  <a:gd name="T18" fmla="*/ 97 w 569"/>
                  <a:gd name="T19" fmla="*/ 223 h 333"/>
                  <a:gd name="T20" fmla="*/ 109 w 569"/>
                  <a:gd name="T21" fmla="*/ 205 h 333"/>
                  <a:gd name="T22" fmla="*/ 127 w 569"/>
                  <a:gd name="T23" fmla="*/ 223 h 333"/>
                  <a:gd name="T24" fmla="*/ 127 w 569"/>
                  <a:gd name="T25" fmla="*/ 332 h 333"/>
                  <a:gd name="T26" fmla="*/ 441 w 569"/>
                  <a:gd name="T27" fmla="*/ 332 h 333"/>
                  <a:gd name="T28" fmla="*/ 441 w 569"/>
                  <a:gd name="T29" fmla="*/ 223 h 333"/>
                  <a:gd name="T30" fmla="*/ 453 w 569"/>
                  <a:gd name="T31" fmla="*/ 205 h 333"/>
                  <a:gd name="T32" fmla="*/ 471 w 569"/>
                  <a:gd name="T33" fmla="*/ 223 h 333"/>
                  <a:gd name="T34" fmla="*/ 471 w 569"/>
                  <a:gd name="T35" fmla="*/ 332 h 333"/>
                  <a:gd name="T36" fmla="*/ 568 w 569"/>
                  <a:gd name="T37" fmla="*/ 332 h 333"/>
                  <a:gd name="T38" fmla="*/ 568 w 569"/>
                  <a:gd name="T39" fmla="*/ 132 h 333"/>
                  <a:gd name="T40" fmla="*/ 435 w 569"/>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9" h="333">
                    <a:moveTo>
                      <a:pt x="435" y="0"/>
                    </a:moveTo>
                    <a:lnTo>
                      <a:pt x="435" y="0"/>
                    </a:lnTo>
                    <a:lnTo>
                      <a:pt x="435" y="0"/>
                    </a:lnTo>
                    <a:cubicBezTo>
                      <a:pt x="399" y="42"/>
                      <a:pt x="344" y="72"/>
                      <a:pt x="284" y="72"/>
                    </a:cubicBezTo>
                    <a:cubicBezTo>
                      <a:pt x="223" y="72"/>
                      <a:pt x="169" y="42"/>
                      <a:pt x="133" y="0"/>
                    </a:cubicBezTo>
                    <a:lnTo>
                      <a:pt x="133" y="0"/>
                    </a:lnTo>
                    <a:cubicBezTo>
                      <a:pt x="61"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47" y="205"/>
                      <a:pt x="453" y="205"/>
                    </a:cubicBezTo>
                    <a:cubicBezTo>
                      <a:pt x="465" y="205"/>
                      <a:pt x="471" y="211"/>
                      <a:pt x="471" y="223"/>
                    </a:cubicBezTo>
                    <a:cubicBezTo>
                      <a:pt x="471" y="332"/>
                      <a:pt x="471" y="332"/>
                      <a:pt x="471" y="332"/>
                    </a:cubicBezTo>
                    <a:cubicBezTo>
                      <a:pt x="568" y="332"/>
                      <a:pt x="568" y="332"/>
                      <a:pt x="568" y="332"/>
                    </a:cubicBezTo>
                    <a:cubicBezTo>
                      <a:pt x="568" y="132"/>
                      <a:pt x="568" y="132"/>
                      <a:pt x="568" y="132"/>
                    </a:cubicBezTo>
                    <a:cubicBezTo>
                      <a:pt x="568" y="60"/>
                      <a:pt x="507"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999" name="Group 998"/>
            <p:cNvGrpSpPr/>
            <p:nvPr/>
          </p:nvGrpSpPr>
          <p:grpSpPr>
            <a:xfrm>
              <a:off x="18061571" y="3426297"/>
              <a:ext cx="480370" cy="528810"/>
              <a:chOff x="12077248" y="8374065"/>
              <a:chExt cx="844421" cy="929571"/>
            </a:xfrm>
            <a:solidFill>
              <a:schemeClr val="accent4"/>
            </a:solidFill>
          </p:grpSpPr>
          <p:sp>
            <p:nvSpPr>
              <p:cNvPr id="1017" name="Freeform 72"/>
              <p:cNvSpPr>
                <a:spLocks noChangeArrowheads="1"/>
              </p:cNvSpPr>
              <p:nvPr/>
            </p:nvSpPr>
            <p:spPr bwMode="auto">
              <a:xfrm>
                <a:off x="12253992" y="8374065"/>
                <a:ext cx="477845" cy="477878"/>
              </a:xfrm>
              <a:custGeom>
                <a:avLst/>
                <a:gdLst>
                  <a:gd name="T0" fmla="*/ 319 w 320"/>
                  <a:gd name="T1" fmla="*/ 163 h 321"/>
                  <a:gd name="T2" fmla="*/ 319 w 320"/>
                  <a:gd name="T3" fmla="*/ 163 h 321"/>
                  <a:gd name="T4" fmla="*/ 163 w 320"/>
                  <a:gd name="T5" fmla="*/ 320 h 321"/>
                  <a:gd name="T6" fmla="*/ 0 w 320"/>
                  <a:gd name="T7" fmla="*/ 163 h 321"/>
                  <a:gd name="T8" fmla="*/ 163 w 320"/>
                  <a:gd name="T9" fmla="*/ 0 h 321"/>
                  <a:gd name="T10" fmla="*/ 319 w 320"/>
                  <a:gd name="T11" fmla="*/ 163 h 321"/>
                </a:gdLst>
                <a:ahLst/>
                <a:cxnLst>
                  <a:cxn ang="0">
                    <a:pos x="T0" y="T1"/>
                  </a:cxn>
                  <a:cxn ang="0">
                    <a:pos x="T2" y="T3"/>
                  </a:cxn>
                  <a:cxn ang="0">
                    <a:pos x="T4" y="T5"/>
                  </a:cxn>
                  <a:cxn ang="0">
                    <a:pos x="T6" y="T7"/>
                  </a:cxn>
                  <a:cxn ang="0">
                    <a:pos x="T8" y="T9"/>
                  </a:cxn>
                  <a:cxn ang="0">
                    <a:pos x="T10" y="T11"/>
                  </a:cxn>
                </a:cxnLst>
                <a:rect l="0" t="0" r="r" b="b"/>
                <a:pathLst>
                  <a:path w="320" h="321">
                    <a:moveTo>
                      <a:pt x="319" y="163"/>
                    </a:moveTo>
                    <a:lnTo>
                      <a:pt x="319" y="163"/>
                    </a:lnTo>
                    <a:cubicBezTo>
                      <a:pt x="319" y="247"/>
                      <a:pt x="253" y="320"/>
                      <a:pt x="163" y="320"/>
                    </a:cubicBezTo>
                    <a:cubicBezTo>
                      <a:pt x="72" y="320"/>
                      <a:pt x="0" y="247"/>
                      <a:pt x="0" y="163"/>
                    </a:cubicBezTo>
                    <a:cubicBezTo>
                      <a:pt x="0" y="72"/>
                      <a:pt x="72" y="0"/>
                      <a:pt x="163" y="0"/>
                    </a:cubicBezTo>
                    <a:cubicBezTo>
                      <a:pt x="253" y="0"/>
                      <a:pt x="319" y="72"/>
                      <a:pt x="319"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8" name="Freeform 73"/>
              <p:cNvSpPr>
                <a:spLocks noChangeArrowheads="1"/>
              </p:cNvSpPr>
              <p:nvPr/>
            </p:nvSpPr>
            <p:spPr bwMode="auto">
              <a:xfrm>
                <a:off x="12077248" y="8806117"/>
                <a:ext cx="844421" cy="497519"/>
              </a:xfrm>
              <a:custGeom>
                <a:avLst/>
                <a:gdLst>
                  <a:gd name="T0" fmla="*/ 434 w 568"/>
                  <a:gd name="T1" fmla="*/ 0 h 333"/>
                  <a:gd name="T2" fmla="*/ 434 w 568"/>
                  <a:gd name="T3" fmla="*/ 0 h 333"/>
                  <a:gd name="T4" fmla="*/ 428 w 568"/>
                  <a:gd name="T5" fmla="*/ 0 h 333"/>
                  <a:gd name="T6" fmla="*/ 284 w 568"/>
                  <a:gd name="T7" fmla="*/ 72 h 333"/>
                  <a:gd name="T8" fmla="*/ 133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09 w 568"/>
                  <a:gd name="T21" fmla="*/ 205 h 333"/>
                  <a:gd name="T22" fmla="*/ 127 w 568"/>
                  <a:gd name="T23" fmla="*/ 223 h 333"/>
                  <a:gd name="T24" fmla="*/ 127 w 568"/>
                  <a:gd name="T25" fmla="*/ 332 h 333"/>
                  <a:gd name="T26" fmla="*/ 440 w 568"/>
                  <a:gd name="T27" fmla="*/ 332 h 333"/>
                  <a:gd name="T28" fmla="*/ 440 w 568"/>
                  <a:gd name="T29" fmla="*/ 223 h 333"/>
                  <a:gd name="T30" fmla="*/ 453 w 568"/>
                  <a:gd name="T31" fmla="*/ 205 h 333"/>
                  <a:gd name="T32" fmla="*/ 471 w 568"/>
                  <a:gd name="T33" fmla="*/ 223 h 333"/>
                  <a:gd name="T34" fmla="*/ 471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4" y="72"/>
                    </a:cubicBezTo>
                    <a:cubicBezTo>
                      <a:pt x="223" y="72"/>
                      <a:pt x="169" y="42"/>
                      <a:pt x="133" y="0"/>
                    </a:cubicBezTo>
                    <a:lnTo>
                      <a:pt x="133" y="0"/>
                    </a:lnTo>
                    <a:cubicBezTo>
                      <a:pt x="60" y="0"/>
                      <a:pt x="0" y="60"/>
                      <a:pt x="0" y="132"/>
                    </a:cubicBezTo>
                    <a:cubicBezTo>
                      <a:pt x="0" y="332"/>
                      <a:pt x="0" y="332"/>
                      <a:pt x="0" y="332"/>
                    </a:cubicBezTo>
                    <a:cubicBezTo>
                      <a:pt x="97" y="332"/>
                      <a:pt x="97" y="332"/>
                      <a:pt x="97" y="332"/>
                    </a:cubicBezTo>
                    <a:cubicBezTo>
                      <a:pt x="97" y="223"/>
                      <a:pt x="97" y="223"/>
                      <a:pt x="97" y="223"/>
                    </a:cubicBezTo>
                    <a:cubicBezTo>
                      <a:pt x="97" y="211"/>
                      <a:pt x="103" y="205"/>
                      <a:pt x="109" y="205"/>
                    </a:cubicBezTo>
                    <a:cubicBezTo>
                      <a:pt x="121" y="205"/>
                      <a:pt x="127" y="211"/>
                      <a:pt x="127" y="223"/>
                    </a:cubicBezTo>
                    <a:cubicBezTo>
                      <a:pt x="127" y="332"/>
                      <a:pt x="127" y="332"/>
                      <a:pt x="127" y="332"/>
                    </a:cubicBezTo>
                    <a:cubicBezTo>
                      <a:pt x="440" y="332"/>
                      <a:pt x="440" y="332"/>
                      <a:pt x="440" y="332"/>
                    </a:cubicBezTo>
                    <a:cubicBezTo>
                      <a:pt x="440" y="223"/>
                      <a:pt x="440" y="223"/>
                      <a:pt x="440" y="223"/>
                    </a:cubicBezTo>
                    <a:cubicBezTo>
                      <a:pt x="440" y="211"/>
                      <a:pt x="447" y="205"/>
                      <a:pt x="453"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0" name="Group 999"/>
            <p:cNvGrpSpPr/>
            <p:nvPr/>
          </p:nvGrpSpPr>
          <p:grpSpPr>
            <a:xfrm>
              <a:off x="18631311" y="3426297"/>
              <a:ext cx="480368" cy="528810"/>
              <a:chOff x="13078768" y="8374065"/>
              <a:chExt cx="844417" cy="929571"/>
            </a:xfrm>
            <a:solidFill>
              <a:schemeClr val="accent4"/>
            </a:solidFill>
          </p:grpSpPr>
          <p:sp>
            <p:nvSpPr>
              <p:cNvPr id="1015" name="Freeform 74"/>
              <p:cNvSpPr>
                <a:spLocks noChangeArrowheads="1"/>
              </p:cNvSpPr>
              <p:nvPr/>
            </p:nvSpPr>
            <p:spPr bwMode="auto">
              <a:xfrm>
                <a:off x="13255508" y="8374065"/>
                <a:ext cx="477849" cy="477878"/>
              </a:xfrm>
              <a:custGeom>
                <a:avLst/>
                <a:gdLst>
                  <a:gd name="T0" fmla="*/ 320 w 321"/>
                  <a:gd name="T1" fmla="*/ 163 h 321"/>
                  <a:gd name="T2" fmla="*/ 320 w 321"/>
                  <a:gd name="T3" fmla="*/ 163 h 321"/>
                  <a:gd name="T4" fmla="*/ 163 w 321"/>
                  <a:gd name="T5" fmla="*/ 320 h 321"/>
                  <a:gd name="T6" fmla="*/ 0 w 321"/>
                  <a:gd name="T7" fmla="*/ 163 h 321"/>
                  <a:gd name="T8" fmla="*/ 163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8" y="320"/>
                      <a:pt x="163" y="320"/>
                    </a:cubicBezTo>
                    <a:cubicBezTo>
                      <a:pt x="73" y="320"/>
                      <a:pt x="0" y="247"/>
                      <a:pt x="0" y="163"/>
                    </a:cubicBezTo>
                    <a:cubicBezTo>
                      <a:pt x="0" y="72"/>
                      <a:pt x="73" y="0"/>
                      <a:pt x="163" y="0"/>
                    </a:cubicBezTo>
                    <a:cubicBezTo>
                      <a:pt x="248"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6" name="Freeform 75"/>
              <p:cNvSpPr>
                <a:spLocks noChangeArrowheads="1"/>
              </p:cNvSpPr>
              <p:nvPr/>
            </p:nvSpPr>
            <p:spPr bwMode="auto">
              <a:xfrm>
                <a:off x="13078768" y="8806117"/>
                <a:ext cx="844417" cy="497519"/>
              </a:xfrm>
              <a:custGeom>
                <a:avLst/>
                <a:gdLst>
                  <a:gd name="T0" fmla="*/ 434 w 568"/>
                  <a:gd name="T1" fmla="*/ 0 h 333"/>
                  <a:gd name="T2" fmla="*/ 434 w 568"/>
                  <a:gd name="T3" fmla="*/ 0 h 333"/>
                  <a:gd name="T4" fmla="*/ 428 w 568"/>
                  <a:gd name="T5" fmla="*/ 0 h 333"/>
                  <a:gd name="T6" fmla="*/ 283 w 568"/>
                  <a:gd name="T7" fmla="*/ 72 h 333"/>
                  <a:gd name="T8" fmla="*/ 133 w 568"/>
                  <a:gd name="T9" fmla="*/ 0 h 333"/>
                  <a:gd name="T10" fmla="*/ 133 w 568"/>
                  <a:gd name="T11" fmla="*/ 0 h 333"/>
                  <a:gd name="T12" fmla="*/ 0 w 568"/>
                  <a:gd name="T13" fmla="*/ 132 h 333"/>
                  <a:gd name="T14" fmla="*/ 0 w 568"/>
                  <a:gd name="T15" fmla="*/ 332 h 333"/>
                  <a:gd name="T16" fmla="*/ 96 w 568"/>
                  <a:gd name="T17" fmla="*/ 332 h 333"/>
                  <a:gd name="T18" fmla="*/ 96 w 568"/>
                  <a:gd name="T19" fmla="*/ 223 h 333"/>
                  <a:gd name="T20" fmla="*/ 108 w 568"/>
                  <a:gd name="T21" fmla="*/ 205 h 333"/>
                  <a:gd name="T22" fmla="*/ 126 w 568"/>
                  <a:gd name="T23" fmla="*/ 223 h 333"/>
                  <a:gd name="T24" fmla="*/ 126 w 568"/>
                  <a:gd name="T25" fmla="*/ 332 h 333"/>
                  <a:gd name="T26" fmla="*/ 440 w 568"/>
                  <a:gd name="T27" fmla="*/ 332 h 333"/>
                  <a:gd name="T28" fmla="*/ 440 w 568"/>
                  <a:gd name="T29" fmla="*/ 223 h 333"/>
                  <a:gd name="T30" fmla="*/ 452 w 568"/>
                  <a:gd name="T31" fmla="*/ 205 h 333"/>
                  <a:gd name="T32" fmla="*/ 464 w 568"/>
                  <a:gd name="T33" fmla="*/ 223 h 333"/>
                  <a:gd name="T34" fmla="*/ 464 w 568"/>
                  <a:gd name="T35" fmla="*/ 332 h 333"/>
                  <a:gd name="T36" fmla="*/ 567 w 568"/>
                  <a:gd name="T37" fmla="*/ 332 h 333"/>
                  <a:gd name="T38" fmla="*/ 567 w 568"/>
                  <a:gd name="T39" fmla="*/ 132 h 333"/>
                  <a:gd name="T40" fmla="*/ 434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4" y="0"/>
                    </a:moveTo>
                    <a:lnTo>
                      <a:pt x="434" y="0"/>
                    </a:lnTo>
                    <a:cubicBezTo>
                      <a:pt x="428" y="0"/>
                      <a:pt x="428" y="0"/>
                      <a:pt x="428" y="0"/>
                    </a:cubicBezTo>
                    <a:cubicBezTo>
                      <a:pt x="392" y="42"/>
                      <a:pt x="344" y="72"/>
                      <a:pt x="283" y="72"/>
                    </a:cubicBezTo>
                    <a:cubicBezTo>
                      <a:pt x="223" y="72"/>
                      <a:pt x="169" y="42"/>
                      <a:pt x="133" y="0"/>
                    </a:cubicBezTo>
                    <a:lnTo>
                      <a:pt x="133" y="0"/>
                    </a:lnTo>
                    <a:cubicBezTo>
                      <a:pt x="54" y="0"/>
                      <a:pt x="0" y="60"/>
                      <a:pt x="0" y="132"/>
                    </a:cubicBezTo>
                    <a:cubicBezTo>
                      <a:pt x="0" y="332"/>
                      <a:pt x="0" y="332"/>
                      <a:pt x="0" y="332"/>
                    </a:cubicBezTo>
                    <a:cubicBezTo>
                      <a:pt x="96" y="332"/>
                      <a:pt x="96" y="332"/>
                      <a:pt x="96" y="332"/>
                    </a:cubicBezTo>
                    <a:cubicBezTo>
                      <a:pt x="96" y="223"/>
                      <a:pt x="96" y="223"/>
                      <a:pt x="96" y="223"/>
                    </a:cubicBezTo>
                    <a:cubicBezTo>
                      <a:pt x="96" y="211"/>
                      <a:pt x="102" y="205"/>
                      <a:pt x="108" y="205"/>
                    </a:cubicBezTo>
                    <a:cubicBezTo>
                      <a:pt x="114" y="205"/>
                      <a:pt x="126" y="211"/>
                      <a:pt x="126" y="223"/>
                    </a:cubicBezTo>
                    <a:cubicBezTo>
                      <a:pt x="126" y="332"/>
                      <a:pt x="126" y="332"/>
                      <a:pt x="126" y="332"/>
                    </a:cubicBezTo>
                    <a:cubicBezTo>
                      <a:pt x="440" y="332"/>
                      <a:pt x="440" y="332"/>
                      <a:pt x="440" y="332"/>
                    </a:cubicBezTo>
                    <a:cubicBezTo>
                      <a:pt x="440" y="223"/>
                      <a:pt x="440" y="223"/>
                      <a:pt x="440" y="223"/>
                    </a:cubicBezTo>
                    <a:cubicBezTo>
                      <a:pt x="440" y="211"/>
                      <a:pt x="446" y="205"/>
                      <a:pt x="452" y="205"/>
                    </a:cubicBezTo>
                    <a:cubicBezTo>
                      <a:pt x="458" y="205"/>
                      <a:pt x="464" y="211"/>
                      <a:pt x="464" y="223"/>
                    </a:cubicBezTo>
                    <a:cubicBezTo>
                      <a:pt x="464" y="332"/>
                      <a:pt x="464" y="332"/>
                      <a:pt x="464" y="332"/>
                    </a:cubicBezTo>
                    <a:cubicBezTo>
                      <a:pt x="567" y="332"/>
                      <a:pt x="567" y="332"/>
                      <a:pt x="567" y="332"/>
                    </a:cubicBezTo>
                    <a:cubicBezTo>
                      <a:pt x="567" y="132"/>
                      <a:pt x="567" y="132"/>
                      <a:pt x="567" y="132"/>
                    </a:cubicBezTo>
                    <a:cubicBezTo>
                      <a:pt x="567" y="60"/>
                      <a:pt x="507" y="0"/>
                      <a:pt x="43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1" name="Group 1000"/>
            <p:cNvGrpSpPr/>
            <p:nvPr/>
          </p:nvGrpSpPr>
          <p:grpSpPr>
            <a:xfrm>
              <a:off x="19197328" y="3426297"/>
              <a:ext cx="484093" cy="528810"/>
              <a:chOff x="14073744" y="8374065"/>
              <a:chExt cx="850965" cy="929571"/>
            </a:xfrm>
            <a:solidFill>
              <a:schemeClr val="bg1">
                <a:lumMod val="85000"/>
              </a:schemeClr>
            </a:solidFill>
          </p:grpSpPr>
          <p:sp>
            <p:nvSpPr>
              <p:cNvPr id="1013" name="Freeform 76"/>
              <p:cNvSpPr>
                <a:spLocks noChangeArrowheads="1"/>
              </p:cNvSpPr>
              <p:nvPr/>
            </p:nvSpPr>
            <p:spPr bwMode="auto">
              <a:xfrm>
                <a:off x="14257028"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3" y="320"/>
                      <a:pt x="0" y="247"/>
                      <a:pt x="0" y="163"/>
                    </a:cubicBezTo>
                    <a:cubicBezTo>
                      <a:pt x="0" y="72"/>
                      <a:pt x="73"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4" name="Freeform 77"/>
              <p:cNvSpPr>
                <a:spLocks noChangeArrowheads="1"/>
              </p:cNvSpPr>
              <p:nvPr/>
            </p:nvSpPr>
            <p:spPr bwMode="auto">
              <a:xfrm>
                <a:off x="14073744" y="8806117"/>
                <a:ext cx="850965" cy="497519"/>
              </a:xfrm>
              <a:custGeom>
                <a:avLst/>
                <a:gdLst>
                  <a:gd name="T0" fmla="*/ 441 w 574"/>
                  <a:gd name="T1" fmla="*/ 0 h 333"/>
                  <a:gd name="T2" fmla="*/ 441 w 574"/>
                  <a:gd name="T3" fmla="*/ 0 h 333"/>
                  <a:gd name="T4" fmla="*/ 435 w 574"/>
                  <a:gd name="T5" fmla="*/ 0 h 333"/>
                  <a:gd name="T6" fmla="*/ 284 w 574"/>
                  <a:gd name="T7" fmla="*/ 72 h 333"/>
                  <a:gd name="T8" fmla="*/ 139 w 574"/>
                  <a:gd name="T9" fmla="*/ 0 h 333"/>
                  <a:gd name="T10" fmla="*/ 133 w 574"/>
                  <a:gd name="T11" fmla="*/ 0 h 333"/>
                  <a:gd name="T12" fmla="*/ 0 w 574"/>
                  <a:gd name="T13" fmla="*/ 132 h 333"/>
                  <a:gd name="T14" fmla="*/ 0 w 574"/>
                  <a:gd name="T15" fmla="*/ 332 h 333"/>
                  <a:gd name="T16" fmla="*/ 103 w 574"/>
                  <a:gd name="T17" fmla="*/ 332 h 333"/>
                  <a:gd name="T18" fmla="*/ 103 w 574"/>
                  <a:gd name="T19" fmla="*/ 223 h 333"/>
                  <a:gd name="T20" fmla="*/ 115 w 574"/>
                  <a:gd name="T21" fmla="*/ 205 h 333"/>
                  <a:gd name="T22" fmla="*/ 127 w 574"/>
                  <a:gd name="T23" fmla="*/ 223 h 333"/>
                  <a:gd name="T24" fmla="*/ 127 w 574"/>
                  <a:gd name="T25" fmla="*/ 332 h 333"/>
                  <a:gd name="T26" fmla="*/ 447 w 574"/>
                  <a:gd name="T27" fmla="*/ 332 h 333"/>
                  <a:gd name="T28" fmla="*/ 447 w 574"/>
                  <a:gd name="T29" fmla="*/ 223 h 333"/>
                  <a:gd name="T30" fmla="*/ 459 w 574"/>
                  <a:gd name="T31" fmla="*/ 205 h 333"/>
                  <a:gd name="T32" fmla="*/ 471 w 574"/>
                  <a:gd name="T33" fmla="*/ 223 h 333"/>
                  <a:gd name="T34" fmla="*/ 471 w 574"/>
                  <a:gd name="T35" fmla="*/ 332 h 333"/>
                  <a:gd name="T36" fmla="*/ 573 w 574"/>
                  <a:gd name="T37" fmla="*/ 332 h 333"/>
                  <a:gd name="T38" fmla="*/ 573 w 574"/>
                  <a:gd name="T39" fmla="*/ 132 h 333"/>
                  <a:gd name="T40" fmla="*/ 441 w 57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4" h="333">
                    <a:moveTo>
                      <a:pt x="441" y="0"/>
                    </a:moveTo>
                    <a:lnTo>
                      <a:pt x="441" y="0"/>
                    </a:lnTo>
                    <a:cubicBezTo>
                      <a:pt x="435" y="0"/>
                      <a:pt x="435" y="0"/>
                      <a:pt x="435" y="0"/>
                    </a:cubicBezTo>
                    <a:cubicBezTo>
                      <a:pt x="399" y="42"/>
                      <a:pt x="344" y="72"/>
                      <a:pt x="284" y="72"/>
                    </a:cubicBezTo>
                    <a:cubicBezTo>
                      <a:pt x="230" y="72"/>
                      <a:pt x="175" y="42"/>
                      <a:pt x="139" y="0"/>
                    </a:cubicBezTo>
                    <a:cubicBezTo>
                      <a:pt x="133" y="0"/>
                      <a:pt x="133" y="0"/>
                      <a:pt x="133" y="0"/>
                    </a:cubicBezTo>
                    <a:cubicBezTo>
                      <a:pt x="61" y="0"/>
                      <a:pt x="0" y="60"/>
                      <a:pt x="0" y="132"/>
                    </a:cubicBezTo>
                    <a:cubicBezTo>
                      <a:pt x="0" y="332"/>
                      <a:pt x="0" y="332"/>
                      <a:pt x="0" y="332"/>
                    </a:cubicBezTo>
                    <a:cubicBezTo>
                      <a:pt x="103" y="332"/>
                      <a:pt x="103" y="332"/>
                      <a:pt x="103" y="332"/>
                    </a:cubicBezTo>
                    <a:cubicBezTo>
                      <a:pt x="103" y="223"/>
                      <a:pt x="103" y="223"/>
                      <a:pt x="103" y="223"/>
                    </a:cubicBezTo>
                    <a:cubicBezTo>
                      <a:pt x="103" y="211"/>
                      <a:pt x="109" y="205"/>
                      <a:pt x="115" y="205"/>
                    </a:cubicBezTo>
                    <a:cubicBezTo>
                      <a:pt x="121" y="205"/>
                      <a:pt x="127" y="211"/>
                      <a:pt x="127" y="223"/>
                    </a:cubicBezTo>
                    <a:cubicBezTo>
                      <a:pt x="127" y="332"/>
                      <a:pt x="127" y="332"/>
                      <a:pt x="127" y="332"/>
                    </a:cubicBezTo>
                    <a:cubicBezTo>
                      <a:pt x="447" y="332"/>
                      <a:pt x="447" y="332"/>
                      <a:pt x="447" y="332"/>
                    </a:cubicBezTo>
                    <a:cubicBezTo>
                      <a:pt x="447" y="223"/>
                      <a:pt x="447" y="223"/>
                      <a:pt x="447" y="223"/>
                    </a:cubicBezTo>
                    <a:cubicBezTo>
                      <a:pt x="447" y="211"/>
                      <a:pt x="453" y="205"/>
                      <a:pt x="459" y="205"/>
                    </a:cubicBezTo>
                    <a:cubicBezTo>
                      <a:pt x="465" y="205"/>
                      <a:pt x="471" y="211"/>
                      <a:pt x="471" y="223"/>
                    </a:cubicBezTo>
                    <a:cubicBezTo>
                      <a:pt x="471" y="332"/>
                      <a:pt x="471" y="332"/>
                      <a:pt x="471" y="332"/>
                    </a:cubicBezTo>
                    <a:cubicBezTo>
                      <a:pt x="573" y="332"/>
                      <a:pt x="573" y="332"/>
                      <a:pt x="573" y="332"/>
                    </a:cubicBezTo>
                    <a:cubicBezTo>
                      <a:pt x="573" y="132"/>
                      <a:pt x="573" y="132"/>
                      <a:pt x="573" y="132"/>
                    </a:cubicBezTo>
                    <a:cubicBezTo>
                      <a:pt x="573" y="60"/>
                      <a:pt x="513" y="0"/>
                      <a:pt x="44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grpSp>
          <p:nvGrpSpPr>
            <p:cNvPr id="1002" name="Group 1001"/>
            <p:cNvGrpSpPr/>
            <p:nvPr/>
          </p:nvGrpSpPr>
          <p:grpSpPr>
            <a:xfrm>
              <a:off x="19767063" y="3426297"/>
              <a:ext cx="480370" cy="528810"/>
              <a:chOff x="15075256" y="8374065"/>
              <a:chExt cx="844421" cy="929571"/>
            </a:xfrm>
            <a:solidFill>
              <a:schemeClr val="bg1">
                <a:lumMod val="85000"/>
              </a:schemeClr>
            </a:solidFill>
          </p:grpSpPr>
          <p:sp>
            <p:nvSpPr>
              <p:cNvPr id="1011" name="Freeform 78"/>
              <p:cNvSpPr>
                <a:spLocks noChangeArrowheads="1"/>
              </p:cNvSpPr>
              <p:nvPr/>
            </p:nvSpPr>
            <p:spPr bwMode="auto">
              <a:xfrm>
                <a:off x="15265093" y="8374065"/>
                <a:ext cx="477845" cy="477878"/>
              </a:xfrm>
              <a:custGeom>
                <a:avLst/>
                <a:gdLst>
                  <a:gd name="T0" fmla="*/ 320 w 321"/>
                  <a:gd name="T1" fmla="*/ 163 h 321"/>
                  <a:gd name="T2" fmla="*/ 320 w 321"/>
                  <a:gd name="T3" fmla="*/ 163 h 321"/>
                  <a:gd name="T4" fmla="*/ 157 w 321"/>
                  <a:gd name="T5" fmla="*/ 320 h 321"/>
                  <a:gd name="T6" fmla="*/ 0 w 321"/>
                  <a:gd name="T7" fmla="*/ 163 h 321"/>
                  <a:gd name="T8" fmla="*/ 157 w 321"/>
                  <a:gd name="T9" fmla="*/ 0 h 321"/>
                  <a:gd name="T10" fmla="*/ 320 w 321"/>
                  <a:gd name="T11" fmla="*/ 163 h 321"/>
                </a:gdLst>
                <a:ahLst/>
                <a:cxnLst>
                  <a:cxn ang="0">
                    <a:pos x="T0" y="T1"/>
                  </a:cxn>
                  <a:cxn ang="0">
                    <a:pos x="T2" y="T3"/>
                  </a:cxn>
                  <a:cxn ang="0">
                    <a:pos x="T4" y="T5"/>
                  </a:cxn>
                  <a:cxn ang="0">
                    <a:pos x="T6" y="T7"/>
                  </a:cxn>
                  <a:cxn ang="0">
                    <a:pos x="T8" y="T9"/>
                  </a:cxn>
                  <a:cxn ang="0">
                    <a:pos x="T10" y="T11"/>
                  </a:cxn>
                </a:cxnLst>
                <a:rect l="0" t="0" r="r" b="b"/>
                <a:pathLst>
                  <a:path w="321" h="321">
                    <a:moveTo>
                      <a:pt x="320" y="163"/>
                    </a:moveTo>
                    <a:lnTo>
                      <a:pt x="320" y="163"/>
                    </a:lnTo>
                    <a:cubicBezTo>
                      <a:pt x="320" y="247"/>
                      <a:pt x="247" y="320"/>
                      <a:pt x="157" y="320"/>
                    </a:cubicBezTo>
                    <a:cubicBezTo>
                      <a:pt x="72" y="320"/>
                      <a:pt x="0" y="247"/>
                      <a:pt x="0" y="163"/>
                    </a:cubicBezTo>
                    <a:cubicBezTo>
                      <a:pt x="0" y="72"/>
                      <a:pt x="72" y="0"/>
                      <a:pt x="157" y="0"/>
                    </a:cubicBezTo>
                    <a:cubicBezTo>
                      <a:pt x="247" y="0"/>
                      <a:pt x="320" y="72"/>
                      <a:pt x="320" y="16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sp>
            <p:nvSpPr>
              <p:cNvPr id="1012" name="Freeform 79"/>
              <p:cNvSpPr>
                <a:spLocks noChangeArrowheads="1"/>
              </p:cNvSpPr>
              <p:nvPr/>
            </p:nvSpPr>
            <p:spPr bwMode="auto">
              <a:xfrm>
                <a:off x="15075256" y="8806117"/>
                <a:ext cx="844421" cy="497519"/>
              </a:xfrm>
              <a:custGeom>
                <a:avLst/>
                <a:gdLst>
                  <a:gd name="T0" fmla="*/ 435 w 568"/>
                  <a:gd name="T1" fmla="*/ 0 h 333"/>
                  <a:gd name="T2" fmla="*/ 435 w 568"/>
                  <a:gd name="T3" fmla="*/ 0 h 333"/>
                  <a:gd name="T4" fmla="*/ 435 w 568"/>
                  <a:gd name="T5" fmla="*/ 0 h 333"/>
                  <a:gd name="T6" fmla="*/ 284 w 568"/>
                  <a:gd name="T7" fmla="*/ 72 h 333"/>
                  <a:gd name="T8" fmla="*/ 139 w 568"/>
                  <a:gd name="T9" fmla="*/ 0 h 333"/>
                  <a:gd name="T10" fmla="*/ 133 w 568"/>
                  <a:gd name="T11" fmla="*/ 0 h 333"/>
                  <a:gd name="T12" fmla="*/ 0 w 568"/>
                  <a:gd name="T13" fmla="*/ 132 h 333"/>
                  <a:gd name="T14" fmla="*/ 0 w 568"/>
                  <a:gd name="T15" fmla="*/ 332 h 333"/>
                  <a:gd name="T16" fmla="*/ 97 w 568"/>
                  <a:gd name="T17" fmla="*/ 332 h 333"/>
                  <a:gd name="T18" fmla="*/ 97 w 568"/>
                  <a:gd name="T19" fmla="*/ 223 h 333"/>
                  <a:gd name="T20" fmla="*/ 115 w 568"/>
                  <a:gd name="T21" fmla="*/ 205 h 333"/>
                  <a:gd name="T22" fmla="*/ 127 w 568"/>
                  <a:gd name="T23" fmla="*/ 223 h 333"/>
                  <a:gd name="T24" fmla="*/ 127 w 568"/>
                  <a:gd name="T25" fmla="*/ 332 h 333"/>
                  <a:gd name="T26" fmla="*/ 441 w 568"/>
                  <a:gd name="T27" fmla="*/ 332 h 333"/>
                  <a:gd name="T28" fmla="*/ 441 w 568"/>
                  <a:gd name="T29" fmla="*/ 223 h 333"/>
                  <a:gd name="T30" fmla="*/ 459 w 568"/>
                  <a:gd name="T31" fmla="*/ 205 h 333"/>
                  <a:gd name="T32" fmla="*/ 471 w 568"/>
                  <a:gd name="T33" fmla="*/ 223 h 333"/>
                  <a:gd name="T34" fmla="*/ 471 w 568"/>
                  <a:gd name="T35" fmla="*/ 332 h 333"/>
                  <a:gd name="T36" fmla="*/ 567 w 568"/>
                  <a:gd name="T37" fmla="*/ 332 h 333"/>
                  <a:gd name="T38" fmla="*/ 567 w 568"/>
                  <a:gd name="T39" fmla="*/ 132 h 333"/>
                  <a:gd name="T40" fmla="*/ 435 w 568"/>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333">
                    <a:moveTo>
                      <a:pt x="435" y="0"/>
                    </a:moveTo>
                    <a:lnTo>
                      <a:pt x="435" y="0"/>
                    </a:lnTo>
                    <a:lnTo>
                      <a:pt x="435" y="0"/>
                    </a:lnTo>
                    <a:cubicBezTo>
                      <a:pt x="398" y="42"/>
                      <a:pt x="344" y="72"/>
                      <a:pt x="284" y="72"/>
                    </a:cubicBezTo>
                    <a:cubicBezTo>
                      <a:pt x="223" y="72"/>
                      <a:pt x="175" y="42"/>
                      <a:pt x="139" y="0"/>
                    </a:cubicBezTo>
                    <a:cubicBezTo>
                      <a:pt x="133" y="0"/>
                      <a:pt x="133" y="0"/>
                      <a:pt x="133" y="0"/>
                    </a:cubicBezTo>
                    <a:cubicBezTo>
                      <a:pt x="60" y="0"/>
                      <a:pt x="0" y="60"/>
                      <a:pt x="0" y="132"/>
                    </a:cubicBezTo>
                    <a:cubicBezTo>
                      <a:pt x="0" y="332"/>
                      <a:pt x="0" y="332"/>
                      <a:pt x="0" y="332"/>
                    </a:cubicBezTo>
                    <a:cubicBezTo>
                      <a:pt x="97" y="332"/>
                      <a:pt x="97" y="332"/>
                      <a:pt x="97" y="332"/>
                    </a:cubicBezTo>
                    <a:cubicBezTo>
                      <a:pt x="97" y="223"/>
                      <a:pt x="97" y="223"/>
                      <a:pt x="97" y="223"/>
                    </a:cubicBezTo>
                    <a:cubicBezTo>
                      <a:pt x="97" y="211"/>
                      <a:pt x="109" y="205"/>
                      <a:pt x="115" y="205"/>
                    </a:cubicBezTo>
                    <a:cubicBezTo>
                      <a:pt x="121" y="205"/>
                      <a:pt x="127" y="211"/>
                      <a:pt x="127" y="223"/>
                    </a:cubicBezTo>
                    <a:cubicBezTo>
                      <a:pt x="127" y="332"/>
                      <a:pt x="127" y="332"/>
                      <a:pt x="127" y="332"/>
                    </a:cubicBezTo>
                    <a:cubicBezTo>
                      <a:pt x="441" y="332"/>
                      <a:pt x="441" y="332"/>
                      <a:pt x="441" y="332"/>
                    </a:cubicBezTo>
                    <a:cubicBezTo>
                      <a:pt x="441" y="223"/>
                      <a:pt x="441" y="223"/>
                      <a:pt x="441" y="223"/>
                    </a:cubicBezTo>
                    <a:cubicBezTo>
                      <a:pt x="441" y="211"/>
                      <a:pt x="453" y="205"/>
                      <a:pt x="459" y="205"/>
                    </a:cubicBezTo>
                    <a:cubicBezTo>
                      <a:pt x="465" y="205"/>
                      <a:pt x="471" y="211"/>
                      <a:pt x="471" y="223"/>
                    </a:cubicBezTo>
                    <a:cubicBezTo>
                      <a:pt x="471" y="332"/>
                      <a:pt x="471" y="332"/>
                      <a:pt x="471" y="332"/>
                    </a:cubicBezTo>
                    <a:cubicBezTo>
                      <a:pt x="567" y="332"/>
                      <a:pt x="567" y="332"/>
                      <a:pt x="567" y="332"/>
                    </a:cubicBezTo>
                    <a:cubicBezTo>
                      <a:pt x="567" y="132"/>
                      <a:pt x="567" y="132"/>
                      <a:pt x="567" y="132"/>
                    </a:cubicBezTo>
                    <a:cubicBezTo>
                      <a:pt x="567" y="60"/>
                      <a:pt x="513" y="0"/>
                      <a:pt x="43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7200"/>
              </a:p>
            </p:txBody>
          </p:sp>
        </p:grpSp>
        <p:sp>
          <p:nvSpPr>
            <p:cNvPr id="1003" name="Freeform 80"/>
            <p:cNvSpPr>
              <a:spLocks noChangeArrowheads="1"/>
            </p:cNvSpPr>
            <p:nvPr/>
          </p:nvSpPr>
          <p:spPr bwMode="auto">
            <a:xfrm>
              <a:off x="16903477" y="1095053"/>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2"/>
            </a:solidFill>
            <a:ln>
              <a:noFill/>
            </a:ln>
            <a:effectLst/>
            <a:extLst/>
          </p:spPr>
          <p:txBody>
            <a:bodyPr wrap="none" anchor="ctr"/>
            <a:lstStyle/>
            <a:p>
              <a:endParaRPr lang="en-US" sz="7200"/>
            </a:p>
          </p:txBody>
        </p:sp>
        <p:sp>
          <p:nvSpPr>
            <p:cNvPr id="1004" name="Freeform 81"/>
            <p:cNvSpPr>
              <a:spLocks noChangeArrowheads="1"/>
            </p:cNvSpPr>
            <p:nvPr/>
          </p:nvSpPr>
          <p:spPr bwMode="auto">
            <a:xfrm>
              <a:off x="16903477" y="4074275"/>
              <a:ext cx="3355129" cy="283026"/>
            </a:xfrm>
            <a:custGeom>
              <a:avLst/>
              <a:gdLst>
                <a:gd name="T0" fmla="*/ 3970 w 3971"/>
                <a:gd name="T1" fmla="*/ 332 h 333"/>
                <a:gd name="T2" fmla="*/ 0 w 3971"/>
                <a:gd name="T3" fmla="*/ 332 h 333"/>
                <a:gd name="T4" fmla="*/ 0 w 3971"/>
                <a:gd name="T5" fmla="*/ 0 h 333"/>
                <a:gd name="T6" fmla="*/ 3970 w 3971"/>
                <a:gd name="T7" fmla="*/ 0 h 333"/>
                <a:gd name="T8" fmla="*/ 3970 w 3971"/>
                <a:gd name="T9" fmla="*/ 332 h 333"/>
              </a:gdLst>
              <a:ahLst/>
              <a:cxnLst>
                <a:cxn ang="0">
                  <a:pos x="T0" y="T1"/>
                </a:cxn>
                <a:cxn ang="0">
                  <a:pos x="T2" y="T3"/>
                </a:cxn>
                <a:cxn ang="0">
                  <a:pos x="T4" y="T5"/>
                </a:cxn>
                <a:cxn ang="0">
                  <a:pos x="T6" y="T7"/>
                </a:cxn>
                <a:cxn ang="0">
                  <a:pos x="T8" y="T9"/>
                </a:cxn>
              </a:cxnLst>
              <a:rect l="0" t="0" r="r" b="b"/>
              <a:pathLst>
                <a:path w="3971" h="333">
                  <a:moveTo>
                    <a:pt x="3970" y="332"/>
                  </a:moveTo>
                  <a:lnTo>
                    <a:pt x="0" y="332"/>
                  </a:lnTo>
                  <a:lnTo>
                    <a:pt x="0" y="0"/>
                  </a:lnTo>
                  <a:lnTo>
                    <a:pt x="3970" y="0"/>
                  </a:lnTo>
                  <a:lnTo>
                    <a:pt x="3970" y="332"/>
                  </a:lnTo>
                </a:path>
              </a:pathLst>
            </a:custGeom>
            <a:solidFill>
              <a:schemeClr val="accent1">
                <a:lumMod val="75000"/>
              </a:schemeClr>
            </a:solidFill>
            <a:ln>
              <a:noFill/>
            </a:ln>
            <a:effectLst/>
            <a:extLst/>
          </p:spPr>
          <p:txBody>
            <a:bodyPr wrap="none" anchor="ctr"/>
            <a:lstStyle/>
            <a:p>
              <a:endParaRPr lang="en-US" sz="7200"/>
            </a:p>
          </p:txBody>
        </p:sp>
        <p:grpSp>
          <p:nvGrpSpPr>
            <p:cNvPr id="1005" name="Group 1004"/>
            <p:cNvGrpSpPr/>
            <p:nvPr/>
          </p:nvGrpSpPr>
          <p:grpSpPr>
            <a:xfrm>
              <a:off x="20334653" y="1782305"/>
              <a:ext cx="1270762" cy="1803125"/>
              <a:chOff x="15939318" y="5484166"/>
              <a:chExt cx="2233815" cy="3169633"/>
            </a:xfrm>
          </p:grpSpPr>
          <p:sp>
            <p:nvSpPr>
              <p:cNvPr id="1008" name="Freeform 262"/>
              <p:cNvSpPr>
                <a:spLocks noChangeArrowheads="1"/>
              </p:cNvSpPr>
              <p:nvPr/>
            </p:nvSpPr>
            <p:spPr bwMode="auto">
              <a:xfrm flipV="1">
                <a:off x="15939318" y="5484166"/>
                <a:ext cx="2229732" cy="27430"/>
              </a:xfrm>
              <a:custGeom>
                <a:avLst/>
                <a:gdLst>
                  <a:gd name="T0" fmla="*/ 0 w 776"/>
                  <a:gd name="T1" fmla="*/ 10 h 11"/>
                  <a:gd name="T2" fmla="*/ 775 w 776"/>
                  <a:gd name="T3" fmla="*/ 10 h 11"/>
                  <a:gd name="T4" fmla="*/ 775 w 776"/>
                  <a:gd name="T5" fmla="*/ 0 h 11"/>
                  <a:gd name="T6" fmla="*/ 0 w 776"/>
                  <a:gd name="T7" fmla="*/ 0 h 11"/>
                  <a:gd name="T8" fmla="*/ 0 w 776"/>
                  <a:gd name="T9" fmla="*/ 10 h 11"/>
                </a:gdLst>
                <a:ahLst/>
                <a:cxnLst>
                  <a:cxn ang="0">
                    <a:pos x="T0" y="T1"/>
                  </a:cxn>
                  <a:cxn ang="0">
                    <a:pos x="T2" y="T3"/>
                  </a:cxn>
                  <a:cxn ang="0">
                    <a:pos x="T4" y="T5"/>
                  </a:cxn>
                  <a:cxn ang="0">
                    <a:pos x="T6" y="T7"/>
                  </a:cxn>
                  <a:cxn ang="0">
                    <a:pos x="T8" y="T9"/>
                  </a:cxn>
                </a:cxnLst>
                <a:rect l="0" t="0" r="r" b="b"/>
                <a:pathLst>
                  <a:path w="776" h="11">
                    <a:moveTo>
                      <a:pt x="0" y="10"/>
                    </a:moveTo>
                    <a:lnTo>
                      <a:pt x="775" y="10"/>
                    </a:lnTo>
                    <a:lnTo>
                      <a:pt x="775" y="0"/>
                    </a:lnTo>
                    <a:lnTo>
                      <a:pt x="0" y="0"/>
                    </a:lnTo>
                    <a:lnTo>
                      <a:pt x="0" y="10"/>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09" name="Freeform 264"/>
              <p:cNvSpPr>
                <a:spLocks noChangeArrowheads="1"/>
              </p:cNvSpPr>
              <p:nvPr/>
            </p:nvSpPr>
            <p:spPr bwMode="auto">
              <a:xfrm flipV="1">
                <a:off x="15939318" y="8623224"/>
                <a:ext cx="2229732" cy="27430"/>
              </a:xfrm>
              <a:custGeom>
                <a:avLst/>
                <a:gdLst>
                  <a:gd name="T0" fmla="*/ 0 w 776"/>
                  <a:gd name="T1" fmla="*/ 15 h 16"/>
                  <a:gd name="T2" fmla="*/ 775 w 776"/>
                  <a:gd name="T3" fmla="*/ 15 h 16"/>
                  <a:gd name="T4" fmla="*/ 775 w 776"/>
                  <a:gd name="T5" fmla="*/ 0 h 16"/>
                  <a:gd name="T6" fmla="*/ 0 w 776"/>
                  <a:gd name="T7" fmla="*/ 0 h 16"/>
                  <a:gd name="T8" fmla="*/ 0 w 776"/>
                  <a:gd name="T9" fmla="*/ 15 h 16"/>
                </a:gdLst>
                <a:ahLst/>
                <a:cxnLst>
                  <a:cxn ang="0">
                    <a:pos x="T0" y="T1"/>
                  </a:cxn>
                  <a:cxn ang="0">
                    <a:pos x="T2" y="T3"/>
                  </a:cxn>
                  <a:cxn ang="0">
                    <a:pos x="T4" y="T5"/>
                  </a:cxn>
                  <a:cxn ang="0">
                    <a:pos x="T6" y="T7"/>
                  </a:cxn>
                  <a:cxn ang="0">
                    <a:pos x="T8" y="T9"/>
                  </a:cxn>
                </a:cxnLst>
                <a:rect l="0" t="0" r="r" b="b"/>
                <a:pathLst>
                  <a:path w="776" h="16">
                    <a:moveTo>
                      <a:pt x="0" y="15"/>
                    </a:moveTo>
                    <a:lnTo>
                      <a:pt x="775" y="15"/>
                    </a:lnTo>
                    <a:lnTo>
                      <a:pt x="775" y="0"/>
                    </a:lnTo>
                    <a:lnTo>
                      <a:pt x="0" y="0"/>
                    </a:lnTo>
                    <a:lnTo>
                      <a:pt x="0" y="15"/>
                    </a:lnTo>
                  </a:path>
                </a:pathLst>
              </a:custGeom>
              <a:solidFill>
                <a:schemeClr val="bg1">
                  <a:lumMod val="75000"/>
                </a:schemeClr>
              </a:solidFill>
              <a:ln w="9525" cap="flat">
                <a:noFill/>
                <a:round/>
                <a:headEnd/>
                <a:tailEnd/>
              </a:ln>
              <a:effectLst/>
              <a:extLst/>
            </p:spPr>
            <p:txBody>
              <a:bodyPr wrap="none" anchor="ctr"/>
              <a:lstStyle/>
              <a:p>
                <a:endParaRPr lang="en-US" sz="5400"/>
              </a:p>
            </p:txBody>
          </p:sp>
          <p:sp>
            <p:nvSpPr>
              <p:cNvPr id="1010" name="Freeform 267"/>
              <p:cNvSpPr>
                <a:spLocks noChangeArrowheads="1"/>
              </p:cNvSpPr>
              <p:nvPr/>
            </p:nvSpPr>
            <p:spPr bwMode="auto">
              <a:xfrm>
                <a:off x="18148673" y="5492315"/>
                <a:ext cx="24460" cy="3161484"/>
              </a:xfrm>
              <a:custGeom>
                <a:avLst/>
                <a:gdLst>
                  <a:gd name="T0" fmla="*/ 0 w 16"/>
                  <a:gd name="T1" fmla="*/ 0 h 2279"/>
                  <a:gd name="T2" fmla="*/ 0 w 16"/>
                  <a:gd name="T3" fmla="*/ 2278 h 2279"/>
                  <a:gd name="T4" fmla="*/ 15 w 16"/>
                  <a:gd name="T5" fmla="*/ 2278 h 2279"/>
                  <a:gd name="T6" fmla="*/ 15 w 16"/>
                  <a:gd name="T7" fmla="*/ 0 h 2279"/>
                </a:gdLst>
                <a:ahLst/>
                <a:cxnLst>
                  <a:cxn ang="0">
                    <a:pos x="T0" y="T1"/>
                  </a:cxn>
                  <a:cxn ang="0">
                    <a:pos x="T2" y="T3"/>
                  </a:cxn>
                  <a:cxn ang="0">
                    <a:pos x="T4" y="T5"/>
                  </a:cxn>
                  <a:cxn ang="0">
                    <a:pos x="T6" y="T7"/>
                  </a:cxn>
                </a:cxnLst>
                <a:rect l="0" t="0" r="r" b="b"/>
                <a:pathLst>
                  <a:path w="16" h="2279">
                    <a:moveTo>
                      <a:pt x="0" y="0"/>
                    </a:moveTo>
                    <a:lnTo>
                      <a:pt x="0" y="2278"/>
                    </a:lnTo>
                    <a:lnTo>
                      <a:pt x="15" y="2278"/>
                    </a:lnTo>
                    <a:lnTo>
                      <a:pt x="15" y="0"/>
                    </a:lnTo>
                  </a:path>
                </a:pathLst>
              </a:custGeom>
              <a:solidFill>
                <a:schemeClr val="bg1">
                  <a:lumMod val="75000"/>
                </a:schemeClr>
              </a:solidFill>
              <a:ln w="9525" cap="flat">
                <a:noFill/>
                <a:round/>
                <a:headEnd/>
                <a:tailEnd/>
              </a:ln>
              <a:effectLst/>
              <a:extLst/>
            </p:spPr>
            <p:txBody>
              <a:bodyPr wrap="none" anchor="ctr"/>
              <a:lstStyle/>
              <a:p>
                <a:endParaRPr lang="en-US" sz="5400"/>
              </a:p>
            </p:txBody>
          </p:sp>
        </p:grpSp>
        <p:sp>
          <p:nvSpPr>
            <p:cNvPr id="1006" name="TextBox 1005"/>
            <p:cNvSpPr txBox="1"/>
            <p:nvPr/>
          </p:nvSpPr>
          <p:spPr>
            <a:xfrm>
              <a:off x="18012261" y="3982106"/>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sp>
          <p:nvSpPr>
            <p:cNvPr id="1007" name="TextBox 1006"/>
            <p:cNvSpPr txBox="1"/>
            <p:nvPr/>
          </p:nvSpPr>
          <p:spPr>
            <a:xfrm>
              <a:off x="18012262" y="998401"/>
              <a:ext cx="1160756" cy="458551"/>
            </a:xfrm>
            <a:prstGeom prst="rect">
              <a:avLst/>
            </a:prstGeom>
            <a:noFill/>
          </p:spPr>
          <p:txBody>
            <a:bodyPr wrap="none" lIns="219419" tIns="109710" rIns="219419" bIns="109710" rtlCol="0">
              <a:spAutoFit/>
            </a:bodyPr>
            <a:lstStyle/>
            <a:p>
              <a:pPr algn="ctr">
                <a:lnSpc>
                  <a:spcPct val="110000"/>
                </a:lnSpc>
              </a:pPr>
              <a:r>
                <a:rPr lang="en-US" sz="1400" dirty="0" smtClean="0">
                  <a:solidFill>
                    <a:schemeClr val="bg1"/>
                  </a:solidFill>
                  <a:latin typeface="Lato Regular"/>
                  <a:cs typeface="Lato Regular"/>
                </a:rPr>
                <a:t>Your text</a:t>
              </a:r>
            </a:p>
          </p:txBody>
        </p:sp>
      </p:grpSp>
    </p:spTree>
    <p:extLst>
      <p:ext uri="{BB962C8B-B14F-4D97-AF65-F5344CB8AC3E}">
        <p14:creationId xmlns:p14="http://schemas.microsoft.com/office/powerpoint/2010/main" val="15503901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 name="Shape 2525"/>
          <p:cNvSpPr/>
          <p:nvPr/>
        </p:nvSpPr>
        <p:spPr>
          <a:xfrm>
            <a:off x="175854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6" name="Shape 2526"/>
          <p:cNvSpPr/>
          <p:nvPr/>
        </p:nvSpPr>
        <p:spPr>
          <a:xfrm>
            <a:off x="282506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7" name="Shape 2527"/>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8" name="Shape 2528"/>
          <p:cNvSpPr/>
          <p:nvPr/>
        </p:nvSpPr>
        <p:spPr>
          <a:xfrm>
            <a:off x="5034288"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29" name="Shape 2529"/>
          <p:cNvSpPr/>
          <p:nvPr/>
        </p:nvSpPr>
        <p:spPr>
          <a:xfrm>
            <a:off x="6100810"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0" name="Shape 2530"/>
          <p:cNvSpPr/>
          <p:nvPr/>
        </p:nvSpPr>
        <p:spPr>
          <a:xfrm>
            <a:off x="7141939"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1" name="Shape 2531"/>
          <p:cNvSpPr/>
          <p:nvPr/>
        </p:nvSpPr>
        <p:spPr>
          <a:xfrm>
            <a:off x="8208461"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2" name="Shape 2532"/>
          <p:cNvSpPr/>
          <p:nvPr/>
        </p:nvSpPr>
        <p:spPr>
          <a:xfrm>
            <a:off x="9274983"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3" name="Shape 2533"/>
          <p:cNvSpPr/>
          <p:nvPr/>
        </p:nvSpPr>
        <p:spPr>
          <a:xfrm>
            <a:off x="10341506"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4" name="Shape 2534"/>
          <p:cNvSpPr/>
          <p:nvPr/>
        </p:nvSpPr>
        <p:spPr>
          <a:xfrm>
            <a:off x="11408028" y="2853083"/>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5" name="Shape 2535"/>
          <p:cNvSpPr/>
          <p:nvPr/>
        </p:nvSpPr>
        <p:spPr>
          <a:xfrm>
            <a:off x="1809328" y="3919606"/>
            <a:ext cx="457082" cy="558674"/>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6" name="Shape 2536"/>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7" name="Shape 2537"/>
          <p:cNvSpPr/>
          <p:nvPr/>
        </p:nvSpPr>
        <p:spPr>
          <a:xfrm>
            <a:off x="394237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8" name="Shape 2538"/>
          <p:cNvSpPr/>
          <p:nvPr/>
        </p:nvSpPr>
        <p:spPr>
          <a:xfrm>
            <a:off x="5008895"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39" name="Shape 2539"/>
          <p:cNvSpPr/>
          <p:nvPr/>
        </p:nvSpPr>
        <p:spPr>
          <a:xfrm>
            <a:off x="6024630" y="4008483"/>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0" name="Shape 2540"/>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1" name="Shape 2541"/>
          <p:cNvSpPr/>
          <p:nvPr/>
        </p:nvSpPr>
        <p:spPr>
          <a:xfrm>
            <a:off x="8208461" y="3970393"/>
            <a:ext cx="457082" cy="45708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2" name="Shape 2542"/>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3" name="Shape 2543"/>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4" name="Shape 2544"/>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5" name="Shape 2545"/>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6" name="Shape 2546"/>
          <p:cNvSpPr/>
          <p:nvPr/>
        </p:nvSpPr>
        <p:spPr>
          <a:xfrm>
            <a:off x="2825064"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7" name="Shape 2547"/>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8" name="Shape 2548"/>
          <p:cNvSpPr/>
          <p:nvPr/>
        </p:nvSpPr>
        <p:spPr>
          <a:xfrm>
            <a:off x="4958108" y="5201972"/>
            <a:ext cx="558655" cy="126968"/>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49" name="Shape 2549"/>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0" name="Shape 2550"/>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1" name="Shape 2551"/>
          <p:cNvSpPr/>
          <p:nvPr/>
        </p:nvSpPr>
        <p:spPr>
          <a:xfrm>
            <a:off x="8157675"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2" name="Shape 2552"/>
          <p:cNvSpPr/>
          <p:nvPr/>
        </p:nvSpPr>
        <p:spPr>
          <a:xfrm>
            <a:off x="9224197"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3" name="Shape 2553"/>
          <p:cNvSpPr/>
          <p:nvPr/>
        </p:nvSpPr>
        <p:spPr>
          <a:xfrm>
            <a:off x="10290719"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4" name="Shape 2554"/>
          <p:cNvSpPr/>
          <p:nvPr/>
        </p:nvSpPr>
        <p:spPr>
          <a:xfrm>
            <a:off x="11357241"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5" name="Shape 2555"/>
          <p:cNvSpPr/>
          <p:nvPr/>
        </p:nvSpPr>
        <p:spPr>
          <a:xfrm>
            <a:off x="1758542"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6" name="Shape 2556"/>
          <p:cNvSpPr/>
          <p:nvPr/>
        </p:nvSpPr>
        <p:spPr>
          <a:xfrm>
            <a:off x="2825064"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7" name="Shape 2557"/>
          <p:cNvSpPr/>
          <p:nvPr/>
        </p:nvSpPr>
        <p:spPr>
          <a:xfrm>
            <a:off x="3891586"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8" name="Shape 2558"/>
          <p:cNvSpPr/>
          <p:nvPr/>
        </p:nvSpPr>
        <p:spPr>
          <a:xfrm>
            <a:off x="4958108"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59" name="Shape 2559"/>
          <p:cNvSpPr/>
          <p:nvPr/>
        </p:nvSpPr>
        <p:spPr>
          <a:xfrm>
            <a:off x="6024630"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0" name="Shape 2560"/>
          <p:cNvSpPr/>
          <p:nvPr/>
        </p:nvSpPr>
        <p:spPr>
          <a:xfrm>
            <a:off x="7091153"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1" name="Shape 2561"/>
          <p:cNvSpPr/>
          <p:nvPr/>
        </p:nvSpPr>
        <p:spPr>
          <a:xfrm>
            <a:off x="8157675" y="610343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2" name="Shape 2562"/>
          <p:cNvSpPr/>
          <p:nvPr/>
        </p:nvSpPr>
        <p:spPr>
          <a:xfrm>
            <a:off x="9224197"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3" name="Shape 2563"/>
          <p:cNvSpPr/>
          <p:nvPr/>
        </p:nvSpPr>
        <p:spPr>
          <a:xfrm>
            <a:off x="10290719"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4" name="Shape 2564"/>
          <p:cNvSpPr/>
          <p:nvPr/>
        </p:nvSpPr>
        <p:spPr>
          <a:xfrm>
            <a:off x="11357241"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5" name="Shape 2565"/>
          <p:cNvSpPr/>
          <p:nvPr/>
        </p:nvSpPr>
        <p:spPr>
          <a:xfrm>
            <a:off x="1758542" y="7169959"/>
            <a:ext cx="558655" cy="457095"/>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6" name="Shape 2566"/>
          <p:cNvSpPr/>
          <p:nvPr/>
        </p:nvSpPr>
        <p:spPr>
          <a:xfrm>
            <a:off x="2825064" y="7169959"/>
            <a:ext cx="558655" cy="457101"/>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7" name="Shape 2567"/>
          <p:cNvSpPr/>
          <p:nvPr/>
        </p:nvSpPr>
        <p:spPr>
          <a:xfrm>
            <a:off x="3891586"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8" name="Shape 2568"/>
          <p:cNvSpPr/>
          <p:nvPr/>
        </p:nvSpPr>
        <p:spPr>
          <a:xfrm>
            <a:off x="4958108" y="7119172"/>
            <a:ext cx="558655" cy="558674"/>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69" name="Shape 2569"/>
          <p:cNvSpPr/>
          <p:nvPr/>
        </p:nvSpPr>
        <p:spPr>
          <a:xfrm>
            <a:off x="6024630" y="7119172"/>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0" name="Shape 2570"/>
          <p:cNvSpPr/>
          <p:nvPr/>
        </p:nvSpPr>
        <p:spPr>
          <a:xfrm>
            <a:off x="7091153" y="7131869"/>
            <a:ext cx="558655" cy="545962"/>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1" name="Shape 2571"/>
          <p:cNvSpPr/>
          <p:nvPr/>
        </p:nvSpPr>
        <p:spPr>
          <a:xfrm>
            <a:off x="8157675"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2" name="Shape 2572"/>
          <p:cNvSpPr/>
          <p:nvPr/>
        </p:nvSpPr>
        <p:spPr>
          <a:xfrm>
            <a:off x="9224197"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3" name="Shape 2573"/>
          <p:cNvSpPr/>
          <p:nvPr/>
        </p:nvSpPr>
        <p:spPr>
          <a:xfrm>
            <a:off x="10290719" y="711917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4" name="Shape 2574"/>
          <p:cNvSpPr/>
          <p:nvPr/>
        </p:nvSpPr>
        <p:spPr>
          <a:xfrm>
            <a:off x="11382634" y="7119173"/>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5" name="Shape 2575"/>
          <p:cNvSpPr/>
          <p:nvPr/>
        </p:nvSpPr>
        <p:spPr>
          <a:xfrm>
            <a:off x="1758542"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6" name="Shape 2576"/>
          <p:cNvSpPr/>
          <p:nvPr/>
        </p:nvSpPr>
        <p:spPr>
          <a:xfrm>
            <a:off x="2825064"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7" name="Shape 2577"/>
          <p:cNvSpPr/>
          <p:nvPr/>
        </p:nvSpPr>
        <p:spPr>
          <a:xfrm>
            <a:off x="3916979" y="8185695"/>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8" name="Shape 2578"/>
          <p:cNvSpPr/>
          <p:nvPr/>
        </p:nvSpPr>
        <p:spPr>
          <a:xfrm>
            <a:off x="5059682" y="8185695"/>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79" name="Shape 2579"/>
          <p:cNvSpPr/>
          <p:nvPr/>
        </p:nvSpPr>
        <p:spPr>
          <a:xfrm>
            <a:off x="6024630"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0" name="Shape 2580"/>
          <p:cNvSpPr/>
          <p:nvPr/>
        </p:nvSpPr>
        <p:spPr>
          <a:xfrm>
            <a:off x="7091153"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1" name="Shape 2581"/>
          <p:cNvSpPr/>
          <p:nvPr/>
        </p:nvSpPr>
        <p:spPr>
          <a:xfrm>
            <a:off x="8157675"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2" name="Shape 2582"/>
          <p:cNvSpPr/>
          <p:nvPr/>
        </p:nvSpPr>
        <p:spPr>
          <a:xfrm>
            <a:off x="9224197"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3" name="Shape 2583"/>
          <p:cNvSpPr/>
          <p:nvPr/>
        </p:nvSpPr>
        <p:spPr>
          <a:xfrm>
            <a:off x="10290719"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4" name="Shape 2584"/>
          <p:cNvSpPr/>
          <p:nvPr/>
        </p:nvSpPr>
        <p:spPr>
          <a:xfrm>
            <a:off x="11357241" y="818569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5" name="Shape 2585"/>
          <p:cNvSpPr/>
          <p:nvPr/>
        </p:nvSpPr>
        <p:spPr>
          <a:xfrm>
            <a:off x="12550730"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6" name="Shape 2586"/>
          <p:cNvSpPr/>
          <p:nvPr/>
        </p:nvSpPr>
        <p:spPr>
          <a:xfrm>
            <a:off x="13617252" y="2853103"/>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7" name="Shape 2587"/>
          <p:cNvSpPr/>
          <p:nvPr/>
        </p:nvSpPr>
        <p:spPr>
          <a:xfrm>
            <a:off x="14632988"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8" name="Shape 2588"/>
          <p:cNvSpPr/>
          <p:nvPr/>
        </p:nvSpPr>
        <p:spPr>
          <a:xfrm>
            <a:off x="15699510"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89" name="Shape 2589"/>
          <p:cNvSpPr/>
          <p:nvPr/>
        </p:nvSpPr>
        <p:spPr>
          <a:xfrm>
            <a:off x="16766032" y="2878495"/>
            <a:ext cx="558655" cy="507888"/>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0" name="Shape 2590"/>
          <p:cNvSpPr/>
          <p:nvPr/>
        </p:nvSpPr>
        <p:spPr>
          <a:xfrm>
            <a:off x="17832555"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1" name="Shape 2591"/>
          <p:cNvSpPr/>
          <p:nvPr/>
        </p:nvSpPr>
        <p:spPr>
          <a:xfrm>
            <a:off x="18899077"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2" name="Shape 2592"/>
          <p:cNvSpPr/>
          <p:nvPr/>
        </p:nvSpPr>
        <p:spPr>
          <a:xfrm>
            <a:off x="19965599"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3" name="Shape 2593"/>
          <p:cNvSpPr/>
          <p:nvPr/>
        </p:nvSpPr>
        <p:spPr>
          <a:xfrm>
            <a:off x="21032121" y="2853103"/>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4" name="Shape 2594"/>
          <p:cNvSpPr/>
          <p:nvPr/>
        </p:nvSpPr>
        <p:spPr>
          <a:xfrm>
            <a:off x="22098643" y="2903889"/>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5" name="Shape 2595"/>
          <p:cNvSpPr/>
          <p:nvPr/>
        </p:nvSpPr>
        <p:spPr>
          <a:xfrm>
            <a:off x="12499944"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6" name="Shape 2596"/>
          <p:cNvSpPr/>
          <p:nvPr/>
        </p:nvSpPr>
        <p:spPr>
          <a:xfrm>
            <a:off x="13566466" y="3995805"/>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7" name="Shape 2597"/>
          <p:cNvSpPr/>
          <p:nvPr/>
        </p:nvSpPr>
        <p:spPr>
          <a:xfrm>
            <a:off x="14632988"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8" name="Shape 2598"/>
          <p:cNvSpPr/>
          <p:nvPr/>
        </p:nvSpPr>
        <p:spPr>
          <a:xfrm>
            <a:off x="15699510"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99" name="Shape 2599"/>
          <p:cNvSpPr/>
          <p:nvPr/>
        </p:nvSpPr>
        <p:spPr>
          <a:xfrm>
            <a:off x="16766032"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0" name="Shape 2600"/>
          <p:cNvSpPr/>
          <p:nvPr/>
        </p:nvSpPr>
        <p:spPr>
          <a:xfrm>
            <a:off x="17832555"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1" name="Shape 2601"/>
          <p:cNvSpPr/>
          <p:nvPr/>
        </p:nvSpPr>
        <p:spPr>
          <a:xfrm>
            <a:off x="18899077" y="3919625"/>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2" name="Shape 2602"/>
          <p:cNvSpPr/>
          <p:nvPr/>
        </p:nvSpPr>
        <p:spPr>
          <a:xfrm>
            <a:off x="19965599"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3" name="Shape 2603"/>
          <p:cNvSpPr/>
          <p:nvPr/>
        </p:nvSpPr>
        <p:spPr>
          <a:xfrm>
            <a:off x="21032121" y="3945018"/>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4" name="Shape 2604"/>
          <p:cNvSpPr/>
          <p:nvPr/>
        </p:nvSpPr>
        <p:spPr>
          <a:xfrm>
            <a:off x="22098643" y="3970412"/>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5" name="Shape 2605"/>
          <p:cNvSpPr/>
          <p:nvPr/>
        </p:nvSpPr>
        <p:spPr>
          <a:xfrm>
            <a:off x="12499943" y="4986147"/>
            <a:ext cx="558920" cy="558905"/>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6" name="Shape 2606"/>
          <p:cNvSpPr/>
          <p:nvPr/>
        </p:nvSpPr>
        <p:spPr>
          <a:xfrm>
            <a:off x="13566466"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7" name="Shape 2607"/>
          <p:cNvSpPr/>
          <p:nvPr/>
        </p:nvSpPr>
        <p:spPr>
          <a:xfrm>
            <a:off x="14632988"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8" name="Shape 2608"/>
          <p:cNvSpPr/>
          <p:nvPr/>
        </p:nvSpPr>
        <p:spPr>
          <a:xfrm>
            <a:off x="15699510"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09" name="Shape 2609"/>
          <p:cNvSpPr/>
          <p:nvPr/>
        </p:nvSpPr>
        <p:spPr>
          <a:xfrm>
            <a:off x="16766032" y="5036934"/>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0" name="Shape 2610"/>
          <p:cNvSpPr/>
          <p:nvPr/>
        </p:nvSpPr>
        <p:spPr>
          <a:xfrm>
            <a:off x="17832555" y="5036933"/>
            <a:ext cx="558655" cy="457069"/>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1" name="Shape 2611"/>
          <p:cNvSpPr/>
          <p:nvPr/>
        </p:nvSpPr>
        <p:spPr>
          <a:xfrm>
            <a:off x="18899077" y="5011540"/>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2" name="Shape 2612"/>
          <p:cNvSpPr/>
          <p:nvPr/>
        </p:nvSpPr>
        <p:spPr>
          <a:xfrm>
            <a:off x="19965599" y="5036933"/>
            <a:ext cx="558655" cy="457063"/>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3" name="Shape 2613"/>
          <p:cNvSpPr/>
          <p:nvPr/>
        </p:nvSpPr>
        <p:spPr>
          <a:xfrm>
            <a:off x="21032121"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4" name="Shape 2614"/>
          <p:cNvSpPr/>
          <p:nvPr/>
        </p:nvSpPr>
        <p:spPr>
          <a:xfrm>
            <a:off x="22098643" y="498614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5" name="Shape 2615"/>
          <p:cNvSpPr/>
          <p:nvPr/>
        </p:nvSpPr>
        <p:spPr>
          <a:xfrm>
            <a:off x="12499944"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6" name="Shape 2616"/>
          <p:cNvSpPr/>
          <p:nvPr/>
        </p:nvSpPr>
        <p:spPr>
          <a:xfrm>
            <a:off x="13566466" y="6078062"/>
            <a:ext cx="558655" cy="507994"/>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7" name="Shape 2617"/>
          <p:cNvSpPr/>
          <p:nvPr/>
        </p:nvSpPr>
        <p:spPr>
          <a:xfrm>
            <a:off x="14632988" y="6103456"/>
            <a:ext cx="558655" cy="45713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8" name="Shape 2618"/>
          <p:cNvSpPr/>
          <p:nvPr/>
        </p:nvSpPr>
        <p:spPr>
          <a:xfrm>
            <a:off x="15699510" y="6052670"/>
            <a:ext cx="558602" cy="558681"/>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19" name="Shape 2619"/>
          <p:cNvSpPr/>
          <p:nvPr/>
        </p:nvSpPr>
        <p:spPr>
          <a:xfrm>
            <a:off x="16766032" y="6052670"/>
            <a:ext cx="558655" cy="558651"/>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0" name="Shape 2620"/>
          <p:cNvSpPr/>
          <p:nvPr/>
        </p:nvSpPr>
        <p:spPr>
          <a:xfrm>
            <a:off x="17832555" y="6078062"/>
            <a:ext cx="558655" cy="508061"/>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1" name="Shape 2621"/>
          <p:cNvSpPr/>
          <p:nvPr/>
        </p:nvSpPr>
        <p:spPr>
          <a:xfrm>
            <a:off x="18899077" y="6154243"/>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2" name="Shape 2622"/>
          <p:cNvSpPr/>
          <p:nvPr/>
        </p:nvSpPr>
        <p:spPr>
          <a:xfrm>
            <a:off x="19965599"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3" name="Shape 2623"/>
          <p:cNvSpPr/>
          <p:nvPr/>
        </p:nvSpPr>
        <p:spPr>
          <a:xfrm>
            <a:off x="21032121"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4" name="Shape 2624"/>
          <p:cNvSpPr/>
          <p:nvPr/>
        </p:nvSpPr>
        <p:spPr>
          <a:xfrm>
            <a:off x="22098643" y="60526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5" name="Shape 2625"/>
          <p:cNvSpPr/>
          <p:nvPr/>
        </p:nvSpPr>
        <p:spPr>
          <a:xfrm>
            <a:off x="12499944"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6" name="Shape 2626"/>
          <p:cNvSpPr/>
          <p:nvPr/>
        </p:nvSpPr>
        <p:spPr>
          <a:xfrm>
            <a:off x="13617252"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7" name="Shape 2627"/>
          <p:cNvSpPr/>
          <p:nvPr/>
        </p:nvSpPr>
        <p:spPr>
          <a:xfrm>
            <a:off x="14721865" y="7119192"/>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8" name="Shape 2628"/>
          <p:cNvSpPr/>
          <p:nvPr/>
        </p:nvSpPr>
        <p:spPr>
          <a:xfrm>
            <a:off x="15699510"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29" name="Shape 2629"/>
          <p:cNvSpPr/>
          <p:nvPr/>
        </p:nvSpPr>
        <p:spPr>
          <a:xfrm>
            <a:off x="16766032" y="7119192"/>
            <a:ext cx="558810" cy="558655"/>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0" name="Shape 2630"/>
          <p:cNvSpPr/>
          <p:nvPr/>
        </p:nvSpPr>
        <p:spPr>
          <a:xfrm>
            <a:off x="17959521" y="7119192"/>
            <a:ext cx="304735" cy="558655"/>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1" name="Shape 2631"/>
          <p:cNvSpPr/>
          <p:nvPr/>
        </p:nvSpPr>
        <p:spPr>
          <a:xfrm>
            <a:off x="18899077" y="71699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2" name="Shape 2632"/>
          <p:cNvSpPr/>
          <p:nvPr/>
        </p:nvSpPr>
        <p:spPr>
          <a:xfrm>
            <a:off x="20016386" y="7119192"/>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3" name="Shape 2633"/>
          <p:cNvSpPr/>
          <p:nvPr/>
        </p:nvSpPr>
        <p:spPr>
          <a:xfrm>
            <a:off x="21032121"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4" name="Shape 2634"/>
          <p:cNvSpPr/>
          <p:nvPr/>
        </p:nvSpPr>
        <p:spPr>
          <a:xfrm>
            <a:off x="22098643" y="71191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5" name="Shape 2635"/>
          <p:cNvSpPr/>
          <p:nvPr/>
        </p:nvSpPr>
        <p:spPr>
          <a:xfrm>
            <a:off x="11382634" y="1783269"/>
            <a:ext cx="135937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General</a:t>
            </a:r>
          </a:p>
        </p:txBody>
      </p:sp>
    </p:spTree>
    <p:extLst>
      <p:ext uri="{BB962C8B-B14F-4D97-AF65-F5344CB8AC3E}">
        <p14:creationId xmlns:p14="http://schemas.microsoft.com/office/powerpoint/2010/main" val="9377883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 name="Shape 2637"/>
          <p:cNvSpPr/>
          <p:nvPr/>
        </p:nvSpPr>
        <p:spPr>
          <a:xfrm>
            <a:off x="1885508"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8" name="Shape 2638"/>
          <p:cNvSpPr/>
          <p:nvPr/>
        </p:nvSpPr>
        <p:spPr>
          <a:xfrm>
            <a:off x="2825063" y="2853083"/>
            <a:ext cx="558463" cy="558984"/>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39" name="Shape 2639"/>
          <p:cNvSpPr/>
          <p:nvPr/>
        </p:nvSpPr>
        <p:spPr>
          <a:xfrm>
            <a:off x="3891586"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0" name="Shape 2640"/>
          <p:cNvSpPr/>
          <p:nvPr/>
        </p:nvSpPr>
        <p:spPr>
          <a:xfrm>
            <a:off x="4958108"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1" name="Shape 2641"/>
          <p:cNvSpPr/>
          <p:nvPr/>
        </p:nvSpPr>
        <p:spPr>
          <a:xfrm>
            <a:off x="6024630" y="2954657"/>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2" name="Shape 2642"/>
          <p:cNvSpPr/>
          <p:nvPr/>
        </p:nvSpPr>
        <p:spPr>
          <a:xfrm>
            <a:off x="7091153"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3" name="Shape 2643"/>
          <p:cNvSpPr/>
          <p:nvPr/>
        </p:nvSpPr>
        <p:spPr>
          <a:xfrm>
            <a:off x="8284641" y="285308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4" name="Shape 2644"/>
          <p:cNvSpPr/>
          <p:nvPr/>
        </p:nvSpPr>
        <p:spPr>
          <a:xfrm>
            <a:off x="9300377" y="285308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5" name="Shape 2645"/>
          <p:cNvSpPr/>
          <p:nvPr/>
        </p:nvSpPr>
        <p:spPr>
          <a:xfrm>
            <a:off x="10290719"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6" name="Shape 2646"/>
          <p:cNvSpPr/>
          <p:nvPr/>
        </p:nvSpPr>
        <p:spPr>
          <a:xfrm>
            <a:off x="1135724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7" name="Shape 2647"/>
          <p:cNvSpPr/>
          <p:nvPr/>
        </p:nvSpPr>
        <p:spPr>
          <a:xfrm>
            <a:off x="175854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8" name="Shape 2648"/>
          <p:cNvSpPr/>
          <p:nvPr/>
        </p:nvSpPr>
        <p:spPr>
          <a:xfrm>
            <a:off x="282506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49" name="Shape 2649"/>
          <p:cNvSpPr/>
          <p:nvPr/>
        </p:nvSpPr>
        <p:spPr>
          <a:xfrm>
            <a:off x="3891586"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0" name="Shape 2650"/>
          <p:cNvSpPr/>
          <p:nvPr/>
        </p:nvSpPr>
        <p:spPr>
          <a:xfrm>
            <a:off x="495810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1" name="Shape 2651"/>
          <p:cNvSpPr/>
          <p:nvPr/>
        </p:nvSpPr>
        <p:spPr>
          <a:xfrm>
            <a:off x="602463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2" name="Shape 2652"/>
          <p:cNvSpPr/>
          <p:nvPr/>
        </p:nvSpPr>
        <p:spPr>
          <a:xfrm>
            <a:off x="709115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3" name="Shape 2653"/>
          <p:cNvSpPr/>
          <p:nvPr/>
        </p:nvSpPr>
        <p:spPr>
          <a:xfrm>
            <a:off x="8157675"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4" name="Shape 2654"/>
          <p:cNvSpPr/>
          <p:nvPr/>
        </p:nvSpPr>
        <p:spPr>
          <a:xfrm>
            <a:off x="922419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5" name="Shape 2655"/>
          <p:cNvSpPr/>
          <p:nvPr/>
        </p:nvSpPr>
        <p:spPr>
          <a:xfrm>
            <a:off x="10290719" y="397039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6" name="Shape 2656"/>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7" name="Shape 2657"/>
          <p:cNvSpPr/>
          <p:nvPr/>
        </p:nvSpPr>
        <p:spPr>
          <a:xfrm>
            <a:off x="1758542"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8" name="Shape 2658"/>
          <p:cNvSpPr/>
          <p:nvPr/>
        </p:nvSpPr>
        <p:spPr>
          <a:xfrm>
            <a:off x="2825064"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59" name="Shape 2659"/>
          <p:cNvSpPr/>
          <p:nvPr/>
        </p:nvSpPr>
        <p:spPr>
          <a:xfrm>
            <a:off x="3891586"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0" name="Shape 2660"/>
          <p:cNvSpPr/>
          <p:nvPr/>
        </p:nvSpPr>
        <p:spPr>
          <a:xfrm>
            <a:off x="4958108"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1" name="Shape 2661"/>
          <p:cNvSpPr/>
          <p:nvPr/>
        </p:nvSpPr>
        <p:spPr>
          <a:xfrm>
            <a:off x="6024630"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2" name="Shape 2662"/>
          <p:cNvSpPr/>
          <p:nvPr/>
        </p:nvSpPr>
        <p:spPr>
          <a:xfrm>
            <a:off x="7091153"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3" name="Shape 2663"/>
          <p:cNvSpPr/>
          <p:nvPr/>
        </p:nvSpPr>
        <p:spPr>
          <a:xfrm>
            <a:off x="8157675"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4" name="Shape 2664"/>
          <p:cNvSpPr/>
          <p:nvPr/>
        </p:nvSpPr>
        <p:spPr>
          <a:xfrm>
            <a:off x="9224197"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5" name="Shape 2665"/>
          <p:cNvSpPr/>
          <p:nvPr/>
        </p:nvSpPr>
        <p:spPr>
          <a:xfrm>
            <a:off x="10290719"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6" name="Shape 2666"/>
          <p:cNvSpPr/>
          <p:nvPr/>
        </p:nvSpPr>
        <p:spPr>
          <a:xfrm>
            <a:off x="11357241" y="511309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7" name="Shape 2667"/>
          <p:cNvSpPr/>
          <p:nvPr/>
        </p:nvSpPr>
        <p:spPr>
          <a:xfrm>
            <a:off x="1758542"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8" name="Shape 2668"/>
          <p:cNvSpPr/>
          <p:nvPr/>
        </p:nvSpPr>
        <p:spPr>
          <a:xfrm>
            <a:off x="2825064" y="6179617"/>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69" name="Shape 2669"/>
          <p:cNvSpPr/>
          <p:nvPr/>
        </p:nvSpPr>
        <p:spPr>
          <a:xfrm>
            <a:off x="3916979" y="6052650"/>
            <a:ext cx="507869" cy="558668"/>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0" name="Shape 2670"/>
          <p:cNvSpPr/>
          <p:nvPr/>
        </p:nvSpPr>
        <p:spPr>
          <a:xfrm>
            <a:off x="4958108"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1" name="Shape 2671"/>
          <p:cNvSpPr/>
          <p:nvPr/>
        </p:nvSpPr>
        <p:spPr>
          <a:xfrm>
            <a:off x="6024630" y="6052650"/>
            <a:ext cx="558655" cy="558668"/>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2" name="Shape 2672"/>
          <p:cNvSpPr/>
          <p:nvPr/>
        </p:nvSpPr>
        <p:spPr>
          <a:xfrm>
            <a:off x="7091153" y="612883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3" name="Shape 2673"/>
          <p:cNvSpPr/>
          <p:nvPr/>
        </p:nvSpPr>
        <p:spPr>
          <a:xfrm>
            <a:off x="8157675" y="6052651"/>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4" name="Shape 2674"/>
          <p:cNvSpPr/>
          <p:nvPr/>
        </p:nvSpPr>
        <p:spPr>
          <a:xfrm>
            <a:off x="9249590" y="6052651"/>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5" name="Shape 2675"/>
          <p:cNvSpPr/>
          <p:nvPr/>
        </p:nvSpPr>
        <p:spPr>
          <a:xfrm>
            <a:off x="10417685" y="6052651"/>
            <a:ext cx="304871" cy="558655"/>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6" name="Shape 2676"/>
          <p:cNvSpPr/>
          <p:nvPr/>
        </p:nvSpPr>
        <p:spPr>
          <a:xfrm>
            <a:off x="11433421" y="6052651"/>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7" name="Shape 2677"/>
          <p:cNvSpPr/>
          <p:nvPr/>
        </p:nvSpPr>
        <p:spPr>
          <a:xfrm>
            <a:off x="12576316"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8" name="Shape 2678"/>
          <p:cNvSpPr/>
          <p:nvPr/>
        </p:nvSpPr>
        <p:spPr>
          <a:xfrm>
            <a:off x="1361744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79" name="Shape 2679"/>
          <p:cNvSpPr/>
          <p:nvPr/>
        </p:nvSpPr>
        <p:spPr>
          <a:xfrm>
            <a:off x="14683969" y="2878477"/>
            <a:ext cx="558655" cy="507865"/>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0" name="Shape 2680"/>
          <p:cNvSpPr/>
          <p:nvPr/>
        </p:nvSpPr>
        <p:spPr>
          <a:xfrm>
            <a:off x="15750491"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1" name="Shape 2681"/>
          <p:cNvSpPr/>
          <p:nvPr/>
        </p:nvSpPr>
        <p:spPr>
          <a:xfrm>
            <a:off x="1681701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2" name="Shape 2682"/>
          <p:cNvSpPr/>
          <p:nvPr/>
        </p:nvSpPr>
        <p:spPr>
          <a:xfrm>
            <a:off x="1788353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3" name="Shape 2683"/>
          <p:cNvSpPr/>
          <p:nvPr/>
        </p:nvSpPr>
        <p:spPr>
          <a:xfrm>
            <a:off x="19026237" y="2853084"/>
            <a:ext cx="406290" cy="558583"/>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4" name="Shape 2684"/>
          <p:cNvSpPr/>
          <p:nvPr/>
        </p:nvSpPr>
        <p:spPr>
          <a:xfrm>
            <a:off x="20016580" y="2853083"/>
            <a:ext cx="558655" cy="559212"/>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5" name="Shape 2685"/>
          <p:cNvSpPr/>
          <p:nvPr/>
        </p:nvSpPr>
        <p:spPr>
          <a:xfrm>
            <a:off x="21083102"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6" name="Shape 2686"/>
          <p:cNvSpPr/>
          <p:nvPr/>
        </p:nvSpPr>
        <p:spPr>
          <a:xfrm>
            <a:off x="22149624"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7" name="Shape 2687"/>
          <p:cNvSpPr/>
          <p:nvPr/>
        </p:nvSpPr>
        <p:spPr>
          <a:xfrm>
            <a:off x="12550923"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8" name="Shape 2688"/>
          <p:cNvSpPr/>
          <p:nvPr/>
        </p:nvSpPr>
        <p:spPr>
          <a:xfrm>
            <a:off x="13617447"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89" name="Shape 2689"/>
          <p:cNvSpPr/>
          <p:nvPr/>
        </p:nvSpPr>
        <p:spPr>
          <a:xfrm>
            <a:off x="1468396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0" name="Shape 2690"/>
          <p:cNvSpPr/>
          <p:nvPr/>
        </p:nvSpPr>
        <p:spPr>
          <a:xfrm>
            <a:off x="15750491"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1" name="Shape 2691"/>
          <p:cNvSpPr/>
          <p:nvPr/>
        </p:nvSpPr>
        <p:spPr>
          <a:xfrm>
            <a:off x="16943980" y="3919606"/>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2" name="Shape 2692"/>
          <p:cNvSpPr/>
          <p:nvPr/>
        </p:nvSpPr>
        <p:spPr>
          <a:xfrm>
            <a:off x="17934322"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3" name="Shape 2693"/>
          <p:cNvSpPr/>
          <p:nvPr/>
        </p:nvSpPr>
        <p:spPr>
          <a:xfrm>
            <a:off x="18950058"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4" name="Shape 2694"/>
          <p:cNvSpPr/>
          <p:nvPr/>
        </p:nvSpPr>
        <p:spPr>
          <a:xfrm>
            <a:off x="20016580"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5" name="Shape 2695"/>
          <p:cNvSpPr/>
          <p:nvPr/>
        </p:nvSpPr>
        <p:spPr>
          <a:xfrm>
            <a:off x="21083102"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6" name="Shape 2696"/>
          <p:cNvSpPr/>
          <p:nvPr/>
        </p:nvSpPr>
        <p:spPr>
          <a:xfrm>
            <a:off x="22149624"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7" name="Shape 2697"/>
          <p:cNvSpPr/>
          <p:nvPr/>
        </p:nvSpPr>
        <p:spPr>
          <a:xfrm>
            <a:off x="12576316"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8" name="Shape 2698"/>
          <p:cNvSpPr/>
          <p:nvPr/>
        </p:nvSpPr>
        <p:spPr>
          <a:xfrm>
            <a:off x="13642840" y="4986128"/>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99" name="Shape 2699"/>
          <p:cNvSpPr/>
          <p:nvPr/>
        </p:nvSpPr>
        <p:spPr>
          <a:xfrm>
            <a:off x="14683969" y="5036915"/>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0" name="Shape 2700"/>
          <p:cNvSpPr/>
          <p:nvPr/>
        </p:nvSpPr>
        <p:spPr>
          <a:xfrm>
            <a:off x="15750491" y="49861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1" name="Shape 2701"/>
          <p:cNvSpPr/>
          <p:nvPr/>
        </p:nvSpPr>
        <p:spPr>
          <a:xfrm>
            <a:off x="16817013" y="5125792"/>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2" name="Shape 2702"/>
          <p:cNvSpPr/>
          <p:nvPr/>
        </p:nvSpPr>
        <p:spPr>
          <a:xfrm>
            <a:off x="17883535" y="5011521"/>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3" name="Shape 2703"/>
          <p:cNvSpPr/>
          <p:nvPr/>
        </p:nvSpPr>
        <p:spPr>
          <a:xfrm>
            <a:off x="18975451" y="4986128"/>
            <a:ext cx="507869" cy="559232"/>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4" name="Shape 2704"/>
          <p:cNvSpPr/>
          <p:nvPr/>
        </p:nvSpPr>
        <p:spPr>
          <a:xfrm>
            <a:off x="20016580" y="4986128"/>
            <a:ext cx="558655" cy="55864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5" name="Shape 2705"/>
          <p:cNvSpPr/>
          <p:nvPr/>
        </p:nvSpPr>
        <p:spPr>
          <a:xfrm>
            <a:off x="21083101" y="4986128"/>
            <a:ext cx="558520" cy="559064"/>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6" name="Shape 2706"/>
          <p:cNvSpPr/>
          <p:nvPr/>
        </p:nvSpPr>
        <p:spPr>
          <a:xfrm>
            <a:off x="22225804" y="498612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7" name="Shape 2707"/>
          <p:cNvSpPr/>
          <p:nvPr/>
        </p:nvSpPr>
        <p:spPr>
          <a:xfrm>
            <a:off x="11062635" y="1783269"/>
            <a:ext cx="1858679"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Electronics</a:t>
            </a:r>
          </a:p>
        </p:txBody>
      </p:sp>
      <p:sp>
        <p:nvSpPr>
          <p:cNvPr id="2708" name="Shape 2708"/>
          <p:cNvSpPr/>
          <p:nvPr/>
        </p:nvSpPr>
        <p:spPr>
          <a:xfrm>
            <a:off x="1758542"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09" name="Shape 2709"/>
          <p:cNvSpPr/>
          <p:nvPr/>
        </p:nvSpPr>
        <p:spPr>
          <a:xfrm>
            <a:off x="2825064"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0" name="Shape 2710"/>
          <p:cNvSpPr/>
          <p:nvPr/>
        </p:nvSpPr>
        <p:spPr>
          <a:xfrm>
            <a:off x="3891586"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1" name="Shape 2711"/>
          <p:cNvSpPr/>
          <p:nvPr/>
        </p:nvSpPr>
        <p:spPr>
          <a:xfrm>
            <a:off x="4958108"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2" name="Shape 2712"/>
          <p:cNvSpPr/>
          <p:nvPr/>
        </p:nvSpPr>
        <p:spPr>
          <a:xfrm>
            <a:off x="6024630"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3" name="Shape 2713"/>
          <p:cNvSpPr/>
          <p:nvPr/>
        </p:nvSpPr>
        <p:spPr>
          <a:xfrm>
            <a:off x="7091153"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4" name="Shape 2714"/>
          <p:cNvSpPr/>
          <p:nvPr/>
        </p:nvSpPr>
        <p:spPr>
          <a:xfrm>
            <a:off x="8157675"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5" name="Shape 2715"/>
          <p:cNvSpPr/>
          <p:nvPr/>
        </p:nvSpPr>
        <p:spPr>
          <a:xfrm>
            <a:off x="9224197"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6" name="Shape 2716"/>
          <p:cNvSpPr/>
          <p:nvPr/>
        </p:nvSpPr>
        <p:spPr>
          <a:xfrm>
            <a:off x="10290719"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7" name="Shape 2717"/>
          <p:cNvSpPr/>
          <p:nvPr/>
        </p:nvSpPr>
        <p:spPr>
          <a:xfrm>
            <a:off x="11357241" y="821192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8" name="Shape 2718"/>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19" name="Shape 2719"/>
          <p:cNvSpPr/>
          <p:nvPr/>
        </p:nvSpPr>
        <p:spPr>
          <a:xfrm>
            <a:off x="2825063"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0" name="Shape 2720"/>
          <p:cNvSpPr/>
          <p:nvPr/>
        </p:nvSpPr>
        <p:spPr>
          <a:xfrm>
            <a:off x="3891585"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1" name="Shape 2721"/>
          <p:cNvSpPr/>
          <p:nvPr/>
        </p:nvSpPr>
        <p:spPr>
          <a:xfrm>
            <a:off x="4958108" y="9278448"/>
            <a:ext cx="556423" cy="557516"/>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2" name="Shape 2722"/>
          <p:cNvSpPr/>
          <p:nvPr/>
        </p:nvSpPr>
        <p:spPr>
          <a:xfrm>
            <a:off x="6024630" y="9278448"/>
            <a:ext cx="556411" cy="557516"/>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3" name="Shape 2723"/>
          <p:cNvSpPr/>
          <p:nvPr/>
        </p:nvSpPr>
        <p:spPr>
          <a:xfrm>
            <a:off x="7091153"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4" name="Shape 2724"/>
          <p:cNvSpPr/>
          <p:nvPr/>
        </p:nvSpPr>
        <p:spPr>
          <a:xfrm>
            <a:off x="8157675"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5" name="Shape 2725"/>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6" name="Shape 2726"/>
          <p:cNvSpPr/>
          <p:nvPr/>
        </p:nvSpPr>
        <p:spPr>
          <a:xfrm>
            <a:off x="10341506" y="927844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7" name="Shape 2727"/>
          <p:cNvSpPr/>
          <p:nvPr/>
        </p:nvSpPr>
        <p:spPr>
          <a:xfrm>
            <a:off x="11357241"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8" name="Shape 2728"/>
          <p:cNvSpPr/>
          <p:nvPr/>
        </p:nvSpPr>
        <p:spPr>
          <a:xfrm>
            <a:off x="1758542"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29" name="Shape 2729"/>
          <p:cNvSpPr/>
          <p:nvPr/>
        </p:nvSpPr>
        <p:spPr>
          <a:xfrm>
            <a:off x="2825064"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0" name="Shape 2730"/>
          <p:cNvSpPr/>
          <p:nvPr/>
        </p:nvSpPr>
        <p:spPr>
          <a:xfrm>
            <a:off x="3891586"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1" name="Shape 2731"/>
          <p:cNvSpPr/>
          <p:nvPr/>
        </p:nvSpPr>
        <p:spPr>
          <a:xfrm>
            <a:off x="4958108" y="10370362"/>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2" name="Shape 2732"/>
          <p:cNvSpPr/>
          <p:nvPr/>
        </p:nvSpPr>
        <p:spPr>
          <a:xfrm>
            <a:off x="6024630" y="10497329"/>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3" name="Shape 2733"/>
          <p:cNvSpPr/>
          <p:nvPr/>
        </p:nvSpPr>
        <p:spPr>
          <a:xfrm>
            <a:off x="7268906" y="10344969"/>
            <a:ext cx="203148"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4" name="Shape 2734"/>
          <p:cNvSpPr/>
          <p:nvPr/>
        </p:nvSpPr>
        <p:spPr>
          <a:xfrm>
            <a:off x="8157675" y="10421149"/>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5" name="Shape 2735"/>
          <p:cNvSpPr/>
          <p:nvPr/>
        </p:nvSpPr>
        <p:spPr>
          <a:xfrm>
            <a:off x="9224197" y="10395756"/>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6" name="Shape 2736"/>
          <p:cNvSpPr/>
          <p:nvPr/>
        </p:nvSpPr>
        <p:spPr>
          <a:xfrm>
            <a:off x="10290719"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7" name="Shape 2737"/>
          <p:cNvSpPr/>
          <p:nvPr/>
        </p:nvSpPr>
        <p:spPr>
          <a:xfrm>
            <a:off x="11357241" y="10344969"/>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8" name="Shape 2738"/>
          <p:cNvSpPr/>
          <p:nvPr/>
        </p:nvSpPr>
        <p:spPr>
          <a:xfrm>
            <a:off x="1758542"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39" name="Shape 2739"/>
          <p:cNvSpPr/>
          <p:nvPr/>
        </p:nvSpPr>
        <p:spPr>
          <a:xfrm>
            <a:off x="2825064"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0" name="Shape 2740"/>
          <p:cNvSpPr/>
          <p:nvPr/>
        </p:nvSpPr>
        <p:spPr>
          <a:xfrm>
            <a:off x="3891586"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1" name="Shape 2741"/>
          <p:cNvSpPr/>
          <p:nvPr/>
        </p:nvSpPr>
        <p:spPr>
          <a:xfrm>
            <a:off x="4958108"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2" name="Shape 2742"/>
          <p:cNvSpPr/>
          <p:nvPr/>
        </p:nvSpPr>
        <p:spPr>
          <a:xfrm>
            <a:off x="6024630"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3" name="Shape 2743"/>
          <p:cNvSpPr/>
          <p:nvPr/>
        </p:nvSpPr>
        <p:spPr>
          <a:xfrm>
            <a:off x="7091153"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4" name="Shape 2744"/>
          <p:cNvSpPr/>
          <p:nvPr/>
        </p:nvSpPr>
        <p:spPr>
          <a:xfrm>
            <a:off x="8157675"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5" name="Shape 2745"/>
          <p:cNvSpPr/>
          <p:nvPr/>
        </p:nvSpPr>
        <p:spPr>
          <a:xfrm>
            <a:off x="9224197"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6" name="Shape 2746"/>
          <p:cNvSpPr/>
          <p:nvPr/>
        </p:nvSpPr>
        <p:spPr>
          <a:xfrm>
            <a:off x="10290719"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7" name="Shape 2747"/>
          <p:cNvSpPr/>
          <p:nvPr/>
        </p:nvSpPr>
        <p:spPr>
          <a:xfrm>
            <a:off x="11357241" y="114114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8" name="Shape 2748"/>
          <p:cNvSpPr/>
          <p:nvPr/>
        </p:nvSpPr>
        <p:spPr>
          <a:xfrm>
            <a:off x="12474550" y="82119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49" name="Shape 2749"/>
          <p:cNvSpPr/>
          <p:nvPr/>
        </p:nvSpPr>
        <p:spPr>
          <a:xfrm>
            <a:off x="13642646"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0" name="Shape 2750"/>
          <p:cNvSpPr/>
          <p:nvPr/>
        </p:nvSpPr>
        <p:spPr>
          <a:xfrm>
            <a:off x="14759955" y="8211900"/>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1" name="Shape 2751"/>
          <p:cNvSpPr/>
          <p:nvPr/>
        </p:nvSpPr>
        <p:spPr>
          <a:xfrm>
            <a:off x="15775690" y="8211900"/>
            <a:ext cx="355508" cy="558655"/>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2" name="Shape 2752"/>
          <p:cNvSpPr/>
          <p:nvPr/>
        </p:nvSpPr>
        <p:spPr>
          <a:xfrm>
            <a:off x="16791426"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3" name="Shape 2753"/>
          <p:cNvSpPr/>
          <p:nvPr/>
        </p:nvSpPr>
        <p:spPr>
          <a:xfrm>
            <a:off x="17857948"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4" name="Shape 2754"/>
          <p:cNvSpPr/>
          <p:nvPr/>
        </p:nvSpPr>
        <p:spPr>
          <a:xfrm>
            <a:off x="18899076" y="8211900"/>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5" name="Shape 2755"/>
          <p:cNvSpPr/>
          <p:nvPr/>
        </p:nvSpPr>
        <p:spPr>
          <a:xfrm>
            <a:off x="19990992" y="8211900"/>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6" name="Shape 2756"/>
          <p:cNvSpPr/>
          <p:nvPr/>
        </p:nvSpPr>
        <p:spPr>
          <a:xfrm>
            <a:off x="21006728" y="8364260"/>
            <a:ext cx="558655" cy="25393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7" name="Shape 2757"/>
          <p:cNvSpPr/>
          <p:nvPr/>
        </p:nvSpPr>
        <p:spPr>
          <a:xfrm>
            <a:off x="22073249" y="8211900"/>
            <a:ext cx="558798" cy="558801"/>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8" name="Shape 2758"/>
          <p:cNvSpPr/>
          <p:nvPr/>
        </p:nvSpPr>
        <p:spPr>
          <a:xfrm>
            <a:off x="124745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59" name="Shape 2759"/>
          <p:cNvSpPr/>
          <p:nvPr/>
        </p:nvSpPr>
        <p:spPr>
          <a:xfrm>
            <a:off x="13541073"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0" name="Shape 2760"/>
          <p:cNvSpPr/>
          <p:nvPr/>
        </p:nvSpPr>
        <p:spPr>
          <a:xfrm>
            <a:off x="14607595"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1" name="Shape 2761"/>
          <p:cNvSpPr/>
          <p:nvPr/>
        </p:nvSpPr>
        <p:spPr>
          <a:xfrm>
            <a:off x="15674117"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2" name="Shape 2762"/>
          <p:cNvSpPr/>
          <p:nvPr/>
        </p:nvSpPr>
        <p:spPr>
          <a:xfrm>
            <a:off x="16740639"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3" name="Shape 2763"/>
          <p:cNvSpPr/>
          <p:nvPr/>
        </p:nvSpPr>
        <p:spPr>
          <a:xfrm>
            <a:off x="17807161"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4" name="Shape 2764"/>
          <p:cNvSpPr/>
          <p:nvPr/>
        </p:nvSpPr>
        <p:spPr>
          <a:xfrm>
            <a:off x="18873683" y="930381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5" name="Shape 2765"/>
          <p:cNvSpPr/>
          <p:nvPr/>
        </p:nvSpPr>
        <p:spPr>
          <a:xfrm>
            <a:off x="19940206"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6" name="Shape 2766"/>
          <p:cNvSpPr/>
          <p:nvPr/>
        </p:nvSpPr>
        <p:spPr>
          <a:xfrm>
            <a:off x="21006728"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7" name="Shape 2767"/>
          <p:cNvSpPr/>
          <p:nvPr/>
        </p:nvSpPr>
        <p:spPr>
          <a:xfrm>
            <a:off x="22073250" y="92784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8" name="Shape 2768"/>
          <p:cNvSpPr/>
          <p:nvPr/>
        </p:nvSpPr>
        <p:spPr>
          <a:xfrm>
            <a:off x="12474550" y="10522698"/>
            <a:ext cx="558655" cy="203148"/>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69" name="Shape 2769"/>
          <p:cNvSpPr/>
          <p:nvPr/>
        </p:nvSpPr>
        <p:spPr>
          <a:xfrm>
            <a:off x="13617253"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0" name="Shape 2770"/>
          <p:cNvSpPr/>
          <p:nvPr/>
        </p:nvSpPr>
        <p:spPr>
          <a:xfrm>
            <a:off x="14607595"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1" name="Shape 2771"/>
          <p:cNvSpPr/>
          <p:nvPr/>
        </p:nvSpPr>
        <p:spPr>
          <a:xfrm>
            <a:off x="15674117"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2" name="Shape 2772"/>
          <p:cNvSpPr/>
          <p:nvPr/>
        </p:nvSpPr>
        <p:spPr>
          <a:xfrm>
            <a:off x="16740639"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3" name="Shape 2773"/>
          <p:cNvSpPr/>
          <p:nvPr/>
        </p:nvSpPr>
        <p:spPr>
          <a:xfrm>
            <a:off x="17807161"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4" name="Shape 2774"/>
          <p:cNvSpPr/>
          <p:nvPr/>
        </p:nvSpPr>
        <p:spPr>
          <a:xfrm>
            <a:off x="18873683" y="1034494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5" name="Shape 2775"/>
          <p:cNvSpPr/>
          <p:nvPr/>
        </p:nvSpPr>
        <p:spPr>
          <a:xfrm>
            <a:off x="19940206" y="10433821"/>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6" name="Shape 2776"/>
          <p:cNvSpPr/>
          <p:nvPr/>
        </p:nvSpPr>
        <p:spPr>
          <a:xfrm>
            <a:off x="21133694" y="10344944"/>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7" name="Shape 2777"/>
          <p:cNvSpPr/>
          <p:nvPr/>
        </p:nvSpPr>
        <p:spPr>
          <a:xfrm>
            <a:off x="22149430" y="10344944"/>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8" name="Shape 2778"/>
          <p:cNvSpPr/>
          <p:nvPr/>
        </p:nvSpPr>
        <p:spPr>
          <a:xfrm>
            <a:off x="12474550"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79" name="Shape 2779"/>
          <p:cNvSpPr/>
          <p:nvPr/>
        </p:nvSpPr>
        <p:spPr>
          <a:xfrm>
            <a:off x="13617253" y="11411467"/>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0" name="Shape 2780"/>
          <p:cNvSpPr/>
          <p:nvPr/>
        </p:nvSpPr>
        <p:spPr>
          <a:xfrm>
            <a:off x="14759955" y="11411467"/>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1" name="Shape 2781"/>
          <p:cNvSpPr/>
          <p:nvPr/>
        </p:nvSpPr>
        <p:spPr>
          <a:xfrm>
            <a:off x="15674117"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2" name="Shape 2782"/>
          <p:cNvSpPr/>
          <p:nvPr/>
        </p:nvSpPr>
        <p:spPr>
          <a:xfrm>
            <a:off x="16740639" y="11449557"/>
            <a:ext cx="559193" cy="482586"/>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3" name="Shape 2783"/>
          <p:cNvSpPr/>
          <p:nvPr/>
        </p:nvSpPr>
        <p:spPr>
          <a:xfrm>
            <a:off x="17807161" y="11449557"/>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4" name="Shape 2784"/>
          <p:cNvSpPr/>
          <p:nvPr/>
        </p:nvSpPr>
        <p:spPr>
          <a:xfrm>
            <a:off x="18873683" y="11411467"/>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5" name="Shape 2785"/>
          <p:cNvSpPr/>
          <p:nvPr/>
        </p:nvSpPr>
        <p:spPr>
          <a:xfrm>
            <a:off x="19940206" y="11462253"/>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6" name="Shape 2786"/>
          <p:cNvSpPr/>
          <p:nvPr/>
        </p:nvSpPr>
        <p:spPr>
          <a:xfrm>
            <a:off x="21006727" y="11436860"/>
            <a:ext cx="558253" cy="507899"/>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7" name="Shape 2787"/>
          <p:cNvSpPr/>
          <p:nvPr/>
        </p:nvSpPr>
        <p:spPr>
          <a:xfrm>
            <a:off x="22073249" y="11411467"/>
            <a:ext cx="558309" cy="558681"/>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88" name="Shape 2788"/>
          <p:cNvSpPr/>
          <p:nvPr/>
        </p:nvSpPr>
        <p:spPr>
          <a:xfrm>
            <a:off x="10762180" y="7142114"/>
            <a:ext cx="2382084"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Miscellaneous</a:t>
            </a:r>
          </a:p>
        </p:txBody>
      </p:sp>
    </p:spTree>
    <p:extLst>
      <p:ext uri="{BB962C8B-B14F-4D97-AF65-F5344CB8AC3E}">
        <p14:creationId xmlns:p14="http://schemas.microsoft.com/office/powerpoint/2010/main" val="10268509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 name="Shape 2790"/>
          <p:cNvSpPr/>
          <p:nvPr/>
        </p:nvSpPr>
        <p:spPr>
          <a:xfrm>
            <a:off x="1758542"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1" name="Shape 2791"/>
          <p:cNvSpPr/>
          <p:nvPr/>
        </p:nvSpPr>
        <p:spPr>
          <a:xfrm>
            <a:off x="2825064"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2" name="Shape 2792"/>
          <p:cNvSpPr/>
          <p:nvPr/>
        </p:nvSpPr>
        <p:spPr>
          <a:xfrm>
            <a:off x="389158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3" name="Shape 2793"/>
          <p:cNvSpPr/>
          <p:nvPr/>
        </p:nvSpPr>
        <p:spPr>
          <a:xfrm>
            <a:off x="4958108"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4" name="Shape 2794"/>
          <p:cNvSpPr/>
          <p:nvPr/>
        </p:nvSpPr>
        <p:spPr>
          <a:xfrm>
            <a:off x="6024630"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5" name="Shape 2795"/>
          <p:cNvSpPr/>
          <p:nvPr/>
        </p:nvSpPr>
        <p:spPr>
          <a:xfrm>
            <a:off x="7091153"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6" name="Shape 2796"/>
          <p:cNvSpPr/>
          <p:nvPr/>
        </p:nvSpPr>
        <p:spPr>
          <a:xfrm>
            <a:off x="8157675"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7" name="Shape 2797"/>
          <p:cNvSpPr/>
          <p:nvPr/>
        </p:nvSpPr>
        <p:spPr>
          <a:xfrm>
            <a:off x="9224197"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8" name="Shape 2798"/>
          <p:cNvSpPr/>
          <p:nvPr/>
        </p:nvSpPr>
        <p:spPr>
          <a:xfrm>
            <a:off x="10290719" y="2980050"/>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799" name="Shape 2799"/>
          <p:cNvSpPr/>
          <p:nvPr/>
        </p:nvSpPr>
        <p:spPr>
          <a:xfrm>
            <a:off x="11357241" y="2929264"/>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0" name="Shape 2800"/>
          <p:cNvSpPr/>
          <p:nvPr/>
        </p:nvSpPr>
        <p:spPr>
          <a:xfrm>
            <a:off x="1758542"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1" name="Shape 2801"/>
          <p:cNvSpPr/>
          <p:nvPr/>
        </p:nvSpPr>
        <p:spPr>
          <a:xfrm>
            <a:off x="2825064" y="4046572"/>
            <a:ext cx="558655" cy="304741"/>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2" name="Shape 2802"/>
          <p:cNvSpPr/>
          <p:nvPr/>
        </p:nvSpPr>
        <p:spPr>
          <a:xfrm>
            <a:off x="3891586"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3" name="Shape 2803"/>
          <p:cNvSpPr/>
          <p:nvPr/>
        </p:nvSpPr>
        <p:spPr>
          <a:xfrm>
            <a:off x="4958108"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4" name="Shape 2804"/>
          <p:cNvSpPr/>
          <p:nvPr/>
        </p:nvSpPr>
        <p:spPr>
          <a:xfrm>
            <a:off x="6024630" y="4046573"/>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5" name="Shape 2805"/>
          <p:cNvSpPr/>
          <p:nvPr/>
        </p:nvSpPr>
        <p:spPr>
          <a:xfrm>
            <a:off x="7091153"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6" name="Shape 2806"/>
          <p:cNvSpPr/>
          <p:nvPr/>
        </p:nvSpPr>
        <p:spPr>
          <a:xfrm>
            <a:off x="8157675" y="4021180"/>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7" name="Shape 2807"/>
          <p:cNvSpPr/>
          <p:nvPr/>
        </p:nvSpPr>
        <p:spPr>
          <a:xfrm>
            <a:off x="9224197"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8" name="Shape 2808"/>
          <p:cNvSpPr/>
          <p:nvPr/>
        </p:nvSpPr>
        <p:spPr>
          <a:xfrm>
            <a:off x="1029071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09" name="Shape 2809"/>
          <p:cNvSpPr/>
          <p:nvPr/>
        </p:nvSpPr>
        <p:spPr>
          <a:xfrm>
            <a:off x="11357241"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0" name="Shape 2810"/>
          <p:cNvSpPr/>
          <p:nvPr/>
        </p:nvSpPr>
        <p:spPr>
          <a:xfrm>
            <a:off x="124550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1" name="Shape 2811"/>
          <p:cNvSpPr/>
          <p:nvPr/>
        </p:nvSpPr>
        <p:spPr>
          <a:xfrm>
            <a:off x="13521582"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2" name="Shape 2812"/>
          <p:cNvSpPr/>
          <p:nvPr/>
        </p:nvSpPr>
        <p:spPr>
          <a:xfrm>
            <a:off x="14588104"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3" name="Shape 2813"/>
          <p:cNvSpPr/>
          <p:nvPr/>
        </p:nvSpPr>
        <p:spPr>
          <a:xfrm>
            <a:off x="15654626" y="2916567"/>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4" name="Shape 2814"/>
          <p:cNvSpPr/>
          <p:nvPr/>
        </p:nvSpPr>
        <p:spPr>
          <a:xfrm>
            <a:off x="16771935" y="285308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5" name="Shape 2815"/>
          <p:cNvSpPr/>
          <p:nvPr/>
        </p:nvSpPr>
        <p:spPr>
          <a:xfrm>
            <a:off x="17813063" y="2853084"/>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6" name="Shape 2816"/>
          <p:cNvSpPr/>
          <p:nvPr/>
        </p:nvSpPr>
        <p:spPr>
          <a:xfrm>
            <a:off x="18841496" y="285308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7" name="Shape 2817"/>
          <p:cNvSpPr/>
          <p:nvPr/>
        </p:nvSpPr>
        <p:spPr>
          <a:xfrm>
            <a:off x="19920715" y="290387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8" name="Shape 2818"/>
          <p:cNvSpPr/>
          <p:nvPr/>
        </p:nvSpPr>
        <p:spPr>
          <a:xfrm>
            <a:off x="20987237"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19" name="Shape 2819"/>
          <p:cNvSpPr/>
          <p:nvPr/>
        </p:nvSpPr>
        <p:spPr>
          <a:xfrm>
            <a:off x="22053759" y="2878477"/>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0" name="Shape 2820"/>
          <p:cNvSpPr/>
          <p:nvPr/>
        </p:nvSpPr>
        <p:spPr>
          <a:xfrm>
            <a:off x="12455059"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1" name="Shape 2821"/>
          <p:cNvSpPr/>
          <p:nvPr/>
        </p:nvSpPr>
        <p:spPr>
          <a:xfrm>
            <a:off x="13521582"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2" name="Shape 2822"/>
          <p:cNvSpPr/>
          <p:nvPr/>
        </p:nvSpPr>
        <p:spPr>
          <a:xfrm>
            <a:off x="14588104" y="3944999"/>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3" name="Shape 2823"/>
          <p:cNvSpPr/>
          <p:nvPr/>
        </p:nvSpPr>
        <p:spPr>
          <a:xfrm>
            <a:off x="15654626" y="3983089"/>
            <a:ext cx="558655" cy="444385"/>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4" name="Shape 2824"/>
          <p:cNvSpPr/>
          <p:nvPr/>
        </p:nvSpPr>
        <p:spPr>
          <a:xfrm>
            <a:off x="16721148" y="3919605"/>
            <a:ext cx="558655" cy="558563"/>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5" name="Shape 2825"/>
          <p:cNvSpPr/>
          <p:nvPr/>
        </p:nvSpPr>
        <p:spPr>
          <a:xfrm>
            <a:off x="17787670" y="3995786"/>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6" name="Shape 2826"/>
          <p:cNvSpPr/>
          <p:nvPr/>
        </p:nvSpPr>
        <p:spPr>
          <a:xfrm>
            <a:off x="18854193" y="3970392"/>
            <a:ext cx="558655" cy="457529"/>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7" name="Shape 2827"/>
          <p:cNvSpPr/>
          <p:nvPr/>
        </p:nvSpPr>
        <p:spPr>
          <a:xfrm>
            <a:off x="19996895" y="3919606"/>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8" name="Shape 2828"/>
          <p:cNvSpPr/>
          <p:nvPr/>
        </p:nvSpPr>
        <p:spPr>
          <a:xfrm>
            <a:off x="21038023" y="391960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29" name="Shape 2829"/>
          <p:cNvSpPr/>
          <p:nvPr/>
        </p:nvSpPr>
        <p:spPr>
          <a:xfrm>
            <a:off x="22053759" y="391960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0" name="Shape 2830"/>
          <p:cNvSpPr/>
          <p:nvPr/>
        </p:nvSpPr>
        <p:spPr>
          <a:xfrm>
            <a:off x="10942568" y="1783269"/>
            <a:ext cx="2192337"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E-Commerce</a:t>
            </a:r>
          </a:p>
        </p:txBody>
      </p:sp>
      <p:sp>
        <p:nvSpPr>
          <p:cNvPr id="2831" name="Shape 2831"/>
          <p:cNvSpPr/>
          <p:nvPr/>
        </p:nvSpPr>
        <p:spPr>
          <a:xfrm>
            <a:off x="1834722"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2" name="Shape 2832"/>
          <p:cNvSpPr/>
          <p:nvPr/>
        </p:nvSpPr>
        <p:spPr>
          <a:xfrm>
            <a:off x="2901244" y="6662092"/>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3" name="Shape 2833"/>
          <p:cNvSpPr/>
          <p:nvPr/>
        </p:nvSpPr>
        <p:spPr>
          <a:xfrm>
            <a:off x="389158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4" name="Shape 2834"/>
          <p:cNvSpPr/>
          <p:nvPr/>
        </p:nvSpPr>
        <p:spPr>
          <a:xfrm>
            <a:off x="495810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5" name="Shape 2835"/>
          <p:cNvSpPr/>
          <p:nvPr/>
        </p:nvSpPr>
        <p:spPr>
          <a:xfrm>
            <a:off x="602463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6" name="Shape 2836"/>
          <p:cNvSpPr/>
          <p:nvPr/>
        </p:nvSpPr>
        <p:spPr>
          <a:xfrm>
            <a:off x="7091153" y="673827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7" name="Shape 2837"/>
          <p:cNvSpPr/>
          <p:nvPr/>
        </p:nvSpPr>
        <p:spPr>
          <a:xfrm>
            <a:off x="8157675" y="6725575"/>
            <a:ext cx="558655" cy="431689"/>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8" name="Shape 2838"/>
          <p:cNvSpPr/>
          <p:nvPr/>
        </p:nvSpPr>
        <p:spPr>
          <a:xfrm>
            <a:off x="9224197" y="671287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39" name="Shape 2839"/>
          <p:cNvSpPr/>
          <p:nvPr/>
        </p:nvSpPr>
        <p:spPr>
          <a:xfrm>
            <a:off x="10290719"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0" name="Shape 2840"/>
          <p:cNvSpPr/>
          <p:nvPr/>
        </p:nvSpPr>
        <p:spPr>
          <a:xfrm>
            <a:off x="11357241" y="6687485"/>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1" name="Shape 2841"/>
          <p:cNvSpPr/>
          <p:nvPr/>
        </p:nvSpPr>
        <p:spPr>
          <a:xfrm>
            <a:off x="1758542" y="7779400"/>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2" name="Shape 2842"/>
          <p:cNvSpPr/>
          <p:nvPr/>
        </p:nvSpPr>
        <p:spPr>
          <a:xfrm>
            <a:off x="282506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3" name="Shape 2843"/>
          <p:cNvSpPr/>
          <p:nvPr/>
        </p:nvSpPr>
        <p:spPr>
          <a:xfrm>
            <a:off x="389158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4" name="Shape 2844"/>
          <p:cNvSpPr/>
          <p:nvPr/>
        </p:nvSpPr>
        <p:spPr>
          <a:xfrm>
            <a:off x="495810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5" name="Shape 2845"/>
          <p:cNvSpPr/>
          <p:nvPr/>
        </p:nvSpPr>
        <p:spPr>
          <a:xfrm>
            <a:off x="6075417"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6" name="Shape 2846"/>
          <p:cNvSpPr/>
          <p:nvPr/>
        </p:nvSpPr>
        <p:spPr>
          <a:xfrm>
            <a:off x="7141939" y="7728614"/>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7" name="Shape 2847"/>
          <p:cNvSpPr/>
          <p:nvPr/>
        </p:nvSpPr>
        <p:spPr>
          <a:xfrm>
            <a:off x="8157675"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8" name="Shape 2848"/>
          <p:cNvSpPr/>
          <p:nvPr/>
        </p:nvSpPr>
        <p:spPr>
          <a:xfrm>
            <a:off x="9224197" y="7728614"/>
            <a:ext cx="558655" cy="558649"/>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49" name="Shape 2849"/>
          <p:cNvSpPr/>
          <p:nvPr/>
        </p:nvSpPr>
        <p:spPr>
          <a:xfrm>
            <a:off x="10290719" y="7766704"/>
            <a:ext cx="558655" cy="482933"/>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0" name="Shape 2850"/>
          <p:cNvSpPr/>
          <p:nvPr/>
        </p:nvSpPr>
        <p:spPr>
          <a:xfrm>
            <a:off x="1135724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1" name="Shape 2851"/>
          <p:cNvSpPr/>
          <p:nvPr/>
        </p:nvSpPr>
        <p:spPr>
          <a:xfrm>
            <a:off x="1758542"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2" name="Shape 2852"/>
          <p:cNvSpPr/>
          <p:nvPr/>
        </p:nvSpPr>
        <p:spPr>
          <a:xfrm>
            <a:off x="2850457" y="8795136"/>
            <a:ext cx="507869" cy="558655"/>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3" name="Shape 2853"/>
          <p:cNvSpPr/>
          <p:nvPr/>
        </p:nvSpPr>
        <p:spPr>
          <a:xfrm>
            <a:off x="394237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4" name="Shape 2854"/>
          <p:cNvSpPr/>
          <p:nvPr/>
        </p:nvSpPr>
        <p:spPr>
          <a:xfrm>
            <a:off x="4958107" y="8795136"/>
            <a:ext cx="558525" cy="558532"/>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5" name="Shape 2855"/>
          <p:cNvSpPr/>
          <p:nvPr/>
        </p:nvSpPr>
        <p:spPr>
          <a:xfrm>
            <a:off x="6050023" y="8795136"/>
            <a:ext cx="507738" cy="558532"/>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6" name="Shape 2856"/>
          <p:cNvSpPr/>
          <p:nvPr/>
        </p:nvSpPr>
        <p:spPr>
          <a:xfrm>
            <a:off x="7091152" y="8795136"/>
            <a:ext cx="558928" cy="558705"/>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7" name="Shape 2857"/>
          <p:cNvSpPr/>
          <p:nvPr/>
        </p:nvSpPr>
        <p:spPr>
          <a:xfrm>
            <a:off x="8157675"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8" name="Shape 2858"/>
          <p:cNvSpPr/>
          <p:nvPr/>
        </p:nvSpPr>
        <p:spPr>
          <a:xfrm>
            <a:off x="927498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59" name="Shape 2859"/>
          <p:cNvSpPr/>
          <p:nvPr/>
        </p:nvSpPr>
        <p:spPr>
          <a:xfrm>
            <a:off x="10290719"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0" name="Shape 2860"/>
          <p:cNvSpPr/>
          <p:nvPr/>
        </p:nvSpPr>
        <p:spPr>
          <a:xfrm>
            <a:off x="11357241"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1" name="Shape 2861"/>
          <p:cNvSpPr/>
          <p:nvPr/>
        </p:nvSpPr>
        <p:spPr>
          <a:xfrm>
            <a:off x="12499944"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2" name="Shape 2862"/>
          <p:cNvSpPr/>
          <p:nvPr/>
        </p:nvSpPr>
        <p:spPr>
          <a:xfrm>
            <a:off x="13566466"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3" name="Shape 2863"/>
          <p:cNvSpPr/>
          <p:nvPr/>
        </p:nvSpPr>
        <p:spPr>
          <a:xfrm>
            <a:off x="14632988"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4" name="Shape 2864"/>
          <p:cNvSpPr/>
          <p:nvPr/>
        </p:nvSpPr>
        <p:spPr>
          <a:xfrm>
            <a:off x="15699510"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5" name="Shape 2865"/>
          <p:cNvSpPr/>
          <p:nvPr/>
        </p:nvSpPr>
        <p:spPr>
          <a:xfrm>
            <a:off x="16766032"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6" name="Shape 2866"/>
          <p:cNvSpPr/>
          <p:nvPr/>
        </p:nvSpPr>
        <p:spPr>
          <a:xfrm>
            <a:off x="17832555"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7" name="Shape 2867"/>
          <p:cNvSpPr/>
          <p:nvPr/>
        </p:nvSpPr>
        <p:spPr>
          <a:xfrm>
            <a:off x="18899077"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8" name="Shape 2868"/>
          <p:cNvSpPr/>
          <p:nvPr/>
        </p:nvSpPr>
        <p:spPr>
          <a:xfrm>
            <a:off x="19965599"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69" name="Shape 2869"/>
          <p:cNvSpPr/>
          <p:nvPr/>
        </p:nvSpPr>
        <p:spPr>
          <a:xfrm>
            <a:off x="21032121"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0" name="Shape 2870"/>
          <p:cNvSpPr/>
          <p:nvPr/>
        </p:nvSpPr>
        <p:spPr>
          <a:xfrm>
            <a:off x="22098643" y="666209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1" name="Shape 2871"/>
          <p:cNvSpPr/>
          <p:nvPr/>
        </p:nvSpPr>
        <p:spPr>
          <a:xfrm>
            <a:off x="12499944"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2" name="Shape 2872"/>
          <p:cNvSpPr/>
          <p:nvPr/>
        </p:nvSpPr>
        <p:spPr>
          <a:xfrm>
            <a:off x="13566466"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3" name="Shape 2873"/>
          <p:cNvSpPr/>
          <p:nvPr/>
        </p:nvSpPr>
        <p:spPr>
          <a:xfrm>
            <a:off x="14632988"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4" name="Shape 2874"/>
          <p:cNvSpPr/>
          <p:nvPr/>
        </p:nvSpPr>
        <p:spPr>
          <a:xfrm>
            <a:off x="15699510"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5" name="Shape 2875"/>
          <p:cNvSpPr/>
          <p:nvPr/>
        </p:nvSpPr>
        <p:spPr>
          <a:xfrm>
            <a:off x="16766032"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6" name="Shape 2876"/>
          <p:cNvSpPr/>
          <p:nvPr/>
        </p:nvSpPr>
        <p:spPr>
          <a:xfrm>
            <a:off x="17832555"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7" name="Shape 2877"/>
          <p:cNvSpPr/>
          <p:nvPr/>
        </p:nvSpPr>
        <p:spPr>
          <a:xfrm>
            <a:off x="18899077"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8" name="Shape 2878"/>
          <p:cNvSpPr/>
          <p:nvPr/>
        </p:nvSpPr>
        <p:spPr>
          <a:xfrm>
            <a:off x="19965599"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79" name="Shape 2879"/>
          <p:cNvSpPr/>
          <p:nvPr/>
        </p:nvSpPr>
        <p:spPr>
          <a:xfrm>
            <a:off x="21032121"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0" name="Shape 2880"/>
          <p:cNvSpPr/>
          <p:nvPr/>
        </p:nvSpPr>
        <p:spPr>
          <a:xfrm>
            <a:off x="22098643" y="7728614"/>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1" name="Shape 2881"/>
          <p:cNvSpPr/>
          <p:nvPr/>
        </p:nvSpPr>
        <p:spPr>
          <a:xfrm>
            <a:off x="12499944"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2" name="Shape 2882"/>
          <p:cNvSpPr/>
          <p:nvPr/>
        </p:nvSpPr>
        <p:spPr>
          <a:xfrm>
            <a:off x="13566466"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3" name="Shape 2883"/>
          <p:cNvSpPr/>
          <p:nvPr/>
        </p:nvSpPr>
        <p:spPr>
          <a:xfrm>
            <a:off x="14632988"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4" name="Shape 2884"/>
          <p:cNvSpPr/>
          <p:nvPr/>
        </p:nvSpPr>
        <p:spPr>
          <a:xfrm>
            <a:off x="15699510" y="8795136"/>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5" name="Shape 2885"/>
          <p:cNvSpPr/>
          <p:nvPr/>
        </p:nvSpPr>
        <p:spPr>
          <a:xfrm>
            <a:off x="16816819"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6" name="Shape 2886"/>
          <p:cNvSpPr/>
          <p:nvPr/>
        </p:nvSpPr>
        <p:spPr>
          <a:xfrm>
            <a:off x="17883341"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7" name="Shape 2887"/>
          <p:cNvSpPr/>
          <p:nvPr/>
        </p:nvSpPr>
        <p:spPr>
          <a:xfrm>
            <a:off x="18949863"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8" name="Shape 2888"/>
          <p:cNvSpPr/>
          <p:nvPr/>
        </p:nvSpPr>
        <p:spPr>
          <a:xfrm>
            <a:off x="20016386"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89" name="Shape 2889"/>
          <p:cNvSpPr/>
          <p:nvPr/>
        </p:nvSpPr>
        <p:spPr>
          <a:xfrm>
            <a:off x="21082908"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0" name="Shape 2890"/>
          <p:cNvSpPr/>
          <p:nvPr/>
        </p:nvSpPr>
        <p:spPr>
          <a:xfrm>
            <a:off x="22149430" y="8795136"/>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1" name="Shape 2891"/>
          <p:cNvSpPr/>
          <p:nvPr/>
        </p:nvSpPr>
        <p:spPr>
          <a:xfrm>
            <a:off x="11725649" y="5592277"/>
            <a:ext cx="861550"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Web</a:t>
            </a:r>
          </a:p>
        </p:txBody>
      </p:sp>
    </p:spTree>
    <p:extLst>
      <p:ext uri="{BB962C8B-B14F-4D97-AF65-F5344CB8AC3E}">
        <p14:creationId xmlns:p14="http://schemas.microsoft.com/office/powerpoint/2010/main" val="1105178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539439" y="1169458"/>
            <a:ext cx="7298793"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MISSION</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2638494" y="3835400"/>
            <a:ext cx="7848600" cy="8280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Subtitle 2"/>
          <p:cNvSpPr txBox="1">
            <a:spLocks/>
          </p:cNvSpPr>
          <p:nvPr/>
        </p:nvSpPr>
        <p:spPr>
          <a:xfrm>
            <a:off x="18011210"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15" name="TextBox 14"/>
          <p:cNvSpPr txBox="1"/>
          <p:nvPr/>
        </p:nvSpPr>
        <p:spPr>
          <a:xfrm>
            <a:off x="18128781" y="5770314"/>
            <a:ext cx="269016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GREAT SUPPORT</a:t>
            </a:r>
            <a:endParaRPr lang="en-US" sz="2400" b="1" dirty="0">
              <a:solidFill>
                <a:schemeClr val="tx2"/>
              </a:solidFill>
              <a:latin typeface="Poppins SemiBold" charset="0"/>
              <a:ea typeface="Poppins SemiBold" charset="0"/>
              <a:cs typeface="Poppins SemiBold" charset="0"/>
            </a:endParaRPr>
          </a:p>
        </p:txBody>
      </p:sp>
      <p:sp>
        <p:nvSpPr>
          <p:cNvPr id="16" name="Subtitle 2"/>
          <p:cNvSpPr txBox="1">
            <a:spLocks/>
          </p:cNvSpPr>
          <p:nvPr/>
        </p:nvSpPr>
        <p:spPr>
          <a:xfrm>
            <a:off x="12188825" y="6254841"/>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smtClean="0">
                <a:solidFill>
                  <a:schemeClr val="tx1"/>
                </a:solidFill>
                <a:latin typeface="Poppins Light" charset="0"/>
                <a:ea typeface="Poppins Light" charset="0"/>
                <a:cs typeface="Poppins Light" charset="0"/>
              </a:rPr>
              <a:t>Frequently, your initial font choice is taken out</a:t>
            </a:r>
            <a:endParaRPr lang="en-US" dirty="0">
              <a:solidFill>
                <a:schemeClr val="tx1"/>
              </a:solidFill>
              <a:latin typeface="Poppins Light" charset="0"/>
              <a:ea typeface="Poppins Light" charset="0"/>
              <a:cs typeface="Poppins Light" charset="0"/>
            </a:endParaRPr>
          </a:p>
        </p:txBody>
      </p:sp>
      <p:sp>
        <p:nvSpPr>
          <p:cNvPr id="17" name="TextBox 16"/>
          <p:cNvSpPr txBox="1"/>
          <p:nvPr/>
        </p:nvSpPr>
        <p:spPr>
          <a:xfrm>
            <a:off x="12306396" y="5770314"/>
            <a:ext cx="1101584"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HOME</a:t>
            </a:r>
            <a:endParaRPr lang="en-US" sz="2400" b="1" dirty="0">
              <a:solidFill>
                <a:schemeClr val="tx2"/>
              </a:solidFill>
              <a:latin typeface="Poppins SemiBold" charset="0"/>
              <a:ea typeface="Poppins SemiBold" charset="0"/>
              <a:cs typeface="Poppins SemiBold" charset="0"/>
            </a:endParaRPr>
          </a:p>
        </p:txBody>
      </p:sp>
      <p:sp>
        <p:nvSpPr>
          <p:cNvPr id="19" name="Shape 2525"/>
          <p:cNvSpPr/>
          <p:nvPr/>
        </p:nvSpPr>
        <p:spPr>
          <a:xfrm>
            <a:off x="12388136" y="4335234"/>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3" name="Shape 2547"/>
          <p:cNvSpPr/>
          <p:nvPr/>
        </p:nvSpPr>
        <p:spPr>
          <a:xfrm>
            <a:off x="18128781" y="4333353"/>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4" name="Shape 2622"/>
          <p:cNvSpPr/>
          <p:nvPr/>
        </p:nvSpPr>
        <p:spPr>
          <a:xfrm>
            <a:off x="12451057"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5" name="Shape 2562"/>
          <p:cNvSpPr/>
          <p:nvPr/>
        </p:nvSpPr>
        <p:spPr>
          <a:xfrm>
            <a:off x="18128781" y="8472552"/>
            <a:ext cx="991310" cy="991310"/>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accent2"/>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6" name="Subtitle 2"/>
          <p:cNvSpPr txBox="1">
            <a:spLocks/>
          </p:cNvSpPr>
          <p:nvPr/>
        </p:nvSpPr>
        <p:spPr>
          <a:xfrm>
            <a:off x="18011210"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7" name="Subtitle 2"/>
          <p:cNvSpPr txBox="1">
            <a:spLocks/>
          </p:cNvSpPr>
          <p:nvPr/>
        </p:nvSpPr>
        <p:spPr>
          <a:xfrm>
            <a:off x="12188825" y="10344829"/>
            <a:ext cx="4358711" cy="1245536"/>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4040"/>
              </a:lnSpc>
            </a:pPr>
            <a:r>
              <a:rPr lang="en-US" dirty="0">
                <a:solidFill>
                  <a:schemeClr val="tx1"/>
                </a:solidFill>
                <a:latin typeface="Poppins Light" charset="0"/>
                <a:ea typeface="Poppins Light" charset="0"/>
                <a:cs typeface="Poppins Light" charset="0"/>
              </a:rPr>
              <a:t>Frequently, your initial font choice is taken out</a:t>
            </a:r>
          </a:p>
        </p:txBody>
      </p:sp>
      <p:sp>
        <p:nvSpPr>
          <p:cNvPr id="28" name="TextBox 27"/>
          <p:cNvSpPr txBox="1"/>
          <p:nvPr/>
        </p:nvSpPr>
        <p:spPr>
          <a:xfrm>
            <a:off x="18128781" y="9860302"/>
            <a:ext cx="3334567"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AWESOME PICTURES</a:t>
            </a:r>
            <a:endParaRPr lang="en-US" sz="2400" b="1" dirty="0">
              <a:solidFill>
                <a:schemeClr val="tx2"/>
              </a:solidFill>
              <a:latin typeface="Poppins SemiBold" charset="0"/>
              <a:ea typeface="Poppins SemiBold" charset="0"/>
              <a:cs typeface="Poppins SemiBold" charset="0"/>
            </a:endParaRPr>
          </a:p>
        </p:txBody>
      </p:sp>
      <p:sp>
        <p:nvSpPr>
          <p:cNvPr id="29" name="TextBox 28"/>
          <p:cNvSpPr txBox="1"/>
          <p:nvPr/>
        </p:nvSpPr>
        <p:spPr>
          <a:xfrm>
            <a:off x="12306396" y="9860302"/>
            <a:ext cx="2417650" cy="461665"/>
          </a:xfrm>
          <a:prstGeom prst="rect">
            <a:avLst/>
          </a:prstGeom>
          <a:noFill/>
        </p:spPr>
        <p:txBody>
          <a:bodyPr wrap="none" rtlCol="0" anchor="ctr" anchorCtr="0">
            <a:spAutoFit/>
          </a:bodyPr>
          <a:lstStyle/>
          <a:p>
            <a:r>
              <a:rPr lang="en-US" sz="2400" b="1" dirty="0" smtClean="0">
                <a:solidFill>
                  <a:schemeClr val="tx2"/>
                </a:solidFill>
                <a:latin typeface="Poppins SemiBold" charset="0"/>
                <a:ea typeface="Poppins SemiBold" charset="0"/>
                <a:cs typeface="Poppins SemiBold" charset="0"/>
              </a:rPr>
              <a:t>SATISFACTION</a:t>
            </a:r>
            <a:endParaRPr lang="en-US" sz="2400" b="1" dirty="0">
              <a:solidFill>
                <a:schemeClr val="tx2"/>
              </a:solidFill>
              <a:latin typeface="Poppins SemiBold" charset="0"/>
              <a:ea typeface="Poppins SemiBold" charset="0"/>
              <a:cs typeface="Poppins SemiBold" charset="0"/>
            </a:endParaRPr>
          </a:p>
        </p:txBody>
      </p:sp>
      <p:grpSp>
        <p:nvGrpSpPr>
          <p:cNvPr id="7" name="Group 6"/>
          <p:cNvGrpSpPr/>
          <p:nvPr/>
        </p:nvGrpSpPr>
        <p:grpSpPr>
          <a:xfrm>
            <a:off x="5978593" y="4586475"/>
            <a:ext cx="1168400" cy="6826574"/>
            <a:chOff x="6003993" y="4230875"/>
            <a:chExt cx="1168400" cy="6826574"/>
          </a:xfrm>
        </p:grpSpPr>
        <p:cxnSp>
          <p:nvCxnSpPr>
            <p:cNvPr id="6" name="Straight Connector 5"/>
            <p:cNvCxnSpPr/>
            <p:nvPr/>
          </p:nvCxnSpPr>
          <p:spPr>
            <a:xfrm>
              <a:off x="6003993" y="11057449"/>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003993" y="4230875"/>
              <a:ext cx="11684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4877878" y="5725462"/>
            <a:ext cx="3369832" cy="4805076"/>
            <a:chOff x="4877878" y="5164702"/>
            <a:chExt cx="3369832" cy="4805076"/>
          </a:xfrm>
        </p:grpSpPr>
        <p:sp>
          <p:nvSpPr>
            <p:cNvPr id="30" name="TextBox 29"/>
            <p:cNvSpPr txBox="1"/>
            <p:nvPr/>
          </p:nvSpPr>
          <p:spPr>
            <a:xfrm>
              <a:off x="4877878" y="6235422"/>
              <a:ext cx="3369832" cy="3734356"/>
            </a:xfrm>
            <a:prstGeom prst="rect">
              <a:avLst/>
            </a:prstGeom>
            <a:noFill/>
          </p:spPr>
          <p:txBody>
            <a:bodyPr wrap="none" rtlCol="0">
              <a:spAutoFit/>
            </a:bodyPr>
            <a:lstStyle/>
            <a:p>
              <a:pPr algn="ctr">
                <a:lnSpc>
                  <a:spcPts val="7120"/>
                </a:lnSpc>
              </a:pPr>
              <a:r>
                <a:rPr lang="en-US" sz="6600" b="1" dirty="0" smtClean="0">
                  <a:solidFill>
                    <a:schemeClr val="tx2"/>
                  </a:solidFill>
                  <a:latin typeface="Poppins" charset="0"/>
                  <a:ea typeface="Poppins" charset="0"/>
                  <a:cs typeface="Poppins" charset="0"/>
                </a:rPr>
                <a:t>I WANT</a:t>
              </a:r>
            </a:p>
            <a:p>
              <a:pPr algn="ctr">
                <a:lnSpc>
                  <a:spcPts val="7120"/>
                </a:lnSpc>
              </a:pPr>
              <a:r>
                <a:rPr lang="en-US" sz="6600" b="1" dirty="0" smtClean="0">
                  <a:solidFill>
                    <a:schemeClr val="tx2"/>
                  </a:solidFill>
                  <a:latin typeface="Poppins" charset="0"/>
                  <a:ea typeface="Poppins" charset="0"/>
                  <a:cs typeface="Poppins" charset="0"/>
                </a:rPr>
                <a:t>TO BE</a:t>
              </a:r>
            </a:p>
            <a:p>
              <a:pPr algn="ctr">
                <a:lnSpc>
                  <a:spcPts val="7120"/>
                </a:lnSpc>
              </a:pPr>
              <a:r>
                <a:rPr lang="en-US" sz="6600" b="1" dirty="0" smtClean="0">
                  <a:solidFill>
                    <a:schemeClr val="tx2"/>
                  </a:solidFill>
                  <a:latin typeface="Poppins" charset="0"/>
                  <a:ea typeface="Poppins" charset="0"/>
                  <a:cs typeface="Poppins" charset="0"/>
                </a:rPr>
                <a:t>YOUR</a:t>
              </a:r>
            </a:p>
            <a:p>
              <a:pPr algn="ctr">
                <a:lnSpc>
                  <a:spcPts val="7120"/>
                </a:lnSpc>
              </a:pPr>
              <a:r>
                <a:rPr lang="en-US" sz="6600" b="1" dirty="0" smtClean="0">
                  <a:solidFill>
                    <a:schemeClr val="tx2"/>
                  </a:solidFill>
                  <a:latin typeface="Poppins" charset="0"/>
                  <a:ea typeface="Poppins" charset="0"/>
                  <a:cs typeface="Poppins" charset="0"/>
                </a:rPr>
                <a:t>FRIEND</a:t>
              </a:r>
            </a:p>
          </p:txBody>
        </p:sp>
        <p:sp>
          <p:nvSpPr>
            <p:cNvPr id="32" name="TextBox 31"/>
            <p:cNvSpPr txBox="1"/>
            <p:nvPr/>
          </p:nvSpPr>
          <p:spPr>
            <a:xfrm>
              <a:off x="5389291" y="5164702"/>
              <a:ext cx="2321468" cy="830997"/>
            </a:xfrm>
            <a:prstGeom prst="rect">
              <a:avLst/>
            </a:prstGeom>
            <a:noFill/>
          </p:spPr>
          <p:txBody>
            <a:bodyPr wrap="none" rtlCol="0" anchor="ctr" anchorCtr="0">
              <a:spAutoFit/>
            </a:bodyPr>
            <a:lstStyle/>
            <a:p>
              <a:pPr algn="ctr"/>
              <a:r>
                <a:rPr lang="en-US" sz="2400" b="1" dirty="0" smtClean="0">
                  <a:solidFill>
                    <a:schemeClr val="accent2"/>
                  </a:solidFill>
                  <a:latin typeface="Poppins SemiBold" charset="0"/>
                  <a:ea typeface="Poppins SemiBold" charset="0"/>
                  <a:cs typeface="Poppins SemiBold" charset="0"/>
                </a:rPr>
                <a:t>Customers</a:t>
              </a:r>
            </a:p>
            <a:p>
              <a:pPr algn="ctr"/>
              <a:r>
                <a:rPr lang="en-US" sz="2400" b="1" dirty="0" smtClean="0">
                  <a:solidFill>
                    <a:schemeClr val="accent2"/>
                  </a:solidFill>
                  <a:latin typeface="Poppins SemiBold" charset="0"/>
                  <a:ea typeface="Poppins SemiBold" charset="0"/>
                  <a:cs typeface="Poppins SemiBold" charset="0"/>
                </a:rPr>
                <a:t>Is Our Priority</a:t>
              </a:r>
              <a:endParaRPr lang="en-US" sz="2400" b="1" dirty="0">
                <a:solidFill>
                  <a:schemeClr val="accent2"/>
                </a:solidFill>
                <a:latin typeface="Poppins SemiBold" charset="0"/>
                <a:ea typeface="Poppins SemiBold" charset="0"/>
                <a:cs typeface="Poppins SemiBold" charset="0"/>
              </a:endParaRPr>
            </a:p>
          </p:txBody>
        </p:sp>
      </p:grpSp>
    </p:spTree>
    <p:extLst>
      <p:ext uri="{BB962C8B-B14F-4D97-AF65-F5344CB8AC3E}">
        <p14:creationId xmlns:p14="http://schemas.microsoft.com/office/powerpoint/2010/main" val="95936297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 name="Shape 2893"/>
          <p:cNvSpPr/>
          <p:nvPr/>
        </p:nvSpPr>
        <p:spPr>
          <a:xfrm>
            <a:off x="1758542"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4" name="Shape 2894"/>
          <p:cNvSpPr/>
          <p:nvPr/>
        </p:nvSpPr>
        <p:spPr>
          <a:xfrm>
            <a:off x="28250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5" name="Shape 2895"/>
          <p:cNvSpPr/>
          <p:nvPr/>
        </p:nvSpPr>
        <p:spPr>
          <a:xfrm>
            <a:off x="4031250"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6" name="Shape 2896"/>
          <p:cNvSpPr/>
          <p:nvPr/>
        </p:nvSpPr>
        <p:spPr>
          <a:xfrm>
            <a:off x="5097772" y="2866200"/>
            <a:ext cx="279328" cy="558655"/>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7" name="Shape 2897"/>
          <p:cNvSpPr/>
          <p:nvPr/>
        </p:nvSpPr>
        <p:spPr>
          <a:xfrm>
            <a:off x="6024630"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8" name="Shape 2898"/>
          <p:cNvSpPr/>
          <p:nvPr/>
        </p:nvSpPr>
        <p:spPr>
          <a:xfrm>
            <a:off x="7091153" y="3005863"/>
            <a:ext cx="558655" cy="279328"/>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899" name="Shape 2899"/>
          <p:cNvSpPr/>
          <p:nvPr/>
        </p:nvSpPr>
        <p:spPr>
          <a:xfrm>
            <a:off x="8183068"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0" name="Shape 2900"/>
          <p:cNvSpPr/>
          <p:nvPr/>
        </p:nvSpPr>
        <p:spPr>
          <a:xfrm>
            <a:off x="9249590" y="3018560"/>
            <a:ext cx="507869" cy="25393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1" name="Shape 2901"/>
          <p:cNvSpPr/>
          <p:nvPr/>
        </p:nvSpPr>
        <p:spPr>
          <a:xfrm>
            <a:off x="10443079"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2" name="Shape 2902"/>
          <p:cNvSpPr/>
          <p:nvPr/>
        </p:nvSpPr>
        <p:spPr>
          <a:xfrm>
            <a:off x="11509601" y="2891593"/>
            <a:ext cx="253935" cy="507869"/>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3" name="Shape 2903"/>
          <p:cNvSpPr/>
          <p:nvPr/>
        </p:nvSpPr>
        <p:spPr>
          <a:xfrm>
            <a:off x="175854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4" name="Shape 2904"/>
          <p:cNvSpPr/>
          <p:nvPr/>
        </p:nvSpPr>
        <p:spPr>
          <a:xfrm>
            <a:off x="28250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5" name="Shape 2905"/>
          <p:cNvSpPr/>
          <p:nvPr/>
        </p:nvSpPr>
        <p:spPr>
          <a:xfrm>
            <a:off x="38915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6" name="Shape 2906"/>
          <p:cNvSpPr/>
          <p:nvPr/>
        </p:nvSpPr>
        <p:spPr>
          <a:xfrm>
            <a:off x="49581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7" name="Shape 2907"/>
          <p:cNvSpPr/>
          <p:nvPr/>
        </p:nvSpPr>
        <p:spPr>
          <a:xfrm>
            <a:off x="60246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8" name="Shape 2908"/>
          <p:cNvSpPr/>
          <p:nvPr/>
        </p:nvSpPr>
        <p:spPr>
          <a:xfrm>
            <a:off x="7091153"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09" name="Shape 2909"/>
          <p:cNvSpPr/>
          <p:nvPr/>
        </p:nvSpPr>
        <p:spPr>
          <a:xfrm>
            <a:off x="8157675" y="4059688"/>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0" name="Shape 2910"/>
          <p:cNvSpPr/>
          <p:nvPr/>
        </p:nvSpPr>
        <p:spPr>
          <a:xfrm>
            <a:off x="9351163"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1" name="Shape 2911"/>
          <p:cNvSpPr/>
          <p:nvPr/>
        </p:nvSpPr>
        <p:spPr>
          <a:xfrm>
            <a:off x="10417686" y="3932722"/>
            <a:ext cx="304722" cy="558655"/>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2" name="Shape 2912"/>
          <p:cNvSpPr/>
          <p:nvPr/>
        </p:nvSpPr>
        <p:spPr>
          <a:xfrm>
            <a:off x="11357241"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3" name="Shape 2913"/>
          <p:cNvSpPr/>
          <p:nvPr/>
        </p:nvSpPr>
        <p:spPr>
          <a:xfrm>
            <a:off x="12423764"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4" name="Shape 2914"/>
          <p:cNvSpPr/>
          <p:nvPr/>
        </p:nvSpPr>
        <p:spPr>
          <a:xfrm>
            <a:off x="13490286"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5" name="Shape 2915"/>
          <p:cNvSpPr/>
          <p:nvPr/>
        </p:nvSpPr>
        <p:spPr>
          <a:xfrm>
            <a:off x="14556808"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6" name="Shape 2916"/>
          <p:cNvSpPr/>
          <p:nvPr/>
        </p:nvSpPr>
        <p:spPr>
          <a:xfrm>
            <a:off x="15623330" y="286620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7" name="Shape 2917"/>
          <p:cNvSpPr/>
          <p:nvPr/>
        </p:nvSpPr>
        <p:spPr>
          <a:xfrm>
            <a:off x="16778729"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8" name="Shape 2918"/>
          <p:cNvSpPr/>
          <p:nvPr/>
        </p:nvSpPr>
        <p:spPr>
          <a:xfrm>
            <a:off x="17845251" y="2866200"/>
            <a:ext cx="380902" cy="558655"/>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19" name="Shape 2919"/>
          <p:cNvSpPr/>
          <p:nvPr/>
        </p:nvSpPr>
        <p:spPr>
          <a:xfrm>
            <a:off x="18822897"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0" name="Shape 2920"/>
          <p:cNvSpPr/>
          <p:nvPr/>
        </p:nvSpPr>
        <p:spPr>
          <a:xfrm>
            <a:off x="19889419" y="2955076"/>
            <a:ext cx="558655" cy="380902"/>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1" name="Shape 2921"/>
          <p:cNvSpPr/>
          <p:nvPr/>
        </p:nvSpPr>
        <p:spPr>
          <a:xfrm>
            <a:off x="21032121" y="2866200"/>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2" name="Shape 2922"/>
          <p:cNvSpPr/>
          <p:nvPr/>
        </p:nvSpPr>
        <p:spPr>
          <a:xfrm>
            <a:off x="22022463" y="2942380"/>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3" name="Shape 2923"/>
          <p:cNvSpPr/>
          <p:nvPr/>
        </p:nvSpPr>
        <p:spPr>
          <a:xfrm>
            <a:off x="1242376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4" name="Shape 2924"/>
          <p:cNvSpPr/>
          <p:nvPr/>
        </p:nvSpPr>
        <p:spPr>
          <a:xfrm>
            <a:off x="13490286"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5" name="Shape 2925"/>
          <p:cNvSpPr/>
          <p:nvPr/>
        </p:nvSpPr>
        <p:spPr>
          <a:xfrm>
            <a:off x="14556808"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6" name="Shape 2926"/>
          <p:cNvSpPr/>
          <p:nvPr/>
        </p:nvSpPr>
        <p:spPr>
          <a:xfrm>
            <a:off x="15623330"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7" name="Shape 2927"/>
          <p:cNvSpPr/>
          <p:nvPr/>
        </p:nvSpPr>
        <p:spPr>
          <a:xfrm>
            <a:off x="16689852"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8" name="Shape 2928"/>
          <p:cNvSpPr/>
          <p:nvPr/>
        </p:nvSpPr>
        <p:spPr>
          <a:xfrm>
            <a:off x="17756374"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29" name="Shape 2929"/>
          <p:cNvSpPr/>
          <p:nvPr/>
        </p:nvSpPr>
        <p:spPr>
          <a:xfrm>
            <a:off x="18822897" y="3932722"/>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0" name="Shape 2930"/>
          <p:cNvSpPr/>
          <p:nvPr/>
        </p:nvSpPr>
        <p:spPr>
          <a:xfrm>
            <a:off x="19889419" y="4034295"/>
            <a:ext cx="558655" cy="355508"/>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1" name="Shape 2931"/>
          <p:cNvSpPr/>
          <p:nvPr/>
        </p:nvSpPr>
        <p:spPr>
          <a:xfrm>
            <a:off x="20955941" y="4008902"/>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2" name="Shape 2932"/>
          <p:cNvSpPr/>
          <p:nvPr/>
        </p:nvSpPr>
        <p:spPr>
          <a:xfrm>
            <a:off x="22022463" y="3983508"/>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3" name="Shape 2933"/>
          <p:cNvSpPr/>
          <p:nvPr/>
        </p:nvSpPr>
        <p:spPr>
          <a:xfrm>
            <a:off x="11459754" y="1796388"/>
            <a:ext cx="128495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Arrows</a:t>
            </a:r>
          </a:p>
        </p:txBody>
      </p:sp>
      <p:sp>
        <p:nvSpPr>
          <p:cNvPr id="2934" name="Shape 2934"/>
          <p:cNvSpPr/>
          <p:nvPr/>
        </p:nvSpPr>
        <p:spPr>
          <a:xfrm>
            <a:off x="1834722" y="659178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5" name="Shape 2935"/>
          <p:cNvSpPr/>
          <p:nvPr/>
        </p:nvSpPr>
        <p:spPr>
          <a:xfrm>
            <a:off x="2825063" y="6591787"/>
            <a:ext cx="558252" cy="558333"/>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6" name="Shape 2936"/>
          <p:cNvSpPr/>
          <p:nvPr/>
        </p:nvSpPr>
        <p:spPr>
          <a:xfrm>
            <a:off x="4043946" y="659178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7" name="Shape 2937"/>
          <p:cNvSpPr/>
          <p:nvPr/>
        </p:nvSpPr>
        <p:spPr>
          <a:xfrm>
            <a:off x="4958108"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8" name="Shape 2938"/>
          <p:cNvSpPr/>
          <p:nvPr/>
        </p:nvSpPr>
        <p:spPr>
          <a:xfrm>
            <a:off x="6024630"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39" name="Shape 2939"/>
          <p:cNvSpPr/>
          <p:nvPr/>
        </p:nvSpPr>
        <p:spPr>
          <a:xfrm>
            <a:off x="7091153"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0" name="Shape 2940"/>
          <p:cNvSpPr/>
          <p:nvPr/>
        </p:nvSpPr>
        <p:spPr>
          <a:xfrm>
            <a:off x="8157675"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1" name="Shape 2941"/>
          <p:cNvSpPr/>
          <p:nvPr/>
        </p:nvSpPr>
        <p:spPr>
          <a:xfrm>
            <a:off x="9224197" y="659178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2" name="Shape 2942"/>
          <p:cNvSpPr/>
          <p:nvPr/>
        </p:nvSpPr>
        <p:spPr>
          <a:xfrm>
            <a:off x="10341506"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3" name="Shape 2943"/>
          <p:cNvSpPr/>
          <p:nvPr/>
        </p:nvSpPr>
        <p:spPr>
          <a:xfrm>
            <a:off x="11408028" y="6591788"/>
            <a:ext cx="457082" cy="558655"/>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4" name="Shape 2944"/>
          <p:cNvSpPr/>
          <p:nvPr/>
        </p:nvSpPr>
        <p:spPr>
          <a:xfrm>
            <a:off x="12499944"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5" name="Shape 2945"/>
          <p:cNvSpPr/>
          <p:nvPr/>
        </p:nvSpPr>
        <p:spPr>
          <a:xfrm>
            <a:off x="13566466"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6" name="Shape 2946"/>
          <p:cNvSpPr/>
          <p:nvPr/>
        </p:nvSpPr>
        <p:spPr>
          <a:xfrm>
            <a:off x="14632988"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7" name="Shape 2947"/>
          <p:cNvSpPr/>
          <p:nvPr/>
        </p:nvSpPr>
        <p:spPr>
          <a:xfrm>
            <a:off x="15699510"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8" name="Shape 2948"/>
          <p:cNvSpPr/>
          <p:nvPr/>
        </p:nvSpPr>
        <p:spPr>
          <a:xfrm>
            <a:off x="16842212" y="6578673"/>
            <a:ext cx="406295" cy="558654"/>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49" name="Shape 2949"/>
          <p:cNvSpPr/>
          <p:nvPr/>
        </p:nvSpPr>
        <p:spPr>
          <a:xfrm>
            <a:off x="17883341"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0" name="Shape 2950"/>
          <p:cNvSpPr/>
          <p:nvPr/>
        </p:nvSpPr>
        <p:spPr>
          <a:xfrm>
            <a:off x="18949863" y="6578673"/>
            <a:ext cx="457082" cy="558654"/>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1" name="Shape 2951"/>
          <p:cNvSpPr/>
          <p:nvPr/>
        </p:nvSpPr>
        <p:spPr>
          <a:xfrm>
            <a:off x="19965599" y="6629460"/>
            <a:ext cx="558655" cy="457081"/>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2" name="Shape 2952"/>
          <p:cNvSpPr/>
          <p:nvPr/>
        </p:nvSpPr>
        <p:spPr>
          <a:xfrm>
            <a:off x="21032121"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3" name="Shape 2953"/>
          <p:cNvSpPr/>
          <p:nvPr/>
        </p:nvSpPr>
        <p:spPr>
          <a:xfrm>
            <a:off x="22098643" y="6578673"/>
            <a:ext cx="558655" cy="558654"/>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4" name="Shape 2954"/>
          <p:cNvSpPr/>
          <p:nvPr/>
        </p:nvSpPr>
        <p:spPr>
          <a:xfrm>
            <a:off x="11316865" y="5521976"/>
            <a:ext cx="1467712"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a:t>Location</a:t>
            </a:r>
          </a:p>
        </p:txBody>
      </p:sp>
      <p:sp>
        <p:nvSpPr>
          <p:cNvPr id="2955" name="Shape 2955"/>
          <p:cNvSpPr/>
          <p:nvPr/>
        </p:nvSpPr>
        <p:spPr>
          <a:xfrm>
            <a:off x="1758542"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6" name="Shape 2956"/>
          <p:cNvSpPr/>
          <p:nvPr/>
        </p:nvSpPr>
        <p:spPr>
          <a:xfrm>
            <a:off x="2825064"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7" name="Shape 2957"/>
          <p:cNvSpPr/>
          <p:nvPr/>
        </p:nvSpPr>
        <p:spPr>
          <a:xfrm>
            <a:off x="3891586"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8" name="Shape 2958"/>
          <p:cNvSpPr/>
          <p:nvPr/>
        </p:nvSpPr>
        <p:spPr>
          <a:xfrm>
            <a:off x="4958108"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59" name="Shape 2959"/>
          <p:cNvSpPr/>
          <p:nvPr/>
        </p:nvSpPr>
        <p:spPr>
          <a:xfrm>
            <a:off x="6024630"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0" name="Shape 2960"/>
          <p:cNvSpPr/>
          <p:nvPr/>
        </p:nvSpPr>
        <p:spPr>
          <a:xfrm>
            <a:off x="7091152" y="9354628"/>
            <a:ext cx="558724" cy="406295"/>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1" name="Shape 2961"/>
          <p:cNvSpPr/>
          <p:nvPr/>
        </p:nvSpPr>
        <p:spPr>
          <a:xfrm>
            <a:off x="8233855" y="9278448"/>
            <a:ext cx="40629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2" name="Shape 2962"/>
          <p:cNvSpPr/>
          <p:nvPr/>
        </p:nvSpPr>
        <p:spPr>
          <a:xfrm>
            <a:off x="9224197" y="927844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3" name="Shape 2963"/>
          <p:cNvSpPr/>
          <p:nvPr/>
        </p:nvSpPr>
        <p:spPr>
          <a:xfrm>
            <a:off x="10290719" y="9405415"/>
            <a:ext cx="558655" cy="304722"/>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4" name="Shape 2964"/>
          <p:cNvSpPr/>
          <p:nvPr/>
        </p:nvSpPr>
        <p:spPr>
          <a:xfrm>
            <a:off x="11357241" y="9354628"/>
            <a:ext cx="558655" cy="406295"/>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5" name="Shape 2965"/>
          <p:cNvSpPr/>
          <p:nvPr/>
        </p:nvSpPr>
        <p:spPr>
          <a:xfrm>
            <a:off x="1758542" y="10471937"/>
            <a:ext cx="558655" cy="33011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6" name="Shape 2966"/>
          <p:cNvSpPr/>
          <p:nvPr/>
        </p:nvSpPr>
        <p:spPr>
          <a:xfrm>
            <a:off x="2825064"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7" name="Shape 2967"/>
          <p:cNvSpPr/>
          <p:nvPr/>
        </p:nvSpPr>
        <p:spPr>
          <a:xfrm>
            <a:off x="3891586"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8" name="Shape 2968"/>
          <p:cNvSpPr/>
          <p:nvPr/>
        </p:nvSpPr>
        <p:spPr>
          <a:xfrm>
            <a:off x="4958108" y="10395757"/>
            <a:ext cx="558655" cy="457082"/>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69" name="Shape 2969"/>
          <p:cNvSpPr/>
          <p:nvPr/>
        </p:nvSpPr>
        <p:spPr>
          <a:xfrm>
            <a:off x="6024630" y="10370363"/>
            <a:ext cx="558655" cy="507869"/>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0" name="Shape 2970"/>
          <p:cNvSpPr/>
          <p:nvPr/>
        </p:nvSpPr>
        <p:spPr>
          <a:xfrm>
            <a:off x="7091153"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1" name="Shape 2971"/>
          <p:cNvSpPr/>
          <p:nvPr/>
        </p:nvSpPr>
        <p:spPr>
          <a:xfrm>
            <a:off x="8157675"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2" name="Shape 2972"/>
          <p:cNvSpPr/>
          <p:nvPr/>
        </p:nvSpPr>
        <p:spPr>
          <a:xfrm>
            <a:off x="9224197"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3" name="Shape 2973"/>
          <p:cNvSpPr/>
          <p:nvPr/>
        </p:nvSpPr>
        <p:spPr>
          <a:xfrm>
            <a:off x="10290719" y="10383060"/>
            <a:ext cx="558655" cy="48247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4" name="Shape 2974"/>
          <p:cNvSpPr/>
          <p:nvPr/>
        </p:nvSpPr>
        <p:spPr>
          <a:xfrm>
            <a:off x="11357241" y="10344970"/>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5" name="Shape 2975"/>
          <p:cNvSpPr/>
          <p:nvPr/>
        </p:nvSpPr>
        <p:spPr>
          <a:xfrm>
            <a:off x="12576124"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6" name="Shape 2976"/>
          <p:cNvSpPr/>
          <p:nvPr/>
        </p:nvSpPr>
        <p:spPr>
          <a:xfrm>
            <a:off x="13642646"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7" name="Shape 2977"/>
          <p:cNvSpPr/>
          <p:nvPr/>
        </p:nvSpPr>
        <p:spPr>
          <a:xfrm>
            <a:off x="14709168"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8" name="Shape 2978"/>
          <p:cNvSpPr/>
          <p:nvPr/>
        </p:nvSpPr>
        <p:spPr>
          <a:xfrm>
            <a:off x="15775690"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79" name="Shape 2979"/>
          <p:cNvSpPr/>
          <p:nvPr/>
        </p:nvSpPr>
        <p:spPr>
          <a:xfrm>
            <a:off x="16842213"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0" name="Shape 2980"/>
          <p:cNvSpPr/>
          <p:nvPr/>
        </p:nvSpPr>
        <p:spPr>
          <a:xfrm>
            <a:off x="17908735" y="9354628"/>
            <a:ext cx="558655" cy="558655"/>
          </a:xfrm>
          <a:prstGeom prst="ellipse">
            <a:avLst/>
          </a:pr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1" name="Shape 2981"/>
          <p:cNvSpPr/>
          <p:nvPr/>
        </p:nvSpPr>
        <p:spPr>
          <a:xfrm>
            <a:off x="18975257"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2" name="Shape 2982"/>
          <p:cNvSpPr/>
          <p:nvPr/>
        </p:nvSpPr>
        <p:spPr>
          <a:xfrm>
            <a:off x="20041779"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3" name="Shape 2983"/>
          <p:cNvSpPr/>
          <p:nvPr/>
        </p:nvSpPr>
        <p:spPr>
          <a:xfrm>
            <a:off x="21108301" y="9354628"/>
            <a:ext cx="55865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4" name="Shape 2984"/>
          <p:cNvSpPr/>
          <p:nvPr/>
        </p:nvSpPr>
        <p:spPr>
          <a:xfrm>
            <a:off x="22327184" y="9354628"/>
            <a:ext cx="253935" cy="558655"/>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rgbClr val="53585F"/>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985" name="Shape 2985"/>
          <p:cNvSpPr/>
          <p:nvPr/>
        </p:nvSpPr>
        <p:spPr>
          <a:xfrm>
            <a:off x="11330248" y="8208637"/>
            <a:ext cx="1526943" cy="538341"/>
          </a:xfrm>
          <a:prstGeom prst="rect">
            <a:avLst/>
          </a:prstGeom>
          <a:ln w="12700">
            <a:miter lim="400000"/>
          </a:ln>
          <a:extLst>
            <a:ext uri="{C572A759-6A51-4108-AA02-DFA0A04FC94B}">
              <ma14:wrappingTextBoxFlag xmlns:ma14="http://schemas.microsoft.com/office/mac/drawingml/2011/main" val="1"/>
            </a:ext>
          </a:extLst>
        </p:spPr>
        <p:txBody>
          <a:bodyPr wrap="none" lIns="38090" tIns="38090" rIns="38090" bIns="38090" anchor="ctr">
            <a:spAutoFit/>
          </a:bodyPr>
          <a:lstStyle>
            <a:lvl1pPr algn="l">
              <a:defRPr sz="3000" b="1" cap="none" spc="-90">
                <a:solidFill>
                  <a:srgbClr val="1C1D21"/>
                </a:solidFill>
                <a:latin typeface="+mj-lt"/>
                <a:ea typeface="+mj-ea"/>
                <a:cs typeface="+mj-cs"/>
                <a:sym typeface="Karla"/>
              </a:defRPr>
            </a:lvl1pPr>
          </a:lstStyle>
          <a:p>
            <a:r>
              <a:rPr sz="2999" dirty="0"/>
              <a:t>Weather</a:t>
            </a:r>
          </a:p>
        </p:txBody>
      </p:sp>
    </p:spTree>
    <p:extLst>
      <p:ext uri="{BB962C8B-B14F-4D97-AF65-F5344CB8AC3E}">
        <p14:creationId xmlns:p14="http://schemas.microsoft.com/office/powerpoint/2010/main" val="11421797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Poppins Light" charset="0"/>
              <a:ea typeface="+mn-ea"/>
            </a:endParaRPr>
          </a:p>
        </p:txBody>
      </p:sp>
    </p:spTree>
    <p:extLst>
      <p:ext uri="{BB962C8B-B14F-4D97-AF65-F5344CB8AC3E}">
        <p14:creationId xmlns:p14="http://schemas.microsoft.com/office/powerpoint/2010/main" val="1802375167"/>
      </p:ext>
    </p:extLst>
  </p:cSld>
  <p:clrMapOvr>
    <a:masterClrMapping/>
  </p:clrMapOvr>
  <p:transition advClick="0" advTm="2000"/>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Box 42"/>
          <p:cNvSpPr txBox="1"/>
          <p:nvPr/>
        </p:nvSpPr>
        <p:spPr>
          <a:xfrm>
            <a:off x="8307805" y="1169458"/>
            <a:ext cx="7762061" cy="1384995"/>
          </a:xfrm>
          <a:prstGeom prst="rect">
            <a:avLst/>
          </a:prstGeom>
          <a:noFill/>
        </p:spPr>
        <p:txBody>
          <a:bodyPr wrap="none" rtlCol="0">
            <a:spAutoFit/>
          </a:bodyPr>
          <a:lstStyle/>
          <a:p>
            <a:pPr algn="ctr"/>
            <a:r>
              <a:rPr lang="en-US" sz="8400" b="1" dirty="0" smtClean="0">
                <a:solidFill>
                  <a:schemeClr val="tx2"/>
                </a:solidFill>
                <a:latin typeface="Lato Black" charset="0"/>
                <a:ea typeface="Lato Black" charset="0"/>
                <a:cs typeface="Lato Black" charset="0"/>
              </a:rPr>
              <a:t>OUR BUSINESS</a:t>
            </a:r>
            <a:endParaRPr lang="en-US" sz="8400" b="1" dirty="0">
              <a:solidFill>
                <a:schemeClr val="tx2"/>
              </a:solidFill>
              <a:latin typeface="Lato Black" charset="0"/>
              <a:ea typeface="Lato Black" charset="0"/>
              <a:cs typeface="Lato Black" charset="0"/>
            </a:endParaRPr>
          </a:p>
        </p:txBody>
      </p:sp>
      <p:sp>
        <p:nvSpPr>
          <p:cNvPr id="44" name="TextBox 43"/>
          <p:cNvSpPr txBox="1"/>
          <p:nvPr/>
        </p:nvSpPr>
        <p:spPr>
          <a:xfrm>
            <a:off x="9489644" y="2580869"/>
            <a:ext cx="5449184" cy="430887"/>
          </a:xfrm>
          <a:prstGeom prst="rect">
            <a:avLst/>
          </a:prstGeom>
          <a:noFill/>
        </p:spPr>
        <p:txBody>
          <a:bodyPr wrap="none" rtlCol="0" anchor="ctr" anchorCtr="0">
            <a:spAutoFit/>
          </a:bodyPr>
          <a:lstStyle/>
          <a:p>
            <a:pPr algn="ctr"/>
            <a:r>
              <a:rPr lang="en-US" sz="2200" dirty="0" smtClean="0">
                <a:latin typeface="Lato Light" charset="0"/>
                <a:ea typeface="Lato Light" charset="0"/>
                <a:cs typeface="Lato Light" charset="0"/>
              </a:rPr>
              <a:t>Modern and Minimal Presentation Template</a:t>
            </a:r>
            <a:endParaRPr lang="en-US" sz="2200" dirty="0">
              <a:latin typeface="Lato Light" charset="0"/>
              <a:ea typeface="Lato Light" charset="0"/>
              <a:cs typeface="Lato Light" charset="0"/>
            </a:endParaRPr>
          </a:p>
        </p:txBody>
      </p:sp>
      <p:cxnSp>
        <p:nvCxnSpPr>
          <p:cNvPr id="45" name="Straight Connector 44"/>
          <p:cNvCxnSpPr/>
          <p:nvPr/>
        </p:nvCxnSpPr>
        <p:spPr>
          <a:xfrm>
            <a:off x="11608677" y="838200"/>
            <a:ext cx="1192923"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Subtitle 2"/>
          <p:cNvSpPr txBox="1">
            <a:spLocks/>
          </p:cNvSpPr>
          <p:nvPr/>
        </p:nvSpPr>
        <p:spPr>
          <a:xfrm>
            <a:off x="3949061" y="3676363"/>
            <a:ext cx="16497940"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4040"/>
              </a:lnSpc>
            </a:pPr>
            <a:r>
              <a:rPr lang="en-US" dirty="0" smtClean="0">
                <a:solidFill>
                  <a:schemeClr val="tx1"/>
                </a:solidFill>
                <a:latin typeface="Poppins Light" charset="0"/>
                <a:ea typeface="Poppins Light" charset="0"/>
                <a:cs typeface="Poppins Light" charset="0"/>
              </a:rPr>
              <a:t>Frequently, your initial font choice is taken out of your awesome hands</a:t>
            </a:r>
            <a:r>
              <a:rPr lang="en-US" dirty="0">
                <a:solidFill>
                  <a:schemeClr val="tx1"/>
                </a:solidFill>
                <a:latin typeface="Poppins Light" charset="0"/>
                <a:ea typeface="Poppins Light" charset="0"/>
                <a:cs typeface="Poppins Light" charset="0"/>
              </a:rPr>
              <a:t> </a:t>
            </a:r>
            <a:r>
              <a:rPr lang="en-US" dirty="0" smtClean="0">
                <a:solidFill>
                  <a:schemeClr val="tx1"/>
                </a:solidFill>
                <a:latin typeface="Poppins Light" charset="0"/>
                <a:ea typeface="Poppins Light" charset="0"/>
                <a:cs typeface="Poppins Light" charset="0"/>
              </a:rPr>
              <a:t>also we are companies often specify a typeface, or even a set of fonts,  part of their brand guides </a:t>
            </a:r>
            <a:r>
              <a:rPr lang="en-US" dirty="0">
                <a:solidFill>
                  <a:schemeClr val="tx1"/>
                </a:solidFill>
                <a:latin typeface="Poppins Light" charset="0"/>
                <a:ea typeface="Poppins Light" charset="0"/>
                <a:cs typeface="Poppins Light" charset="0"/>
              </a:rPr>
              <a:t>However, if you </a:t>
            </a:r>
            <a:r>
              <a:rPr lang="en-US" dirty="0" smtClean="0">
                <a:solidFill>
                  <a:schemeClr val="tx1"/>
                </a:solidFill>
                <a:latin typeface="Poppins Light" charset="0"/>
                <a:ea typeface="Poppins Light" charset="0"/>
                <a:cs typeface="Poppins Light" charset="0"/>
              </a:rPr>
              <a:t>a </a:t>
            </a:r>
            <a:r>
              <a:rPr lang="en-US" dirty="0">
                <a:solidFill>
                  <a:schemeClr val="tx1"/>
                </a:solidFill>
                <a:latin typeface="Poppins Light" charset="0"/>
                <a:ea typeface="Poppins Light" charset="0"/>
                <a:cs typeface="Poppins Light" charset="0"/>
              </a:rPr>
              <a:t>great Frequently, your initial font choice is taken out of your </a:t>
            </a:r>
            <a:r>
              <a:rPr lang="en-US" dirty="0" smtClean="0">
                <a:solidFill>
                  <a:schemeClr val="tx1"/>
                </a:solidFill>
                <a:latin typeface="Poppins Light" charset="0"/>
                <a:ea typeface="Poppins Light" charset="0"/>
                <a:cs typeface="Poppins Light" charset="0"/>
              </a:rPr>
              <a:t>hands.</a:t>
            </a:r>
            <a:endParaRPr lang="en-US" dirty="0">
              <a:solidFill>
                <a:schemeClr val="tx1"/>
              </a:solidFill>
              <a:latin typeface="Poppins Light" charset="0"/>
              <a:ea typeface="Poppins Light" charset="0"/>
              <a:cs typeface="Poppins Light" charset="0"/>
            </a:endParaRPr>
          </a:p>
        </p:txBody>
      </p:sp>
      <p:sp>
        <p:nvSpPr>
          <p:cNvPr id="18" name="Shape 2895"/>
          <p:cNvSpPr/>
          <p:nvPr/>
        </p:nvSpPr>
        <p:spPr>
          <a:xfrm>
            <a:off x="11985533" y="5540901"/>
            <a:ext cx="457406" cy="914810"/>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bg1">
              <a:lumMod val="8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 name="Picture Placeholder 1"/>
          <p:cNvSpPr>
            <a:spLocks noGrp="1"/>
          </p:cNvSpPr>
          <p:nvPr>
            <p:ph type="pic" sz="quarter" idx="18"/>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9"/>
          </p:nvPr>
        </p:nvSpPr>
        <p:spPr/>
      </p:sp>
    </p:spTree>
    <p:extLst>
      <p:ext uri="{BB962C8B-B14F-4D97-AF65-F5344CB8AC3E}">
        <p14:creationId xmlns:p14="http://schemas.microsoft.com/office/powerpoint/2010/main" val="191162031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Wolf Light 3">
      <a:dk1>
        <a:srgbClr val="7F7F7F"/>
      </a:dk1>
      <a:lt1>
        <a:srgbClr val="FFFFFF"/>
      </a:lt1>
      <a:dk2>
        <a:srgbClr val="000000"/>
      </a:dk2>
      <a:lt2>
        <a:srgbClr val="FFFFFF"/>
      </a:lt2>
      <a:accent1>
        <a:srgbClr val="000000"/>
      </a:accent1>
      <a:accent2>
        <a:srgbClr val="36DDD7"/>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35329</TotalTime>
  <Words>4492</Words>
  <Application>Microsoft Macintosh PowerPoint</Application>
  <PresentationFormat>Custom</PresentationFormat>
  <Paragraphs>640</Paragraphs>
  <Slides>81</Slides>
  <Notes>46</Notes>
  <HiddenSlides>0</HiddenSlides>
  <MMClips>0</MMClips>
  <ScaleCrop>false</ScaleCrop>
  <HeadingPairs>
    <vt:vector size="6" baseType="variant">
      <vt:variant>
        <vt:lpstr>Fonts Used</vt:lpstr>
      </vt:variant>
      <vt:variant>
        <vt:i4>25</vt:i4>
      </vt:variant>
      <vt:variant>
        <vt:lpstr>Theme</vt:lpstr>
      </vt:variant>
      <vt:variant>
        <vt:i4>1</vt:i4>
      </vt:variant>
      <vt:variant>
        <vt:lpstr>Slide Titles</vt:lpstr>
      </vt:variant>
      <vt:variant>
        <vt:i4>81</vt:i4>
      </vt:variant>
    </vt:vector>
  </HeadingPairs>
  <TitlesOfParts>
    <vt:vector size="107" baseType="lpstr">
      <vt:lpstr>Arial</vt:lpstr>
      <vt:lpstr>Bebas Neue</vt:lpstr>
      <vt:lpstr>Calibri</vt:lpstr>
      <vt:lpstr>Calibri Light</vt:lpstr>
      <vt:lpstr>Gill Sans</vt:lpstr>
      <vt:lpstr>Karla</vt:lpstr>
      <vt:lpstr>Lato</vt:lpstr>
      <vt:lpstr>Lato Black</vt:lpstr>
      <vt:lpstr>Lato Bold</vt:lpstr>
      <vt:lpstr>Lato Heavy</vt:lpstr>
      <vt:lpstr>Lato Light</vt:lpstr>
      <vt:lpstr>Lato Regular</vt:lpstr>
      <vt:lpstr>Lato Thin</vt:lpstr>
      <vt:lpstr>Montserrat Hairline</vt:lpstr>
      <vt:lpstr>Montserrat Semi Bold</vt:lpstr>
      <vt:lpstr>Montserrat Ultra Light</vt:lpstr>
      <vt:lpstr>ＭＳ Ｐゴシック</vt:lpstr>
      <vt:lpstr>Open Sans Light</vt:lpstr>
      <vt:lpstr>Poppins</vt:lpstr>
      <vt:lpstr>Poppins Light</vt:lpstr>
      <vt:lpstr>Poppins Medium</vt:lpstr>
      <vt:lpstr>Poppins SemiBold</vt:lpstr>
      <vt:lpstr>Roboto Light</vt:lpstr>
      <vt:lpstr>SimSun</vt:lpstr>
      <vt:lpstr>Source Sans Pro Regular</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http://graphicriver.net/user/jetfabrik</Manager>
  <Company>http://graphicriver.net/user/jetfabrik</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Premium Presentations</dc:title>
  <dc:subject>http://graphicriver.net/user/jetfabrik</dc:subject>
  <dc:creator>Jetfabrik</dc:creator>
  <cp:keywords>http://graphicriver.net/user/jetfabrik</cp:keywords>
  <dc:description>http://graphicriver.net/user/jetfabrik</dc:description>
  <cp:lastModifiedBy>Microsoft Office User</cp:lastModifiedBy>
  <cp:revision>6052</cp:revision>
  <dcterms:created xsi:type="dcterms:W3CDTF">2014-11-12T21:47:38Z</dcterms:created>
  <dcterms:modified xsi:type="dcterms:W3CDTF">2016-03-31T14:51:58Z</dcterms:modified>
  <cp:category>http://graphicriver.net/user/jetfabrik</cp:category>
</cp:coreProperties>
</file>