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wdp" ContentType="image/vnd.ms-photo"/>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46"/>
  </p:notesMasterIdLst>
  <p:sldIdLst>
    <p:sldId id="1960" r:id="rId2"/>
    <p:sldId id="2040" r:id="rId3"/>
    <p:sldId id="1756" r:id="rId4"/>
    <p:sldId id="2041" r:id="rId5"/>
    <p:sldId id="2042" r:id="rId6"/>
    <p:sldId id="1969" r:id="rId7"/>
    <p:sldId id="1981" r:id="rId8"/>
    <p:sldId id="1970" r:id="rId9"/>
    <p:sldId id="1982" r:id="rId10"/>
    <p:sldId id="1987" r:id="rId11"/>
    <p:sldId id="2023" r:id="rId12"/>
    <p:sldId id="2024" r:id="rId13"/>
    <p:sldId id="2025" r:id="rId14"/>
    <p:sldId id="2077" r:id="rId15"/>
    <p:sldId id="2050" r:id="rId16"/>
    <p:sldId id="2026" r:id="rId17"/>
    <p:sldId id="2014" r:id="rId18"/>
    <p:sldId id="1988" r:id="rId19"/>
    <p:sldId id="2000" r:id="rId20"/>
    <p:sldId id="2045" r:id="rId21"/>
    <p:sldId id="2089" r:id="rId22"/>
    <p:sldId id="2052" r:id="rId23"/>
    <p:sldId id="2043" r:id="rId24"/>
    <p:sldId id="2015" r:id="rId25"/>
    <p:sldId id="2016" r:id="rId26"/>
    <p:sldId id="2002" r:id="rId27"/>
    <p:sldId id="2017" r:id="rId28"/>
    <p:sldId id="2079" r:id="rId29"/>
    <p:sldId id="2080" r:id="rId30"/>
    <p:sldId id="2037" r:id="rId31"/>
    <p:sldId id="2064" r:id="rId32"/>
    <p:sldId id="2018" r:id="rId33"/>
    <p:sldId id="2001" r:id="rId34"/>
    <p:sldId id="2019" r:id="rId35"/>
    <p:sldId id="2053" r:id="rId36"/>
    <p:sldId id="2054" r:id="rId37"/>
    <p:sldId id="2022" r:id="rId38"/>
    <p:sldId id="2021" r:id="rId39"/>
    <p:sldId id="1990" r:id="rId40"/>
    <p:sldId id="1991" r:id="rId41"/>
    <p:sldId id="1992" r:id="rId42"/>
    <p:sldId id="1993" r:id="rId43"/>
    <p:sldId id="2083" r:id="rId44"/>
    <p:sldId id="1996" r:id="rId45"/>
    <p:sldId id="1998" r:id="rId46"/>
    <p:sldId id="2101" r:id="rId47"/>
    <p:sldId id="2102" r:id="rId48"/>
    <p:sldId id="2103" r:id="rId49"/>
    <p:sldId id="2006" r:id="rId50"/>
    <p:sldId id="2003" r:id="rId51"/>
    <p:sldId id="2004" r:id="rId52"/>
    <p:sldId id="2005" r:id="rId53"/>
    <p:sldId id="2154" r:id="rId54"/>
    <p:sldId id="2155" r:id="rId55"/>
    <p:sldId id="2159" r:id="rId56"/>
    <p:sldId id="2160" r:id="rId57"/>
    <p:sldId id="2156" r:id="rId58"/>
    <p:sldId id="2158" r:id="rId59"/>
    <p:sldId id="2161" r:id="rId60"/>
    <p:sldId id="2070" r:id="rId61"/>
    <p:sldId id="2007" r:id="rId62"/>
    <p:sldId id="2008" r:id="rId63"/>
    <p:sldId id="2060" r:id="rId64"/>
    <p:sldId id="2072" r:id="rId65"/>
    <p:sldId id="2009" r:id="rId66"/>
    <p:sldId id="2096" r:id="rId67"/>
    <p:sldId id="2097" r:id="rId68"/>
    <p:sldId id="2098" r:id="rId69"/>
    <p:sldId id="2100" r:id="rId70"/>
    <p:sldId id="2151" r:id="rId71"/>
    <p:sldId id="2152" r:id="rId72"/>
    <p:sldId id="2062" r:id="rId73"/>
    <p:sldId id="2140" r:id="rId74"/>
    <p:sldId id="2141" r:id="rId75"/>
    <p:sldId id="2142" r:id="rId76"/>
    <p:sldId id="2143" r:id="rId77"/>
    <p:sldId id="2144" r:id="rId78"/>
    <p:sldId id="2146" r:id="rId79"/>
    <p:sldId id="2145" r:id="rId80"/>
    <p:sldId id="2147" r:id="rId81"/>
    <p:sldId id="2090" r:id="rId82"/>
    <p:sldId id="2091" r:id="rId83"/>
    <p:sldId id="2105" r:id="rId84"/>
    <p:sldId id="2104" r:id="rId85"/>
    <p:sldId id="2092" r:id="rId86"/>
    <p:sldId id="2106" r:id="rId87"/>
    <p:sldId id="2107" r:id="rId88"/>
    <p:sldId id="2108" r:id="rId89"/>
    <p:sldId id="2109" r:id="rId90"/>
    <p:sldId id="2110" r:id="rId91"/>
    <p:sldId id="2111" r:id="rId92"/>
    <p:sldId id="2093" r:id="rId93"/>
    <p:sldId id="2094" r:id="rId94"/>
    <p:sldId id="2095" r:id="rId95"/>
    <p:sldId id="2029" r:id="rId96"/>
    <p:sldId id="2030" r:id="rId97"/>
    <p:sldId id="2036" r:id="rId98"/>
    <p:sldId id="2087" r:id="rId99"/>
    <p:sldId id="2088" r:id="rId100"/>
    <p:sldId id="2038" r:id="rId101"/>
    <p:sldId id="2039" r:id="rId102"/>
    <p:sldId id="2066" r:id="rId103"/>
    <p:sldId id="2150" r:id="rId104"/>
    <p:sldId id="2085" r:id="rId105"/>
    <p:sldId id="2086" r:id="rId106"/>
    <p:sldId id="2081" r:id="rId107"/>
    <p:sldId id="2082" r:id="rId108"/>
    <p:sldId id="2153" r:id="rId109"/>
    <p:sldId id="2115" r:id="rId110"/>
    <p:sldId id="2116" r:id="rId111"/>
    <p:sldId id="2118" r:id="rId112"/>
    <p:sldId id="2119" r:id="rId113"/>
    <p:sldId id="2120" r:id="rId114"/>
    <p:sldId id="2121" r:id="rId115"/>
    <p:sldId id="2122" r:id="rId116"/>
    <p:sldId id="2123" r:id="rId117"/>
    <p:sldId id="2124" r:id="rId118"/>
    <p:sldId id="2125" r:id="rId119"/>
    <p:sldId id="2126" r:id="rId120"/>
    <p:sldId id="2127" r:id="rId121"/>
    <p:sldId id="2128" r:id="rId122"/>
    <p:sldId id="2129" r:id="rId123"/>
    <p:sldId id="2130" r:id="rId124"/>
    <p:sldId id="2131" r:id="rId125"/>
    <p:sldId id="2132" r:id="rId126"/>
    <p:sldId id="2133" r:id="rId127"/>
    <p:sldId id="2134" r:id="rId128"/>
    <p:sldId id="2135" r:id="rId129"/>
    <p:sldId id="2136" r:id="rId130"/>
    <p:sldId id="2137" r:id="rId131"/>
    <p:sldId id="2138" r:id="rId132"/>
    <p:sldId id="2139" r:id="rId133"/>
    <p:sldId id="2163" r:id="rId134"/>
    <p:sldId id="2164" r:id="rId135"/>
    <p:sldId id="2165" r:id="rId136"/>
    <p:sldId id="2166" r:id="rId137"/>
    <p:sldId id="2167" r:id="rId138"/>
    <p:sldId id="2168" r:id="rId139"/>
    <p:sldId id="2169" r:id="rId140"/>
    <p:sldId id="2162" r:id="rId141"/>
    <p:sldId id="1983" r:id="rId142"/>
    <p:sldId id="1984" r:id="rId143"/>
    <p:sldId id="1985" r:id="rId144"/>
    <p:sldId id="1986" r:id="rId145"/>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12" userDrawn="1">
          <p15:clr>
            <a:srgbClr val="A4A3A4"/>
          </p15:clr>
        </p15:guide>
        <p15:guide id="4" pos="14254" userDrawn="1">
          <p15:clr>
            <a:srgbClr val="A4A3A4"/>
          </p15:clr>
        </p15:guide>
        <p15:guide id="8" orient="horz" pos="480" userDrawn="1">
          <p15:clr>
            <a:srgbClr val="A4A3A4"/>
          </p15:clr>
        </p15:guide>
        <p15:guide id="14" pos="1102" userDrawn="1">
          <p15:clr>
            <a:srgbClr val="A4A3A4"/>
          </p15:clr>
        </p15:guide>
        <p15:guide id="16" pos="7678" userDrawn="1">
          <p15:clr>
            <a:srgbClr val="A4A3A4"/>
          </p15:clr>
        </p15:guide>
        <p15:guide id="17" orient="horz" pos="432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8B5DF4"/>
    <a:srgbClr val="373F66"/>
    <a:srgbClr val="7F4586"/>
    <a:srgbClr val="B84096"/>
    <a:srgbClr val="E22B98"/>
    <a:srgbClr val="878FE7"/>
    <a:srgbClr val="859FE3"/>
    <a:srgbClr val="84ACDF"/>
    <a:srgbClr val="7FEDD0"/>
    <a:srgbClr val="E3A7EC"/>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14" autoAdjust="0"/>
    <p:restoredTop sz="96202" autoAdjust="0"/>
  </p:normalViewPr>
  <p:slideViewPr>
    <p:cSldViewPr snapToGrid="0" snapToObjects="1">
      <p:cViewPr>
        <p:scale>
          <a:sx n="55" d="100"/>
          <a:sy n="55" d="100"/>
        </p:scale>
        <p:origin x="448" y="352"/>
      </p:cViewPr>
      <p:guideLst>
        <p:guide orient="horz" pos="8112"/>
        <p:guide pos="14254"/>
        <p:guide orient="horz" pos="480"/>
        <p:guide pos="1102"/>
        <p:guide pos="7678"/>
        <p:guide orient="horz" pos="4320"/>
      </p:guideLst>
    </p:cSldViewPr>
  </p:slideViewPr>
  <p:notesTextViewPr>
    <p:cViewPr>
      <p:scale>
        <a:sx n="100" d="100"/>
        <a:sy n="100" d="100"/>
      </p:scale>
      <p:origin x="0" y="0"/>
    </p:cViewPr>
  </p:notesTextViewPr>
  <p:sorterViewPr>
    <p:cViewPr>
      <p:scale>
        <a:sx n="66" d="100"/>
        <a:sy n="66"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slide" Target="slides/slide122.xml"/><Relationship Id="rId124" Type="http://schemas.openxmlformats.org/officeDocument/2006/relationships/slide" Target="slides/slide123.xml"/><Relationship Id="rId125" Type="http://schemas.openxmlformats.org/officeDocument/2006/relationships/slide" Target="slides/slide124.xml"/><Relationship Id="rId126" Type="http://schemas.openxmlformats.org/officeDocument/2006/relationships/slide" Target="slides/slide125.xml"/><Relationship Id="rId127" Type="http://schemas.openxmlformats.org/officeDocument/2006/relationships/slide" Target="slides/slide126.xml"/><Relationship Id="rId128" Type="http://schemas.openxmlformats.org/officeDocument/2006/relationships/slide" Target="slides/slide127.xml"/><Relationship Id="rId129" Type="http://schemas.openxmlformats.org/officeDocument/2006/relationships/slide" Target="slides/slide1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00" Type="http://schemas.openxmlformats.org/officeDocument/2006/relationships/slide" Target="slides/slide99.xml"/><Relationship Id="rId150" Type="http://schemas.openxmlformats.org/officeDocument/2006/relationships/tableStyles" Target="tableStyles.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30" Type="http://schemas.openxmlformats.org/officeDocument/2006/relationships/slide" Target="slides/slide129.xml"/><Relationship Id="rId131" Type="http://schemas.openxmlformats.org/officeDocument/2006/relationships/slide" Target="slides/slide130.xml"/><Relationship Id="rId132" Type="http://schemas.openxmlformats.org/officeDocument/2006/relationships/slide" Target="slides/slide131.xml"/><Relationship Id="rId133" Type="http://schemas.openxmlformats.org/officeDocument/2006/relationships/slide" Target="slides/slide132.xml"/><Relationship Id="rId134" Type="http://schemas.openxmlformats.org/officeDocument/2006/relationships/slide" Target="slides/slide133.xml"/><Relationship Id="rId135" Type="http://schemas.openxmlformats.org/officeDocument/2006/relationships/slide" Target="slides/slide134.xml"/><Relationship Id="rId136" Type="http://schemas.openxmlformats.org/officeDocument/2006/relationships/slide" Target="slides/slide135.xml"/><Relationship Id="rId137" Type="http://schemas.openxmlformats.org/officeDocument/2006/relationships/slide" Target="slides/slide136.xml"/><Relationship Id="rId138" Type="http://schemas.openxmlformats.org/officeDocument/2006/relationships/slide" Target="slides/slide137.xml"/><Relationship Id="rId139" Type="http://schemas.openxmlformats.org/officeDocument/2006/relationships/slide" Target="slides/slide13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 Id="rId140" Type="http://schemas.openxmlformats.org/officeDocument/2006/relationships/slide" Target="slides/slide139.xml"/><Relationship Id="rId141" Type="http://schemas.openxmlformats.org/officeDocument/2006/relationships/slide" Target="slides/slide140.xml"/><Relationship Id="rId142" Type="http://schemas.openxmlformats.org/officeDocument/2006/relationships/slide" Target="slides/slide141.xml"/><Relationship Id="rId143" Type="http://schemas.openxmlformats.org/officeDocument/2006/relationships/slide" Target="slides/slide142.xml"/><Relationship Id="rId144" Type="http://schemas.openxmlformats.org/officeDocument/2006/relationships/slide" Target="slides/slide143.xml"/><Relationship Id="rId145" Type="http://schemas.openxmlformats.org/officeDocument/2006/relationships/slide" Target="slides/slide144.xml"/><Relationship Id="rId146" Type="http://schemas.openxmlformats.org/officeDocument/2006/relationships/notesMaster" Target="notesMasters/notesMaster1.xml"/><Relationship Id="rId147" Type="http://schemas.openxmlformats.org/officeDocument/2006/relationships/presProps" Target="presProps.xml"/><Relationship Id="rId148" Type="http://schemas.openxmlformats.org/officeDocument/2006/relationships/viewProps" Target="viewProps.xml"/><Relationship Id="rId149"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1.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Worksheet4.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PRODUCT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Lato" charset="0"/>
                    <a:ea typeface="Lato" charset="0"/>
                    <a:cs typeface="Lato" charset="0"/>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TITLE NAME </c:v>
                </c:pt>
                <c:pt idx="1">
                  <c:v>TITLE NAME </c:v>
                </c:pt>
                <c:pt idx="2">
                  <c:v>TITLE NAME </c:v>
                </c:pt>
              </c:strCache>
            </c:strRef>
          </c:cat>
          <c:val>
            <c:numRef>
              <c:f>Sheet1!$B$2:$B$4</c:f>
              <c:numCache>
                <c:formatCode>General</c:formatCode>
                <c:ptCount val="3"/>
                <c:pt idx="0">
                  <c:v>4.3</c:v>
                </c:pt>
                <c:pt idx="1">
                  <c:v>2.5</c:v>
                </c:pt>
                <c:pt idx="2">
                  <c:v>3.5</c:v>
                </c:pt>
              </c:numCache>
            </c:numRef>
          </c:val>
        </c:ser>
        <c:ser>
          <c:idx val="1"/>
          <c:order val="1"/>
          <c:tx>
            <c:strRef>
              <c:f>Sheet1!$C$1</c:f>
              <c:strCache>
                <c:ptCount val="1"/>
                <c:pt idx="0">
                  <c:v>PRODUCT2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Lato" charset="0"/>
                    <a:ea typeface="Lato" charset="0"/>
                    <a:cs typeface="Lato" charset="0"/>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TITLE NAME </c:v>
                </c:pt>
                <c:pt idx="1">
                  <c:v>TITLE NAME </c:v>
                </c:pt>
                <c:pt idx="2">
                  <c:v>TITLE NAME </c:v>
                </c:pt>
              </c:strCache>
            </c:strRef>
          </c:cat>
          <c:val>
            <c:numRef>
              <c:f>Sheet1!$C$2:$C$4</c:f>
              <c:numCache>
                <c:formatCode>General</c:formatCode>
                <c:ptCount val="3"/>
                <c:pt idx="0">
                  <c:v>2.4</c:v>
                </c:pt>
                <c:pt idx="1">
                  <c:v>4.4</c:v>
                </c:pt>
                <c:pt idx="2">
                  <c:v>1.8</c:v>
                </c:pt>
              </c:numCache>
            </c:numRef>
          </c:val>
        </c:ser>
        <c:dLbls>
          <c:dLblPos val="inBase"/>
          <c:showLegendKey val="0"/>
          <c:showVal val="1"/>
          <c:showCatName val="0"/>
          <c:showSerName val="0"/>
          <c:showPercent val="0"/>
          <c:showBubbleSize val="0"/>
        </c:dLbls>
        <c:gapWidth val="182"/>
        <c:axId val="-2101852496"/>
        <c:axId val="-2101849072"/>
      </c:barChart>
      <c:catAx>
        <c:axId val="-210185249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spc="600" baseline="0">
                <a:solidFill>
                  <a:schemeClr val="tx2"/>
                </a:solidFill>
                <a:latin typeface="Lato Heavy" charset="0"/>
                <a:ea typeface="Lato Heavy" charset="0"/>
                <a:cs typeface="Lato Heavy" charset="0"/>
              </a:defRPr>
            </a:pPr>
            <a:endParaRPr lang="en-US"/>
          </a:p>
        </c:txPr>
        <c:crossAx val="-2101849072"/>
        <c:crosses val="autoZero"/>
        <c:auto val="1"/>
        <c:lblAlgn val="ctr"/>
        <c:lblOffset val="100"/>
        <c:noMultiLvlLbl val="0"/>
      </c:catAx>
      <c:valAx>
        <c:axId val="-2101849072"/>
        <c:scaling>
          <c:orientation val="minMax"/>
        </c:scaling>
        <c:delete val="1"/>
        <c:axPos val="b"/>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crossAx val="-2101852496"/>
        <c:crosses val="autoZero"/>
        <c:crossBetween val="between"/>
      </c:valAx>
      <c:spPr>
        <a:noFill/>
        <a:ln>
          <a:noFill/>
        </a:ln>
        <a:effectLst/>
      </c:spPr>
    </c:plotArea>
    <c:plotVisOnly val="1"/>
    <c:dispBlanksAs val="gap"/>
    <c:showDLblsOverMax val="0"/>
  </c:chart>
  <c:spPr>
    <a:noFill/>
    <a:ln>
      <a:noFill/>
    </a:ln>
    <a:effectLst/>
  </c:spPr>
  <c:txPr>
    <a:bodyPr/>
    <a:lstStyle/>
    <a:p>
      <a:pPr>
        <a:defRPr sz="1600">
          <a:solidFill>
            <a:schemeClr val="tx2"/>
          </a:solidFill>
          <a:latin typeface="Lato" charset="0"/>
          <a:ea typeface="Lato" charset="0"/>
          <a:cs typeface="Lato"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PRODUCT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Lato" charset="0"/>
                    <a:ea typeface="Lato" charset="0"/>
                    <a:cs typeface="Lato"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TITLE NAME </c:v>
                </c:pt>
                <c:pt idx="1">
                  <c:v>TITLE NAME </c:v>
                </c:pt>
                <c:pt idx="2">
                  <c:v>TITLE NAME </c:v>
                </c:pt>
                <c:pt idx="3">
                  <c:v>TITLE NAME </c:v>
                </c:pt>
                <c:pt idx="4">
                  <c:v>TITLE NAME </c:v>
                </c:pt>
                <c:pt idx="5">
                  <c:v>TITLE NAME </c:v>
                </c:pt>
              </c:strCache>
            </c:strRef>
          </c:cat>
          <c:val>
            <c:numRef>
              <c:f>Sheet1!$B$2:$B$7</c:f>
              <c:numCache>
                <c:formatCode>General</c:formatCode>
                <c:ptCount val="6"/>
                <c:pt idx="0">
                  <c:v>4.3</c:v>
                </c:pt>
                <c:pt idx="1">
                  <c:v>4.0</c:v>
                </c:pt>
                <c:pt idx="2">
                  <c:v>2.5</c:v>
                </c:pt>
                <c:pt idx="3">
                  <c:v>4.0</c:v>
                </c:pt>
                <c:pt idx="4">
                  <c:v>3.0</c:v>
                </c:pt>
                <c:pt idx="5">
                  <c:v>4.0</c:v>
                </c:pt>
              </c:numCache>
            </c:numRef>
          </c:val>
        </c:ser>
        <c:ser>
          <c:idx val="1"/>
          <c:order val="1"/>
          <c:tx>
            <c:strRef>
              <c:f>Sheet1!$C$1</c:f>
              <c:strCache>
                <c:ptCount val="1"/>
                <c:pt idx="0">
                  <c:v>PRODUCT2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Lato" charset="0"/>
                    <a:ea typeface="Lato" charset="0"/>
                    <a:cs typeface="Lato"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TITLE NAME </c:v>
                </c:pt>
                <c:pt idx="1">
                  <c:v>TITLE NAME </c:v>
                </c:pt>
                <c:pt idx="2">
                  <c:v>TITLE NAME </c:v>
                </c:pt>
                <c:pt idx="3">
                  <c:v>TITLE NAME </c:v>
                </c:pt>
                <c:pt idx="4">
                  <c:v>TITLE NAME </c:v>
                </c:pt>
                <c:pt idx="5">
                  <c:v>TITLE NAME </c:v>
                </c:pt>
              </c:strCache>
            </c:strRef>
          </c:cat>
          <c:val>
            <c:numRef>
              <c:f>Sheet1!$C$2:$C$7</c:f>
              <c:numCache>
                <c:formatCode>General</c:formatCode>
                <c:ptCount val="6"/>
                <c:pt idx="0">
                  <c:v>2.4</c:v>
                </c:pt>
                <c:pt idx="1">
                  <c:v>6.0</c:v>
                </c:pt>
                <c:pt idx="2">
                  <c:v>4.4</c:v>
                </c:pt>
                <c:pt idx="3">
                  <c:v>6.0</c:v>
                </c:pt>
                <c:pt idx="4">
                  <c:v>5.0</c:v>
                </c:pt>
                <c:pt idx="5">
                  <c:v>3.0</c:v>
                </c:pt>
              </c:numCache>
            </c:numRef>
          </c:val>
        </c:ser>
        <c:dLbls>
          <c:showLegendKey val="0"/>
          <c:showVal val="1"/>
          <c:showCatName val="0"/>
          <c:showSerName val="0"/>
          <c:showPercent val="0"/>
          <c:showBubbleSize val="0"/>
        </c:dLbls>
        <c:gapWidth val="182"/>
        <c:axId val="-2100843456"/>
        <c:axId val="-2101035696"/>
      </c:barChart>
      <c:catAx>
        <c:axId val="-21008434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spc="600" baseline="0">
                <a:solidFill>
                  <a:schemeClr val="tx2"/>
                </a:solidFill>
                <a:latin typeface="Lato Heavy" charset="0"/>
                <a:ea typeface="Lato Heavy" charset="0"/>
                <a:cs typeface="Lato Heavy" charset="0"/>
              </a:defRPr>
            </a:pPr>
            <a:endParaRPr lang="en-US"/>
          </a:p>
        </c:txPr>
        <c:crossAx val="-2101035696"/>
        <c:crosses val="autoZero"/>
        <c:auto val="1"/>
        <c:lblAlgn val="ctr"/>
        <c:lblOffset val="100"/>
        <c:noMultiLvlLbl val="0"/>
      </c:catAx>
      <c:valAx>
        <c:axId val="-2101035696"/>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crossAx val="-2100843456"/>
        <c:crosses val="autoZero"/>
        <c:crossBetween val="between"/>
      </c:valAx>
      <c:spPr>
        <a:noFill/>
        <a:ln>
          <a:noFill/>
        </a:ln>
        <a:effectLst/>
      </c:spPr>
    </c:plotArea>
    <c:plotVisOnly val="1"/>
    <c:dispBlanksAs val="gap"/>
    <c:showDLblsOverMax val="0"/>
  </c:chart>
  <c:spPr>
    <a:noFill/>
    <a:ln>
      <a:noFill/>
    </a:ln>
    <a:effectLst/>
  </c:spPr>
  <c:txPr>
    <a:bodyPr/>
    <a:lstStyle/>
    <a:p>
      <a:pPr>
        <a:defRPr sz="1600">
          <a:solidFill>
            <a:schemeClr val="tx2"/>
          </a:solidFill>
          <a:latin typeface="Lato" charset="0"/>
          <a:ea typeface="Lato" charset="0"/>
          <a:cs typeface="Lato"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2000" b="1" i="0" u="none" strike="noStrike" kern="1200" baseline="0">
                    <a:solidFill>
                      <a:schemeClr val="tx1">
                        <a:lumMod val="50000"/>
                        <a:lumOff val="50000"/>
                      </a:schemeClr>
                    </a:solidFill>
                    <a:latin typeface="Lato" charset="0"/>
                    <a:ea typeface="Lato" charset="0"/>
                    <a:cs typeface="Lato"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dLblPos val="outEnd"/>
          <c:showLegendKey val="0"/>
          <c:showVal val="1"/>
          <c:showCatName val="0"/>
          <c:showSerName val="0"/>
          <c:showPercent val="0"/>
          <c:showBubbleSize val="0"/>
        </c:dLbls>
        <c:gapWidth val="444"/>
        <c:overlap val="-90"/>
        <c:axId val="-2095596400"/>
        <c:axId val="-2102812768"/>
      </c:barChart>
      <c:catAx>
        <c:axId val="-209559640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1" i="0" u="none" strike="noStrike" kern="1200" cap="all" spc="120" normalizeH="0" baseline="0">
                <a:solidFill>
                  <a:schemeClr val="tx1">
                    <a:lumMod val="65000"/>
                    <a:lumOff val="35000"/>
                  </a:schemeClr>
                </a:solidFill>
                <a:latin typeface="Lato" charset="0"/>
                <a:ea typeface="Lato" charset="0"/>
                <a:cs typeface="Lato" charset="0"/>
              </a:defRPr>
            </a:pPr>
            <a:endParaRPr lang="en-US"/>
          </a:p>
        </c:txPr>
        <c:crossAx val="-2102812768"/>
        <c:crosses val="autoZero"/>
        <c:auto val="1"/>
        <c:lblAlgn val="ctr"/>
        <c:lblOffset val="100"/>
        <c:noMultiLvlLbl val="0"/>
      </c:catAx>
      <c:valAx>
        <c:axId val="-2102812768"/>
        <c:scaling>
          <c:orientation val="minMax"/>
        </c:scaling>
        <c:delete val="1"/>
        <c:axPos val="l"/>
        <c:numFmt formatCode="General" sourceLinked="1"/>
        <c:majorTickMark val="none"/>
        <c:minorTickMark val="none"/>
        <c:tickLblPos val="nextTo"/>
        <c:crossAx val="-20955964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3"/>
              </a:solidFill>
              <a:ln>
                <a:noFill/>
              </a:ln>
              <a:effectLst/>
            </c:spPr>
          </c:dPt>
          <c:dPt>
            <c:idx val="4"/>
            <c:invertIfNegative val="0"/>
            <c:bubble3D val="0"/>
            <c:spPr>
              <a:solidFill>
                <a:schemeClr val="accent4"/>
              </a:solidFill>
              <a:ln>
                <a:noFill/>
              </a:ln>
              <a:effectLst/>
            </c:spPr>
          </c:dPt>
          <c:cat>
            <c:strRef>
              <c:f>Sheet1!$A$2:$A$6</c:f>
              <c:strCache>
                <c:ptCount val="5"/>
                <c:pt idx="0">
                  <c:v>FACEBOOK</c:v>
                </c:pt>
                <c:pt idx="1">
                  <c:v>TWITTER</c:v>
                </c:pt>
                <c:pt idx="2">
                  <c:v>PINTEREST</c:v>
                </c:pt>
                <c:pt idx="3">
                  <c:v>LINKEDIN</c:v>
                </c:pt>
                <c:pt idx="4">
                  <c:v>INSTAGRAM</c:v>
                </c:pt>
              </c:strCache>
            </c:strRef>
          </c:cat>
          <c:val>
            <c:numRef>
              <c:f>Sheet1!$B$2:$B$6</c:f>
              <c:numCache>
                <c:formatCode>General</c:formatCode>
                <c:ptCount val="5"/>
                <c:pt idx="0">
                  <c:v>80000.0</c:v>
                </c:pt>
                <c:pt idx="1">
                  <c:v>67000.0</c:v>
                </c:pt>
                <c:pt idx="2">
                  <c:v>49000.0</c:v>
                </c:pt>
                <c:pt idx="3">
                  <c:v>42000.0</c:v>
                </c:pt>
                <c:pt idx="4">
                  <c:v>35000.0</c:v>
                </c:pt>
              </c:numCache>
            </c:numRef>
          </c:val>
        </c:ser>
        <c:dLbls>
          <c:showLegendKey val="0"/>
          <c:showVal val="0"/>
          <c:showCatName val="0"/>
          <c:showSerName val="0"/>
          <c:showPercent val="0"/>
          <c:showBubbleSize val="0"/>
        </c:dLbls>
        <c:gapWidth val="219"/>
        <c:overlap val="-27"/>
        <c:axId val="-2094193424"/>
        <c:axId val="-2094191776"/>
      </c:barChart>
      <c:catAx>
        <c:axId val="-2094193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0" i="0" u="none" strike="noStrike" kern="1200" spc="300" baseline="0">
                <a:solidFill>
                  <a:schemeClr val="tx2"/>
                </a:solidFill>
                <a:latin typeface="Montserrat" charset="0"/>
                <a:ea typeface="Montserrat" charset="0"/>
                <a:cs typeface="Montserrat" charset="0"/>
              </a:defRPr>
            </a:pPr>
            <a:endParaRPr lang="en-US"/>
          </a:p>
        </c:txPr>
        <c:crossAx val="-2094191776"/>
        <c:crosses val="autoZero"/>
        <c:auto val="1"/>
        <c:lblAlgn val="ctr"/>
        <c:lblOffset val="100"/>
        <c:noMultiLvlLbl val="0"/>
      </c:catAx>
      <c:valAx>
        <c:axId val="-2094191776"/>
        <c:scaling>
          <c:orientation val="minMax"/>
          <c:max val="100000.0"/>
        </c:scaling>
        <c:delete val="0"/>
        <c:axPos val="l"/>
        <c:majorGridlines>
          <c:spPr>
            <a:ln w="9525" cap="flat" cmpd="sng" algn="ctr">
              <a:solidFill>
                <a:schemeClr val="bg1">
                  <a:lumMod val="95000"/>
                </a:schemeClr>
              </a:solidFill>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2400" b="1" i="0" u="none" strike="noStrike" kern="1200" baseline="0">
                <a:solidFill>
                  <a:schemeClr val="tx1"/>
                </a:solidFill>
                <a:latin typeface="Lato" charset="0"/>
                <a:ea typeface="Lato" charset="0"/>
                <a:cs typeface="Lato" charset="0"/>
              </a:defRPr>
            </a:pPr>
            <a:endParaRPr lang="en-US"/>
          </a:p>
        </c:txPr>
        <c:crossAx val="-2094193424"/>
        <c:crosses val="autoZero"/>
        <c:crossBetween val="between"/>
      </c:valAx>
      <c:spPr>
        <a:noFill/>
        <a:ln>
          <a:solidFill>
            <a:schemeClr val="bg1">
              <a:lumMod val="95000"/>
            </a:schemeClr>
          </a:solid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b="0" i="0">
                <a:latin typeface="Lato Light" charset="0"/>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b="0" i="0">
                <a:latin typeface="Lato Light" charset="0"/>
              </a:defRPr>
            </a:lvl1pPr>
          </a:lstStyle>
          <a:p>
            <a:fld id="{EFC10EE1-B198-C942-8235-326C972CBB30}" type="datetimeFigureOut">
              <a:rPr lang="en-US" smtClean="0"/>
              <a:pPr/>
              <a:t>10/31/16</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b="0" i="0">
                <a:latin typeface="Lato Light" charset="0"/>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b="0" i="0">
                <a:latin typeface="Lato Light" charset="0"/>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b="0" i="0" kern="1200">
        <a:solidFill>
          <a:schemeClr val="tx1"/>
        </a:solidFill>
        <a:latin typeface="Lato Light" charset="0"/>
        <a:ea typeface="+mn-ea"/>
        <a:cs typeface="+mn-cs"/>
      </a:defRPr>
    </a:lvl1pPr>
    <a:lvl2pPr marL="914217" algn="l" defTabSz="914217" rtl="0" eaLnBrk="1" latinLnBrk="0" hangingPunct="1">
      <a:defRPr sz="2400" b="0" i="0" kern="1200">
        <a:solidFill>
          <a:schemeClr val="tx1"/>
        </a:solidFill>
        <a:latin typeface="Lato Light" charset="0"/>
        <a:ea typeface="+mn-ea"/>
        <a:cs typeface="+mn-cs"/>
      </a:defRPr>
    </a:lvl2pPr>
    <a:lvl3pPr marL="1828434" algn="l" defTabSz="914217" rtl="0" eaLnBrk="1" latinLnBrk="0" hangingPunct="1">
      <a:defRPr sz="2400" b="0" i="0" kern="1200">
        <a:solidFill>
          <a:schemeClr val="tx1"/>
        </a:solidFill>
        <a:latin typeface="Lato Light" charset="0"/>
        <a:ea typeface="+mn-ea"/>
        <a:cs typeface="+mn-cs"/>
      </a:defRPr>
    </a:lvl3pPr>
    <a:lvl4pPr marL="2742651" algn="l" defTabSz="914217" rtl="0" eaLnBrk="1" latinLnBrk="0" hangingPunct="1">
      <a:defRPr sz="2400" b="0" i="0" kern="1200">
        <a:solidFill>
          <a:schemeClr val="tx1"/>
        </a:solidFill>
        <a:latin typeface="Lato Light" charset="0"/>
        <a:ea typeface="+mn-ea"/>
        <a:cs typeface="+mn-cs"/>
      </a:defRPr>
    </a:lvl4pPr>
    <a:lvl5pPr marL="3656868" algn="l" defTabSz="914217" rtl="0" eaLnBrk="1" latinLnBrk="0" hangingPunct="1">
      <a:defRPr sz="2400" b="0" i="0" kern="1200">
        <a:solidFill>
          <a:schemeClr val="tx1"/>
        </a:solidFill>
        <a:latin typeface="Lato Light" charset="0"/>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89425" y="-11796713"/>
            <a:ext cx="22153563" cy="12465051"/>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57825" cy="408622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636337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86</a:t>
            </a:fld>
            <a:endParaRPr lang="en-US" dirty="0"/>
          </a:p>
        </p:txBody>
      </p:sp>
    </p:spTree>
    <p:extLst>
      <p:ext uri="{BB962C8B-B14F-4D97-AF65-F5344CB8AC3E}">
        <p14:creationId xmlns:p14="http://schemas.microsoft.com/office/powerpoint/2010/main" val="11544190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87</a:t>
            </a:fld>
            <a:endParaRPr lang="en-US" dirty="0"/>
          </a:p>
        </p:txBody>
      </p:sp>
    </p:spTree>
    <p:extLst>
      <p:ext uri="{BB962C8B-B14F-4D97-AF65-F5344CB8AC3E}">
        <p14:creationId xmlns:p14="http://schemas.microsoft.com/office/powerpoint/2010/main" val="17700203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88</a:t>
            </a:fld>
            <a:endParaRPr lang="en-US" dirty="0"/>
          </a:p>
        </p:txBody>
      </p:sp>
    </p:spTree>
    <p:extLst>
      <p:ext uri="{BB962C8B-B14F-4D97-AF65-F5344CB8AC3E}">
        <p14:creationId xmlns:p14="http://schemas.microsoft.com/office/powerpoint/2010/main" val="17414211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89</a:t>
            </a:fld>
            <a:endParaRPr lang="en-US" dirty="0"/>
          </a:p>
        </p:txBody>
      </p:sp>
    </p:spTree>
    <p:extLst>
      <p:ext uri="{BB962C8B-B14F-4D97-AF65-F5344CB8AC3E}">
        <p14:creationId xmlns:p14="http://schemas.microsoft.com/office/powerpoint/2010/main" val="15497349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90</a:t>
            </a:fld>
            <a:endParaRPr lang="en-US" dirty="0"/>
          </a:p>
        </p:txBody>
      </p:sp>
    </p:spTree>
    <p:extLst>
      <p:ext uri="{BB962C8B-B14F-4D97-AF65-F5344CB8AC3E}">
        <p14:creationId xmlns:p14="http://schemas.microsoft.com/office/powerpoint/2010/main" val="31488411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91</a:t>
            </a:fld>
            <a:endParaRPr lang="en-US" dirty="0"/>
          </a:p>
        </p:txBody>
      </p:sp>
    </p:spTree>
    <p:extLst>
      <p:ext uri="{BB962C8B-B14F-4D97-AF65-F5344CB8AC3E}">
        <p14:creationId xmlns:p14="http://schemas.microsoft.com/office/powerpoint/2010/main" val="1910983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107</a:t>
            </a:fld>
            <a:endParaRPr lang="en-US" dirty="0"/>
          </a:p>
        </p:txBody>
      </p:sp>
    </p:spTree>
    <p:extLst>
      <p:ext uri="{BB962C8B-B14F-4D97-AF65-F5344CB8AC3E}">
        <p14:creationId xmlns:p14="http://schemas.microsoft.com/office/powerpoint/2010/main" val="5114894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22</a:t>
            </a:fld>
            <a:endParaRPr lang="en-US" dirty="0"/>
          </a:p>
        </p:txBody>
      </p:sp>
    </p:spTree>
    <p:extLst>
      <p:ext uri="{BB962C8B-B14F-4D97-AF65-F5344CB8AC3E}">
        <p14:creationId xmlns:p14="http://schemas.microsoft.com/office/powerpoint/2010/main" val="4978754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23</a:t>
            </a:fld>
            <a:endParaRPr lang="en-US" dirty="0"/>
          </a:p>
        </p:txBody>
      </p:sp>
    </p:spTree>
    <p:extLst>
      <p:ext uri="{BB962C8B-B14F-4D97-AF65-F5344CB8AC3E}">
        <p14:creationId xmlns:p14="http://schemas.microsoft.com/office/powerpoint/2010/main" val="19664122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37</a:t>
            </a:fld>
            <a:endParaRPr lang="en-US" dirty="0"/>
          </a:p>
        </p:txBody>
      </p:sp>
    </p:spTree>
    <p:extLst>
      <p:ext uri="{BB962C8B-B14F-4D97-AF65-F5344CB8AC3E}">
        <p14:creationId xmlns:p14="http://schemas.microsoft.com/office/powerpoint/2010/main" val="8076465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38</a:t>
            </a:fld>
            <a:endParaRPr lang="en-US" dirty="0"/>
          </a:p>
        </p:txBody>
      </p:sp>
    </p:spTree>
    <p:extLst>
      <p:ext uri="{BB962C8B-B14F-4D97-AF65-F5344CB8AC3E}">
        <p14:creationId xmlns:p14="http://schemas.microsoft.com/office/powerpoint/2010/main" val="16533089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43</a:t>
            </a:fld>
            <a:endParaRPr lang="en-US" dirty="0"/>
          </a:p>
        </p:txBody>
      </p:sp>
    </p:spTree>
    <p:extLst>
      <p:ext uri="{BB962C8B-B14F-4D97-AF65-F5344CB8AC3E}">
        <p14:creationId xmlns:p14="http://schemas.microsoft.com/office/powerpoint/2010/main" val="18927069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76</a:t>
            </a:fld>
            <a:endParaRPr lang="en-US" dirty="0"/>
          </a:p>
        </p:txBody>
      </p:sp>
    </p:spTree>
    <p:extLst>
      <p:ext uri="{BB962C8B-B14F-4D97-AF65-F5344CB8AC3E}">
        <p14:creationId xmlns:p14="http://schemas.microsoft.com/office/powerpoint/2010/main" val="5016504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83</a:t>
            </a:fld>
            <a:endParaRPr lang="en-US" dirty="0"/>
          </a:p>
        </p:txBody>
      </p:sp>
    </p:spTree>
    <p:extLst>
      <p:ext uri="{BB962C8B-B14F-4D97-AF65-F5344CB8AC3E}">
        <p14:creationId xmlns:p14="http://schemas.microsoft.com/office/powerpoint/2010/main" val="99754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85</a:t>
            </a:fld>
            <a:endParaRPr lang="en-US" dirty="0"/>
          </a:p>
        </p:txBody>
      </p:sp>
    </p:spTree>
    <p:extLst>
      <p:ext uri="{BB962C8B-B14F-4D97-AF65-F5344CB8AC3E}">
        <p14:creationId xmlns:p14="http://schemas.microsoft.com/office/powerpoint/2010/main" val="15565351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DEFAULT-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9736512"/>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9_Portfolio ">
    <p:spTree>
      <p:nvGrpSpPr>
        <p:cNvPr id="1" name=""/>
        <p:cNvGrpSpPr/>
        <p:nvPr/>
      </p:nvGrpSpPr>
      <p:grpSpPr>
        <a:xfrm>
          <a:off x="0" y="0"/>
          <a:ext cx="0" cy="0"/>
          <a:chOff x="0" y="0"/>
          <a:chExt cx="0" cy="0"/>
        </a:xfrm>
      </p:grpSpPr>
      <p:sp>
        <p:nvSpPr>
          <p:cNvPr id="8" name="Picture Placeholder 13"/>
          <p:cNvSpPr>
            <a:spLocks noGrp="1"/>
          </p:cNvSpPr>
          <p:nvPr>
            <p:ph type="pic" sz="quarter" idx="14"/>
          </p:nvPr>
        </p:nvSpPr>
        <p:spPr>
          <a:xfrm>
            <a:off x="0" y="-1"/>
            <a:ext cx="24377650" cy="6467707"/>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400838098"/>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0_Portfolio ">
    <p:spTree>
      <p:nvGrpSpPr>
        <p:cNvPr id="1" name=""/>
        <p:cNvGrpSpPr/>
        <p:nvPr/>
      </p:nvGrpSpPr>
      <p:grpSpPr>
        <a:xfrm>
          <a:off x="0" y="0"/>
          <a:ext cx="0" cy="0"/>
          <a:chOff x="0" y="0"/>
          <a:chExt cx="0" cy="0"/>
        </a:xfrm>
      </p:grpSpPr>
      <p:sp>
        <p:nvSpPr>
          <p:cNvPr id="8" name="Picture Placeholder 13"/>
          <p:cNvSpPr>
            <a:spLocks noGrp="1"/>
          </p:cNvSpPr>
          <p:nvPr>
            <p:ph type="pic" sz="quarter" idx="14"/>
          </p:nvPr>
        </p:nvSpPr>
        <p:spPr>
          <a:xfrm>
            <a:off x="0" y="-1"/>
            <a:ext cx="24377650" cy="7961972"/>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913024822"/>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Portfolio ">
    <p:spTree>
      <p:nvGrpSpPr>
        <p:cNvPr id="1" name=""/>
        <p:cNvGrpSpPr/>
        <p:nvPr/>
      </p:nvGrpSpPr>
      <p:grpSpPr>
        <a:xfrm>
          <a:off x="0" y="0"/>
          <a:ext cx="0" cy="0"/>
          <a:chOff x="0" y="0"/>
          <a:chExt cx="0" cy="0"/>
        </a:xfrm>
      </p:grpSpPr>
      <p:sp>
        <p:nvSpPr>
          <p:cNvPr id="9" name="Picture Placeholder 13"/>
          <p:cNvSpPr>
            <a:spLocks noGrp="1"/>
          </p:cNvSpPr>
          <p:nvPr>
            <p:ph type="pic" sz="quarter" idx="15"/>
          </p:nvPr>
        </p:nvSpPr>
        <p:spPr>
          <a:xfrm>
            <a:off x="8296507" y="0"/>
            <a:ext cx="7828156" cy="13716000"/>
          </a:xfr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62697162"/>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8_Portfolio ">
    <p:spTree>
      <p:nvGrpSpPr>
        <p:cNvPr id="1" name=""/>
        <p:cNvGrpSpPr/>
        <p:nvPr/>
      </p:nvGrpSpPr>
      <p:grpSpPr>
        <a:xfrm>
          <a:off x="0" y="0"/>
          <a:ext cx="0" cy="0"/>
          <a:chOff x="0" y="0"/>
          <a:chExt cx="0" cy="0"/>
        </a:xfrm>
      </p:grpSpPr>
      <p:sp>
        <p:nvSpPr>
          <p:cNvPr id="5" name="Picture Placeholder 13"/>
          <p:cNvSpPr>
            <a:spLocks noGrp="1"/>
          </p:cNvSpPr>
          <p:nvPr>
            <p:ph type="pic" sz="quarter" idx="15"/>
          </p:nvPr>
        </p:nvSpPr>
        <p:spPr>
          <a:xfrm>
            <a:off x="-1" y="0"/>
            <a:ext cx="9790771" cy="13716000"/>
          </a:xfr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813952537"/>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Portfolio ">
    <p:spTree>
      <p:nvGrpSpPr>
        <p:cNvPr id="1" name=""/>
        <p:cNvGrpSpPr/>
        <p:nvPr/>
      </p:nvGrpSpPr>
      <p:grpSpPr>
        <a:xfrm>
          <a:off x="0" y="0"/>
          <a:ext cx="0" cy="0"/>
          <a:chOff x="0" y="0"/>
          <a:chExt cx="0" cy="0"/>
        </a:xfrm>
      </p:grpSpPr>
      <p:sp>
        <p:nvSpPr>
          <p:cNvPr id="5" name="Picture Placeholder 13"/>
          <p:cNvSpPr>
            <a:spLocks noGrp="1"/>
          </p:cNvSpPr>
          <p:nvPr>
            <p:ph type="pic" sz="quarter" idx="15"/>
          </p:nvPr>
        </p:nvSpPr>
        <p:spPr>
          <a:xfrm>
            <a:off x="-1" y="0"/>
            <a:ext cx="11980986" cy="13716000"/>
          </a:xfr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25070849"/>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_Portfolio ">
    <p:spTree>
      <p:nvGrpSpPr>
        <p:cNvPr id="1" name=""/>
        <p:cNvGrpSpPr/>
        <p:nvPr/>
      </p:nvGrpSpPr>
      <p:grpSpPr>
        <a:xfrm>
          <a:off x="0" y="0"/>
          <a:ext cx="0" cy="0"/>
          <a:chOff x="0" y="0"/>
          <a:chExt cx="0" cy="0"/>
        </a:xfrm>
      </p:grpSpPr>
      <p:sp>
        <p:nvSpPr>
          <p:cNvPr id="6" name="Picture Placeholder 5"/>
          <p:cNvSpPr>
            <a:spLocks noGrp="1"/>
          </p:cNvSpPr>
          <p:nvPr>
            <p:ph type="pic" sz="quarter" idx="15"/>
          </p:nvPr>
        </p:nvSpPr>
        <p:spPr>
          <a:xfrm>
            <a:off x="14513989" y="2877010"/>
            <a:ext cx="8642863" cy="7605136"/>
          </a:xfrm>
          <a:custGeom>
            <a:avLst/>
            <a:gdLst>
              <a:gd name="connsiteX0" fmla="*/ 3802416 w 8642863"/>
              <a:gd name="connsiteY0" fmla="*/ 0 h 7605136"/>
              <a:gd name="connsiteX1" fmla="*/ 8642863 w 8642863"/>
              <a:gd name="connsiteY1" fmla="*/ 0 h 7605136"/>
              <a:gd name="connsiteX2" fmla="*/ 4840447 w 8642863"/>
              <a:gd name="connsiteY2" fmla="*/ 7605136 h 7605136"/>
              <a:gd name="connsiteX3" fmla="*/ 0 w 8642863"/>
              <a:gd name="connsiteY3" fmla="*/ 7605136 h 7605136"/>
            </a:gdLst>
            <a:ahLst/>
            <a:cxnLst>
              <a:cxn ang="0">
                <a:pos x="connsiteX0" y="connsiteY0"/>
              </a:cxn>
              <a:cxn ang="0">
                <a:pos x="connsiteX1" y="connsiteY1"/>
              </a:cxn>
              <a:cxn ang="0">
                <a:pos x="connsiteX2" y="connsiteY2"/>
              </a:cxn>
              <a:cxn ang="0">
                <a:pos x="connsiteX3" y="connsiteY3"/>
              </a:cxn>
            </a:cxnLst>
            <a:rect l="l" t="t" r="r" b="b"/>
            <a:pathLst>
              <a:path w="8642863" h="7605136">
                <a:moveTo>
                  <a:pt x="3802416" y="0"/>
                </a:moveTo>
                <a:lnTo>
                  <a:pt x="8642863" y="0"/>
                </a:lnTo>
                <a:lnTo>
                  <a:pt x="4840447" y="7605136"/>
                </a:lnTo>
                <a:lnTo>
                  <a:pt x="0" y="7605136"/>
                </a:lnTo>
                <a:close/>
              </a:path>
            </a:pathLst>
          </a:custGeom>
          <a:effectLst/>
        </p:spPr>
        <p:txBody>
          <a:bodyPr wrap="square">
            <a:no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7"/>
          <p:cNvSpPr>
            <a:spLocks noGrp="1"/>
          </p:cNvSpPr>
          <p:nvPr>
            <p:ph type="pic" sz="quarter" idx="16"/>
          </p:nvPr>
        </p:nvSpPr>
        <p:spPr>
          <a:xfrm>
            <a:off x="8696257" y="2877010"/>
            <a:ext cx="8642863" cy="7605136"/>
          </a:xfrm>
          <a:custGeom>
            <a:avLst/>
            <a:gdLst>
              <a:gd name="connsiteX0" fmla="*/ 3802416 w 8642863"/>
              <a:gd name="connsiteY0" fmla="*/ 0 h 7605136"/>
              <a:gd name="connsiteX1" fmla="*/ 8642863 w 8642863"/>
              <a:gd name="connsiteY1" fmla="*/ 0 h 7605136"/>
              <a:gd name="connsiteX2" fmla="*/ 4840447 w 8642863"/>
              <a:gd name="connsiteY2" fmla="*/ 7605136 h 7605136"/>
              <a:gd name="connsiteX3" fmla="*/ 0 w 8642863"/>
              <a:gd name="connsiteY3" fmla="*/ 7605136 h 7605136"/>
            </a:gdLst>
            <a:ahLst/>
            <a:cxnLst>
              <a:cxn ang="0">
                <a:pos x="connsiteX0" y="connsiteY0"/>
              </a:cxn>
              <a:cxn ang="0">
                <a:pos x="connsiteX1" y="connsiteY1"/>
              </a:cxn>
              <a:cxn ang="0">
                <a:pos x="connsiteX2" y="connsiteY2"/>
              </a:cxn>
              <a:cxn ang="0">
                <a:pos x="connsiteX3" y="connsiteY3"/>
              </a:cxn>
            </a:cxnLst>
            <a:rect l="l" t="t" r="r" b="b"/>
            <a:pathLst>
              <a:path w="8642863" h="7605136">
                <a:moveTo>
                  <a:pt x="3802416" y="0"/>
                </a:moveTo>
                <a:lnTo>
                  <a:pt x="8642863" y="0"/>
                </a:lnTo>
                <a:lnTo>
                  <a:pt x="4840447" y="7605136"/>
                </a:lnTo>
                <a:lnTo>
                  <a:pt x="0" y="7605136"/>
                </a:lnTo>
                <a:close/>
              </a:path>
            </a:pathLst>
          </a:custGeom>
          <a:effectLst/>
        </p:spPr>
        <p:txBody>
          <a:bodyPr wrap="square">
            <a:no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48298570"/>
      </p:ext>
    </p:extLst>
  </p:cSld>
  <p:clrMapOvr>
    <a:masterClrMapping/>
  </p:clrMapOvr>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_Portfolio ">
    <p:spTree>
      <p:nvGrpSpPr>
        <p:cNvPr id="1" name=""/>
        <p:cNvGrpSpPr/>
        <p:nvPr/>
      </p:nvGrpSpPr>
      <p:grpSpPr>
        <a:xfrm>
          <a:off x="0" y="0"/>
          <a:ext cx="0" cy="0"/>
          <a:chOff x="0" y="0"/>
          <a:chExt cx="0" cy="0"/>
        </a:xfrm>
      </p:grpSpPr>
      <p:sp>
        <p:nvSpPr>
          <p:cNvPr id="14" name="Picture Placeholder 13"/>
          <p:cNvSpPr>
            <a:spLocks noGrp="1"/>
          </p:cNvSpPr>
          <p:nvPr>
            <p:ph type="pic" sz="quarter" idx="15"/>
          </p:nvPr>
        </p:nvSpPr>
        <p:spPr>
          <a:xfrm>
            <a:off x="1772614" y="387065"/>
            <a:ext cx="11834662" cy="12122981"/>
          </a:xfrm>
          <a:custGeom>
            <a:avLst/>
            <a:gdLst>
              <a:gd name="connsiteX0" fmla="*/ 11834662 w 11834662"/>
              <a:gd name="connsiteY0" fmla="*/ 6152290 h 12122981"/>
              <a:gd name="connsiteX1" fmla="*/ 11834662 w 11834662"/>
              <a:gd name="connsiteY1" fmla="*/ 12122981 h 12122981"/>
              <a:gd name="connsiteX2" fmla="*/ 6687515 w 11834662"/>
              <a:gd name="connsiteY2" fmla="*/ 12122981 h 12122981"/>
              <a:gd name="connsiteX3" fmla="*/ 8405662 w 11834662"/>
              <a:gd name="connsiteY3" fmla="*/ 3166944 h 12122981"/>
              <a:gd name="connsiteX4" fmla="*/ 8405662 w 11834662"/>
              <a:gd name="connsiteY4" fmla="*/ 9137635 h 12122981"/>
              <a:gd name="connsiteX5" fmla="*/ 3258514 w 11834662"/>
              <a:gd name="connsiteY5" fmla="*/ 9137635 h 12122981"/>
              <a:gd name="connsiteX6" fmla="*/ 5147148 w 11834662"/>
              <a:gd name="connsiteY6" fmla="*/ 0 h 12122981"/>
              <a:gd name="connsiteX7" fmla="*/ 5147148 w 11834662"/>
              <a:gd name="connsiteY7" fmla="*/ 5970692 h 12122981"/>
              <a:gd name="connsiteX8" fmla="*/ 0 w 11834662"/>
              <a:gd name="connsiteY8" fmla="*/ 5970692 h 12122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34662" h="12122981">
                <a:moveTo>
                  <a:pt x="11834662" y="6152290"/>
                </a:moveTo>
                <a:lnTo>
                  <a:pt x="11834662" y="12122981"/>
                </a:lnTo>
                <a:lnTo>
                  <a:pt x="6687515" y="12122981"/>
                </a:lnTo>
                <a:close/>
                <a:moveTo>
                  <a:pt x="8405662" y="3166944"/>
                </a:moveTo>
                <a:lnTo>
                  <a:pt x="8405662" y="9137635"/>
                </a:lnTo>
                <a:lnTo>
                  <a:pt x="3258514" y="9137635"/>
                </a:lnTo>
                <a:close/>
                <a:moveTo>
                  <a:pt x="5147148" y="0"/>
                </a:moveTo>
                <a:lnTo>
                  <a:pt x="5147148" y="5970692"/>
                </a:lnTo>
                <a:lnTo>
                  <a:pt x="0" y="5970692"/>
                </a:lnTo>
                <a:close/>
              </a:path>
            </a:pathLst>
          </a:custGeom>
          <a:effectLst/>
        </p:spPr>
        <p:txBody>
          <a:bodyPr wrap="square">
            <a:no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09219790"/>
      </p:ext>
    </p:extLst>
  </p:cSld>
  <p:clrMapOvr>
    <a:masterClrMapping/>
  </p:clrMapOvr>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_Portfolio ">
    <p:spTree>
      <p:nvGrpSpPr>
        <p:cNvPr id="1" name=""/>
        <p:cNvGrpSpPr/>
        <p:nvPr/>
      </p:nvGrpSpPr>
      <p:grpSpPr>
        <a:xfrm>
          <a:off x="0" y="0"/>
          <a:ext cx="0" cy="0"/>
          <a:chOff x="0" y="0"/>
          <a:chExt cx="0" cy="0"/>
        </a:xfrm>
      </p:grpSpPr>
      <p:sp>
        <p:nvSpPr>
          <p:cNvPr id="7" name="Picture Placeholder 13"/>
          <p:cNvSpPr>
            <a:spLocks noGrp="1"/>
          </p:cNvSpPr>
          <p:nvPr>
            <p:ph type="pic" sz="quarter" idx="15"/>
          </p:nvPr>
        </p:nvSpPr>
        <p:spPr>
          <a:xfrm>
            <a:off x="1866504" y="2137585"/>
            <a:ext cx="9440832" cy="9440832"/>
          </a:xfr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09578965"/>
      </p:ext>
    </p:extLst>
  </p:cSld>
  <p:clrMapOvr>
    <a:masterClrMapping/>
  </p:clrMapOvr>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reak Example 5">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0" y="0"/>
            <a:ext cx="11396546" cy="13716000"/>
          </a:xfrm>
          <a:custGeom>
            <a:avLst/>
            <a:gdLst>
              <a:gd name="connsiteX0" fmla="*/ 0 w 11396546"/>
              <a:gd name="connsiteY0" fmla="*/ 0 h 13716000"/>
              <a:gd name="connsiteX1" fmla="*/ 1392115 w 11396546"/>
              <a:gd name="connsiteY1" fmla="*/ 0 h 13716000"/>
              <a:gd name="connsiteX2" fmla="*/ 4183938 w 11396546"/>
              <a:gd name="connsiteY2" fmla="*/ 0 h 13716000"/>
              <a:gd name="connsiteX3" fmla="*/ 11396546 w 11396546"/>
              <a:gd name="connsiteY3" fmla="*/ 13715998 h 13716000"/>
              <a:gd name="connsiteX4" fmla="*/ 11396546 w 11396546"/>
              <a:gd name="connsiteY4" fmla="*/ 13716000 h 13716000"/>
              <a:gd name="connsiteX5" fmla="*/ 6394330 w 11396546"/>
              <a:gd name="connsiteY5" fmla="*/ 13716000 h 13716000"/>
              <a:gd name="connsiteX6" fmla="*/ 6326018 w 11396546"/>
              <a:gd name="connsiteY6" fmla="*/ 13716000 h 13716000"/>
              <a:gd name="connsiteX7" fmla="*/ 0 w 11396546"/>
              <a:gd name="connsiteY7"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96546" h="13716000">
                <a:moveTo>
                  <a:pt x="0" y="0"/>
                </a:moveTo>
                <a:lnTo>
                  <a:pt x="1392115" y="0"/>
                </a:lnTo>
                <a:lnTo>
                  <a:pt x="4183938" y="0"/>
                </a:lnTo>
                <a:lnTo>
                  <a:pt x="11396546" y="13715998"/>
                </a:lnTo>
                <a:lnTo>
                  <a:pt x="11396546" y="13716000"/>
                </a:lnTo>
                <a:lnTo>
                  <a:pt x="6394330" y="13716000"/>
                </a:lnTo>
                <a:lnTo>
                  <a:pt x="6326018" y="13716000"/>
                </a:lnTo>
                <a:lnTo>
                  <a:pt x="0" y="13716000"/>
                </a:ln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0"/>
          <p:cNvSpPr>
            <a:spLocks noGrp="1"/>
          </p:cNvSpPr>
          <p:nvPr>
            <p:ph type="pic" sz="quarter" idx="15"/>
          </p:nvPr>
        </p:nvSpPr>
        <p:spPr>
          <a:xfrm>
            <a:off x="4617688" y="0"/>
            <a:ext cx="15153966" cy="13716000"/>
          </a:xfrm>
          <a:custGeom>
            <a:avLst/>
            <a:gdLst>
              <a:gd name="connsiteX0" fmla="*/ 0 w 15153966"/>
              <a:gd name="connsiteY0" fmla="*/ 0 h 13716000"/>
              <a:gd name="connsiteX1" fmla="*/ 7955809 w 15153966"/>
              <a:gd name="connsiteY1" fmla="*/ 0 h 13716000"/>
              <a:gd name="connsiteX2" fmla="*/ 15153966 w 15153966"/>
              <a:gd name="connsiteY2" fmla="*/ 13716000 h 13716000"/>
              <a:gd name="connsiteX3" fmla="*/ 7186464 w 15153966"/>
              <a:gd name="connsiteY3" fmla="*/ 13716000 h 13716000"/>
              <a:gd name="connsiteX4" fmla="*/ 0 w 15153966"/>
              <a:gd name="connsiteY4" fmla="*/ 22281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3966" h="13716000">
                <a:moveTo>
                  <a:pt x="0" y="0"/>
                </a:moveTo>
                <a:lnTo>
                  <a:pt x="7955809" y="0"/>
                </a:lnTo>
                <a:lnTo>
                  <a:pt x="15153966" y="13716000"/>
                </a:lnTo>
                <a:lnTo>
                  <a:pt x="7186464" y="13716000"/>
                </a:lnTo>
                <a:lnTo>
                  <a:pt x="0" y="22281"/>
                </a:ln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442945151"/>
      </p:ext>
    </p:extLst>
  </p:cSld>
  <p:clrMapOvr>
    <a:masterClrMapping/>
  </p:clrMapOv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eview">
    <p:spTree>
      <p:nvGrpSpPr>
        <p:cNvPr id="1" name=""/>
        <p:cNvGrpSpPr/>
        <p:nvPr/>
      </p:nvGrpSpPr>
      <p:grpSpPr>
        <a:xfrm>
          <a:off x="0" y="0"/>
          <a:ext cx="0" cy="0"/>
          <a:chOff x="0" y="0"/>
          <a:chExt cx="0" cy="0"/>
        </a:xfrm>
      </p:grpSpPr>
      <p:sp>
        <p:nvSpPr>
          <p:cNvPr id="13" name="Picture Placeholder 13"/>
          <p:cNvSpPr>
            <a:spLocks noGrp="1"/>
          </p:cNvSpPr>
          <p:nvPr>
            <p:ph type="pic" sz="quarter" idx="19"/>
          </p:nvPr>
        </p:nvSpPr>
        <p:spPr>
          <a:xfrm>
            <a:off x="10206042" y="1527718"/>
            <a:ext cx="3992136" cy="3992136"/>
          </a:xfrm>
          <a:prstGeom prst="ellipse">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4" name="Picture Placeholder 13"/>
          <p:cNvSpPr>
            <a:spLocks noGrp="1"/>
          </p:cNvSpPr>
          <p:nvPr>
            <p:ph type="pic" sz="quarter" idx="20"/>
          </p:nvPr>
        </p:nvSpPr>
        <p:spPr>
          <a:xfrm>
            <a:off x="18357233" y="1527718"/>
            <a:ext cx="3992136" cy="3992136"/>
          </a:xfrm>
          <a:prstGeom prst="ellipse">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5" name="Picture Placeholder 13"/>
          <p:cNvSpPr>
            <a:spLocks noGrp="1"/>
          </p:cNvSpPr>
          <p:nvPr>
            <p:ph type="pic" sz="quarter" idx="21"/>
          </p:nvPr>
        </p:nvSpPr>
        <p:spPr>
          <a:xfrm>
            <a:off x="2063868" y="1527718"/>
            <a:ext cx="3992136" cy="3992136"/>
          </a:xfrm>
          <a:prstGeom prst="ellipse">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598515801"/>
      </p:ext>
    </p:extLst>
  </p:cSld>
  <p:clrMapOvr>
    <a:masterClrMapping/>
  </p:clrMapOv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General Slide">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xfrm>
            <a:off x="6110867" y="0"/>
            <a:ext cx="18266783" cy="13716000"/>
          </a:xfrm>
          <a:custGeom>
            <a:avLst/>
            <a:gdLst>
              <a:gd name="connsiteX0" fmla="*/ 0 w 18266783"/>
              <a:gd name="connsiteY0" fmla="*/ 0 h 13716000"/>
              <a:gd name="connsiteX1" fmla="*/ 8017727 w 18266783"/>
              <a:gd name="connsiteY1" fmla="*/ 0 h 13716000"/>
              <a:gd name="connsiteX2" fmla="*/ 8127220 w 18266783"/>
              <a:gd name="connsiteY2" fmla="*/ 0 h 13716000"/>
              <a:gd name="connsiteX3" fmla="*/ 18266783 w 18266783"/>
              <a:gd name="connsiteY3" fmla="*/ 0 h 13716000"/>
              <a:gd name="connsiteX4" fmla="*/ 18266783 w 18266783"/>
              <a:gd name="connsiteY4" fmla="*/ 13716000 h 13716000"/>
              <a:gd name="connsiteX5" fmla="*/ 16035453 w 18266783"/>
              <a:gd name="connsiteY5" fmla="*/ 13716000 h 13716000"/>
              <a:gd name="connsiteX6" fmla="*/ 8017727 w 18266783"/>
              <a:gd name="connsiteY6" fmla="*/ 13716000 h 13716000"/>
              <a:gd name="connsiteX7" fmla="*/ 7908234 w 18266783"/>
              <a:gd name="connsiteY7"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66783" h="13716000">
                <a:moveTo>
                  <a:pt x="0" y="0"/>
                </a:moveTo>
                <a:lnTo>
                  <a:pt x="8017727" y="0"/>
                </a:lnTo>
                <a:lnTo>
                  <a:pt x="8127220" y="0"/>
                </a:lnTo>
                <a:lnTo>
                  <a:pt x="18266783" y="0"/>
                </a:lnTo>
                <a:lnTo>
                  <a:pt x="18266783" y="13716000"/>
                </a:lnTo>
                <a:lnTo>
                  <a:pt x="16035453" y="13716000"/>
                </a:lnTo>
                <a:lnTo>
                  <a:pt x="8017727" y="13716000"/>
                </a:lnTo>
                <a:lnTo>
                  <a:pt x="7908234" y="13716000"/>
                </a:ln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126952270"/>
      </p:ext>
    </p:extLst>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Review">
    <p:spTree>
      <p:nvGrpSpPr>
        <p:cNvPr id="1" name=""/>
        <p:cNvGrpSpPr/>
        <p:nvPr/>
      </p:nvGrpSpPr>
      <p:grpSpPr>
        <a:xfrm>
          <a:off x="0" y="0"/>
          <a:ext cx="0" cy="0"/>
          <a:chOff x="0" y="0"/>
          <a:chExt cx="0" cy="0"/>
        </a:xfrm>
      </p:grpSpPr>
      <p:sp>
        <p:nvSpPr>
          <p:cNvPr id="6" name="Picture Placeholder 13"/>
          <p:cNvSpPr>
            <a:spLocks noGrp="1"/>
          </p:cNvSpPr>
          <p:nvPr>
            <p:ph type="pic" sz="quarter" idx="20"/>
          </p:nvPr>
        </p:nvSpPr>
        <p:spPr>
          <a:xfrm>
            <a:off x="16250657" y="1527718"/>
            <a:ext cx="3992136" cy="3992136"/>
          </a:xfrm>
          <a:prstGeom prst="ellipse">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60334352"/>
      </p:ext>
    </p:extLst>
  </p:cSld>
  <p:clrMapOvr>
    <a:masterClrMapping/>
  </p:clrMapOvr>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Portfolio ">
    <p:spTree>
      <p:nvGrpSpPr>
        <p:cNvPr id="1" name=""/>
        <p:cNvGrpSpPr/>
        <p:nvPr/>
      </p:nvGrpSpPr>
      <p:grpSpPr>
        <a:xfrm>
          <a:off x="0" y="0"/>
          <a:ext cx="0" cy="0"/>
          <a:chOff x="0" y="0"/>
          <a:chExt cx="0" cy="0"/>
        </a:xfrm>
      </p:grpSpPr>
      <p:sp>
        <p:nvSpPr>
          <p:cNvPr id="12" name="Picture Placeholder 13"/>
          <p:cNvSpPr>
            <a:spLocks noGrp="1"/>
          </p:cNvSpPr>
          <p:nvPr>
            <p:ph type="pic" sz="quarter" idx="13"/>
          </p:nvPr>
        </p:nvSpPr>
        <p:spPr>
          <a:xfrm>
            <a:off x="16348772" y="3902927"/>
            <a:ext cx="8028878" cy="4705816"/>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3" name="Picture Placeholder 13"/>
          <p:cNvSpPr>
            <a:spLocks noGrp="1"/>
          </p:cNvSpPr>
          <p:nvPr>
            <p:ph type="pic" sz="quarter" idx="14"/>
          </p:nvPr>
        </p:nvSpPr>
        <p:spPr>
          <a:xfrm>
            <a:off x="8520615" y="3902927"/>
            <a:ext cx="7381024" cy="4705816"/>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4" name="Picture Placeholder 13"/>
          <p:cNvSpPr>
            <a:spLocks noGrp="1"/>
          </p:cNvSpPr>
          <p:nvPr>
            <p:ph type="pic" sz="quarter" idx="15"/>
          </p:nvPr>
        </p:nvSpPr>
        <p:spPr>
          <a:xfrm>
            <a:off x="0" y="3902927"/>
            <a:ext cx="8028878" cy="4705816"/>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637134559"/>
      </p:ext>
    </p:extLst>
  </p:cSld>
  <p:clrMapOvr>
    <a:masterClrMapping/>
  </p:clrMapOvr>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Portfolio ">
    <p:spTree>
      <p:nvGrpSpPr>
        <p:cNvPr id="1" name=""/>
        <p:cNvGrpSpPr/>
        <p:nvPr/>
      </p:nvGrpSpPr>
      <p:grpSpPr>
        <a:xfrm>
          <a:off x="0" y="0"/>
          <a:ext cx="0" cy="0"/>
          <a:chOff x="0" y="0"/>
          <a:chExt cx="0" cy="0"/>
        </a:xfrm>
      </p:grpSpPr>
      <p:sp>
        <p:nvSpPr>
          <p:cNvPr id="6" name="Picture Placeholder 13"/>
          <p:cNvSpPr>
            <a:spLocks noGrp="1"/>
          </p:cNvSpPr>
          <p:nvPr>
            <p:ph type="pic" sz="quarter" idx="13"/>
          </p:nvPr>
        </p:nvSpPr>
        <p:spPr>
          <a:xfrm>
            <a:off x="16347688" y="0"/>
            <a:ext cx="8029962"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02386817"/>
      </p:ext>
    </p:extLst>
  </p:cSld>
  <p:clrMapOvr>
    <a:masterClrMapping/>
  </p:clrMapOvr>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 Pictures Text">
    <p:spTree>
      <p:nvGrpSpPr>
        <p:cNvPr id="1" name=""/>
        <p:cNvGrpSpPr/>
        <p:nvPr/>
      </p:nvGrpSpPr>
      <p:grpSpPr>
        <a:xfrm>
          <a:off x="0" y="0"/>
          <a:ext cx="0" cy="0"/>
          <a:chOff x="0" y="0"/>
          <a:chExt cx="0" cy="0"/>
        </a:xfrm>
      </p:grpSpPr>
      <p:sp>
        <p:nvSpPr>
          <p:cNvPr id="13" name="Picture Placeholder 13"/>
          <p:cNvSpPr>
            <a:spLocks noGrp="1"/>
          </p:cNvSpPr>
          <p:nvPr>
            <p:ph type="pic" sz="quarter" idx="14"/>
          </p:nvPr>
        </p:nvSpPr>
        <p:spPr>
          <a:xfrm>
            <a:off x="0" y="-1"/>
            <a:ext cx="9144000" cy="6289289"/>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4" name="Picture Placeholder 13"/>
          <p:cNvSpPr>
            <a:spLocks noGrp="1"/>
          </p:cNvSpPr>
          <p:nvPr>
            <p:ph type="pic" sz="quarter" idx="15"/>
          </p:nvPr>
        </p:nvSpPr>
        <p:spPr>
          <a:xfrm>
            <a:off x="4754880" y="6646126"/>
            <a:ext cx="4389120" cy="7069874"/>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5" name="Picture Placeholder 13"/>
          <p:cNvSpPr>
            <a:spLocks noGrp="1"/>
          </p:cNvSpPr>
          <p:nvPr>
            <p:ph type="pic" sz="quarter" idx="16"/>
          </p:nvPr>
        </p:nvSpPr>
        <p:spPr>
          <a:xfrm>
            <a:off x="0" y="6646126"/>
            <a:ext cx="4389120" cy="7069874"/>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295105296"/>
      </p:ext>
    </p:extLst>
  </p:cSld>
  <p:clrMapOvr>
    <a:masterClrMapping/>
  </p:clrMapOvr>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3 Pictures Text">
    <p:spTree>
      <p:nvGrpSpPr>
        <p:cNvPr id="1" name=""/>
        <p:cNvGrpSpPr/>
        <p:nvPr/>
      </p:nvGrpSpPr>
      <p:grpSpPr>
        <a:xfrm>
          <a:off x="0" y="0"/>
          <a:ext cx="0" cy="0"/>
          <a:chOff x="0" y="0"/>
          <a:chExt cx="0" cy="0"/>
        </a:xfrm>
      </p:grpSpPr>
      <p:sp>
        <p:nvSpPr>
          <p:cNvPr id="9" name="Picture Placeholder 13"/>
          <p:cNvSpPr>
            <a:spLocks noGrp="1"/>
          </p:cNvSpPr>
          <p:nvPr>
            <p:ph type="pic" sz="quarter" idx="14"/>
          </p:nvPr>
        </p:nvSpPr>
        <p:spPr>
          <a:xfrm>
            <a:off x="8631585" y="8452624"/>
            <a:ext cx="7159083" cy="5263376"/>
          </a:xfr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0" name="Picture Placeholder 13"/>
          <p:cNvSpPr>
            <a:spLocks noGrp="1"/>
          </p:cNvSpPr>
          <p:nvPr>
            <p:ph type="pic" sz="quarter" idx="15"/>
          </p:nvPr>
        </p:nvSpPr>
        <p:spPr>
          <a:xfrm>
            <a:off x="8631585" y="1"/>
            <a:ext cx="7159083" cy="5263376"/>
          </a:xfr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689451680"/>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reak slide">
    <p:spTree>
      <p:nvGrpSpPr>
        <p:cNvPr id="1" name=""/>
        <p:cNvGrpSpPr/>
        <p:nvPr/>
      </p:nvGrpSpPr>
      <p:grpSpPr>
        <a:xfrm>
          <a:off x="0" y="0"/>
          <a:ext cx="0" cy="0"/>
          <a:chOff x="0" y="0"/>
          <a:chExt cx="0" cy="0"/>
        </a:xfrm>
      </p:grpSpPr>
      <p:sp>
        <p:nvSpPr>
          <p:cNvPr id="24" name="Picture Placeholder 23"/>
          <p:cNvSpPr>
            <a:spLocks noGrp="1"/>
          </p:cNvSpPr>
          <p:nvPr>
            <p:ph type="pic" sz="quarter" idx="14"/>
          </p:nvPr>
        </p:nvSpPr>
        <p:spPr>
          <a:xfrm>
            <a:off x="0" y="6244681"/>
            <a:ext cx="24377646" cy="7471318"/>
          </a:xfrm>
          <a:custGeom>
            <a:avLst/>
            <a:gdLst>
              <a:gd name="connsiteX0" fmla="*/ 17873318 w 24377646"/>
              <a:gd name="connsiteY0" fmla="*/ 77 h 7471318"/>
              <a:gd name="connsiteX1" fmla="*/ 24377646 w 24377646"/>
              <a:gd name="connsiteY1" fmla="*/ 718990 h 7471318"/>
              <a:gd name="connsiteX2" fmla="*/ 24377646 w 24377646"/>
              <a:gd name="connsiteY2" fmla="*/ 7471318 h 7471318"/>
              <a:gd name="connsiteX3" fmla="*/ 0 w 24377646"/>
              <a:gd name="connsiteY3" fmla="*/ 7471318 h 7471318"/>
              <a:gd name="connsiteX4" fmla="*/ 0 w 24377646"/>
              <a:gd name="connsiteY4" fmla="*/ 2496670 h 7471318"/>
              <a:gd name="connsiteX5" fmla="*/ 562515 w 24377646"/>
              <a:gd name="connsiteY5" fmla="*/ 2493695 h 7471318"/>
              <a:gd name="connsiteX6" fmla="*/ 17873318 w 24377646"/>
              <a:gd name="connsiteY6" fmla="*/ 77 h 747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77646" h="7471318">
                <a:moveTo>
                  <a:pt x="17873318" y="77"/>
                </a:moveTo>
                <a:cubicBezTo>
                  <a:pt x="19628290" y="4574"/>
                  <a:pt x="21711340" y="207323"/>
                  <a:pt x="24377646" y="718990"/>
                </a:cubicBezTo>
                <a:lnTo>
                  <a:pt x="24377646" y="7471318"/>
                </a:lnTo>
                <a:lnTo>
                  <a:pt x="0" y="7471318"/>
                </a:lnTo>
                <a:lnTo>
                  <a:pt x="0" y="2496670"/>
                </a:lnTo>
                <a:lnTo>
                  <a:pt x="562515" y="2493695"/>
                </a:lnTo>
                <a:cubicBezTo>
                  <a:pt x="9607512" y="2397175"/>
                  <a:pt x="11730922" y="-15662"/>
                  <a:pt x="17873318" y="77"/>
                </a:cubicBez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5437253"/>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reak slide 3">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xfrm>
            <a:off x="-885067" y="-4300089"/>
            <a:ext cx="27435120" cy="11439056"/>
          </a:xfrm>
          <a:custGeom>
            <a:avLst/>
            <a:gdLst>
              <a:gd name="connsiteX0" fmla="*/ 22113293 w 27435120"/>
              <a:gd name="connsiteY0" fmla="*/ 8728822 h 11439056"/>
              <a:gd name="connsiteX1" fmla="*/ 22089685 w 27435120"/>
              <a:gd name="connsiteY1" fmla="*/ 8751432 h 11439056"/>
              <a:gd name="connsiteX2" fmla="*/ 22108871 w 27435120"/>
              <a:gd name="connsiteY2" fmla="*/ 8771743 h 11439056"/>
              <a:gd name="connsiteX3" fmla="*/ 22136049 w 27435120"/>
              <a:gd name="connsiteY3" fmla="*/ 8751432 h 11439056"/>
              <a:gd name="connsiteX4" fmla="*/ 22126457 w 27435120"/>
              <a:gd name="connsiteY4" fmla="*/ 8732815 h 11439056"/>
              <a:gd name="connsiteX5" fmla="*/ 22113293 w 27435120"/>
              <a:gd name="connsiteY5" fmla="*/ 8728822 h 11439056"/>
              <a:gd name="connsiteX6" fmla="*/ 26635011 w 27435120"/>
              <a:gd name="connsiteY6" fmla="*/ 7541278 h 11439056"/>
              <a:gd name="connsiteX7" fmla="*/ 26344035 w 27435120"/>
              <a:gd name="connsiteY7" fmla="*/ 7769768 h 11439056"/>
              <a:gd name="connsiteX8" fmla="*/ 26324849 w 27435120"/>
              <a:gd name="connsiteY8" fmla="*/ 7839162 h 11439056"/>
              <a:gd name="connsiteX9" fmla="*/ 26390399 w 27435120"/>
              <a:gd name="connsiteY9" fmla="*/ 7829007 h 11439056"/>
              <a:gd name="connsiteX10" fmla="*/ 26635011 w 27435120"/>
              <a:gd name="connsiteY10" fmla="*/ 7541278 h 11439056"/>
              <a:gd name="connsiteX11" fmla="*/ 27153639 w 27435120"/>
              <a:gd name="connsiteY11" fmla="*/ 5795680 h 11439056"/>
              <a:gd name="connsiteX12" fmla="*/ 26989941 w 27435120"/>
              <a:gd name="connsiteY12" fmla="*/ 5984155 h 11439056"/>
              <a:gd name="connsiteX13" fmla="*/ 27028311 w 27435120"/>
              <a:gd name="connsiteY13" fmla="*/ 6004466 h 11439056"/>
              <a:gd name="connsiteX14" fmla="*/ 27205775 w 27435120"/>
              <a:gd name="connsiteY14" fmla="*/ 5845368 h 11439056"/>
              <a:gd name="connsiteX15" fmla="*/ 27178597 w 27435120"/>
              <a:gd name="connsiteY15" fmla="*/ 5796285 h 11439056"/>
              <a:gd name="connsiteX16" fmla="*/ 27153639 w 27435120"/>
              <a:gd name="connsiteY16" fmla="*/ 5795680 h 11439056"/>
              <a:gd name="connsiteX17" fmla="*/ 23429461 w 27435120"/>
              <a:gd name="connsiteY17" fmla="*/ 3883733 h 11439056"/>
              <a:gd name="connsiteX18" fmla="*/ 23429461 w 27435120"/>
              <a:gd name="connsiteY18" fmla="*/ 3893888 h 11439056"/>
              <a:gd name="connsiteX19" fmla="*/ 23448647 w 27435120"/>
              <a:gd name="connsiteY19" fmla="*/ 3893888 h 11439056"/>
              <a:gd name="connsiteX20" fmla="*/ 21827485 w 27435120"/>
              <a:gd name="connsiteY20" fmla="*/ 3604466 h 11439056"/>
              <a:gd name="connsiteX21" fmla="*/ 21808299 w 27435120"/>
              <a:gd name="connsiteY21" fmla="*/ 3614621 h 11439056"/>
              <a:gd name="connsiteX22" fmla="*/ 21827485 w 27435120"/>
              <a:gd name="connsiteY22" fmla="*/ 3614621 h 11439056"/>
              <a:gd name="connsiteX23" fmla="*/ 21827485 w 27435120"/>
              <a:gd name="connsiteY23" fmla="*/ 3604466 h 11439056"/>
              <a:gd name="connsiteX24" fmla="*/ 19259847 w 27435120"/>
              <a:gd name="connsiteY24" fmla="*/ 937048 h 11439056"/>
              <a:gd name="connsiteX25" fmla="*/ 19267841 w 27435120"/>
              <a:gd name="connsiteY25" fmla="*/ 937048 h 11439056"/>
              <a:gd name="connsiteX26" fmla="*/ 19260701 w 27435120"/>
              <a:gd name="connsiteY26" fmla="*/ 938792 h 11439056"/>
              <a:gd name="connsiteX27" fmla="*/ 3962536 w 27435120"/>
              <a:gd name="connsiteY27" fmla="*/ 24 h 11439056"/>
              <a:gd name="connsiteX28" fmla="*/ 4144997 w 27435120"/>
              <a:gd name="connsiteY28" fmla="*/ 112789 h 11439056"/>
              <a:gd name="connsiteX29" fmla="*/ 4312868 w 27435120"/>
              <a:gd name="connsiteY29" fmla="*/ 341279 h 11439056"/>
              <a:gd name="connsiteX30" fmla="*/ 4453561 w 27435120"/>
              <a:gd name="connsiteY30" fmla="*/ 410673 h 11439056"/>
              <a:gd name="connsiteX31" fmla="*/ 4725353 w 27435120"/>
              <a:gd name="connsiteY31" fmla="*/ 530842 h 11439056"/>
              <a:gd name="connsiteX32" fmla="*/ 4968368 w 27435120"/>
              <a:gd name="connsiteY32" fmla="*/ 530842 h 11439056"/>
              <a:gd name="connsiteX33" fmla="*/ 5147431 w 27435120"/>
              <a:gd name="connsiteY33" fmla="*/ 569770 h 11439056"/>
              <a:gd name="connsiteX34" fmla="*/ 5259346 w 27435120"/>
              <a:gd name="connsiteY34" fmla="*/ 965821 h 11439056"/>
              <a:gd name="connsiteX35" fmla="*/ 5540731 w 27435120"/>
              <a:gd name="connsiteY35" fmla="*/ 1471885 h 11439056"/>
              <a:gd name="connsiteX36" fmla="*/ 5662238 w 27435120"/>
              <a:gd name="connsiteY36" fmla="*/ 1482041 h 11439056"/>
              <a:gd name="connsiteX37" fmla="*/ 5953215 w 27435120"/>
              <a:gd name="connsiteY37" fmla="*/ 1482041 h 11439056"/>
              <a:gd name="connsiteX38" fmla="*/ 6647085 w 27435120"/>
              <a:gd name="connsiteY38" fmla="*/ 1859474 h 11439056"/>
              <a:gd name="connsiteX39" fmla="*/ 6918878 w 27435120"/>
              <a:gd name="connsiteY39" fmla="*/ 2157358 h 11439056"/>
              <a:gd name="connsiteX40" fmla="*/ 7115527 w 27435120"/>
              <a:gd name="connsiteY40" fmla="*/ 2742971 h 11439056"/>
              <a:gd name="connsiteX41" fmla="*/ 7125120 w 27435120"/>
              <a:gd name="connsiteY41" fmla="*/ 2802210 h 11439056"/>
              <a:gd name="connsiteX42" fmla="*/ 7171484 w 27435120"/>
              <a:gd name="connsiteY42" fmla="*/ 2930842 h 11439056"/>
              <a:gd name="connsiteX43" fmla="*/ 7265813 w 27435120"/>
              <a:gd name="connsiteY43" fmla="*/ 2841138 h 11439056"/>
              <a:gd name="connsiteX44" fmla="*/ 7396912 w 27435120"/>
              <a:gd name="connsiteY44" fmla="*/ 2385849 h 11439056"/>
              <a:gd name="connsiteX45" fmla="*/ 7734255 w 27435120"/>
              <a:gd name="connsiteY45" fmla="*/ 1939022 h 11439056"/>
              <a:gd name="connsiteX46" fmla="*/ 8071597 w 27435120"/>
              <a:gd name="connsiteY46" fmla="*/ 1977950 h 11439056"/>
              <a:gd name="connsiteX47" fmla="*/ 8624773 w 27435120"/>
              <a:gd name="connsiteY47" fmla="*/ 2365538 h 11439056"/>
              <a:gd name="connsiteX48" fmla="*/ 8680731 w 27435120"/>
              <a:gd name="connsiteY48" fmla="*/ 2385849 h 11439056"/>
              <a:gd name="connsiteX49" fmla="*/ 9139581 w 27435120"/>
              <a:gd name="connsiteY49" fmla="*/ 2781899 h 11439056"/>
              <a:gd name="connsiteX50" fmla="*/ 9195537 w 27435120"/>
              <a:gd name="connsiteY50" fmla="*/ 2940997 h 11439056"/>
              <a:gd name="connsiteX51" fmla="*/ 9280273 w 27435120"/>
              <a:gd name="connsiteY51" fmla="*/ 3010390 h 11439056"/>
              <a:gd name="connsiteX52" fmla="*/ 9336230 w 27435120"/>
              <a:gd name="connsiteY52" fmla="*/ 2951152 h 11439056"/>
              <a:gd name="connsiteX53" fmla="*/ 9457737 w 27435120"/>
              <a:gd name="connsiteY53" fmla="*/ 2643112 h 11439056"/>
              <a:gd name="connsiteX54" fmla="*/ 9588837 w 27435120"/>
              <a:gd name="connsiteY54" fmla="*/ 2414622 h 11439056"/>
              <a:gd name="connsiteX55" fmla="*/ 10095650 w 27435120"/>
              <a:gd name="connsiteY55" fmla="*/ 2434932 h 11439056"/>
              <a:gd name="connsiteX56" fmla="*/ 10620049 w 27435120"/>
              <a:gd name="connsiteY56" fmla="*/ 2761589 h 11439056"/>
              <a:gd name="connsiteX57" fmla="*/ 11088492 w 27435120"/>
              <a:gd name="connsiteY57" fmla="*/ 3000235 h 11439056"/>
              <a:gd name="connsiteX58" fmla="*/ 11173226 w 27435120"/>
              <a:gd name="connsiteY58" fmla="*/ 2979925 h 11439056"/>
              <a:gd name="connsiteX59" fmla="*/ 11294733 w 27435120"/>
              <a:gd name="connsiteY59" fmla="*/ 2742971 h 11439056"/>
              <a:gd name="connsiteX60" fmla="*/ 11350692 w 27435120"/>
              <a:gd name="connsiteY60" fmla="*/ 2604184 h 11439056"/>
              <a:gd name="connsiteX61" fmla="*/ 11576118 w 27435120"/>
              <a:gd name="connsiteY61" fmla="*/ 2296145 h 11439056"/>
              <a:gd name="connsiteX62" fmla="*/ 11473796 w 27435120"/>
              <a:gd name="connsiteY62" fmla="*/ 2622802 h 11439056"/>
              <a:gd name="connsiteX63" fmla="*/ 11323511 w 27435120"/>
              <a:gd name="connsiteY63" fmla="*/ 3108557 h 11439056"/>
              <a:gd name="connsiteX64" fmla="*/ 11369877 w 27435120"/>
              <a:gd name="connsiteY64" fmla="*/ 3238881 h 11439056"/>
              <a:gd name="connsiteX65" fmla="*/ 11520161 w 27435120"/>
              <a:gd name="connsiteY65" fmla="*/ 3198260 h 11439056"/>
              <a:gd name="connsiteX66" fmla="*/ 11566526 w 27435120"/>
              <a:gd name="connsiteY66" fmla="*/ 3128867 h 11439056"/>
              <a:gd name="connsiteX67" fmla="*/ 11931048 w 27435120"/>
              <a:gd name="connsiteY67" fmla="*/ 2604184 h 11439056"/>
              <a:gd name="connsiteX68" fmla="*/ 11913461 w 27435120"/>
              <a:gd name="connsiteY68" fmla="*/ 2108275 h 11439056"/>
              <a:gd name="connsiteX69" fmla="*/ 11838318 w 27435120"/>
              <a:gd name="connsiteY69" fmla="*/ 1998261 h 11439056"/>
              <a:gd name="connsiteX70" fmla="*/ 12062147 w 27435120"/>
              <a:gd name="connsiteY70" fmla="*/ 1967795 h 11439056"/>
              <a:gd name="connsiteX71" fmla="*/ 12520996 w 27435120"/>
              <a:gd name="connsiteY71" fmla="*/ 2206441 h 11439056"/>
              <a:gd name="connsiteX72" fmla="*/ 12867931 w 27435120"/>
              <a:gd name="connsiteY72" fmla="*/ 2445087 h 11439056"/>
              <a:gd name="connsiteX73" fmla="*/ 13195682 w 27435120"/>
              <a:gd name="connsiteY73" fmla="*/ 3108557 h 11439056"/>
              <a:gd name="connsiteX74" fmla="*/ 13242045 w 27435120"/>
              <a:gd name="connsiteY74" fmla="*/ 3645087 h 11439056"/>
              <a:gd name="connsiteX75" fmla="*/ 13251639 w 27435120"/>
              <a:gd name="connsiteY75" fmla="*/ 4328866 h 11439056"/>
              <a:gd name="connsiteX76" fmla="*/ 13280416 w 27435120"/>
              <a:gd name="connsiteY76" fmla="*/ 4408415 h 11439056"/>
              <a:gd name="connsiteX77" fmla="*/ 13317188 w 27435120"/>
              <a:gd name="connsiteY77" fmla="*/ 4339022 h 11439056"/>
              <a:gd name="connsiteX78" fmla="*/ 13617758 w 27435120"/>
              <a:gd name="connsiteY78" fmla="*/ 3179643 h 11439056"/>
              <a:gd name="connsiteX79" fmla="*/ 13654530 w 27435120"/>
              <a:gd name="connsiteY79" fmla="*/ 3039163 h 11439056"/>
              <a:gd name="connsiteX80" fmla="*/ 13833593 w 27435120"/>
              <a:gd name="connsiteY80" fmla="*/ 2990080 h 11439056"/>
              <a:gd name="connsiteX81" fmla="*/ 14039836 w 27435120"/>
              <a:gd name="connsiteY81" fmla="*/ 2961307 h 11439056"/>
              <a:gd name="connsiteX82" fmla="*/ 14479500 w 27435120"/>
              <a:gd name="connsiteY82" fmla="*/ 2524636 h 11439056"/>
              <a:gd name="connsiteX83" fmla="*/ 14724113 w 27435120"/>
              <a:gd name="connsiteY83" fmla="*/ 2533098 h 11439056"/>
              <a:gd name="connsiteX84" fmla="*/ 14901577 w 27435120"/>
              <a:gd name="connsiteY84" fmla="*/ 2553409 h 11439056"/>
              <a:gd name="connsiteX85" fmla="*/ 15398797 w 27435120"/>
              <a:gd name="connsiteY85" fmla="*/ 2504325 h 11439056"/>
              <a:gd name="connsiteX86" fmla="*/ 15744133 w 27435120"/>
              <a:gd name="connsiteY86" fmla="*/ 2702351 h 11439056"/>
              <a:gd name="connsiteX87" fmla="*/ 15959969 w 27435120"/>
              <a:gd name="connsiteY87" fmla="*/ 2692196 h 11439056"/>
              <a:gd name="connsiteX88" fmla="*/ 16139032 w 27435120"/>
              <a:gd name="connsiteY88" fmla="*/ 2583874 h 11439056"/>
              <a:gd name="connsiteX89" fmla="*/ 16297311 w 27435120"/>
              <a:gd name="connsiteY89" fmla="*/ 2771744 h 11439056"/>
              <a:gd name="connsiteX90" fmla="*/ 16541925 w 27435120"/>
              <a:gd name="connsiteY90" fmla="*/ 3059473 h 11439056"/>
              <a:gd name="connsiteX91" fmla="*/ 16700203 w 27435120"/>
              <a:gd name="connsiteY91" fmla="*/ 3179643 h 11439056"/>
              <a:gd name="connsiteX92" fmla="*/ 17075915 w 27435120"/>
              <a:gd name="connsiteY92" fmla="*/ 3575693 h 11439056"/>
              <a:gd name="connsiteX93" fmla="*/ 17187831 w 27435120"/>
              <a:gd name="connsiteY93" fmla="*/ 3863422 h 11439056"/>
              <a:gd name="connsiteX94" fmla="*/ 17253381 w 27435120"/>
              <a:gd name="connsiteY94" fmla="*/ 3981899 h 11439056"/>
              <a:gd name="connsiteX95" fmla="*/ 17347709 w 27435120"/>
              <a:gd name="connsiteY95" fmla="*/ 3922661 h 11439056"/>
              <a:gd name="connsiteX96" fmla="*/ 17777779 w 27435120"/>
              <a:gd name="connsiteY96" fmla="*/ 3367513 h 11439056"/>
              <a:gd name="connsiteX97" fmla="*/ 17872107 w 27435120"/>
              <a:gd name="connsiteY97" fmla="*/ 3089939 h 11439056"/>
              <a:gd name="connsiteX98" fmla="*/ 18153493 w 27435120"/>
              <a:gd name="connsiteY98" fmla="*/ 1592055 h 11439056"/>
              <a:gd name="connsiteX99" fmla="*/ 18444471 w 27435120"/>
              <a:gd name="connsiteY99" fmla="*/ 757640 h 11439056"/>
              <a:gd name="connsiteX100" fmla="*/ 18949685 w 27435120"/>
              <a:gd name="connsiteY100" fmla="*/ 510532 h 11439056"/>
              <a:gd name="connsiteX101" fmla="*/ 19119155 w 27435120"/>
              <a:gd name="connsiteY101" fmla="*/ 728867 h 11439056"/>
              <a:gd name="connsiteX102" fmla="*/ 19071191 w 27435120"/>
              <a:gd name="connsiteY102" fmla="*/ 877809 h 11439056"/>
              <a:gd name="connsiteX103" fmla="*/ 19184705 w 27435120"/>
              <a:gd name="connsiteY103" fmla="*/ 957358 h 11439056"/>
              <a:gd name="connsiteX104" fmla="*/ 19226273 w 27435120"/>
              <a:gd name="connsiteY104" fmla="*/ 947203 h 11439056"/>
              <a:gd name="connsiteX105" fmla="*/ 19260701 w 27435120"/>
              <a:gd name="connsiteY105" fmla="*/ 938792 h 11439056"/>
              <a:gd name="connsiteX106" fmla="*/ 19297819 w 27435120"/>
              <a:gd name="connsiteY106" fmla="*/ 1014692 h 11439056"/>
              <a:gd name="connsiteX107" fmla="*/ 19342983 w 27435120"/>
              <a:gd name="connsiteY107" fmla="*/ 1085990 h 11439056"/>
              <a:gd name="connsiteX108" fmla="*/ 19381355 w 27435120"/>
              <a:gd name="connsiteY108" fmla="*/ 1412647 h 11439056"/>
              <a:gd name="connsiteX109" fmla="*/ 19334989 w 27435120"/>
              <a:gd name="connsiteY109" fmla="*/ 1432957 h 11439056"/>
              <a:gd name="connsiteX110" fmla="*/ 19325397 w 27435120"/>
              <a:gd name="connsiteY110" fmla="*/ 1453268 h 11439056"/>
              <a:gd name="connsiteX111" fmla="*/ 19381355 w 27435120"/>
              <a:gd name="connsiteY111" fmla="*/ 1412647 h 11439056"/>
              <a:gd name="connsiteX112" fmla="*/ 19597189 w 27435120"/>
              <a:gd name="connsiteY112" fmla="*/ 1333098 h 11439056"/>
              <a:gd name="connsiteX113" fmla="*/ 19709103 w 27435120"/>
              <a:gd name="connsiteY113" fmla="*/ 1630983 h 11439056"/>
              <a:gd name="connsiteX114" fmla="*/ 19728289 w 27435120"/>
              <a:gd name="connsiteY114" fmla="*/ 1810390 h 11439056"/>
              <a:gd name="connsiteX115" fmla="*/ 19821019 w 27435120"/>
              <a:gd name="connsiteY115" fmla="*/ 2673578 h 11439056"/>
              <a:gd name="connsiteX116" fmla="*/ 19821019 w 27435120"/>
              <a:gd name="connsiteY116" fmla="*/ 3287964 h 11439056"/>
              <a:gd name="connsiteX117" fmla="*/ 19952119 w 27435120"/>
              <a:gd name="connsiteY117" fmla="*/ 3516455 h 11439056"/>
              <a:gd name="connsiteX118" fmla="*/ 20458931 w 27435120"/>
              <a:gd name="connsiteY118" fmla="*/ 3575693 h 11439056"/>
              <a:gd name="connsiteX119" fmla="*/ 20759501 w 27435120"/>
              <a:gd name="connsiteY119" fmla="*/ 3377668 h 11439056"/>
              <a:gd name="connsiteX120" fmla="*/ 20927373 w 27435120"/>
              <a:gd name="connsiteY120" fmla="*/ 3267654 h 11439056"/>
              <a:gd name="connsiteX121" fmla="*/ 21235937 w 27435120"/>
              <a:gd name="connsiteY121" fmla="*/ 3308274 h 11439056"/>
              <a:gd name="connsiteX122" fmla="*/ 21395815 w 27435120"/>
              <a:gd name="connsiteY122" fmla="*/ 3347202 h 11439056"/>
              <a:gd name="connsiteX123" fmla="*/ 22548535 w 27435120"/>
              <a:gd name="connsiteY123" fmla="*/ 3763563 h 11439056"/>
              <a:gd name="connsiteX124" fmla="*/ 22839511 w 27435120"/>
              <a:gd name="connsiteY124" fmla="*/ 3873578 h 11439056"/>
              <a:gd name="connsiteX125" fmla="*/ 23400683 w 27435120"/>
              <a:gd name="connsiteY125" fmla="*/ 3753408 h 11439056"/>
              <a:gd name="connsiteX126" fmla="*/ 23944267 w 27435120"/>
              <a:gd name="connsiteY126" fmla="*/ 3596004 h 11439056"/>
              <a:gd name="connsiteX127" fmla="*/ 24075367 w 27435120"/>
              <a:gd name="connsiteY127" fmla="*/ 3575693 h 11439056"/>
              <a:gd name="connsiteX128" fmla="*/ 24535815 w 27435120"/>
              <a:gd name="connsiteY128" fmla="*/ 3426751 h 11439056"/>
              <a:gd name="connsiteX129" fmla="*/ 24713281 w 27435120"/>
              <a:gd name="connsiteY129" fmla="*/ 3257499 h 11439056"/>
              <a:gd name="connsiteX130" fmla="*/ 24778831 w 27435120"/>
              <a:gd name="connsiteY130" fmla="*/ 3228726 h 11439056"/>
              <a:gd name="connsiteX131" fmla="*/ 25088993 w 27435120"/>
              <a:gd name="connsiteY131" fmla="*/ 3318430 h 11439056"/>
              <a:gd name="connsiteX132" fmla="*/ 25322415 w 27435120"/>
              <a:gd name="connsiteY132" fmla="*/ 3318430 h 11439056"/>
              <a:gd name="connsiteX133" fmla="*/ 26033871 w 27435120"/>
              <a:gd name="connsiteY133" fmla="*/ 3089939 h 11439056"/>
              <a:gd name="connsiteX134" fmla="*/ 26062649 w 27435120"/>
              <a:gd name="connsiteY134" fmla="*/ 3089939 h 11439056"/>
              <a:gd name="connsiteX135" fmla="*/ 26288077 w 27435120"/>
              <a:gd name="connsiteY135" fmla="*/ 3128867 h 11439056"/>
              <a:gd name="connsiteX136" fmla="*/ 26184157 w 27435120"/>
              <a:gd name="connsiteY136" fmla="*/ 3347202 h 11439056"/>
              <a:gd name="connsiteX137" fmla="*/ 26128199 w 27435120"/>
              <a:gd name="connsiteY137" fmla="*/ 3655242 h 11439056"/>
              <a:gd name="connsiteX138" fmla="*/ 26137791 w 27435120"/>
              <a:gd name="connsiteY138" fmla="*/ 3981899 h 11439056"/>
              <a:gd name="connsiteX139" fmla="*/ 26579055 w 27435120"/>
              <a:gd name="connsiteY139" fmla="*/ 4240855 h 11439056"/>
              <a:gd name="connsiteX140" fmla="*/ 26719747 w 27435120"/>
              <a:gd name="connsiteY140" fmla="*/ 4647061 h 11439056"/>
              <a:gd name="connsiteX141" fmla="*/ 26662191 w 27435120"/>
              <a:gd name="connsiteY141" fmla="*/ 4855242 h 11439056"/>
              <a:gd name="connsiteX142" fmla="*/ 26635011 w 27435120"/>
              <a:gd name="connsiteY142" fmla="*/ 5014339 h 11439056"/>
              <a:gd name="connsiteX143" fmla="*/ 26906805 w 27435120"/>
              <a:gd name="connsiteY143" fmla="*/ 5469628 h 11439056"/>
              <a:gd name="connsiteX144" fmla="*/ 26981947 w 27435120"/>
              <a:gd name="connsiteY144" fmla="*/ 5539021 h 11439056"/>
              <a:gd name="connsiteX145" fmla="*/ 27356061 w 27435120"/>
              <a:gd name="connsiteY145" fmla="*/ 5737047 h 11439056"/>
              <a:gd name="connsiteX146" fmla="*/ 27384839 w 27435120"/>
              <a:gd name="connsiteY146" fmla="*/ 5924917 h 11439056"/>
              <a:gd name="connsiteX147" fmla="*/ 27280919 w 27435120"/>
              <a:gd name="connsiteY147" fmla="*/ 6629007 h 11439056"/>
              <a:gd name="connsiteX148" fmla="*/ 27234553 w 27435120"/>
              <a:gd name="connsiteY148" fmla="*/ 6867653 h 11439056"/>
              <a:gd name="connsiteX149" fmla="*/ 26858841 w 27435120"/>
              <a:gd name="connsiteY149" fmla="*/ 7492194 h 11439056"/>
              <a:gd name="connsiteX150" fmla="*/ 26334441 w 27435120"/>
              <a:gd name="connsiteY150" fmla="*/ 8067653 h 11439056"/>
              <a:gd name="connsiteX151" fmla="*/ 26043463 w 27435120"/>
              <a:gd name="connsiteY151" fmla="*/ 8316454 h 11439056"/>
              <a:gd name="connsiteX152" fmla="*/ 25659757 w 27435120"/>
              <a:gd name="connsiteY152" fmla="*/ 8365537 h 11439056"/>
              <a:gd name="connsiteX153" fmla="*/ 25162537 w 27435120"/>
              <a:gd name="connsiteY153" fmla="*/ 8563562 h 11439056"/>
              <a:gd name="connsiteX154" fmla="*/ 24965887 w 27435120"/>
              <a:gd name="connsiteY154" fmla="*/ 8602490 h 11439056"/>
              <a:gd name="connsiteX155" fmla="*/ 24470265 w 27435120"/>
              <a:gd name="connsiteY155" fmla="*/ 8543252 h 11439056"/>
              <a:gd name="connsiteX156" fmla="*/ 23953861 w 27435120"/>
              <a:gd name="connsiteY156" fmla="*/ 8622800 h 11439056"/>
              <a:gd name="connsiteX157" fmla="*/ 23570153 w 27435120"/>
              <a:gd name="connsiteY157" fmla="*/ 8781898 h 11439056"/>
              <a:gd name="connsiteX158" fmla="*/ 23204033 w 27435120"/>
              <a:gd name="connsiteY158" fmla="*/ 8990078 h 11439056"/>
              <a:gd name="connsiteX159" fmla="*/ 23485419 w 27435120"/>
              <a:gd name="connsiteY159" fmla="*/ 8722659 h 11439056"/>
              <a:gd name="connsiteX160" fmla="*/ 23766803 w 27435120"/>
              <a:gd name="connsiteY160" fmla="*/ 8445085 h 11439056"/>
              <a:gd name="connsiteX161" fmla="*/ 23813167 w 27435120"/>
              <a:gd name="connsiteY161" fmla="*/ 8275833 h 11439056"/>
              <a:gd name="connsiteX162" fmla="*/ 23766803 w 27435120"/>
              <a:gd name="connsiteY162" fmla="*/ 8265678 h 11439056"/>
              <a:gd name="connsiteX163" fmla="*/ 23766803 w 27435120"/>
              <a:gd name="connsiteY163" fmla="*/ 8445085 h 11439056"/>
              <a:gd name="connsiteX164" fmla="*/ 23128891 w 27435120"/>
              <a:gd name="connsiteY164" fmla="*/ 8445085 h 11439056"/>
              <a:gd name="connsiteX165" fmla="*/ 22529349 w 27435120"/>
              <a:gd name="connsiteY165" fmla="*/ 8771743 h 11439056"/>
              <a:gd name="connsiteX166" fmla="*/ 22295927 w 27435120"/>
              <a:gd name="connsiteY166" fmla="*/ 8871601 h 11439056"/>
              <a:gd name="connsiteX167" fmla="*/ 21845071 w 27435120"/>
              <a:gd name="connsiteY167" fmla="*/ 8682039 h 11439056"/>
              <a:gd name="connsiteX168" fmla="*/ 21470957 w 27435120"/>
              <a:gd name="connsiteY168" fmla="*/ 8414620 h 11439056"/>
              <a:gd name="connsiteX169" fmla="*/ 21376629 w 27435120"/>
              <a:gd name="connsiteY169" fmla="*/ 8375692 h 11439056"/>
              <a:gd name="connsiteX170" fmla="*/ 21048881 w 27435120"/>
              <a:gd name="connsiteY170" fmla="*/ 7949176 h 11439056"/>
              <a:gd name="connsiteX171" fmla="*/ 21002515 w 27435120"/>
              <a:gd name="connsiteY171" fmla="*/ 7412646 h 11439056"/>
              <a:gd name="connsiteX172" fmla="*/ 20534073 w 27435120"/>
              <a:gd name="connsiteY172" fmla="*/ 6965819 h 11439056"/>
              <a:gd name="connsiteX173" fmla="*/ 20383789 w 27435120"/>
              <a:gd name="connsiteY173" fmla="*/ 7085989 h 11439056"/>
              <a:gd name="connsiteX174" fmla="*/ 20177545 w 27435120"/>
              <a:gd name="connsiteY174" fmla="*/ 7620826 h 11439056"/>
              <a:gd name="connsiteX175" fmla="*/ 20187139 w 27435120"/>
              <a:gd name="connsiteY175" fmla="*/ 7820544 h 11439056"/>
              <a:gd name="connsiteX176" fmla="*/ 20214317 w 27435120"/>
              <a:gd name="connsiteY176" fmla="*/ 8445085 h 11439056"/>
              <a:gd name="connsiteX177" fmla="*/ 20102403 w 27435120"/>
              <a:gd name="connsiteY177" fmla="*/ 8514479 h 11439056"/>
              <a:gd name="connsiteX178" fmla="*/ 19915347 w 27435120"/>
              <a:gd name="connsiteY178" fmla="*/ 8385847 h 11439056"/>
              <a:gd name="connsiteX179" fmla="*/ 19568411 w 27435120"/>
              <a:gd name="connsiteY179" fmla="*/ 8404465 h 11439056"/>
              <a:gd name="connsiteX180" fmla="*/ 19502861 w 27435120"/>
              <a:gd name="connsiteY180" fmla="*/ 8385847 h 11439056"/>
              <a:gd name="connsiteX181" fmla="*/ 19165519 w 27435120"/>
              <a:gd name="connsiteY181" fmla="*/ 8157356 h 11439056"/>
              <a:gd name="connsiteX182" fmla="*/ 19061599 w 27435120"/>
              <a:gd name="connsiteY182" fmla="*/ 8245368 h 11439056"/>
              <a:gd name="connsiteX183" fmla="*/ 18772219 w 27435120"/>
              <a:gd name="connsiteY183" fmla="*/ 8959613 h 11439056"/>
              <a:gd name="connsiteX184" fmla="*/ 18602749 w 27435120"/>
              <a:gd name="connsiteY184" fmla="*/ 9249034 h 11439056"/>
              <a:gd name="connsiteX185" fmla="*/ 18153493 w 27435120"/>
              <a:gd name="connsiteY185" fmla="*/ 9614620 h 11439056"/>
              <a:gd name="connsiteX186" fmla="*/ 17806557 w 27435120"/>
              <a:gd name="connsiteY186" fmla="*/ 9724634 h 11439056"/>
              <a:gd name="connsiteX187" fmla="*/ 17581129 w 27435120"/>
              <a:gd name="connsiteY187" fmla="*/ 9645085 h 11439056"/>
              <a:gd name="connsiteX188" fmla="*/ 17027953 w 27435120"/>
              <a:gd name="connsiteY188" fmla="*/ 9228724 h 11439056"/>
              <a:gd name="connsiteX189" fmla="*/ 16850489 w 27435120"/>
              <a:gd name="connsiteY189" fmla="*/ 9089937 h 11439056"/>
              <a:gd name="connsiteX190" fmla="*/ 16493961 w 27435120"/>
              <a:gd name="connsiteY190" fmla="*/ 8891912 h 11439056"/>
              <a:gd name="connsiteX191" fmla="*/ 16156618 w 27435120"/>
              <a:gd name="connsiteY191" fmla="*/ 8643111 h 11439056"/>
              <a:gd name="connsiteX192" fmla="*/ 15875233 w 27435120"/>
              <a:gd name="connsiteY192" fmla="*/ 7998259 h 11439056"/>
              <a:gd name="connsiteX193" fmla="*/ 15753726 w 27435120"/>
              <a:gd name="connsiteY193" fmla="*/ 7849317 h 11439056"/>
              <a:gd name="connsiteX194" fmla="*/ 15603441 w 27435120"/>
              <a:gd name="connsiteY194" fmla="*/ 7977949 h 11439056"/>
              <a:gd name="connsiteX195" fmla="*/ 15576262 w 27435120"/>
              <a:gd name="connsiteY195" fmla="*/ 8206440 h 11439056"/>
              <a:gd name="connsiteX196" fmla="*/ 15613034 w 27435120"/>
              <a:gd name="connsiteY196" fmla="*/ 8663421 h 11439056"/>
              <a:gd name="connsiteX197" fmla="*/ 15772911 w 27435120"/>
              <a:gd name="connsiteY197" fmla="*/ 9228724 h 11439056"/>
              <a:gd name="connsiteX198" fmla="*/ 15838461 w 27435120"/>
              <a:gd name="connsiteY198" fmla="*/ 9614620 h 11439056"/>
              <a:gd name="connsiteX199" fmla="*/ 15894419 w 27435120"/>
              <a:gd name="connsiteY199" fmla="*/ 10279782 h 11439056"/>
              <a:gd name="connsiteX200" fmla="*/ 15998339 w 27435120"/>
              <a:gd name="connsiteY200" fmla="*/ 10369486 h 11439056"/>
              <a:gd name="connsiteX201" fmla="*/ 15904011 w 27435120"/>
              <a:gd name="connsiteY201" fmla="*/ 10616594 h 11439056"/>
              <a:gd name="connsiteX202" fmla="*/ 15884826 w 27435120"/>
              <a:gd name="connsiteY202" fmla="*/ 10904323 h 11439056"/>
              <a:gd name="connsiteX203" fmla="*/ 15884826 w 27435120"/>
              <a:gd name="connsiteY203" fmla="*/ 11063420 h 11439056"/>
              <a:gd name="connsiteX204" fmla="*/ 15828869 w 27435120"/>
              <a:gd name="connsiteY204" fmla="*/ 11330839 h 11439056"/>
              <a:gd name="connsiteX205" fmla="*/ 15763319 w 27435120"/>
              <a:gd name="connsiteY205" fmla="*/ 11410388 h 11439056"/>
              <a:gd name="connsiteX206" fmla="*/ 15425977 w 27435120"/>
              <a:gd name="connsiteY206" fmla="*/ 11261446 h 11439056"/>
              <a:gd name="connsiteX207" fmla="*/ 15370019 w 27435120"/>
              <a:gd name="connsiteY207" fmla="*/ 11004182 h 11439056"/>
              <a:gd name="connsiteX208" fmla="*/ 15154184 w 27435120"/>
              <a:gd name="connsiteY208" fmla="*/ 10924633 h 11439056"/>
              <a:gd name="connsiteX209" fmla="*/ 15061455 w 27435120"/>
              <a:gd name="connsiteY209" fmla="*/ 10963562 h 11439056"/>
              <a:gd name="connsiteX210" fmla="*/ 15079042 w 27435120"/>
              <a:gd name="connsiteY210" fmla="*/ 10855240 h 11439056"/>
              <a:gd name="connsiteX211" fmla="*/ 15127005 w 27435120"/>
              <a:gd name="connsiteY211" fmla="*/ 10745226 h 11439056"/>
              <a:gd name="connsiteX212" fmla="*/ 15117412 w 27435120"/>
              <a:gd name="connsiteY212" fmla="*/ 10696143 h 11439056"/>
              <a:gd name="connsiteX213" fmla="*/ 15042270 w 27435120"/>
              <a:gd name="connsiteY213" fmla="*/ 10696143 h 11439056"/>
              <a:gd name="connsiteX214" fmla="*/ 14872799 w 27435120"/>
              <a:gd name="connsiteY214" fmla="*/ 10973717 h 11439056"/>
              <a:gd name="connsiteX215" fmla="*/ 14648970 w 27435120"/>
              <a:gd name="connsiteY215" fmla="*/ 10745226 h 11439056"/>
              <a:gd name="connsiteX216" fmla="*/ 14573828 w 27435120"/>
              <a:gd name="connsiteY216" fmla="*/ 10328865 h 11439056"/>
              <a:gd name="connsiteX217" fmla="*/ 14508278 w 27435120"/>
              <a:gd name="connsiteY217" fmla="*/ 9942969 h 11439056"/>
              <a:gd name="connsiteX218" fmla="*/ 14404357 w 27435120"/>
              <a:gd name="connsiteY218" fmla="*/ 9773717 h 11439056"/>
              <a:gd name="connsiteX219" fmla="*/ 14263665 w 27435120"/>
              <a:gd name="connsiteY219" fmla="*/ 9069627 h 11439056"/>
              <a:gd name="connsiteX220" fmla="*/ 13945508 w 27435120"/>
              <a:gd name="connsiteY220" fmla="*/ 8643111 h 11439056"/>
              <a:gd name="connsiteX221" fmla="*/ 13860773 w 27435120"/>
              <a:gd name="connsiteY221" fmla="*/ 8473858 h 11439056"/>
              <a:gd name="connsiteX222" fmla="*/ 13683308 w 27435120"/>
              <a:gd name="connsiteY222" fmla="*/ 8275833 h 11439056"/>
              <a:gd name="connsiteX223" fmla="*/ 13421108 w 27435120"/>
              <a:gd name="connsiteY223" fmla="*/ 8534789 h 11439056"/>
              <a:gd name="connsiteX224" fmla="*/ 13411516 w 27435120"/>
              <a:gd name="connsiteY224" fmla="*/ 8951150 h 11439056"/>
              <a:gd name="connsiteX225" fmla="*/ 13195682 w 27435120"/>
              <a:gd name="connsiteY225" fmla="*/ 9902349 h 11439056"/>
              <a:gd name="connsiteX226" fmla="*/ 13101354 w 27435120"/>
              <a:gd name="connsiteY226" fmla="*/ 10151150 h 11439056"/>
              <a:gd name="connsiteX227" fmla="*/ 12671281 w 27435120"/>
              <a:gd name="connsiteY227" fmla="*/ 10220543 h 11439056"/>
              <a:gd name="connsiteX228" fmla="*/ 12501811 w 27435120"/>
              <a:gd name="connsiteY228" fmla="*/ 10071601 h 11439056"/>
              <a:gd name="connsiteX229" fmla="*/ 12314755 w 27435120"/>
              <a:gd name="connsiteY229" fmla="*/ 10071601 h 11439056"/>
              <a:gd name="connsiteX230" fmla="*/ 12212432 w 27435120"/>
              <a:gd name="connsiteY230" fmla="*/ 10051291 h 11439056"/>
              <a:gd name="connsiteX231" fmla="*/ 12006191 w 27435120"/>
              <a:gd name="connsiteY231" fmla="*/ 9565536 h 11439056"/>
              <a:gd name="connsiteX232" fmla="*/ 11726403 w 27435120"/>
              <a:gd name="connsiteY232" fmla="*/ 7581898 h 11439056"/>
              <a:gd name="connsiteX233" fmla="*/ 11688033 w 27435120"/>
              <a:gd name="connsiteY233" fmla="*/ 7314479 h 11439056"/>
              <a:gd name="connsiteX234" fmla="*/ 11566526 w 27435120"/>
              <a:gd name="connsiteY234" fmla="*/ 7571743 h 11439056"/>
              <a:gd name="connsiteX235" fmla="*/ 11500976 w 27435120"/>
              <a:gd name="connsiteY235" fmla="*/ 7959331 h 11439056"/>
              <a:gd name="connsiteX236" fmla="*/ 11406648 w 27435120"/>
              <a:gd name="connsiteY236" fmla="*/ 9326891 h 11439056"/>
              <a:gd name="connsiteX237" fmla="*/ 11398654 w 27435120"/>
              <a:gd name="connsiteY237" fmla="*/ 9753407 h 11439056"/>
              <a:gd name="connsiteX238" fmla="*/ 11379469 w 27435120"/>
              <a:gd name="connsiteY238" fmla="*/ 9953125 h 11439056"/>
              <a:gd name="connsiteX239" fmla="*/ 11182819 w 27435120"/>
              <a:gd name="connsiteY239" fmla="*/ 10071601 h 11439056"/>
              <a:gd name="connsiteX240" fmla="*/ 10573685 w 27435120"/>
              <a:gd name="connsiteY240" fmla="*/ 9814338 h 11439056"/>
              <a:gd name="connsiteX241" fmla="*/ 10311485 w 27435120"/>
              <a:gd name="connsiteY241" fmla="*/ 9744944 h 11439056"/>
              <a:gd name="connsiteX242" fmla="*/ 9823857 w 27435120"/>
              <a:gd name="connsiteY242" fmla="*/ 9298118 h 11439056"/>
              <a:gd name="connsiteX243" fmla="*/ 9748716 w 27435120"/>
              <a:gd name="connsiteY243" fmla="*/ 8881757 h 11439056"/>
              <a:gd name="connsiteX244" fmla="*/ 9711943 w 27435120"/>
              <a:gd name="connsiteY244" fmla="*/ 8841136 h 11439056"/>
              <a:gd name="connsiteX245" fmla="*/ 9663979 w 27435120"/>
              <a:gd name="connsiteY245" fmla="*/ 8900374 h 11439056"/>
              <a:gd name="connsiteX246" fmla="*/ 9644794 w 27435120"/>
              <a:gd name="connsiteY246" fmla="*/ 9447060 h 11439056"/>
              <a:gd name="connsiteX247" fmla="*/ 9636801 w 27435120"/>
              <a:gd name="connsiteY247" fmla="*/ 9744944 h 11439056"/>
              <a:gd name="connsiteX248" fmla="*/ 9307452 w 27435120"/>
              <a:gd name="connsiteY248" fmla="*/ 10071601 h 11439056"/>
              <a:gd name="connsiteX249" fmla="*/ 8896567 w 27435120"/>
              <a:gd name="connsiteY249" fmla="*/ 9912504 h 11439056"/>
              <a:gd name="connsiteX250" fmla="*/ 8680731 w 27435120"/>
              <a:gd name="connsiteY250" fmla="*/ 9804182 h 11439056"/>
              <a:gd name="connsiteX251" fmla="*/ 8324203 w 27435120"/>
              <a:gd name="connsiteY251" fmla="*/ 9614620 h 11439056"/>
              <a:gd name="connsiteX252" fmla="*/ 8146739 w 27435120"/>
              <a:gd name="connsiteY252" fmla="*/ 9387821 h 11439056"/>
              <a:gd name="connsiteX253" fmla="*/ 7940497 w 27435120"/>
              <a:gd name="connsiteY253" fmla="*/ 9447060 h 11439056"/>
              <a:gd name="connsiteX254" fmla="*/ 7865354 w 27435120"/>
              <a:gd name="connsiteY254" fmla="*/ 9873576 h 11439056"/>
              <a:gd name="connsiteX255" fmla="*/ 7715069 w 27435120"/>
              <a:gd name="connsiteY255" fmla="*/ 9992053 h 11439056"/>
              <a:gd name="connsiteX256" fmla="*/ 7472055 w 27435120"/>
              <a:gd name="connsiteY256" fmla="*/ 9932814 h 11439056"/>
              <a:gd name="connsiteX257" fmla="*/ 7086749 w 27435120"/>
              <a:gd name="connsiteY257" fmla="*/ 9634930 h 11439056"/>
              <a:gd name="connsiteX258" fmla="*/ 6955650 w 27435120"/>
              <a:gd name="connsiteY258" fmla="*/ 9308273 h 11439056"/>
              <a:gd name="connsiteX259" fmla="*/ 6814957 w 27435120"/>
              <a:gd name="connsiteY259" fmla="*/ 9604465 h 11439056"/>
              <a:gd name="connsiteX260" fmla="*/ 6778185 w 27435120"/>
              <a:gd name="connsiteY260" fmla="*/ 9645085 h 11439056"/>
              <a:gd name="connsiteX261" fmla="*/ 6730222 w 27435120"/>
              <a:gd name="connsiteY261" fmla="*/ 9575692 h 11439056"/>
              <a:gd name="connsiteX262" fmla="*/ 6356108 w 27435120"/>
              <a:gd name="connsiteY262" fmla="*/ 9089937 h 11439056"/>
              <a:gd name="connsiteX263" fmla="*/ 6037951 w 27435120"/>
              <a:gd name="connsiteY263" fmla="*/ 7630981 h 11439056"/>
              <a:gd name="connsiteX264" fmla="*/ 5775751 w 27435120"/>
              <a:gd name="connsiteY264" fmla="*/ 6163563 h 11439056"/>
              <a:gd name="connsiteX265" fmla="*/ 5700609 w 27435120"/>
              <a:gd name="connsiteY265" fmla="*/ 5963845 h 11439056"/>
              <a:gd name="connsiteX266" fmla="*/ 5513551 w 27435120"/>
              <a:gd name="connsiteY266" fmla="*/ 5945227 h 11439056"/>
              <a:gd name="connsiteX267" fmla="*/ 5419224 w 27435120"/>
              <a:gd name="connsiteY267" fmla="*/ 6094169 h 11439056"/>
              <a:gd name="connsiteX268" fmla="*/ 5118653 w 27435120"/>
              <a:gd name="connsiteY268" fmla="*/ 6569769 h 11439056"/>
              <a:gd name="connsiteX269" fmla="*/ 5072288 w 27435120"/>
              <a:gd name="connsiteY269" fmla="*/ 6957357 h 11439056"/>
              <a:gd name="connsiteX270" fmla="*/ 5091474 w 27435120"/>
              <a:gd name="connsiteY270" fmla="*/ 7314479 h 11439056"/>
              <a:gd name="connsiteX271" fmla="*/ 5062696 w 27435120"/>
              <a:gd name="connsiteY271" fmla="*/ 7363563 h 11439056"/>
              <a:gd name="connsiteX272" fmla="*/ 5025924 w 27435120"/>
              <a:gd name="connsiteY272" fmla="*/ 7314479 h 11439056"/>
              <a:gd name="connsiteX273" fmla="*/ 4922003 w 27435120"/>
              <a:gd name="connsiteY273" fmla="*/ 6877808 h 11439056"/>
              <a:gd name="connsiteX274" fmla="*/ 4790904 w 27435120"/>
              <a:gd name="connsiteY274" fmla="*/ 5875834 h 11439056"/>
              <a:gd name="connsiteX275" fmla="*/ 4744539 w 27435120"/>
              <a:gd name="connsiteY275" fmla="*/ 5806440 h 11439056"/>
              <a:gd name="connsiteX276" fmla="*/ 4698174 w 27435120"/>
              <a:gd name="connsiteY276" fmla="*/ 5865679 h 11439056"/>
              <a:gd name="connsiteX277" fmla="*/ 4631026 w 27435120"/>
              <a:gd name="connsiteY277" fmla="*/ 6688245 h 11439056"/>
              <a:gd name="connsiteX278" fmla="*/ 4575068 w 27435120"/>
              <a:gd name="connsiteY278" fmla="*/ 6808415 h 11439056"/>
              <a:gd name="connsiteX279" fmla="*/ 4482339 w 27435120"/>
              <a:gd name="connsiteY279" fmla="*/ 6688245 h 11439056"/>
              <a:gd name="connsiteX280" fmla="*/ 4416789 w 27435120"/>
              <a:gd name="connsiteY280" fmla="*/ 6371743 h 11439056"/>
              <a:gd name="connsiteX281" fmla="*/ 4359233 w 27435120"/>
              <a:gd name="connsiteY281" fmla="*/ 6312505 h 11439056"/>
              <a:gd name="connsiteX282" fmla="*/ 4303276 w 27435120"/>
              <a:gd name="connsiteY282" fmla="*/ 6371743 h 11439056"/>
              <a:gd name="connsiteX283" fmla="*/ 4135404 w 27435120"/>
              <a:gd name="connsiteY283" fmla="*/ 7343252 h 11439056"/>
              <a:gd name="connsiteX284" fmla="*/ 4013897 w 27435120"/>
              <a:gd name="connsiteY284" fmla="*/ 8563562 h 11439056"/>
              <a:gd name="connsiteX285" fmla="*/ 3611005 w 27435120"/>
              <a:gd name="connsiteY285" fmla="*/ 9218569 h 11439056"/>
              <a:gd name="connsiteX286" fmla="*/ 3422349 w 27435120"/>
              <a:gd name="connsiteY286" fmla="*/ 9249034 h 11439056"/>
              <a:gd name="connsiteX287" fmla="*/ 3385577 w 27435120"/>
              <a:gd name="connsiteY287" fmla="*/ 9089937 h 11439056"/>
              <a:gd name="connsiteX288" fmla="*/ 3216107 w 27435120"/>
              <a:gd name="connsiteY288" fmla="*/ 8632956 h 11439056"/>
              <a:gd name="connsiteX289" fmla="*/ 3085007 w 27435120"/>
              <a:gd name="connsiteY289" fmla="*/ 8653266 h 11439056"/>
              <a:gd name="connsiteX290" fmla="*/ 3009864 w 27435120"/>
              <a:gd name="connsiteY290" fmla="*/ 8841136 h 11439056"/>
              <a:gd name="connsiteX291" fmla="*/ 2861178 w 27435120"/>
              <a:gd name="connsiteY291" fmla="*/ 8871601 h 11439056"/>
              <a:gd name="connsiteX292" fmla="*/ 2841992 w 27435120"/>
              <a:gd name="connsiteY292" fmla="*/ 8742970 h 11439056"/>
              <a:gd name="connsiteX293" fmla="*/ 2757257 w 27435120"/>
              <a:gd name="connsiteY293" fmla="*/ 8563562 h 11439056"/>
              <a:gd name="connsiteX294" fmla="*/ 2738072 w 27435120"/>
              <a:gd name="connsiteY294" fmla="*/ 8434930 h 11439056"/>
              <a:gd name="connsiteX295" fmla="*/ 2766850 w 27435120"/>
              <a:gd name="connsiteY295" fmla="*/ 8106581 h 11439056"/>
              <a:gd name="connsiteX296" fmla="*/ 2701300 w 27435120"/>
              <a:gd name="connsiteY296" fmla="*/ 8047342 h 11439056"/>
              <a:gd name="connsiteX297" fmla="*/ 2579793 w 27435120"/>
              <a:gd name="connsiteY297" fmla="*/ 7998259 h 11439056"/>
              <a:gd name="connsiteX298" fmla="*/ 2419915 w 27435120"/>
              <a:gd name="connsiteY298" fmla="*/ 7730840 h 11439056"/>
              <a:gd name="connsiteX299" fmla="*/ 2504650 w 27435120"/>
              <a:gd name="connsiteY299" fmla="*/ 7602209 h 11439056"/>
              <a:gd name="connsiteX300" fmla="*/ 2298408 w 27435120"/>
              <a:gd name="connsiteY300" fmla="*/ 6063704 h 11439056"/>
              <a:gd name="connsiteX301" fmla="*/ 2213673 w 27435120"/>
              <a:gd name="connsiteY301" fmla="*/ 5628725 h 11439056"/>
              <a:gd name="connsiteX302" fmla="*/ 2148123 w 27435120"/>
              <a:gd name="connsiteY302" fmla="*/ 5340996 h 11439056"/>
              <a:gd name="connsiteX303" fmla="*/ 2063387 w 27435120"/>
              <a:gd name="connsiteY303" fmla="*/ 5281758 h 11439056"/>
              <a:gd name="connsiteX304" fmla="*/ 2007430 w 27435120"/>
              <a:gd name="connsiteY304" fmla="*/ 5330841 h 11439056"/>
              <a:gd name="connsiteX305" fmla="*/ 1951473 w 27435120"/>
              <a:gd name="connsiteY305" fmla="*/ 5569487 h 11439056"/>
              <a:gd name="connsiteX306" fmla="*/ 1652501 w 27435120"/>
              <a:gd name="connsiteY306" fmla="*/ 7849317 h 11439056"/>
              <a:gd name="connsiteX307" fmla="*/ 1538988 w 27435120"/>
              <a:gd name="connsiteY307" fmla="*/ 8742970 h 11439056"/>
              <a:gd name="connsiteX308" fmla="*/ 1407888 w 27435120"/>
              <a:gd name="connsiteY308" fmla="*/ 8792053 h 11439056"/>
              <a:gd name="connsiteX309" fmla="*/ 1332746 w 27435120"/>
              <a:gd name="connsiteY309" fmla="*/ 8812363 h 11439056"/>
              <a:gd name="connsiteX310" fmla="*/ 1201646 w 27435120"/>
              <a:gd name="connsiteY310" fmla="*/ 10120684 h 11439056"/>
              <a:gd name="connsiteX311" fmla="*/ 1174467 w 27435120"/>
              <a:gd name="connsiteY311" fmla="*/ 10418569 h 11439056"/>
              <a:gd name="connsiteX312" fmla="*/ 910668 w 27435120"/>
              <a:gd name="connsiteY312" fmla="*/ 10685988 h 11439056"/>
              <a:gd name="connsiteX313" fmla="*/ 630882 w 27435120"/>
              <a:gd name="connsiteY313" fmla="*/ 10796002 h 11439056"/>
              <a:gd name="connsiteX314" fmla="*/ 498183 w 27435120"/>
              <a:gd name="connsiteY314" fmla="*/ 10657215 h 11439056"/>
              <a:gd name="connsiteX315" fmla="*/ 526961 w 27435120"/>
              <a:gd name="connsiteY315" fmla="*/ 9853266 h 11439056"/>
              <a:gd name="connsiteX316" fmla="*/ 480597 w 27435120"/>
              <a:gd name="connsiteY316" fmla="*/ 9555381 h 11439056"/>
              <a:gd name="connsiteX317" fmla="*/ 471004 w 27435120"/>
              <a:gd name="connsiteY317" fmla="*/ 8802208 h 11439056"/>
              <a:gd name="connsiteX318" fmla="*/ 480597 w 27435120"/>
              <a:gd name="connsiteY318" fmla="*/ 8445085 h 11439056"/>
              <a:gd name="connsiteX319" fmla="*/ 330312 w 27435120"/>
              <a:gd name="connsiteY319" fmla="*/ 8463703 h 11439056"/>
              <a:gd name="connsiteX320" fmla="*/ 320719 w 27435120"/>
              <a:gd name="connsiteY320" fmla="*/ 8524634 h 11439056"/>
              <a:gd name="connsiteX321" fmla="*/ 359090 w 27435120"/>
              <a:gd name="connsiteY321" fmla="*/ 9753407 h 11439056"/>
              <a:gd name="connsiteX322" fmla="*/ 376676 w 27435120"/>
              <a:gd name="connsiteY322" fmla="*/ 10051291 h 11439056"/>
              <a:gd name="connsiteX323" fmla="*/ 283947 w 27435120"/>
              <a:gd name="connsiteY323" fmla="*/ 10110529 h 11439056"/>
              <a:gd name="connsiteX324" fmla="*/ 208805 w 27435120"/>
              <a:gd name="connsiteY324" fmla="*/ 10220543 h 11439056"/>
              <a:gd name="connsiteX325" fmla="*/ 170434 w 27435120"/>
              <a:gd name="connsiteY325" fmla="*/ 10289937 h 11439056"/>
              <a:gd name="connsiteX326" fmla="*/ 95291 w 27435120"/>
              <a:gd name="connsiteY326" fmla="*/ 10220543 h 11439056"/>
              <a:gd name="connsiteX327" fmla="*/ 95291 w 27435120"/>
              <a:gd name="connsiteY327" fmla="*/ 9624775 h 11439056"/>
              <a:gd name="connsiteX328" fmla="*/ 104884 w 27435120"/>
              <a:gd name="connsiteY328" fmla="*/ 8812363 h 11439056"/>
              <a:gd name="connsiteX329" fmla="*/ 124069 w 27435120"/>
              <a:gd name="connsiteY329" fmla="*/ 8316454 h 11439056"/>
              <a:gd name="connsiteX330" fmla="*/ 124069 w 27435120"/>
              <a:gd name="connsiteY330" fmla="*/ 7651292 h 11439056"/>
              <a:gd name="connsiteX331" fmla="*/ 104884 w 27435120"/>
              <a:gd name="connsiteY331" fmla="*/ 7512505 h 11439056"/>
              <a:gd name="connsiteX332" fmla="*/ 160841 w 27435120"/>
              <a:gd name="connsiteY332" fmla="*/ 6292195 h 11439056"/>
              <a:gd name="connsiteX333" fmla="*/ 255169 w 27435120"/>
              <a:gd name="connsiteY333" fmla="*/ 4736765 h 11439056"/>
              <a:gd name="connsiteX334" fmla="*/ 301534 w 27435120"/>
              <a:gd name="connsiteY334" fmla="*/ 2940997 h 11439056"/>
              <a:gd name="connsiteX335" fmla="*/ 293540 w 27435120"/>
              <a:gd name="connsiteY335" fmla="*/ 2653268 h 11439056"/>
              <a:gd name="connsiteX336" fmla="*/ 218397 w 27435120"/>
              <a:gd name="connsiteY336" fmla="*/ 2940997 h 11439056"/>
              <a:gd name="connsiteX337" fmla="*/ 199212 w 27435120"/>
              <a:gd name="connsiteY337" fmla="*/ 3149177 h 11439056"/>
              <a:gd name="connsiteX338" fmla="*/ 133662 w 27435120"/>
              <a:gd name="connsiteY338" fmla="*/ 4310249 h 11439056"/>
              <a:gd name="connsiteX339" fmla="*/ 95291 w 27435120"/>
              <a:gd name="connsiteY339" fmla="*/ 4518429 h 11439056"/>
              <a:gd name="connsiteX340" fmla="*/ 29741 w 27435120"/>
              <a:gd name="connsiteY340" fmla="*/ 4557357 h 11439056"/>
              <a:gd name="connsiteX341" fmla="*/ 2562 w 27435120"/>
              <a:gd name="connsiteY341" fmla="*/ 4487964 h 11439056"/>
              <a:gd name="connsiteX342" fmla="*/ 29741 w 27435120"/>
              <a:gd name="connsiteY342" fmla="*/ 3763563 h 11439056"/>
              <a:gd name="connsiteX343" fmla="*/ 87297 w 27435120"/>
              <a:gd name="connsiteY343" fmla="*/ 1908557 h 11439056"/>
              <a:gd name="connsiteX344" fmla="*/ 104884 w 27435120"/>
              <a:gd name="connsiteY344" fmla="*/ 1800235 h 11439056"/>
              <a:gd name="connsiteX345" fmla="*/ 170434 w 27435120"/>
              <a:gd name="connsiteY345" fmla="*/ 1908557 h 11439056"/>
              <a:gd name="connsiteX346" fmla="*/ 255169 w 27435120"/>
              <a:gd name="connsiteY346" fmla="*/ 2316455 h 11439056"/>
              <a:gd name="connsiteX347" fmla="*/ 264762 w 27435120"/>
              <a:gd name="connsiteY347" fmla="*/ 2375694 h 11439056"/>
              <a:gd name="connsiteX348" fmla="*/ 274354 w 27435120"/>
              <a:gd name="connsiteY348" fmla="*/ 2365538 h 11439056"/>
              <a:gd name="connsiteX349" fmla="*/ 255169 w 27435120"/>
              <a:gd name="connsiteY349" fmla="*/ 2316455 h 11439056"/>
              <a:gd name="connsiteX350" fmla="*/ 368682 w 27435120"/>
              <a:gd name="connsiteY350" fmla="*/ 1284015 h 11439056"/>
              <a:gd name="connsiteX351" fmla="*/ 386269 w 27435120"/>
              <a:gd name="connsiteY351" fmla="*/ 1016596 h 11439056"/>
              <a:gd name="connsiteX352" fmla="*/ 648469 w 27435120"/>
              <a:gd name="connsiteY352" fmla="*/ 877809 h 11439056"/>
              <a:gd name="connsiteX353" fmla="*/ 602104 w 27435120"/>
              <a:gd name="connsiteY353" fmla="*/ 906582 h 11439056"/>
              <a:gd name="connsiteX354" fmla="*/ 592511 w 27435120"/>
              <a:gd name="connsiteY354" fmla="*/ 926893 h 11439056"/>
              <a:gd name="connsiteX355" fmla="*/ 648469 w 27435120"/>
              <a:gd name="connsiteY355" fmla="*/ 877809 h 11439056"/>
              <a:gd name="connsiteX356" fmla="*/ 1136096 w 27435120"/>
              <a:gd name="connsiteY356" fmla="*/ 1502351 h 11439056"/>
              <a:gd name="connsiteX357" fmla="*/ 1492624 w 27435120"/>
              <a:gd name="connsiteY357" fmla="*/ 1869629 h 11439056"/>
              <a:gd name="connsiteX358" fmla="*/ 1698866 w 27435120"/>
              <a:gd name="connsiteY358" fmla="*/ 2018571 h 11439056"/>
              <a:gd name="connsiteX359" fmla="*/ 2130536 w 27435120"/>
              <a:gd name="connsiteY359" fmla="*/ 2285990 h 11439056"/>
              <a:gd name="connsiteX360" fmla="*/ 2373551 w 27435120"/>
              <a:gd name="connsiteY360" fmla="*/ 2306300 h 11439056"/>
              <a:gd name="connsiteX361" fmla="*/ 2861178 w 27435120"/>
              <a:gd name="connsiteY361" fmla="*/ 2583874 h 11439056"/>
              <a:gd name="connsiteX362" fmla="*/ 2992278 w 27435120"/>
              <a:gd name="connsiteY362" fmla="*/ 2910531 h 11439056"/>
              <a:gd name="connsiteX363" fmla="*/ 3123377 w 27435120"/>
              <a:gd name="connsiteY363" fmla="*/ 2890221 h 11439056"/>
              <a:gd name="connsiteX364" fmla="*/ 3347207 w 27435120"/>
              <a:gd name="connsiteY364" fmla="*/ 1818853 h 11439056"/>
              <a:gd name="connsiteX365" fmla="*/ 3684549 w 27435120"/>
              <a:gd name="connsiteY365" fmla="*/ 282041 h 11439056"/>
              <a:gd name="connsiteX366" fmla="*/ 3788469 w 27435120"/>
              <a:gd name="connsiteY366" fmla="*/ 104326 h 11439056"/>
              <a:gd name="connsiteX367" fmla="*/ 3962536 w 27435120"/>
              <a:gd name="connsiteY367" fmla="*/ 24 h 1143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27435120" h="11439056">
                <a:moveTo>
                  <a:pt x="22113293" y="8728822"/>
                </a:moveTo>
                <a:cubicBezTo>
                  <a:pt x="22100477" y="8728266"/>
                  <a:pt x="22089685" y="8737470"/>
                  <a:pt x="22089685" y="8751432"/>
                </a:cubicBezTo>
                <a:cubicBezTo>
                  <a:pt x="22089685" y="8761587"/>
                  <a:pt x="22099277" y="8771743"/>
                  <a:pt x="22108871" y="8771743"/>
                </a:cubicBezTo>
                <a:cubicBezTo>
                  <a:pt x="22126457" y="8781898"/>
                  <a:pt x="22136049" y="8771743"/>
                  <a:pt x="22136049" y="8751432"/>
                </a:cubicBezTo>
                <a:cubicBezTo>
                  <a:pt x="22136049" y="8742970"/>
                  <a:pt x="22126457" y="8732815"/>
                  <a:pt x="22126457" y="8732815"/>
                </a:cubicBezTo>
                <a:cubicBezTo>
                  <a:pt x="22122061" y="8730276"/>
                  <a:pt x="22117565" y="8729006"/>
                  <a:pt x="22113293" y="8728822"/>
                </a:cubicBezTo>
                <a:close/>
                <a:moveTo>
                  <a:pt x="26635011" y="7541278"/>
                </a:moveTo>
                <a:cubicBezTo>
                  <a:pt x="26503911" y="7571743"/>
                  <a:pt x="26428769" y="7671602"/>
                  <a:pt x="26344035" y="7769768"/>
                </a:cubicBezTo>
                <a:cubicBezTo>
                  <a:pt x="26334441" y="7779924"/>
                  <a:pt x="26315257" y="7829007"/>
                  <a:pt x="26324849" y="7839162"/>
                </a:cubicBezTo>
                <a:cubicBezTo>
                  <a:pt x="26344035" y="7869627"/>
                  <a:pt x="26372813" y="7839162"/>
                  <a:pt x="26390399" y="7829007"/>
                </a:cubicBezTo>
                <a:cubicBezTo>
                  <a:pt x="26484727" y="7740996"/>
                  <a:pt x="26569461" y="7651292"/>
                  <a:pt x="26635011" y="7541278"/>
                </a:cubicBezTo>
                <a:close/>
                <a:moveTo>
                  <a:pt x="27153639" y="5795680"/>
                </a:moveTo>
                <a:cubicBezTo>
                  <a:pt x="27088565" y="5809587"/>
                  <a:pt x="26982947" y="5923436"/>
                  <a:pt x="26989941" y="5984155"/>
                </a:cubicBezTo>
                <a:cubicBezTo>
                  <a:pt x="26989941" y="5994310"/>
                  <a:pt x="27018719" y="6014621"/>
                  <a:pt x="27028311" y="6004466"/>
                </a:cubicBezTo>
                <a:cubicBezTo>
                  <a:pt x="27113047" y="5984155"/>
                  <a:pt x="27169003" y="5924917"/>
                  <a:pt x="27205775" y="5845368"/>
                </a:cubicBezTo>
                <a:cubicBezTo>
                  <a:pt x="27196183" y="5825058"/>
                  <a:pt x="27188189" y="5806440"/>
                  <a:pt x="27178597" y="5796285"/>
                </a:cubicBezTo>
                <a:cubicBezTo>
                  <a:pt x="27171403" y="5793746"/>
                  <a:pt x="27162933" y="5793693"/>
                  <a:pt x="27153639" y="5795680"/>
                </a:cubicBezTo>
                <a:close/>
                <a:moveTo>
                  <a:pt x="23429461" y="3883733"/>
                </a:moveTo>
                <a:cubicBezTo>
                  <a:pt x="23429461" y="3893888"/>
                  <a:pt x="23429461" y="3893888"/>
                  <a:pt x="23429461" y="3893888"/>
                </a:cubicBezTo>
                <a:cubicBezTo>
                  <a:pt x="23448647" y="3893888"/>
                  <a:pt x="23448647" y="3893888"/>
                  <a:pt x="23448647" y="3893888"/>
                </a:cubicBezTo>
                <a:close/>
                <a:moveTo>
                  <a:pt x="21827485" y="3604466"/>
                </a:moveTo>
                <a:cubicBezTo>
                  <a:pt x="21808299" y="3614621"/>
                  <a:pt x="21808299" y="3614621"/>
                  <a:pt x="21808299" y="3614621"/>
                </a:cubicBezTo>
                <a:lnTo>
                  <a:pt x="21827485" y="3614621"/>
                </a:lnTo>
                <a:cubicBezTo>
                  <a:pt x="21827485" y="3604466"/>
                  <a:pt x="21827485" y="3604466"/>
                  <a:pt x="21827485" y="3604466"/>
                </a:cubicBezTo>
                <a:close/>
                <a:moveTo>
                  <a:pt x="19259847" y="937048"/>
                </a:moveTo>
                <a:cubicBezTo>
                  <a:pt x="19259847" y="937048"/>
                  <a:pt x="19259847" y="937048"/>
                  <a:pt x="19267841" y="937048"/>
                </a:cubicBezTo>
                <a:lnTo>
                  <a:pt x="19260701" y="938792"/>
                </a:lnTo>
                <a:close/>
                <a:moveTo>
                  <a:pt x="3962536" y="24"/>
                </a:moveTo>
                <a:cubicBezTo>
                  <a:pt x="4022291" y="1082"/>
                  <a:pt x="4083444" y="38318"/>
                  <a:pt x="4144997" y="112789"/>
                </a:cubicBezTo>
                <a:cubicBezTo>
                  <a:pt x="4200954" y="182182"/>
                  <a:pt x="4256912" y="261730"/>
                  <a:pt x="4312868" y="341279"/>
                </a:cubicBezTo>
                <a:cubicBezTo>
                  <a:pt x="4351240" y="390362"/>
                  <a:pt x="4407197" y="451293"/>
                  <a:pt x="4453561" y="410673"/>
                </a:cubicBezTo>
                <a:cubicBezTo>
                  <a:pt x="4631026" y="271886"/>
                  <a:pt x="4659804" y="410673"/>
                  <a:pt x="4725353" y="530842"/>
                </a:cubicBezTo>
                <a:cubicBezTo>
                  <a:pt x="4800496" y="669629"/>
                  <a:pt x="4837268" y="659474"/>
                  <a:pt x="4968368" y="530842"/>
                </a:cubicBezTo>
                <a:cubicBezTo>
                  <a:pt x="5043511" y="451293"/>
                  <a:pt x="5101067" y="490221"/>
                  <a:pt x="5147431" y="569770"/>
                </a:cubicBezTo>
                <a:cubicBezTo>
                  <a:pt x="5203388" y="698402"/>
                  <a:pt x="5249753" y="827034"/>
                  <a:pt x="5259346" y="965821"/>
                </a:cubicBezTo>
                <a:cubicBezTo>
                  <a:pt x="5278531" y="1194311"/>
                  <a:pt x="5419224" y="1322943"/>
                  <a:pt x="5540731" y="1471885"/>
                </a:cubicBezTo>
                <a:cubicBezTo>
                  <a:pt x="5579101" y="1522661"/>
                  <a:pt x="5615873" y="1512506"/>
                  <a:pt x="5662238" y="1482041"/>
                </a:cubicBezTo>
                <a:cubicBezTo>
                  <a:pt x="5756566" y="1402492"/>
                  <a:pt x="5858887" y="1432957"/>
                  <a:pt x="5953215" y="1482041"/>
                </a:cubicBezTo>
                <a:cubicBezTo>
                  <a:pt x="6188236" y="1602210"/>
                  <a:pt x="6421658" y="1720686"/>
                  <a:pt x="6647085" y="1859474"/>
                </a:cubicBezTo>
                <a:cubicBezTo>
                  <a:pt x="6768592" y="1928867"/>
                  <a:pt x="6843735" y="2047344"/>
                  <a:pt x="6918878" y="2157358"/>
                </a:cubicBezTo>
                <a:cubicBezTo>
                  <a:pt x="7011607" y="2285990"/>
                  <a:pt x="7115527" y="2583874"/>
                  <a:pt x="7115527" y="2742971"/>
                </a:cubicBezTo>
                <a:cubicBezTo>
                  <a:pt x="7115527" y="2761589"/>
                  <a:pt x="7115527" y="2781899"/>
                  <a:pt x="7125120" y="2802210"/>
                </a:cubicBezTo>
                <a:cubicBezTo>
                  <a:pt x="7125120" y="2851293"/>
                  <a:pt x="7125120" y="2920686"/>
                  <a:pt x="7171484" y="2930842"/>
                </a:cubicBezTo>
                <a:cubicBezTo>
                  <a:pt x="7227442" y="2951152"/>
                  <a:pt x="7246627" y="2881758"/>
                  <a:pt x="7265813" y="2841138"/>
                </a:cubicBezTo>
                <a:cubicBezTo>
                  <a:pt x="7331362" y="2702351"/>
                  <a:pt x="7358542" y="2543253"/>
                  <a:pt x="7396912" y="2385849"/>
                </a:cubicBezTo>
                <a:cubicBezTo>
                  <a:pt x="7443277" y="2175976"/>
                  <a:pt x="7545599" y="2028726"/>
                  <a:pt x="7734255" y="1939022"/>
                </a:cubicBezTo>
                <a:cubicBezTo>
                  <a:pt x="7855762" y="1869629"/>
                  <a:pt x="7967676" y="1859474"/>
                  <a:pt x="8071597" y="1977950"/>
                </a:cubicBezTo>
                <a:cubicBezTo>
                  <a:pt x="8220283" y="2157358"/>
                  <a:pt x="8474489" y="2175976"/>
                  <a:pt x="8624773" y="2365538"/>
                </a:cubicBezTo>
                <a:cubicBezTo>
                  <a:pt x="8642361" y="2375694"/>
                  <a:pt x="8661545" y="2385849"/>
                  <a:pt x="8680731" y="2385849"/>
                </a:cubicBezTo>
                <a:cubicBezTo>
                  <a:pt x="8962117" y="2345228"/>
                  <a:pt x="9008481" y="2612647"/>
                  <a:pt x="9139581" y="2781899"/>
                </a:cubicBezTo>
                <a:cubicBezTo>
                  <a:pt x="9166759" y="2822520"/>
                  <a:pt x="9176353" y="2890221"/>
                  <a:pt x="9195537" y="2940997"/>
                </a:cubicBezTo>
                <a:cubicBezTo>
                  <a:pt x="9214723" y="2979925"/>
                  <a:pt x="9233909" y="3020545"/>
                  <a:pt x="9280273" y="3010390"/>
                </a:cubicBezTo>
                <a:cubicBezTo>
                  <a:pt x="9299458" y="3000235"/>
                  <a:pt x="9326637" y="2979925"/>
                  <a:pt x="9336230" y="2951152"/>
                </a:cubicBezTo>
                <a:cubicBezTo>
                  <a:pt x="9382594" y="2851293"/>
                  <a:pt x="9420965" y="2751434"/>
                  <a:pt x="9457737" y="2643112"/>
                </a:cubicBezTo>
                <a:cubicBezTo>
                  <a:pt x="9486515" y="2563564"/>
                  <a:pt x="9523288" y="2484015"/>
                  <a:pt x="9588837" y="2414622"/>
                </a:cubicBezTo>
                <a:cubicBezTo>
                  <a:pt x="9785486" y="2206441"/>
                  <a:pt x="9916586" y="2196286"/>
                  <a:pt x="10095650" y="2434932"/>
                </a:cubicBezTo>
                <a:cubicBezTo>
                  <a:pt x="10236342" y="2622802"/>
                  <a:pt x="10423399" y="2692196"/>
                  <a:pt x="10620049" y="2761589"/>
                </a:cubicBezTo>
                <a:cubicBezTo>
                  <a:pt x="10779927" y="2812365"/>
                  <a:pt x="10995762" y="2761589"/>
                  <a:pt x="11088492" y="3000235"/>
                </a:cubicBezTo>
                <a:cubicBezTo>
                  <a:pt x="11098084" y="3049318"/>
                  <a:pt x="11154041" y="3010390"/>
                  <a:pt x="11173226" y="2979925"/>
                </a:cubicBezTo>
                <a:cubicBezTo>
                  <a:pt x="11209998" y="2900376"/>
                  <a:pt x="11257962" y="2822520"/>
                  <a:pt x="11294733" y="2742971"/>
                </a:cubicBezTo>
                <a:cubicBezTo>
                  <a:pt x="11323511" y="2702351"/>
                  <a:pt x="11323511" y="2643112"/>
                  <a:pt x="11350692" y="2604184"/>
                </a:cubicBezTo>
                <a:cubicBezTo>
                  <a:pt x="11416241" y="2494170"/>
                  <a:pt x="11425833" y="2335073"/>
                  <a:pt x="11576118" y="2296145"/>
                </a:cubicBezTo>
                <a:cubicBezTo>
                  <a:pt x="11604896" y="2434932"/>
                  <a:pt x="11510569" y="2524636"/>
                  <a:pt x="11473796" y="2622802"/>
                </a:cubicBezTo>
                <a:cubicBezTo>
                  <a:pt x="11406648" y="2781899"/>
                  <a:pt x="11350692" y="2940997"/>
                  <a:pt x="11323511" y="3108557"/>
                </a:cubicBezTo>
                <a:cubicBezTo>
                  <a:pt x="11313920" y="3159332"/>
                  <a:pt x="11313920" y="3218571"/>
                  <a:pt x="11369877" y="3238881"/>
                </a:cubicBezTo>
                <a:cubicBezTo>
                  <a:pt x="11425833" y="3277809"/>
                  <a:pt x="11473796" y="3238881"/>
                  <a:pt x="11520161" y="3198260"/>
                </a:cubicBezTo>
                <a:cubicBezTo>
                  <a:pt x="11539346" y="3179643"/>
                  <a:pt x="11556933" y="3149177"/>
                  <a:pt x="11566526" y="3128867"/>
                </a:cubicBezTo>
                <a:cubicBezTo>
                  <a:pt x="11632076" y="2910531"/>
                  <a:pt x="11801546" y="2761589"/>
                  <a:pt x="11931048" y="2604184"/>
                </a:cubicBezTo>
                <a:cubicBezTo>
                  <a:pt x="12081332" y="2424777"/>
                  <a:pt x="12071740" y="2265679"/>
                  <a:pt x="11913461" y="2108275"/>
                </a:cubicBezTo>
                <a:cubicBezTo>
                  <a:pt x="11884682" y="2077809"/>
                  <a:pt x="11772769" y="2067654"/>
                  <a:pt x="11838318" y="1998261"/>
                </a:cubicBezTo>
                <a:cubicBezTo>
                  <a:pt x="11894276" y="1928867"/>
                  <a:pt x="12042962" y="1898401"/>
                  <a:pt x="12062147" y="1967795"/>
                </a:cubicBezTo>
                <a:cubicBezTo>
                  <a:pt x="12146882" y="2226751"/>
                  <a:pt x="12324347" y="2196286"/>
                  <a:pt x="12520996" y="2206441"/>
                </a:cubicBezTo>
                <a:cubicBezTo>
                  <a:pt x="12661689" y="2206441"/>
                  <a:pt x="12746424" y="2385849"/>
                  <a:pt x="12867931" y="2445087"/>
                </a:cubicBezTo>
                <a:cubicBezTo>
                  <a:pt x="13139724" y="2583874"/>
                  <a:pt x="13224459" y="2812365"/>
                  <a:pt x="13195682" y="3108557"/>
                </a:cubicBezTo>
                <a:cubicBezTo>
                  <a:pt x="13176495" y="3287964"/>
                  <a:pt x="13224459" y="3465679"/>
                  <a:pt x="13242045" y="3645087"/>
                </a:cubicBezTo>
                <a:cubicBezTo>
                  <a:pt x="13270824" y="3873578"/>
                  <a:pt x="13317188" y="4102068"/>
                  <a:pt x="13251639" y="4328866"/>
                </a:cubicBezTo>
                <a:cubicBezTo>
                  <a:pt x="13242045" y="4359332"/>
                  <a:pt x="13242045" y="4398260"/>
                  <a:pt x="13280416" y="4408415"/>
                </a:cubicBezTo>
                <a:cubicBezTo>
                  <a:pt x="13280416" y="4408415"/>
                  <a:pt x="13307595" y="4359332"/>
                  <a:pt x="13317188" y="4339022"/>
                </a:cubicBezTo>
                <a:cubicBezTo>
                  <a:pt x="13430701" y="3953126"/>
                  <a:pt x="13486658" y="3555383"/>
                  <a:pt x="13617758" y="3179643"/>
                </a:cubicBezTo>
                <a:cubicBezTo>
                  <a:pt x="13636944" y="3139022"/>
                  <a:pt x="13636944" y="3079784"/>
                  <a:pt x="13654530" y="3039163"/>
                </a:cubicBezTo>
                <a:cubicBezTo>
                  <a:pt x="13692901" y="2951152"/>
                  <a:pt x="13748858" y="2920686"/>
                  <a:pt x="13833593" y="2990080"/>
                </a:cubicBezTo>
                <a:cubicBezTo>
                  <a:pt x="13964693" y="3100094"/>
                  <a:pt x="13974286" y="3100094"/>
                  <a:pt x="14039836" y="2961307"/>
                </a:cubicBezTo>
                <a:cubicBezTo>
                  <a:pt x="14132565" y="2742971"/>
                  <a:pt x="14282850" y="2612647"/>
                  <a:pt x="14479500" y="2524636"/>
                </a:cubicBezTo>
                <a:cubicBezTo>
                  <a:pt x="14573828" y="2473860"/>
                  <a:pt x="14648970" y="2434932"/>
                  <a:pt x="14724113" y="2533098"/>
                </a:cubicBezTo>
                <a:cubicBezTo>
                  <a:pt x="14780070" y="2594029"/>
                  <a:pt x="14845620" y="2612647"/>
                  <a:pt x="14901577" y="2553409"/>
                </a:cubicBezTo>
                <a:cubicBezTo>
                  <a:pt x="15061455" y="2375694"/>
                  <a:pt x="15229327" y="2455242"/>
                  <a:pt x="15398797" y="2504325"/>
                </a:cubicBezTo>
                <a:cubicBezTo>
                  <a:pt x="15529897" y="2543253"/>
                  <a:pt x="15641812" y="2612647"/>
                  <a:pt x="15744133" y="2702351"/>
                </a:cubicBezTo>
                <a:cubicBezTo>
                  <a:pt x="15828869" y="2771744"/>
                  <a:pt x="15894419" y="2781899"/>
                  <a:pt x="15959969" y="2692196"/>
                </a:cubicBezTo>
                <a:cubicBezTo>
                  <a:pt x="16007932" y="2622802"/>
                  <a:pt x="16035111" y="2533098"/>
                  <a:pt x="16139032" y="2583874"/>
                </a:cubicBezTo>
                <a:cubicBezTo>
                  <a:pt x="16212576" y="2622802"/>
                  <a:pt x="16306903" y="2673578"/>
                  <a:pt x="16297311" y="2771744"/>
                </a:cubicBezTo>
                <a:cubicBezTo>
                  <a:pt x="16287718" y="2969770"/>
                  <a:pt x="16372453" y="3039163"/>
                  <a:pt x="16541925" y="3059473"/>
                </a:cubicBezTo>
                <a:cubicBezTo>
                  <a:pt x="16607473" y="3069629"/>
                  <a:pt x="16663431" y="3118712"/>
                  <a:pt x="16700203" y="3179643"/>
                </a:cubicBezTo>
                <a:cubicBezTo>
                  <a:pt x="16813717" y="3326892"/>
                  <a:pt x="16916039" y="3475834"/>
                  <a:pt x="17075915" y="3575693"/>
                </a:cubicBezTo>
                <a:cubicBezTo>
                  <a:pt x="17178237" y="3634932"/>
                  <a:pt x="17168645" y="3753408"/>
                  <a:pt x="17187831" y="3863422"/>
                </a:cubicBezTo>
                <a:cubicBezTo>
                  <a:pt x="17187831" y="3912506"/>
                  <a:pt x="17197423" y="3971744"/>
                  <a:pt x="17253381" y="3981899"/>
                </a:cubicBezTo>
                <a:cubicBezTo>
                  <a:pt x="17299745" y="3981899"/>
                  <a:pt x="17328523" y="3953126"/>
                  <a:pt x="17347709" y="3922661"/>
                </a:cubicBezTo>
                <a:cubicBezTo>
                  <a:pt x="17469215" y="3714480"/>
                  <a:pt x="17609907" y="3536765"/>
                  <a:pt x="17777779" y="3367513"/>
                </a:cubicBezTo>
                <a:cubicBezTo>
                  <a:pt x="17852923" y="3287964"/>
                  <a:pt x="17862515" y="3188105"/>
                  <a:pt x="17872107" y="3089939"/>
                </a:cubicBezTo>
                <a:cubicBezTo>
                  <a:pt x="17900885" y="2573719"/>
                  <a:pt x="18049571" y="2087964"/>
                  <a:pt x="18153493" y="1592055"/>
                </a:cubicBezTo>
                <a:cubicBezTo>
                  <a:pt x="18219043" y="1314481"/>
                  <a:pt x="18294185" y="1016596"/>
                  <a:pt x="18444471" y="757640"/>
                </a:cubicBezTo>
                <a:cubicBezTo>
                  <a:pt x="18575569" y="539305"/>
                  <a:pt x="18762627" y="520687"/>
                  <a:pt x="18949685" y="510532"/>
                </a:cubicBezTo>
                <a:cubicBezTo>
                  <a:pt x="19071191" y="500376"/>
                  <a:pt x="19136741" y="600235"/>
                  <a:pt x="19119155" y="728867"/>
                </a:cubicBezTo>
                <a:cubicBezTo>
                  <a:pt x="19109561" y="777951"/>
                  <a:pt x="19090377" y="827034"/>
                  <a:pt x="19071191" y="877809"/>
                </a:cubicBezTo>
                <a:cubicBezTo>
                  <a:pt x="19053605" y="996286"/>
                  <a:pt x="19109561" y="986131"/>
                  <a:pt x="19184705" y="957358"/>
                </a:cubicBezTo>
                <a:cubicBezTo>
                  <a:pt x="19198295" y="952280"/>
                  <a:pt x="19212283" y="949742"/>
                  <a:pt x="19226273" y="947203"/>
                </a:cubicBezTo>
                <a:lnTo>
                  <a:pt x="19260701" y="938792"/>
                </a:lnTo>
                <a:lnTo>
                  <a:pt x="19297819" y="1014692"/>
                </a:lnTo>
                <a:cubicBezTo>
                  <a:pt x="19310609" y="1040715"/>
                  <a:pt x="19324597" y="1065680"/>
                  <a:pt x="19342983" y="1085990"/>
                </a:cubicBezTo>
                <a:cubicBezTo>
                  <a:pt x="19427719" y="1194311"/>
                  <a:pt x="19427719" y="1304326"/>
                  <a:pt x="19381355" y="1412647"/>
                </a:cubicBezTo>
                <a:cubicBezTo>
                  <a:pt x="19362169" y="1422802"/>
                  <a:pt x="19342983" y="1432957"/>
                  <a:pt x="19334989" y="1432957"/>
                </a:cubicBezTo>
                <a:cubicBezTo>
                  <a:pt x="19325397" y="1443113"/>
                  <a:pt x="19325397" y="1453268"/>
                  <a:pt x="19325397" y="1453268"/>
                </a:cubicBezTo>
                <a:cubicBezTo>
                  <a:pt x="19352577" y="1461730"/>
                  <a:pt x="19362169" y="1432957"/>
                  <a:pt x="19381355" y="1412647"/>
                </a:cubicBezTo>
                <a:cubicBezTo>
                  <a:pt x="19466089" y="1432957"/>
                  <a:pt x="19539633" y="1284015"/>
                  <a:pt x="19597189" y="1333098"/>
                </a:cubicBezTo>
                <a:cubicBezTo>
                  <a:pt x="19672331" y="1394029"/>
                  <a:pt x="19699511" y="1522661"/>
                  <a:pt x="19709103" y="1630983"/>
                </a:cubicBezTo>
                <a:cubicBezTo>
                  <a:pt x="19718697" y="1690221"/>
                  <a:pt x="19728289" y="1751152"/>
                  <a:pt x="19728289" y="1810390"/>
                </a:cubicBezTo>
                <a:cubicBezTo>
                  <a:pt x="19728289" y="2098120"/>
                  <a:pt x="19745875" y="2385849"/>
                  <a:pt x="19821019" y="2673578"/>
                </a:cubicBezTo>
                <a:cubicBezTo>
                  <a:pt x="19868981" y="2881758"/>
                  <a:pt x="19876975" y="3079784"/>
                  <a:pt x="19821019" y="3287964"/>
                </a:cubicBezTo>
                <a:cubicBezTo>
                  <a:pt x="19774653" y="3447061"/>
                  <a:pt x="19803431" y="3485989"/>
                  <a:pt x="19952119" y="3516455"/>
                </a:cubicBezTo>
                <a:cubicBezTo>
                  <a:pt x="20121589" y="3536765"/>
                  <a:pt x="20289461" y="3565538"/>
                  <a:pt x="20458931" y="3575693"/>
                </a:cubicBezTo>
                <a:cubicBezTo>
                  <a:pt x="20590031" y="3585848"/>
                  <a:pt x="20721131" y="3555383"/>
                  <a:pt x="20759501" y="3377668"/>
                </a:cubicBezTo>
                <a:cubicBezTo>
                  <a:pt x="20786681" y="3267654"/>
                  <a:pt x="20842637" y="3257499"/>
                  <a:pt x="20927373" y="3267654"/>
                </a:cubicBezTo>
                <a:cubicBezTo>
                  <a:pt x="21029695" y="3287964"/>
                  <a:pt x="21133615" y="3298119"/>
                  <a:pt x="21235937" y="3308274"/>
                </a:cubicBezTo>
                <a:cubicBezTo>
                  <a:pt x="21293493" y="3318430"/>
                  <a:pt x="21349451" y="3347202"/>
                  <a:pt x="21395815" y="3347202"/>
                </a:cubicBezTo>
                <a:cubicBezTo>
                  <a:pt x="21827485" y="3347202"/>
                  <a:pt x="22172821" y="3604466"/>
                  <a:pt x="22548535" y="3763563"/>
                </a:cubicBezTo>
                <a:cubicBezTo>
                  <a:pt x="22642863" y="3814339"/>
                  <a:pt x="22725999" y="3863422"/>
                  <a:pt x="22839511" y="3873578"/>
                </a:cubicBezTo>
                <a:cubicBezTo>
                  <a:pt x="23036161" y="3883733"/>
                  <a:pt x="23213625" y="3883733"/>
                  <a:pt x="23400683" y="3753408"/>
                </a:cubicBezTo>
                <a:cubicBezTo>
                  <a:pt x="23550969" y="3645087"/>
                  <a:pt x="23730031" y="3506300"/>
                  <a:pt x="23944267" y="3596004"/>
                </a:cubicBezTo>
                <a:cubicBezTo>
                  <a:pt x="23982639" y="3614621"/>
                  <a:pt x="24048189" y="3604466"/>
                  <a:pt x="24075367" y="3575693"/>
                </a:cubicBezTo>
                <a:cubicBezTo>
                  <a:pt x="24216061" y="3485989"/>
                  <a:pt x="24375937" y="3465679"/>
                  <a:pt x="24535815" y="3426751"/>
                </a:cubicBezTo>
                <a:cubicBezTo>
                  <a:pt x="24620551" y="3416596"/>
                  <a:pt x="24732465" y="3416596"/>
                  <a:pt x="24713281" y="3257499"/>
                </a:cubicBezTo>
                <a:cubicBezTo>
                  <a:pt x="24703687" y="3228726"/>
                  <a:pt x="24750051" y="3228726"/>
                  <a:pt x="24778831" y="3228726"/>
                </a:cubicBezTo>
                <a:cubicBezTo>
                  <a:pt x="24890745" y="3238881"/>
                  <a:pt x="25004257" y="3218571"/>
                  <a:pt x="25088993" y="3318430"/>
                </a:cubicBezTo>
                <a:cubicBezTo>
                  <a:pt x="25162537" y="3396286"/>
                  <a:pt x="25256865" y="3396286"/>
                  <a:pt x="25322415" y="3318430"/>
                </a:cubicBezTo>
                <a:cubicBezTo>
                  <a:pt x="25519065" y="3079784"/>
                  <a:pt x="25754085" y="3020545"/>
                  <a:pt x="26033871" y="3089939"/>
                </a:cubicBezTo>
                <a:cubicBezTo>
                  <a:pt x="26043463" y="3089939"/>
                  <a:pt x="26053057" y="3089939"/>
                  <a:pt x="26062649" y="3089939"/>
                </a:cubicBezTo>
                <a:cubicBezTo>
                  <a:pt x="26137791" y="3100094"/>
                  <a:pt x="26241713" y="3030700"/>
                  <a:pt x="26288077" y="3128867"/>
                </a:cubicBezTo>
                <a:cubicBezTo>
                  <a:pt x="26344035" y="3228726"/>
                  <a:pt x="26232119" y="3277809"/>
                  <a:pt x="26184157" y="3347202"/>
                </a:cubicBezTo>
                <a:cubicBezTo>
                  <a:pt x="26118607" y="3436906"/>
                  <a:pt x="26072241" y="3536765"/>
                  <a:pt x="26128199" y="3655242"/>
                </a:cubicBezTo>
                <a:cubicBezTo>
                  <a:pt x="26174563" y="3753408"/>
                  <a:pt x="26128199" y="3873578"/>
                  <a:pt x="26137791" y="3981899"/>
                </a:cubicBezTo>
                <a:cubicBezTo>
                  <a:pt x="26156977" y="4269628"/>
                  <a:pt x="26297669" y="4359332"/>
                  <a:pt x="26579055" y="4240855"/>
                </a:cubicBezTo>
                <a:cubicBezTo>
                  <a:pt x="26569461" y="4398260"/>
                  <a:pt x="26615827" y="4528584"/>
                  <a:pt x="26719747" y="4647061"/>
                </a:cubicBezTo>
                <a:cubicBezTo>
                  <a:pt x="26812477" y="4765538"/>
                  <a:pt x="26793291" y="4785848"/>
                  <a:pt x="26662191" y="4855242"/>
                </a:cubicBezTo>
                <a:cubicBezTo>
                  <a:pt x="26559869" y="4904325"/>
                  <a:pt x="26550277" y="4934790"/>
                  <a:pt x="26635011" y="5014339"/>
                </a:cubicBezTo>
                <a:cubicBezTo>
                  <a:pt x="26766111" y="5132816"/>
                  <a:pt x="26916397" y="5242830"/>
                  <a:pt x="26906805" y="5469628"/>
                </a:cubicBezTo>
                <a:cubicBezTo>
                  <a:pt x="26897211" y="5510248"/>
                  <a:pt x="26943575" y="5539021"/>
                  <a:pt x="26981947" y="5539021"/>
                </a:cubicBezTo>
                <a:cubicBezTo>
                  <a:pt x="27130633" y="5549177"/>
                  <a:pt x="27234553" y="5669346"/>
                  <a:pt x="27356061" y="5737047"/>
                </a:cubicBezTo>
                <a:cubicBezTo>
                  <a:pt x="27440795" y="5775975"/>
                  <a:pt x="27467975" y="5855523"/>
                  <a:pt x="27384839" y="5924917"/>
                </a:cubicBezTo>
                <a:cubicBezTo>
                  <a:pt x="27149819" y="6122942"/>
                  <a:pt x="27196183" y="6381898"/>
                  <a:pt x="27280919" y="6629007"/>
                </a:cubicBezTo>
                <a:cubicBezTo>
                  <a:pt x="27309697" y="6728866"/>
                  <a:pt x="27309697" y="6808415"/>
                  <a:pt x="27234553" y="6867653"/>
                </a:cubicBezTo>
                <a:cubicBezTo>
                  <a:pt x="27047497" y="7035213"/>
                  <a:pt x="26953169" y="7253548"/>
                  <a:pt x="26858841" y="7492194"/>
                </a:cubicBezTo>
                <a:cubicBezTo>
                  <a:pt x="26766111" y="7759613"/>
                  <a:pt x="26625419" y="7998259"/>
                  <a:pt x="26334441" y="8067653"/>
                </a:cubicBezTo>
                <a:cubicBezTo>
                  <a:pt x="26193749" y="8098118"/>
                  <a:pt x="26156977" y="8265678"/>
                  <a:pt x="26043463" y="8316454"/>
                </a:cubicBezTo>
                <a:cubicBezTo>
                  <a:pt x="25921957" y="8365537"/>
                  <a:pt x="25781265" y="8296143"/>
                  <a:pt x="25659757" y="8365537"/>
                </a:cubicBezTo>
                <a:cubicBezTo>
                  <a:pt x="25499879" y="8455241"/>
                  <a:pt x="25332007" y="8514479"/>
                  <a:pt x="25162537" y="8563562"/>
                </a:cubicBezTo>
                <a:cubicBezTo>
                  <a:pt x="25096987" y="8583872"/>
                  <a:pt x="25031437" y="8594028"/>
                  <a:pt x="24965887" y="8602490"/>
                </a:cubicBezTo>
                <a:cubicBezTo>
                  <a:pt x="24798015" y="8632956"/>
                  <a:pt x="24666915" y="8375692"/>
                  <a:pt x="24470265" y="8543252"/>
                </a:cubicBezTo>
                <a:cubicBezTo>
                  <a:pt x="24329573" y="8673576"/>
                  <a:pt x="24132923" y="8594028"/>
                  <a:pt x="23953861" y="8622800"/>
                </a:cubicBezTo>
                <a:cubicBezTo>
                  <a:pt x="23813167" y="8643111"/>
                  <a:pt x="23682069" y="8682039"/>
                  <a:pt x="23570153" y="8781898"/>
                </a:cubicBezTo>
                <a:cubicBezTo>
                  <a:pt x="23458239" y="8871601"/>
                  <a:pt x="23344725" y="8959613"/>
                  <a:pt x="23204033" y="8990078"/>
                </a:cubicBezTo>
                <a:cubicBezTo>
                  <a:pt x="23269583" y="8871601"/>
                  <a:pt x="23383097" y="8802208"/>
                  <a:pt x="23485419" y="8722659"/>
                </a:cubicBezTo>
                <a:cubicBezTo>
                  <a:pt x="23597333" y="8643111"/>
                  <a:pt x="23691661" y="8563562"/>
                  <a:pt x="23766803" y="8445085"/>
                </a:cubicBezTo>
                <a:cubicBezTo>
                  <a:pt x="23813167" y="8404465"/>
                  <a:pt x="23870723" y="8355382"/>
                  <a:pt x="23813167" y="8275833"/>
                </a:cubicBezTo>
                <a:cubicBezTo>
                  <a:pt x="23813167" y="8265678"/>
                  <a:pt x="23776395" y="8255523"/>
                  <a:pt x="23766803" y="8265678"/>
                </a:cubicBezTo>
                <a:cubicBezTo>
                  <a:pt x="23691661" y="8324916"/>
                  <a:pt x="23757211" y="8385847"/>
                  <a:pt x="23766803" y="8445085"/>
                </a:cubicBezTo>
                <a:cubicBezTo>
                  <a:pt x="23550969" y="8285988"/>
                  <a:pt x="23354319" y="8296143"/>
                  <a:pt x="23128891" y="8445085"/>
                </a:cubicBezTo>
                <a:cubicBezTo>
                  <a:pt x="22941833" y="8563562"/>
                  <a:pt x="22718005" y="8632956"/>
                  <a:pt x="22529349" y="8771743"/>
                </a:cubicBezTo>
                <a:cubicBezTo>
                  <a:pt x="22463799" y="8820826"/>
                  <a:pt x="22380663" y="8851291"/>
                  <a:pt x="22295927" y="8871601"/>
                </a:cubicBezTo>
                <a:cubicBezTo>
                  <a:pt x="22051315" y="8959613"/>
                  <a:pt x="21976171" y="8930840"/>
                  <a:pt x="21845071" y="8682039"/>
                </a:cubicBezTo>
                <a:cubicBezTo>
                  <a:pt x="21761935" y="8524634"/>
                  <a:pt x="21658015" y="8404465"/>
                  <a:pt x="21470957" y="8414620"/>
                </a:cubicBezTo>
                <a:cubicBezTo>
                  <a:pt x="21442179" y="8414620"/>
                  <a:pt x="21376629" y="8394310"/>
                  <a:pt x="21376629" y="8375692"/>
                </a:cubicBezTo>
                <a:cubicBezTo>
                  <a:pt x="21339857" y="8167512"/>
                  <a:pt x="21104837" y="8126891"/>
                  <a:pt x="21048881" y="7949176"/>
                </a:cubicBezTo>
                <a:cubicBezTo>
                  <a:pt x="21002515" y="7779924"/>
                  <a:pt x="21012109" y="7592053"/>
                  <a:pt x="21002515" y="7412646"/>
                </a:cubicBezTo>
                <a:cubicBezTo>
                  <a:pt x="20992923" y="7155382"/>
                  <a:pt x="20777087" y="6947202"/>
                  <a:pt x="20534073" y="6965819"/>
                </a:cubicBezTo>
                <a:cubicBezTo>
                  <a:pt x="20458931" y="6975975"/>
                  <a:pt x="20410967" y="7016595"/>
                  <a:pt x="20383789" y="7085989"/>
                </a:cubicBezTo>
                <a:cubicBezTo>
                  <a:pt x="20327831" y="7273859"/>
                  <a:pt x="20318239" y="7471884"/>
                  <a:pt x="20177545" y="7620826"/>
                </a:cubicBezTo>
                <a:cubicBezTo>
                  <a:pt x="20131181" y="7671602"/>
                  <a:pt x="20158361" y="7759613"/>
                  <a:pt x="20187139" y="7820544"/>
                </a:cubicBezTo>
                <a:cubicBezTo>
                  <a:pt x="20262281" y="8028725"/>
                  <a:pt x="20206323" y="8236905"/>
                  <a:pt x="20214317" y="8445085"/>
                </a:cubicBezTo>
                <a:cubicBezTo>
                  <a:pt x="20214317" y="8524634"/>
                  <a:pt x="20167953" y="8553407"/>
                  <a:pt x="20102403" y="8514479"/>
                </a:cubicBezTo>
                <a:cubicBezTo>
                  <a:pt x="20036853" y="8473858"/>
                  <a:pt x="19980897" y="8414620"/>
                  <a:pt x="19915347" y="8385847"/>
                </a:cubicBezTo>
                <a:cubicBezTo>
                  <a:pt x="19803431" y="8335072"/>
                  <a:pt x="19680325" y="8245368"/>
                  <a:pt x="19568411" y="8404465"/>
                </a:cubicBezTo>
                <a:cubicBezTo>
                  <a:pt x="19531639" y="8463703"/>
                  <a:pt x="19502861" y="8414620"/>
                  <a:pt x="19502861" y="8385847"/>
                </a:cubicBezTo>
                <a:cubicBezTo>
                  <a:pt x="19493269" y="8126891"/>
                  <a:pt x="19277433" y="8226750"/>
                  <a:pt x="19165519" y="8157356"/>
                </a:cubicBezTo>
                <a:cubicBezTo>
                  <a:pt x="19127149" y="8137046"/>
                  <a:pt x="19090377" y="8196285"/>
                  <a:pt x="19061599" y="8245368"/>
                </a:cubicBezTo>
                <a:cubicBezTo>
                  <a:pt x="18949685" y="8473858"/>
                  <a:pt x="18828177" y="8702349"/>
                  <a:pt x="18772219" y="8959613"/>
                </a:cubicBezTo>
                <a:cubicBezTo>
                  <a:pt x="18753035" y="9089937"/>
                  <a:pt x="18687485" y="9169486"/>
                  <a:pt x="18602749" y="9249034"/>
                </a:cubicBezTo>
                <a:cubicBezTo>
                  <a:pt x="18452465" y="9377666"/>
                  <a:pt x="18321365" y="9516453"/>
                  <a:pt x="18153493" y="9614620"/>
                </a:cubicBezTo>
                <a:cubicBezTo>
                  <a:pt x="18041577" y="9673858"/>
                  <a:pt x="17928065" y="9704323"/>
                  <a:pt x="17806557" y="9724634"/>
                </a:cubicBezTo>
                <a:cubicBezTo>
                  <a:pt x="17712229" y="9744944"/>
                  <a:pt x="17646679" y="9724634"/>
                  <a:pt x="17581129" y="9645085"/>
                </a:cubicBezTo>
                <a:cubicBezTo>
                  <a:pt x="17422851" y="9465678"/>
                  <a:pt x="17226201" y="9347201"/>
                  <a:pt x="17027953" y="9228724"/>
                </a:cubicBezTo>
                <a:cubicBezTo>
                  <a:pt x="16971995" y="9188104"/>
                  <a:pt x="16898451" y="9149175"/>
                  <a:pt x="16850489" y="9089937"/>
                </a:cubicBezTo>
                <a:cubicBezTo>
                  <a:pt x="16757759" y="8959613"/>
                  <a:pt x="16634653" y="8900374"/>
                  <a:pt x="16493961" y="8891912"/>
                </a:cubicBezTo>
                <a:cubicBezTo>
                  <a:pt x="16335681" y="8871601"/>
                  <a:pt x="16241354" y="8781898"/>
                  <a:pt x="16156618" y="8643111"/>
                </a:cubicBezTo>
                <a:cubicBezTo>
                  <a:pt x="16044704" y="8434930"/>
                  <a:pt x="15923197" y="8236905"/>
                  <a:pt x="15875233" y="7998259"/>
                </a:cubicBezTo>
                <a:cubicBezTo>
                  <a:pt x="15867239" y="7928866"/>
                  <a:pt x="15828869" y="7859472"/>
                  <a:pt x="15753726" y="7849317"/>
                </a:cubicBezTo>
                <a:cubicBezTo>
                  <a:pt x="15678584" y="7849317"/>
                  <a:pt x="15641812" y="7918711"/>
                  <a:pt x="15603441" y="7977949"/>
                </a:cubicBezTo>
                <a:cubicBezTo>
                  <a:pt x="15576262" y="8047342"/>
                  <a:pt x="15529897" y="8147201"/>
                  <a:pt x="15576262" y="8206440"/>
                </a:cubicBezTo>
                <a:cubicBezTo>
                  <a:pt x="15688176" y="8355382"/>
                  <a:pt x="15622626" y="8514479"/>
                  <a:pt x="15613034" y="8663421"/>
                </a:cubicBezTo>
                <a:cubicBezTo>
                  <a:pt x="15595447" y="8881757"/>
                  <a:pt x="15670590" y="9069627"/>
                  <a:pt x="15772911" y="9228724"/>
                </a:cubicBezTo>
                <a:cubicBezTo>
                  <a:pt x="15848054" y="9357356"/>
                  <a:pt x="15894419" y="9475833"/>
                  <a:pt x="15838461" y="9614620"/>
                </a:cubicBezTo>
                <a:cubicBezTo>
                  <a:pt x="15763319" y="9853266"/>
                  <a:pt x="15904011" y="10051291"/>
                  <a:pt x="15894419" y="10279782"/>
                </a:cubicBezTo>
                <a:cubicBezTo>
                  <a:pt x="15894419" y="10328865"/>
                  <a:pt x="15959969" y="10349175"/>
                  <a:pt x="15998339" y="10369486"/>
                </a:cubicBezTo>
                <a:cubicBezTo>
                  <a:pt x="15979154" y="10459189"/>
                  <a:pt x="15959969" y="10547201"/>
                  <a:pt x="15904011" y="10616594"/>
                </a:cubicBezTo>
                <a:cubicBezTo>
                  <a:pt x="15828869" y="10706298"/>
                  <a:pt x="15792097" y="10796002"/>
                  <a:pt x="15884826" y="10904323"/>
                </a:cubicBezTo>
                <a:cubicBezTo>
                  <a:pt x="15932789" y="10944944"/>
                  <a:pt x="15932789" y="11024492"/>
                  <a:pt x="15884826" y="11063420"/>
                </a:cubicBezTo>
                <a:cubicBezTo>
                  <a:pt x="15801689" y="11142969"/>
                  <a:pt x="15753726" y="11212363"/>
                  <a:pt x="15828869" y="11330839"/>
                </a:cubicBezTo>
                <a:cubicBezTo>
                  <a:pt x="15848054" y="11361305"/>
                  <a:pt x="15792097" y="11400233"/>
                  <a:pt x="15763319" y="11410388"/>
                </a:cubicBezTo>
                <a:cubicBezTo>
                  <a:pt x="15613034" y="11479781"/>
                  <a:pt x="15481934" y="11420543"/>
                  <a:pt x="15425977" y="11261446"/>
                </a:cubicBezTo>
                <a:cubicBezTo>
                  <a:pt x="15389205" y="11181897"/>
                  <a:pt x="15389205" y="11083731"/>
                  <a:pt x="15370019" y="11004182"/>
                </a:cubicBezTo>
                <a:cubicBezTo>
                  <a:pt x="15323655" y="10855240"/>
                  <a:pt x="15275691" y="10834930"/>
                  <a:pt x="15154184" y="10924633"/>
                </a:cubicBezTo>
                <a:cubicBezTo>
                  <a:pt x="15127005" y="10944944"/>
                  <a:pt x="15098227" y="10994027"/>
                  <a:pt x="15061455" y="10963562"/>
                </a:cubicBezTo>
                <a:cubicBezTo>
                  <a:pt x="15032677" y="10934789"/>
                  <a:pt x="15061455" y="10894168"/>
                  <a:pt x="15079042" y="10855240"/>
                </a:cubicBezTo>
                <a:cubicBezTo>
                  <a:pt x="15098227" y="10824775"/>
                  <a:pt x="15117412" y="10785847"/>
                  <a:pt x="15127005" y="10745226"/>
                </a:cubicBezTo>
                <a:cubicBezTo>
                  <a:pt x="15127005" y="10736763"/>
                  <a:pt x="15127005" y="10706298"/>
                  <a:pt x="15117412" y="10696143"/>
                </a:cubicBezTo>
                <a:cubicBezTo>
                  <a:pt x="15098227" y="10667370"/>
                  <a:pt x="15061455" y="10677525"/>
                  <a:pt x="15042270" y="10696143"/>
                </a:cubicBezTo>
                <a:cubicBezTo>
                  <a:pt x="14986313" y="10785847"/>
                  <a:pt x="14911170" y="10865395"/>
                  <a:pt x="14872799" y="10973717"/>
                </a:cubicBezTo>
                <a:cubicBezTo>
                  <a:pt x="14788064" y="10914478"/>
                  <a:pt x="14714520" y="10834930"/>
                  <a:pt x="14648970" y="10745226"/>
                </a:cubicBezTo>
                <a:cubicBezTo>
                  <a:pt x="14554642" y="10626749"/>
                  <a:pt x="14508278" y="10477807"/>
                  <a:pt x="14573828" y="10328865"/>
                </a:cubicBezTo>
                <a:cubicBezTo>
                  <a:pt x="14639378" y="10179923"/>
                  <a:pt x="14601007" y="10061446"/>
                  <a:pt x="14508278" y="9942969"/>
                </a:cubicBezTo>
                <a:cubicBezTo>
                  <a:pt x="14460314" y="9892194"/>
                  <a:pt x="14404357" y="9843110"/>
                  <a:pt x="14404357" y="9773717"/>
                </a:cubicBezTo>
                <a:cubicBezTo>
                  <a:pt x="14394765" y="9526608"/>
                  <a:pt x="14310029" y="9308273"/>
                  <a:pt x="14263665" y="9069627"/>
                </a:cubicBezTo>
                <a:cubicBezTo>
                  <a:pt x="14226893" y="8871601"/>
                  <a:pt x="14217300" y="8653266"/>
                  <a:pt x="13945508" y="8643111"/>
                </a:cubicBezTo>
                <a:cubicBezTo>
                  <a:pt x="13870365" y="8643111"/>
                  <a:pt x="13870365" y="8534789"/>
                  <a:pt x="13860773" y="8473858"/>
                </a:cubicBezTo>
                <a:cubicBezTo>
                  <a:pt x="13833593" y="8375692"/>
                  <a:pt x="13804815" y="8265678"/>
                  <a:pt x="13683308" y="8275833"/>
                </a:cubicBezTo>
                <a:cubicBezTo>
                  <a:pt x="13561801" y="8285988"/>
                  <a:pt x="13421108" y="8424775"/>
                  <a:pt x="13421108" y="8534789"/>
                </a:cubicBezTo>
                <a:cubicBezTo>
                  <a:pt x="13411516" y="8673576"/>
                  <a:pt x="13401923" y="8812363"/>
                  <a:pt x="13411516" y="8951150"/>
                </a:cubicBezTo>
                <a:cubicBezTo>
                  <a:pt x="13438695" y="9298118"/>
                  <a:pt x="13345967" y="9604465"/>
                  <a:pt x="13195682" y="9902349"/>
                </a:cubicBezTo>
                <a:cubicBezTo>
                  <a:pt x="13149316" y="9971742"/>
                  <a:pt x="13139724" y="10071601"/>
                  <a:pt x="13101354" y="10151150"/>
                </a:cubicBezTo>
                <a:cubicBezTo>
                  <a:pt x="13008624" y="10349175"/>
                  <a:pt x="12829561" y="10369486"/>
                  <a:pt x="12671281" y="10220543"/>
                </a:cubicBezTo>
                <a:cubicBezTo>
                  <a:pt x="12615324" y="10161305"/>
                  <a:pt x="12559368" y="10120684"/>
                  <a:pt x="12501811" y="10071601"/>
                </a:cubicBezTo>
                <a:cubicBezTo>
                  <a:pt x="12436262" y="10012363"/>
                  <a:pt x="12380304" y="9922659"/>
                  <a:pt x="12314755" y="10071601"/>
                </a:cubicBezTo>
                <a:cubicBezTo>
                  <a:pt x="12285976" y="10140995"/>
                  <a:pt x="12239611" y="10091912"/>
                  <a:pt x="12212432" y="10051291"/>
                </a:cubicBezTo>
                <a:cubicBezTo>
                  <a:pt x="12098919" y="9902349"/>
                  <a:pt x="12042962" y="9734789"/>
                  <a:pt x="12006191" y="9565536"/>
                </a:cubicBezTo>
                <a:cubicBezTo>
                  <a:pt x="11847912" y="8910530"/>
                  <a:pt x="11735996" y="8255523"/>
                  <a:pt x="11726403" y="7581898"/>
                </a:cubicBezTo>
                <a:cubicBezTo>
                  <a:pt x="11726403" y="7482039"/>
                  <a:pt x="11753584" y="7314479"/>
                  <a:pt x="11688033" y="7314479"/>
                </a:cubicBezTo>
                <a:cubicBezTo>
                  <a:pt x="11566526" y="7304324"/>
                  <a:pt x="11604896" y="7482039"/>
                  <a:pt x="11566526" y="7571743"/>
                </a:cubicBezTo>
                <a:cubicBezTo>
                  <a:pt x="11510569" y="7690220"/>
                  <a:pt x="11510569" y="7829007"/>
                  <a:pt x="11500976" y="7959331"/>
                </a:cubicBezTo>
                <a:cubicBezTo>
                  <a:pt x="11473796" y="8414620"/>
                  <a:pt x="11464205" y="8871601"/>
                  <a:pt x="11406648" y="9326891"/>
                </a:cubicBezTo>
                <a:cubicBezTo>
                  <a:pt x="11389062" y="9465678"/>
                  <a:pt x="11398654" y="9604465"/>
                  <a:pt x="11398654" y="9753407"/>
                </a:cubicBezTo>
                <a:cubicBezTo>
                  <a:pt x="11398654" y="9822800"/>
                  <a:pt x="11406648" y="9892194"/>
                  <a:pt x="11379469" y="9953125"/>
                </a:cubicBezTo>
                <a:cubicBezTo>
                  <a:pt x="11341098" y="10051291"/>
                  <a:pt x="11285141" y="10110529"/>
                  <a:pt x="11182819" y="10071601"/>
                </a:cubicBezTo>
                <a:cubicBezTo>
                  <a:pt x="10976576" y="9992053"/>
                  <a:pt x="10731964" y="10022518"/>
                  <a:pt x="10573685" y="9814338"/>
                </a:cubicBezTo>
                <a:cubicBezTo>
                  <a:pt x="10508134" y="9734789"/>
                  <a:pt x="10413806" y="9734789"/>
                  <a:pt x="10311485" y="9744944"/>
                </a:cubicBezTo>
                <a:cubicBezTo>
                  <a:pt x="10049286" y="9763562"/>
                  <a:pt x="9852635" y="9585847"/>
                  <a:pt x="9823857" y="9298118"/>
                </a:cubicBezTo>
                <a:cubicBezTo>
                  <a:pt x="9804672" y="9159331"/>
                  <a:pt x="9814265" y="9010388"/>
                  <a:pt x="9748716" y="8881757"/>
                </a:cubicBezTo>
                <a:cubicBezTo>
                  <a:pt x="9739122" y="8871601"/>
                  <a:pt x="9719937" y="8851291"/>
                  <a:pt x="9711943" y="8841136"/>
                </a:cubicBezTo>
                <a:cubicBezTo>
                  <a:pt x="9673573" y="8841136"/>
                  <a:pt x="9663979" y="8871601"/>
                  <a:pt x="9663979" y="8900374"/>
                </a:cubicBezTo>
                <a:cubicBezTo>
                  <a:pt x="9654388" y="9079782"/>
                  <a:pt x="9654388" y="9257497"/>
                  <a:pt x="9644794" y="9447060"/>
                </a:cubicBezTo>
                <a:cubicBezTo>
                  <a:pt x="9644794" y="9545226"/>
                  <a:pt x="9654388" y="9645085"/>
                  <a:pt x="9636801" y="9744944"/>
                </a:cubicBezTo>
                <a:cubicBezTo>
                  <a:pt x="9608022" y="9971742"/>
                  <a:pt x="9532880" y="10041136"/>
                  <a:pt x="9307452" y="10071601"/>
                </a:cubicBezTo>
                <a:cubicBezTo>
                  <a:pt x="9149173" y="10091912"/>
                  <a:pt x="8998889" y="10091912"/>
                  <a:pt x="8896567" y="9912504"/>
                </a:cubicBezTo>
                <a:cubicBezTo>
                  <a:pt x="8848603" y="9832955"/>
                  <a:pt x="8773461" y="9783872"/>
                  <a:pt x="8680731" y="9804182"/>
                </a:cubicBezTo>
                <a:cubicBezTo>
                  <a:pt x="8511260" y="9843110"/>
                  <a:pt x="8418531" y="9734789"/>
                  <a:pt x="8324203" y="9614620"/>
                </a:cubicBezTo>
                <a:cubicBezTo>
                  <a:pt x="8268247" y="9535071"/>
                  <a:pt x="8229875" y="9447060"/>
                  <a:pt x="8146739" y="9387821"/>
                </a:cubicBezTo>
                <a:cubicBezTo>
                  <a:pt x="8052411" y="9326891"/>
                  <a:pt x="7977269" y="9337046"/>
                  <a:pt x="7940497" y="9447060"/>
                </a:cubicBezTo>
                <a:cubicBezTo>
                  <a:pt x="7892534" y="9575692"/>
                  <a:pt x="7817391" y="9704323"/>
                  <a:pt x="7865354" y="9873576"/>
                </a:cubicBezTo>
                <a:cubicBezTo>
                  <a:pt x="7902126" y="10012363"/>
                  <a:pt x="7846169" y="10051291"/>
                  <a:pt x="7715069" y="9992053"/>
                </a:cubicBezTo>
                <a:cubicBezTo>
                  <a:pt x="7630334" y="9953125"/>
                  <a:pt x="7555191" y="9922659"/>
                  <a:pt x="7472055" y="9932814"/>
                </a:cubicBezTo>
                <a:cubicBezTo>
                  <a:pt x="7237035" y="9942969"/>
                  <a:pt x="7171484" y="9873576"/>
                  <a:pt x="7086749" y="9634930"/>
                </a:cubicBezTo>
                <a:cubicBezTo>
                  <a:pt x="7049977" y="9516453"/>
                  <a:pt x="7115527" y="9316735"/>
                  <a:pt x="6955650" y="9308273"/>
                </a:cubicBezTo>
                <a:cubicBezTo>
                  <a:pt x="6824550" y="9298118"/>
                  <a:pt x="6899692" y="9516453"/>
                  <a:pt x="6814957" y="9604465"/>
                </a:cubicBezTo>
                <a:cubicBezTo>
                  <a:pt x="6797370" y="9614620"/>
                  <a:pt x="6787777" y="9634930"/>
                  <a:pt x="6778185" y="9645085"/>
                </a:cubicBezTo>
                <a:cubicBezTo>
                  <a:pt x="6759000" y="9624775"/>
                  <a:pt x="6749407" y="9585847"/>
                  <a:pt x="6730222" y="9575692"/>
                </a:cubicBezTo>
                <a:cubicBezTo>
                  <a:pt x="6506393" y="9506298"/>
                  <a:pt x="6421658" y="9308273"/>
                  <a:pt x="6356108" y="9089937"/>
                </a:cubicBezTo>
                <a:cubicBezTo>
                  <a:pt x="6205822" y="8612645"/>
                  <a:pt x="6093908" y="8137046"/>
                  <a:pt x="6037951" y="7630981"/>
                </a:cubicBezTo>
                <a:cubicBezTo>
                  <a:pt x="5981994" y="7135072"/>
                  <a:pt x="5943623" y="6639162"/>
                  <a:pt x="5775751" y="6163563"/>
                </a:cubicBezTo>
                <a:cubicBezTo>
                  <a:pt x="5746973" y="6102632"/>
                  <a:pt x="5737380" y="6034931"/>
                  <a:pt x="5700609" y="5963845"/>
                </a:cubicBezTo>
                <a:cubicBezTo>
                  <a:pt x="5652645" y="5885989"/>
                  <a:pt x="5579101" y="5875834"/>
                  <a:pt x="5513551" y="5945227"/>
                </a:cubicBezTo>
                <a:cubicBezTo>
                  <a:pt x="5475180" y="5994310"/>
                  <a:pt x="5438409" y="6043394"/>
                  <a:pt x="5419224" y="6094169"/>
                </a:cubicBezTo>
                <a:cubicBezTo>
                  <a:pt x="5372859" y="6292195"/>
                  <a:pt x="5297716" y="6451292"/>
                  <a:pt x="5118653" y="6569769"/>
                </a:cubicBezTo>
                <a:cubicBezTo>
                  <a:pt x="5006739" y="6649317"/>
                  <a:pt x="5025924" y="6816877"/>
                  <a:pt x="5072288" y="6957357"/>
                </a:cubicBezTo>
                <a:cubicBezTo>
                  <a:pt x="5118653" y="7075833"/>
                  <a:pt x="5118653" y="7194310"/>
                  <a:pt x="5091474" y="7314479"/>
                </a:cubicBezTo>
                <a:cubicBezTo>
                  <a:pt x="5081881" y="7333097"/>
                  <a:pt x="5072288" y="7343252"/>
                  <a:pt x="5062696" y="7363563"/>
                </a:cubicBezTo>
                <a:cubicBezTo>
                  <a:pt x="5043511" y="7343252"/>
                  <a:pt x="5035517" y="7333097"/>
                  <a:pt x="5025924" y="7314479"/>
                </a:cubicBezTo>
                <a:cubicBezTo>
                  <a:pt x="4987553" y="7174000"/>
                  <a:pt x="4941188" y="7026750"/>
                  <a:pt x="4922003" y="6877808"/>
                </a:cubicBezTo>
                <a:cubicBezTo>
                  <a:pt x="4885232" y="6539303"/>
                  <a:pt x="4837268" y="6212646"/>
                  <a:pt x="4790904" y="5875834"/>
                </a:cubicBezTo>
                <a:cubicBezTo>
                  <a:pt x="4790904" y="5845368"/>
                  <a:pt x="4763724" y="5816595"/>
                  <a:pt x="4744539" y="5806440"/>
                </a:cubicBezTo>
                <a:cubicBezTo>
                  <a:pt x="4715761" y="5796285"/>
                  <a:pt x="4698174" y="5835213"/>
                  <a:pt x="4698174" y="5865679"/>
                </a:cubicBezTo>
                <a:cubicBezTo>
                  <a:pt x="4706168" y="6143253"/>
                  <a:pt x="4538296" y="6400516"/>
                  <a:pt x="4631026" y="6688245"/>
                </a:cubicBezTo>
                <a:cubicBezTo>
                  <a:pt x="4640618" y="6728866"/>
                  <a:pt x="4631026" y="6798259"/>
                  <a:pt x="4575068" y="6808415"/>
                </a:cubicBezTo>
                <a:cubicBezTo>
                  <a:pt x="4499926" y="6816877"/>
                  <a:pt x="4491932" y="6749176"/>
                  <a:pt x="4482339" y="6688245"/>
                </a:cubicBezTo>
                <a:cubicBezTo>
                  <a:pt x="4453561" y="6579924"/>
                  <a:pt x="4434376" y="6469910"/>
                  <a:pt x="4416789" y="6371743"/>
                </a:cubicBezTo>
                <a:cubicBezTo>
                  <a:pt x="4407197" y="6341278"/>
                  <a:pt x="4388011" y="6302350"/>
                  <a:pt x="4359233" y="6312505"/>
                </a:cubicBezTo>
                <a:cubicBezTo>
                  <a:pt x="4332054" y="6320968"/>
                  <a:pt x="4312868" y="6351433"/>
                  <a:pt x="4303276" y="6371743"/>
                </a:cubicBezTo>
                <a:cubicBezTo>
                  <a:pt x="4220140" y="6688245"/>
                  <a:pt x="4172176" y="7016595"/>
                  <a:pt x="4135404" y="7343252"/>
                </a:cubicBezTo>
                <a:cubicBezTo>
                  <a:pt x="4089040" y="7749458"/>
                  <a:pt x="4013897" y="8147201"/>
                  <a:pt x="4013897" y="8563562"/>
                </a:cubicBezTo>
                <a:cubicBezTo>
                  <a:pt x="4013897" y="8871601"/>
                  <a:pt x="3778877" y="9030699"/>
                  <a:pt x="3611005" y="9218569"/>
                </a:cubicBezTo>
                <a:cubicBezTo>
                  <a:pt x="3563042" y="9267652"/>
                  <a:pt x="3487899" y="9287962"/>
                  <a:pt x="3422349" y="9249034"/>
                </a:cubicBezTo>
                <a:cubicBezTo>
                  <a:pt x="3366392" y="9208414"/>
                  <a:pt x="3366392" y="9149175"/>
                  <a:pt x="3385577" y="9089937"/>
                </a:cubicBezTo>
                <a:cubicBezTo>
                  <a:pt x="3441535" y="8891912"/>
                  <a:pt x="3281656" y="8781898"/>
                  <a:pt x="3216107" y="8632956"/>
                </a:cubicBezTo>
                <a:cubicBezTo>
                  <a:pt x="3188928" y="8573717"/>
                  <a:pt x="3113785" y="8594028"/>
                  <a:pt x="3085007" y="8653266"/>
                </a:cubicBezTo>
                <a:cubicBezTo>
                  <a:pt x="3057828" y="8712504"/>
                  <a:pt x="3075414" y="8802208"/>
                  <a:pt x="3009864" y="8841136"/>
                </a:cubicBezTo>
                <a:cubicBezTo>
                  <a:pt x="2963500" y="8871601"/>
                  <a:pt x="2907543" y="8910530"/>
                  <a:pt x="2861178" y="8871601"/>
                </a:cubicBezTo>
                <a:cubicBezTo>
                  <a:pt x="2805221" y="8841136"/>
                  <a:pt x="2832400" y="8781898"/>
                  <a:pt x="2841992" y="8742970"/>
                </a:cubicBezTo>
                <a:cubicBezTo>
                  <a:pt x="2878765" y="8643111"/>
                  <a:pt x="2897950" y="8573717"/>
                  <a:pt x="2757257" y="8563562"/>
                </a:cubicBezTo>
                <a:cubicBezTo>
                  <a:pt x="2710893" y="8563562"/>
                  <a:pt x="2730078" y="8484013"/>
                  <a:pt x="2738072" y="8434930"/>
                </a:cubicBezTo>
                <a:cubicBezTo>
                  <a:pt x="2766850" y="8324916"/>
                  <a:pt x="2795628" y="8226750"/>
                  <a:pt x="2766850" y="8106581"/>
                </a:cubicBezTo>
                <a:cubicBezTo>
                  <a:pt x="2757257" y="8077808"/>
                  <a:pt x="2730078" y="8008414"/>
                  <a:pt x="2701300" y="8047342"/>
                </a:cubicBezTo>
                <a:cubicBezTo>
                  <a:pt x="2597379" y="8206440"/>
                  <a:pt x="2597379" y="8106581"/>
                  <a:pt x="2579793" y="7998259"/>
                </a:cubicBezTo>
                <a:cubicBezTo>
                  <a:pt x="2570200" y="7888245"/>
                  <a:pt x="2475873" y="7820544"/>
                  <a:pt x="2419915" y="7730840"/>
                </a:cubicBezTo>
                <a:cubicBezTo>
                  <a:pt x="2354365" y="7630981"/>
                  <a:pt x="2439100" y="7620826"/>
                  <a:pt x="2504650" y="7602209"/>
                </a:cubicBezTo>
                <a:cubicBezTo>
                  <a:pt x="2523836" y="7075833"/>
                  <a:pt x="2429508" y="6569769"/>
                  <a:pt x="2298408" y="6063704"/>
                </a:cubicBezTo>
                <a:cubicBezTo>
                  <a:pt x="2260037" y="5924917"/>
                  <a:pt x="2242451" y="5775975"/>
                  <a:pt x="2213673" y="5628725"/>
                </a:cubicBezTo>
                <a:cubicBezTo>
                  <a:pt x="2194487" y="5530559"/>
                  <a:pt x="2167308" y="5430700"/>
                  <a:pt x="2148123" y="5340996"/>
                </a:cubicBezTo>
                <a:cubicBezTo>
                  <a:pt x="2130536" y="5302068"/>
                  <a:pt x="2101758" y="5261447"/>
                  <a:pt x="2063387" y="5281758"/>
                </a:cubicBezTo>
                <a:cubicBezTo>
                  <a:pt x="2036208" y="5281758"/>
                  <a:pt x="2017023" y="5312223"/>
                  <a:pt x="2007430" y="5330841"/>
                </a:cubicBezTo>
                <a:cubicBezTo>
                  <a:pt x="1980251" y="5410390"/>
                  <a:pt x="1961066" y="5489938"/>
                  <a:pt x="1951473" y="5569487"/>
                </a:cubicBezTo>
                <a:cubicBezTo>
                  <a:pt x="1839559" y="6320968"/>
                  <a:pt x="1708458" y="7085989"/>
                  <a:pt x="1652501" y="7849317"/>
                </a:cubicBezTo>
                <a:cubicBezTo>
                  <a:pt x="1633316" y="8147201"/>
                  <a:pt x="1538988" y="8434930"/>
                  <a:pt x="1538988" y="8742970"/>
                </a:cubicBezTo>
                <a:cubicBezTo>
                  <a:pt x="1529395" y="8871601"/>
                  <a:pt x="1492624" y="8891912"/>
                  <a:pt x="1407888" y="8792053"/>
                </a:cubicBezTo>
                <a:cubicBezTo>
                  <a:pt x="1361524" y="8742970"/>
                  <a:pt x="1332746" y="8732815"/>
                  <a:pt x="1332746" y="8812363"/>
                </a:cubicBezTo>
                <a:cubicBezTo>
                  <a:pt x="1313560" y="9257497"/>
                  <a:pt x="1192053" y="9684013"/>
                  <a:pt x="1201646" y="10120684"/>
                </a:cubicBezTo>
                <a:cubicBezTo>
                  <a:pt x="1211239" y="10220543"/>
                  <a:pt x="1182460" y="10320402"/>
                  <a:pt x="1174467" y="10418569"/>
                </a:cubicBezTo>
                <a:cubicBezTo>
                  <a:pt x="1145689" y="10577666"/>
                  <a:pt x="1116911" y="10716453"/>
                  <a:pt x="910668" y="10685988"/>
                </a:cubicBezTo>
                <a:cubicBezTo>
                  <a:pt x="808347" y="10677525"/>
                  <a:pt x="742797" y="10806157"/>
                  <a:pt x="630882" y="10796002"/>
                </a:cubicBezTo>
                <a:cubicBezTo>
                  <a:pt x="536554" y="10796002"/>
                  <a:pt x="480597" y="10765536"/>
                  <a:pt x="498183" y="10657215"/>
                </a:cubicBezTo>
                <a:cubicBezTo>
                  <a:pt x="546147" y="10388103"/>
                  <a:pt x="526961" y="10120684"/>
                  <a:pt x="526961" y="9853266"/>
                </a:cubicBezTo>
                <a:cubicBezTo>
                  <a:pt x="536554" y="9753407"/>
                  <a:pt x="507776" y="9655240"/>
                  <a:pt x="480597" y="9555381"/>
                </a:cubicBezTo>
                <a:cubicBezTo>
                  <a:pt x="386269" y="9308273"/>
                  <a:pt x="386269" y="9049317"/>
                  <a:pt x="471004" y="8802208"/>
                </a:cubicBezTo>
                <a:cubicBezTo>
                  <a:pt x="507776" y="8673576"/>
                  <a:pt x="507776" y="8563562"/>
                  <a:pt x="480597" y="8445085"/>
                </a:cubicBezTo>
                <a:cubicBezTo>
                  <a:pt x="424640" y="8404465"/>
                  <a:pt x="368682" y="8355382"/>
                  <a:pt x="330312" y="8463703"/>
                </a:cubicBezTo>
                <a:cubicBezTo>
                  <a:pt x="320719" y="8484013"/>
                  <a:pt x="320719" y="8514479"/>
                  <a:pt x="320719" y="8524634"/>
                </a:cubicBezTo>
                <a:cubicBezTo>
                  <a:pt x="376676" y="8930840"/>
                  <a:pt x="264762" y="9347201"/>
                  <a:pt x="359090" y="9753407"/>
                </a:cubicBezTo>
                <a:cubicBezTo>
                  <a:pt x="376676" y="9853266"/>
                  <a:pt x="368682" y="9953125"/>
                  <a:pt x="376676" y="10051291"/>
                </a:cubicBezTo>
                <a:cubicBezTo>
                  <a:pt x="376676" y="10140995"/>
                  <a:pt x="415047" y="10240854"/>
                  <a:pt x="283947" y="10110529"/>
                </a:cubicBezTo>
                <a:cubicBezTo>
                  <a:pt x="218397" y="10051291"/>
                  <a:pt x="227990" y="10171460"/>
                  <a:pt x="208805" y="10220543"/>
                </a:cubicBezTo>
                <a:cubicBezTo>
                  <a:pt x="208805" y="10249316"/>
                  <a:pt x="199212" y="10289937"/>
                  <a:pt x="170434" y="10289937"/>
                </a:cubicBezTo>
                <a:cubicBezTo>
                  <a:pt x="124069" y="10300092"/>
                  <a:pt x="104884" y="10259471"/>
                  <a:pt x="95291" y="10220543"/>
                </a:cubicBezTo>
                <a:cubicBezTo>
                  <a:pt x="68112" y="10022518"/>
                  <a:pt x="58519" y="9814338"/>
                  <a:pt x="95291" y="9624775"/>
                </a:cubicBezTo>
                <a:cubicBezTo>
                  <a:pt x="143254" y="9347201"/>
                  <a:pt x="87297" y="9079782"/>
                  <a:pt x="104884" y="8812363"/>
                </a:cubicBezTo>
                <a:cubicBezTo>
                  <a:pt x="114477" y="8653266"/>
                  <a:pt x="114477" y="8484013"/>
                  <a:pt x="124069" y="8316454"/>
                </a:cubicBezTo>
                <a:cubicBezTo>
                  <a:pt x="143254" y="8098118"/>
                  <a:pt x="143254" y="7879782"/>
                  <a:pt x="124069" y="7651292"/>
                </a:cubicBezTo>
                <a:cubicBezTo>
                  <a:pt x="114477" y="7602209"/>
                  <a:pt x="95291" y="7551433"/>
                  <a:pt x="104884" y="7512505"/>
                </a:cubicBezTo>
                <a:cubicBezTo>
                  <a:pt x="189619" y="7106299"/>
                  <a:pt x="124069" y="6698401"/>
                  <a:pt x="160841" y="6292195"/>
                </a:cubicBezTo>
                <a:cubicBezTo>
                  <a:pt x="218397" y="5775975"/>
                  <a:pt x="264762" y="5261447"/>
                  <a:pt x="255169" y="4736765"/>
                </a:cubicBezTo>
                <a:cubicBezTo>
                  <a:pt x="235984" y="4140996"/>
                  <a:pt x="218397" y="3545228"/>
                  <a:pt x="301534" y="2940997"/>
                </a:cubicBezTo>
                <a:cubicBezTo>
                  <a:pt x="311126" y="2851293"/>
                  <a:pt x="320719" y="2742971"/>
                  <a:pt x="293540" y="2653268"/>
                </a:cubicBezTo>
                <a:cubicBezTo>
                  <a:pt x="218397" y="2732816"/>
                  <a:pt x="235984" y="2841138"/>
                  <a:pt x="218397" y="2940997"/>
                </a:cubicBezTo>
                <a:cubicBezTo>
                  <a:pt x="199212" y="3000235"/>
                  <a:pt x="199212" y="3079784"/>
                  <a:pt x="199212" y="3149177"/>
                </a:cubicBezTo>
                <a:cubicBezTo>
                  <a:pt x="180027" y="3536765"/>
                  <a:pt x="160841" y="3922661"/>
                  <a:pt x="133662" y="4310249"/>
                </a:cubicBezTo>
                <a:cubicBezTo>
                  <a:pt x="133662" y="4379642"/>
                  <a:pt x="104884" y="4449036"/>
                  <a:pt x="95291" y="4518429"/>
                </a:cubicBezTo>
                <a:cubicBezTo>
                  <a:pt x="87297" y="4547202"/>
                  <a:pt x="58519" y="4577668"/>
                  <a:pt x="29741" y="4557357"/>
                </a:cubicBezTo>
                <a:cubicBezTo>
                  <a:pt x="12155" y="4547202"/>
                  <a:pt x="-7031" y="4508274"/>
                  <a:pt x="2562" y="4487964"/>
                </a:cubicBezTo>
                <a:cubicBezTo>
                  <a:pt x="39334" y="4251010"/>
                  <a:pt x="20149" y="4012365"/>
                  <a:pt x="29741" y="3763563"/>
                </a:cubicBezTo>
                <a:cubicBezTo>
                  <a:pt x="48927" y="3149177"/>
                  <a:pt x="95291" y="2533098"/>
                  <a:pt x="87297" y="1908557"/>
                </a:cubicBezTo>
                <a:cubicBezTo>
                  <a:pt x="87297" y="1869629"/>
                  <a:pt x="95291" y="1800235"/>
                  <a:pt x="104884" y="1800235"/>
                </a:cubicBezTo>
                <a:cubicBezTo>
                  <a:pt x="170434" y="1800235"/>
                  <a:pt x="152847" y="1869629"/>
                  <a:pt x="170434" y="1908557"/>
                </a:cubicBezTo>
                <a:cubicBezTo>
                  <a:pt x="208805" y="2037189"/>
                  <a:pt x="180027" y="2196286"/>
                  <a:pt x="255169" y="2316455"/>
                </a:cubicBezTo>
                <a:cubicBezTo>
                  <a:pt x="245576" y="2335073"/>
                  <a:pt x="235984" y="2365538"/>
                  <a:pt x="264762" y="2375694"/>
                </a:cubicBezTo>
                <a:lnTo>
                  <a:pt x="274354" y="2365538"/>
                </a:lnTo>
                <a:cubicBezTo>
                  <a:pt x="264762" y="2345228"/>
                  <a:pt x="255169" y="2335073"/>
                  <a:pt x="255169" y="2316455"/>
                </a:cubicBezTo>
                <a:cubicBezTo>
                  <a:pt x="320719" y="1977950"/>
                  <a:pt x="339904" y="1630983"/>
                  <a:pt x="368682" y="1284015"/>
                </a:cubicBezTo>
                <a:cubicBezTo>
                  <a:pt x="368682" y="1194311"/>
                  <a:pt x="368682" y="1104608"/>
                  <a:pt x="386269" y="1016596"/>
                </a:cubicBezTo>
                <a:cubicBezTo>
                  <a:pt x="415047" y="867654"/>
                  <a:pt x="461412" y="837189"/>
                  <a:pt x="648469" y="877809"/>
                </a:cubicBezTo>
                <a:cubicBezTo>
                  <a:pt x="630882" y="887965"/>
                  <a:pt x="611697" y="896427"/>
                  <a:pt x="602104" y="906582"/>
                </a:cubicBezTo>
                <a:cubicBezTo>
                  <a:pt x="592511" y="906582"/>
                  <a:pt x="592511" y="926893"/>
                  <a:pt x="592511" y="926893"/>
                </a:cubicBezTo>
                <a:cubicBezTo>
                  <a:pt x="630882" y="926893"/>
                  <a:pt x="630882" y="896427"/>
                  <a:pt x="648469" y="877809"/>
                </a:cubicBezTo>
                <a:cubicBezTo>
                  <a:pt x="902674" y="1006441"/>
                  <a:pt x="1043367" y="1234932"/>
                  <a:pt x="1136096" y="1502351"/>
                </a:cubicBezTo>
                <a:cubicBezTo>
                  <a:pt x="1192053" y="1690221"/>
                  <a:pt x="1276788" y="1849318"/>
                  <a:pt x="1492624" y="1869629"/>
                </a:cubicBezTo>
                <a:cubicBezTo>
                  <a:pt x="1577359" y="1869629"/>
                  <a:pt x="1633316" y="1959332"/>
                  <a:pt x="1698866" y="2018571"/>
                </a:cubicBezTo>
                <a:cubicBezTo>
                  <a:pt x="1820373" y="2147203"/>
                  <a:pt x="1961066" y="2236907"/>
                  <a:pt x="2130536" y="2285990"/>
                </a:cubicBezTo>
                <a:cubicBezTo>
                  <a:pt x="2213673" y="2316455"/>
                  <a:pt x="2288815" y="2316455"/>
                  <a:pt x="2373551" y="2306300"/>
                </a:cubicBezTo>
                <a:cubicBezTo>
                  <a:pt x="2635750" y="2247062"/>
                  <a:pt x="2757257" y="2324918"/>
                  <a:pt x="2861178" y="2583874"/>
                </a:cubicBezTo>
                <a:cubicBezTo>
                  <a:pt x="2897950" y="2692196"/>
                  <a:pt x="2917135" y="2822520"/>
                  <a:pt x="2992278" y="2910531"/>
                </a:cubicBezTo>
                <a:cubicBezTo>
                  <a:pt x="3038642" y="2969770"/>
                  <a:pt x="3094600" y="2969770"/>
                  <a:pt x="3123377" y="2890221"/>
                </a:cubicBezTo>
                <a:cubicBezTo>
                  <a:pt x="3216107" y="2543253"/>
                  <a:pt x="3329620" y="2196286"/>
                  <a:pt x="3347207" y="1818853"/>
                </a:cubicBezTo>
                <a:cubicBezTo>
                  <a:pt x="3366392" y="1284015"/>
                  <a:pt x="3470313" y="767795"/>
                  <a:pt x="3684549" y="282041"/>
                </a:cubicBezTo>
                <a:cubicBezTo>
                  <a:pt x="3713327" y="212647"/>
                  <a:pt x="3742105" y="153409"/>
                  <a:pt x="3788469" y="104326"/>
                </a:cubicBezTo>
                <a:cubicBezTo>
                  <a:pt x="3844427" y="34086"/>
                  <a:pt x="3902782" y="-1034"/>
                  <a:pt x="3962536" y="24"/>
                </a:cubicBez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71490028"/>
      </p:ext>
    </p:extLst>
  </p:cSld>
  <p:clrMapOvr>
    <a:masterClrMapping/>
  </p:clrMapOvr>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reak slide 4">
    <p:spTree>
      <p:nvGrpSpPr>
        <p:cNvPr id="1" name=""/>
        <p:cNvGrpSpPr/>
        <p:nvPr/>
      </p:nvGrpSpPr>
      <p:grpSpPr>
        <a:xfrm>
          <a:off x="0" y="0"/>
          <a:ext cx="0" cy="0"/>
          <a:chOff x="0" y="0"/>
          <a:chExt cx="0" cy="0"/>
        </a:xfrm>
      </p:grpSpPr>
      <p:sp>
        <p:nvSpPr>
          <p:cNvPr id="9" name="Picture Placeholder 8"/>
          <p:cNvSpPr>
            <a:spLocks noGrp="1"/>
          </p:cNvSpPr>
          <p:nvPr>
            <p:ph type="pic" sz="quarter" idx="14"/>
          </p:nvPr>
        </p:nvSpPr>
        <p:spPr>
          <a:xfrm>
            <a:off x="0" y="0"/>
            <a:ext cx="24377650" cy="8181800"/>
          </a:xfrm>
          <a:custGeom>
            <a:avLst/>
            <a:gdLst>
              <a:gd name="connsiteX0" fmla="*/ 0 w 24377650"/>
              <a:gd name="connsiteY0" fmla="*/ 0 h 8181800"/>
              <a:gd name="connsiteX1" fmla="*/ 24377650 w 24377650"/>
              <a:gd name="connsiteY1" fmla="*/ 0 h 8181800"/>
              <a:gd name="connsiteX2" fmla="*/ 24377650 w 24377650"/>
              <a:gd name="connsiteY2" fmla="*/ 5447711 h 8181800"/>
              <a:gd name="connsiteX3" fmla="*/ 0 w 24377650"/>
              <a:gd name="connsiteY3" fmla="*/ 7394439 h 8181800"/>
            </a:gdLst>
            <a:ahLst/>
            <a:cxnLst>
              <a:cxn ang="0">
                <a:pos x="connsiteX0" y="connsiteY0"/>
              </a:cxn>
              <a:cxn ang="0">
                <a:pos x="connsiteX1" y="connsiteY1"/>
              </a:cxn>
              <a:cxn ang="0">
                <a:pos x="connsiteX2" y="connsiteY2"/>
              </a:cxn>
              <a:cxn ang="0">
                <a:pos x="connsiteX3" y="connsiteY3"/>
              </a:cxn>
            </a:cxnLst>
            <a:rect l="l" t="t" r="r" b="b"/>
            <a:pathLst>
              <a:path w="24377650" h="8181800">
                <a:moveTo>
                  <a:pt x="0" y="0"/>
                </a:moveTo>
                <a:lnTo>
                  <a:pt x="24377650" y="0"/>
                </a:lnTo>
                <a:lnTo>
                  <a:pt x="24377650" y="5447711"/>
                </a:lnTo>
                <a:cubicBezTo>
                  <a:pt x="12188825" y="5447711"/>
                  <a:pt x="12188825" y="9955923"/>
                  <a:pt x="0" y="7394439"/>
                </a:cubicBez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816441326"/>
      </p:ext>
    </p:extLst>
  </p:cSld>
  <p:clrMapOvr>
    <a:masterClrMapping/>
  </p:clrMapOvr>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am of 3">
    <p:spTree>
      <p:nvGrpSpPr>
        <p:cNvPr id="1" name=""/>
        <p:cNvGrpSpPr/>
        <p:nvPr/>
      </p:nvGrpSpPr>
      <p:grpSpPr>
        <a:xfrm>
          <a:off x="0" y="0"/>
          <a:ext cx="0" cy="0"/>
          <a:chOff x="0" y="0"/>
          <a:chExt cx="0" cy="0"/>
        </a:xfrm>
      </p:grpSpPr>
      <p:sp>
        <p:nvSpPr>
          <p:cNvPr id="14" name="Picture Placeholder 13"/>
          <p:cNvSpPr>
            <a:spLocks noGrp="1"/>
          </p:cNvSpPr>
          <p:nvPr>
            <p:ph type="pic" sz="quarter" idx="14"/>
          </p:nvPr>
        </p:nvSpPr>
        <p:spPr>
          <a:xfrm>
            <a:off x="14282454" y="4165593"/>
            <a:ext cx="4025048" cy="570942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5" name="Picture Placeholder 13"/>
          <p:cNvSpPr>
            <a:spLocks noGrp="1"/>
          </p:cNvSpPr>
          <p:nvPr>
            <p:ph type="pic" sz="quarter" idx="15"/>
          </p:nvPr>
        </p:nvSpPr>
        <p:spPr>
          <a:xfrm>
            <a:off x="18580875" y="4165593"/>
            <a:ext cx="4025048" cy="570942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6" name="Picture Placeholder 13"/>
          <p:cNvSpPr>
            <a:spLocks noGrp="1"/>
          </p:cNvSpPr>
          <p:nvPr>
            <p:ph type="pic" sz="quarter" idx="16"/>
          </p:nvPr>
        </p:nvSpPr>
        <p:spPr>
          <a:xfrm>
            <a:off x="9984033" y="4165593"/>
            <a:ext cx="4025048" cy="570942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64350142"/>
      </p:ext>
    </p:extLst>
  </p:cSld>
  <p:clrMapOvr>
    <a:masterClrMapping/>
  </p:clrMapOvr>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_Team of 3">
    <p:spTree>
      <p:nvGrpSpPr>
        <p:cNvPr id="1" name=""/>
        <p:cNvGrpSpPr/>
        <p:nvPr/>
      </p:nvGrpSpPr>
      <p:grpSpPr>
        <a:xfrm>
          <a:off x="0" y="0"/>
          <a:ext cx="0" cy="0"/>
          <a:chOff x="0" y="0"/>
          <a:chExt cx="0" cy="0"/>
        </a:xfrm>
      </p:grpSpPr>
      <p:sp>
        <p:nvSpPr>
          <p:cNvPr id="14" name="Picture Placeholder 13"/>
          <p:cNvSpPr>
            <a:spLocks noGrp="1"/>
          </p:cNvSpPr>
          <p:nvPr>
            <p:ph type="pic" sz="quarter" idx="14"/>
          </p:nvPr>
        </p:nvSpPr>
        <p:spPr>
          <a:xfrm>
            <a:off x="7770143" y="4165593"/>
            <a:ext cx="4025048" cy="570942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5" name="Picture Placeholder 13"/>
          <p:cNvSpPr>
            <a:spLocks noGrp="1"/>
          </p:cNvSpPr>
          <p:nvPr>
            <p:ph type="pic" sz="quarter" idx="15"/>
          </p:nvPr>
        </p:nvSpPr>
        <p:spPr>
          <a:xfrm>
            <a:off x="17437503" y="4165593"/>
            <a:ext cx="4025048" cy="570942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6" name="Picture Placeholder 13"/>
          <p:cNvSpPr>
            <a:spLocks noGrp="1"/>
          </p:cNvSpPr>
          <p:nvPr>
            <p:ph type="pic" sz="quarter" idx="16"/>
          </p:nvPr>
        </p:nvSpPr>
        <p:spPr>
          <a:xfrm>
            <a:off x="2936463" y="4165593"/>
            <a:ext cx="4025048" cy="570942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17"/>
          </p:nvPr>
        </p:nvSpPr>
        <p:spPr>
          <a:xfrm>
            <a:off x="12603823" y="4165593"/>
            <a:ext cx="4025048" cy="570942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81839009"/>
      </p:ext>
    </p:extLst>
  </p:cSld>
  <p:clrMapOvr>
    <a:masterClrMapping/>
  </p:clrMapOv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reak 1">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xfrm>
            <a:off x="6411750" y="-743"/>
            <a:ext cx="11554153" cy="5777821"/>
          </a:xfrm>
          <a:custGeom>
            <a:avLst/>
            <a:gdLst>
              <a:gd name="connsiteX0" fmla="*/ 0 w 11554153"/>
              <a:gd name="connsiteY0" fmla="*/ 0 h 5777821"/>
              <a:gd name="connsiteX1" fmla="*/ 11554153 w 11554153"/>
              <a:gd name="connsiteY1" fmla="*/ 1489 h 5777821"/>
              <a:gd name="connsiteX2" fmla="*/ 5776332 w 11554153"/>
              <a:gd name="connsiteY2" fmla="*/ 5777821 h 5777821"/>
            </a:gdLst>
            <a:ahLst/>
            <a:cxnLst>
              <a:cxn ang="0">
                <a:pos x="connsiteX0" y="connsiteY0"/>
              </a:cxn>
              <a:cxn ang="0">
                <a:pos x="connsiteX1" y="connsiteY1"/>
              </a:cxn>
              <a:cxn ang="0">
                <a:pos x="connsiteX2" y="connsiteY2"/>
              </a:cxn>
            </a:cxnLst>
            <a:rect l="l" t="t" r="r" b="b"/>
            <a:pathLst>
              <a:path w="11554153" h="5777821">
                <a:moveTo>
                  <a:pt x="0" y="0"/>
                </a:moveTo>
                <a:lnTo>
                  <a:pt x="11554153" y="1489"/>
                </a:lnTo>
                <a:lnTo>
                  <a:pt x="5776332" y="5777821"/>
                </a:lnTo>
                <a:close/>
              </a:path>
            </a:pathLst>
          </a:custGeom>
          <a:effectLst/>
        </p:spPr>
        <p:txBody>
          <a:bodyPr wrap="square">
            <a:no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49863982"/>
      </p:ext>
    </p:extLst>
  </p:cSld>
  <p:clrMapOvr>
    <a:masterClrMapping/>
  </p:clrMapOvr>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_Team of 3">
    <p:spTree>
      <p:nvGrpSpPr>
        <p:cNvPr id="1" name=""/>
        <p:cNvGrpSpPr/>
        <p:nvPr/>
      </p:nvGrpSpPr>
      <p:grpSpPr>
        <a:xfrm>
          <a:off x="0" y="0"/>
          <a:ext cx="0" cy="0"/>
          <a:chOff x="0" y="0"/>
          <a:chExt cx="0" cy="0"/>
        </a:xfrm>
      </p:grpSpPr>
      <p:sp>
        <p:nvSpPr>
          <p:cNvPr id="16" name="Picture Placeholder 13"/>
          <p:cNvSpPr>
            <a:spLocks noGrp="1"/>
          </p:cNvSpPr>
          <p:nvPr>
            <p:ph type="pic" sz="quarter" idx="16"/>
          </p:nvPr>
        </p:nvSpPr>
        <p:spPr>
          <a:xfrm>
            <a:off x="18044135" y="4424804"/>
            <a:ext cx="3827098" cy="3827098"/>
          </a:xfrm>
          <a:prstGeom prst="ellipse">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7" name="Picture Placeholder 13"/>
          <p:cNvSpPr>
            <a:spLocks noGrp="1"/>
          </p:cNvSpPr>
          <p:nvPr>
            <p:ph type="pic" sz="quarter" idx="17"/>
          </p:nvPr>
        </p:nvSpPr>
        <p:spPr>
          <a:xfrm>
            <a:off x="12847667" y="4424804"/>
            <a:ext cx="3827098" cy="3827098"/>
          </a:xfrm>
          <a:prstGeom prst="ellipse">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18"/>
          </p:nvPr>
        </p:nvSpPr>
        <p:spPr>
          <a:xfrm>
            <a:off x="7651199" y="4424804"/>
            <a:ext cx="3827098" cy="3827098"/>
          </a:xfrm>
          <a:prstGeom prst="ellipse">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9"/>
          </p:nvPr>
        </p:nvSpPr>
        <p:spPr>
          <a:xfrm>
            <a:off x="2454731" y="4424804"/>
            <a:ext cx="3827098" cy="3827098"/>
          </a:xfrm>
          <a:prstGeom prst="ellipse">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76816791"/>
      </p:ext>
    </p:extLst>
  </p:cSld>
  <p:clrMapOvr>
    <a:masterClrMapping/>
  </p:clrMapOvr>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4_Team of 3">
    <p:spTree>
      <p:nvGrpSpPr>
        <p:cNvPr id="1" name=""/>
        <p:cNvGrpSpPr/>
        <p:nvPr/>
      </p:nvGrpSpPr>
      <p:grpSpPr>
        <a:xfrm>
          <a:off x="0" y="0"/>
          <a:ext cx="0" cy="0"/>
          <a:chOff x="0" y="0"/>
          <a:chExt cx="0" cy="0"/>
        </a:xfrm>
      </p:grpSpPr>
      <p:sp>
        <p:nvSpPr>
          <p:cNvPr id="26" name="Picture Placeholder 13"/>
          <p:cNvSpPr>
            <a:spLocks noGrp="1"/>
          </p:cNvSpPr>
          <p:nvPr>
            <p:ph type="pic" sz="quarter" idx="21"/>
          </p:nvPr>
        </p:nvSpPr>
        <p:spPr>
          <a:xfrm>
            <a:off x="8335116" y="8329205"/>
            <a:ext cx="2459264" cy="2459264"/>
          </a:xfrm>
          <a:prstGeom prst="ellipse">
            <a:avLst/>
          </a:prstGeo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7" name="Picture Placeholder 13"/>
          <p:cNvSpPr>
            <a:spLocks noGrp="1"/>
          </p:cNvSpPr>
          <p:nvPr>
            <p:ph type="pic" sz="quarter" idx="22"/>
          </p:nvPr>
        </p:nvSpPr>
        <p:spPr>
          <a:xfrm>
            <a:off x="3138648" y="8329205"/>
            <a:ext cx="2459264" cy="2459264"/>
          </a:xfrm>
          <a:prstGeom prst="ellipse">
            <a:avLst/>
          </a:prstGeo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8" name="Picture Placeholder 13"/>
          <p:cNvSpPr>
            <a:spLocks noGrp="1"/>
          </p:cNvSpPr>
          <p:nvPr>
            <p:ph type="pic" sz="quarter" idx="19"/>
          </p:nvPr>
        </p:nvSpPr>
        <p:spPr>
          <a:xfrm>
            <a:off x="18728052" y="8329205"/>
            <a:ext cx="2459264" cy="2459264"/>
          </a:xfrm>
          <a:prstGeom prst="ellipse">
            <a:avLst/>
          </a:prstGeo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9" name="Picture Placeholder 13"/>
          <p:cNvSpPr>
            <a:spLocks noGrp="1"/>
          </p:cNvSpPr>
          <p:nvPr>
            <p:ph type="pic" sz="quarter" idx="20"/>
          </p:nvPr>
        </p:nvSpPr>
        <p:spPr>
          <a:xfrm>
            <a:off x="13531584" y="8329205"/>
            <a:ext cx="2459264" cy="2459264"/>
          </a:xfrm>
          <a:prstGeom prst="ellipse">
            <a:avLst/>
          </a:prstGeo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0" name="Picture Placeholder 13"/>
          <p:cNvSpPr>
            <a:spLocks noGrp="1"/>
          </p:cNvSpPr>
          <p:nvPr>
            <p:ph type="pic" sz="quarter" idx="23"/>
          </p:nvPr>
        </p:nvSpPr>
        <p:spPr>
          <a:xfrm>
            <a:off x="8335116" y="3414387"/>
            <a:ext cx="2459264" cy="2459264"/>
          </a:xfrm>
          <a:prstGeom prst="ellipse">
            <a:avLst/>
          </a:prstGeo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1" name="Picture Placeholder 13"/>
          <p:cNvSpPr>
            <a:spLocks noGrp="1"/>
          </p:cNvSpPr>
          <p:nvPr>
            <p:ph type="pic" sz="quarter" idx="24"/>
          </p:nvPr>
        </p:nvSpPr>
        <p:spPr>
          <a:xfrm>
            <a:off x="3138648" y="3414387"/>
            <a:ext cx="2459264" cy="2459264"/>
          </a:xfrm>
          <a:prstGeom prst="ellipse">
            <a:avLst/>
          </a:prstGeo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2" name="Picture Placeholder 13"/>
          <p:cNvSpPr>
            <a:spLocks noGrp="1"/>
          </p:cNvSpPr>
          <p:nvPr>
            <p:ph type="pic" sz="quarter" idx="25"/>
          </p:nvPr>
        </p:nvSpPr>
        <p:spPr>
          <a:xfrm>
            <a:off x="18728052" y="3414387"/>
            <a:ext cx="2459264" cy="2459264"/>
          </a:xfrm>
          <a:prstGeom prst="ellipse">
            <a:avLst/>
          </a:prstGeo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3" name="Picture Placeholder 13"/>
          <p:cNvSpPr>
            <a:spLocks noGrp="1"/>
          </p:cNvSpPr>
          <p:nvPr>
            <p:ph type="pic" sz="quarter" idx="26"/>
          </p:nvPr>
        </p:nvSpPr>
        <p:spPr>
          <a:xfrm>
            <a:off x="13531584" y="3414387"/>
            <a:ext cx="2459264" cy="2459264"/>
          </a:xfrm>
          <a:prstGeom prst="ellipse">
            <a:avLst/>
          </a:prstGeom>
          <a:effectLst/>
        </p:spPr>
        <p:txBody>
          <a:bodyPr>
            <a:normAutofit/>
          </a:bodyPr>
          <a:lstStyle>
            <a:lvl1pPr marL="0" indent="0">
              <a:buNone/>
              <a:defRPr sz="25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15991053"/>
      </p:ext>
    </p:extLst>
  </p:cSld>
  <p:clrMapOvr>
    <a:masterClrMapping/>
  </p:clrMapOvr>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Team of 3">
    <p:spTree>
      <p:nvGrpSpPr>
        <p:cNvPr id="1" name=""/>
        <p:cNvGrpSpPr/>
        <p:nvPr/>
      </p:nvGrpSpPr>
      <p:grpSpPr>
        <a:xfrm>
          <a:off x="0" y="0"/>
          <a:ext cx="0" cy="0"/>
          <a:chOff x="0" y="0"/>
          <a:chExt cx="0" cy="0"/>
        </a:xfrm>
      </p:grpSpPr>
      <p:sp>
        <p:nvSpPr>
          <p:cNvPr id="8" name="Picture Placeholder 7"/>
          <p:cNvSpPr>
            <a:spLocks noGrp="1"/>
          </p:cNvSpPr>
          <p:nvPr>
            <p:ph type="pic" sz="quarter" idx="16"/>
          </p:nvPr>
        </p:nvSpPr>
        <p:spPr>
          <a:xfrm>
            <a:off x="14586363" y="3333209"/>
            <a:ext cx="6701208" cy="7773406"/>
          </a:xfrm>
          <a:custGeom>
            <a:avLst/>
            <a:gdLst>
              <a:gd name="connsiteX0" fmla="*/ 3350604 w 6701208"/>
              <a:gd name="connsiteY0" fmla="*/ 0 h 7773406"/>
              <a:gd name="connsiteX1" fmla="*/ 6701208 w 6701208"/>
              <a:gd name="connsiteY1" fmla="*/ 1740037 h 7773406"/>
              <a:gd name="connsiteX2" fmla="*/ 6701208 w 6701208"/>
              <a:gd name="connsiteY2" fmla="*/ 6033369 h 7773406"/>
              <a:gd name="connsiteX3" fmla="*/ 3350604 w 6701208"/>
              <a:gd name="connsiteY3" fmla="*/ 7773406 h 7773406"/>
              <a:gd name="connsiteX4" fmla="*/ 0 w 6701208"/>
              <a:gd name="connsiteY4" fmla="*/ 6033369 h 7773406"/>
              <a:gd name="connsiteX5" fmla="*/ 0 w 6701208"/>
              <a:gd name="connsiteY5" fmla="*/ 1740037 h 777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1208" h="7773406">
                <a:moveTo>
                  <a:pt x="3350604" y="0"/>
                </a:moveTo>
                <a:lnTo>
                  <a:pt x="6701208" y="1740037"/>
                </a:lnTo>
                <a:lnTo>
                  <a:pt x="6701208" y="6033369"/>
                </a:lnTo>
                <a:lnTo>
                  <a:pt x="3350604" y="7773406"/>
                </a:lnTo>
                <a:lnTo>
                  <a:pt x="0" y="6033369"/>
                </a:lnTo>
                <a:lnTo>
                  <a:pt x="0" y="1740037"/>
                </a:ln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6872515"/>
      </p:ext>
    </p:extLst>
  </p:cSld>
  <p:clrMapOvr>
    <a:masterClrMapping/>
  </p:clrMapOvr>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ERVICES 3">
    <p:spTree>
      <p:nvGrpSpPr>
        <p:cNvPr id="1" name=""/>
        <p:cNvGrpSpPr/>
        <p:nvPr/>
      </p:nvGrpSpPr>
      <p:grpSpPr>
        <a:xfrm>
          <a:off x="0" y="0"/>
          <a:ext cx="0" cy="0"/>
          <a:chOff x="0" y="0"/>
          <a:chExt cx="0" cy="0"/>
        </a:xfrm>
      </p:grpSpPr>
      <p:sp>
        <p:nvSpPr>
          <p:cNvPr id="7" name="Picture Placeholder 13"/>
          <p:cNvSpPr>
            <a:spLocks noGrp="1"/>
          </p:cNvSpPr>
          <p:nvPr>
            <p:ph type="pic" sz="quarter" idx="14"/>
          </p:nvPr>
        </p:nvSpPr>
        <p:spPr>
          <a:xfrm>
            <a:off x="0" y="0"/>
            <a:ext cx="24377650" cy="6880302"/>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469430178"/>
      </p:ext>
    </p:extLst>
  </p:cSld>
  <p:clrMapOvr>
    <a:masterClrMapping/>
  </p:clrMapOvr>
  <p:transition/>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SERVICES 3">
    <p:spTree>
      <p:nvGrpSpPr>
        <p:cNvPr id="1" name=""/>
        <p:cNvGrpSpPr/>
        <p:nvPr/>
      </p:nvGrpSpPr>
      <p:grpSpPr>
        <a:xfrm>
          <a:off x="0" y="0"/>
          <a:ext cx="0" cy="0"/>
          <a:chOff x="0" y="0"/>
          <a:chExt cx="0" cy="0"/>
        </a:xfrm>
      </p:grpSpPr>
      <p:sp>
        <p:nvSpPr>
          <p:cNvPr id="7" name="Picture Placeholder 13"/>
          <p:cNvSpPr>
            <a:spLocks noGrp="1"/>
          </p:cNvSpPr>
          <p:nvPr>
            <p:ph type="pic" sz="quarter" idx="14"/>
          </p:nvPr>
        </p:nvSpPr>
        <p:spPr>
          <a:xfrm>
            <a:off x="0" y="0"/>
            <a:ext cx="24377650" cy="5915104"/>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14465467"/>
      </p:ext>
    </p:extLst>
  </p:cSld>
  <p:clrMapOvr>
    <a:masterClrMapping/>
  </p:clrMapOvr>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Big-Picture-Martik">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6146081"/>
      </p:ext>
    </p:extLst>
  </p:cSld>
  <p:clrMapOvr>
    <a:masterClrMapping/>
  </p:clrMapOvr>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ervices 1">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0" y="0"/>
            <a:ext cx="10883590"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92542524"/>
      </p:ext>
    </p:extLst>
  </p:cSld>
  <p:clrMapOvr>
    <a:masterClrMapping/>
  </p:clrMapOvr>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RVICES 2">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13"/>
          <p:cNvSpPr>
            <a:spLocks noGrp="1"/>
          </p:cNvSpPr>
          <p:nvPr>
            <p:ph type="pic" sz="quarter" idx="13"/>
          </p:nvPr>
        </p:nvSpPr>
        <p:spPr>
          <a:xfrm>
            <a:off x="0" y="0"/>
            <a:ext cx="14117444"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564780030"/>
      </p:ext>
    </p:extLst>
  </p:cSld>
  <p:clrMapOvr>
    <a:masterClrMapping/>
  </p:clrMapOvr>
  <p:transition/>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Half_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690088" y="0"/>
            <a:ext cx="11687562"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264537114"/>
      </p:ext>
    </p:extLst>
  </p:cSld>
  <p:clrMapOvr>
    <a:masterClrMapping/>
  </p:clrMapOvr>
  <p:transition/>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General Slide">
    <p:spTree>
      <p:nvGrpSpPr>
        <p:cNvPr id="1" name=""/>
        <p:cNvGrpSpPr/>
        <p:nvPr/>
      </p:nvGrpSpPr>
      <p:grpSpPr>
        <a:xfrm>
          <a:off x="0" y="0"/>
          <a:ext cx="0" cy="0"/>
          <a:chOff x="0" y="0"/>
          <a:chExt cx="0" cy="0"/>
        </a:xfrm>
      </p:grpSpPr>
      <p:sp>
        <p:nvSpPr>
          <p:cNvPr id="104" name="Picture Placeholder 13"/>
          <p:cNvSpPr>
            <a:spLocks noGrp="1"/>
          </p:cNvSpPr>
          <p:nvPr>
            <p:ph type="pic" sz="quarter" idx="13"/>
          </p:nvPr>
        </p:nvSpPr>
        <p:spPr>
          <a:xfrm>
            <a:off x="11754462" y="4528987"/>
            <a:ext cx="8794705" cy="555635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05" name="Picture Placeholder 13"/>
          <p:cNvSpPr>
            <a:spLocks noGrp="1"/>
          </p:cNvSpPr>
          <p:nvPr>
            <p:ph type="pic" sz="quarter" idx="14"/>
          </p:nvPr>
        </p:nvSpPr>
        <p:spPr>
          <a:xfrm>
            <a:off x="20011939" y="6279360"/>
            <a:ext cx="2286000" cy="4026087"/>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671294892"/>
      </p:ext>
    </p:extLst>
  </p:cSld>
  <p:clrMapOvr>
    <a:masterClrMapping/>
  </p:clrMapOvr>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Break 1">
    <p:spTree>
      <p:nvGrpSpPr>
        <p:cNvPr id="1" name=""/>
        <p:cNvGrpSpPr/>
        <p:nvPr/>
      </p:nvGrpSpPr>
      <p:grpSpPr>
        <a:xfrm>
          <a:off x="0" y="0"/>
          <a:ext cx="0" cy="0"/>
          <a:chOff x="0" y="0"/>
          <a:chExt cx="0" cy="0"/>
        </a:xfrm>
      </p:grpSpPr>
      <p:sp>
        <p:nvSpPr>
          <p:cNvPr id="12" name="Picture Placeholder 11"/>
          <p:cNvSpPr>
            <a:spLocks noGrp="1"/>
          </p:cNvSpPr>
          <p:nvPr>
            <p:ph type="pic" sz="quarter" idx="14"/>
          </p:nvPr>
        </p:nvSpPr>
        <p:spPr>
          <a:xfrm>
            <a:off x="168823" y="4035092"/>
            <a:ext cx="12143700" cy="7083790"/>
          </a:xfrm>
          <a:custGeom>
            <a:avLst/>
            <a:gdLst>
              <a:gd name="connsiteX0" fmla="*/ 12143700 w 12143700"/>
              <a:gd name="connsiteY0" fmla="*/ 0 h 7083790"/>
              <a:gd name="connsiteX1" fmla="*/ 7083790 w 12143700"/>
              <a:gd name="connsiteY1" fmla="*/ 7083790 h 7083790"/>
              <a:gd name="connsiteX2" fmla="*/ 0 w 12143700"/>
              <a:gd name="connsiteY2" fmla="*/ 2023880 h 7083790"/>
            </a:gdLst>
            <a:ahLst/>
            <a:cxnLst>
              <a:cxn ang="0">
                <a:pos x="connsiteX0" y="connsiteY0"/>
              </a:cxn>
              <a:cxn ang="0">
                <a:pos x="connsiteX1" y="connsiteY1"/>
              </a:cxn>
              <a:cxn ang="0">
                <a:pos x="connsiteX2" y="connsiteY2"/>
              </a:cxn>
            </a:cxnLst>
            <a:rect l="l" t="t" r="r" b="b"/>
            <a:pathLst>
              <a:path w="12143700" h="7083790">
                <a:moveTo>
                  <a:pt x="12143700" y="0"/>
                </a:moveTo>
                <a:lnTo>
                  <a:pt x="7083790" y="7083790"/>
                </a:lnTo>
                <a:lnTo>
                  <a:pt x="0" y="2023880"/>
                </a:ln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51483472"/>
      </p:ext>
    </p:extLst>
  </p:cSld>
  <p:clrMapOvr>
    <a:masterClrMapping/>
  </p:clrMapOvr>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iPad_Martik-feat">
    <p:spTree>
      <p:nvGrpSpPr>
        <p:cNvPr id="1" name=""/>
        <p:cNvGrpSpPr/>
        <p:nvPr/>
      </p:nvGrpSpPr>
      <p:grpSpPr>
        <a:xfrm>
          <a:off x="0" y="0"/>
          <a:ext cx="0" cy="0"/>
          <a:chOff x="0" y="0"/>
          <a:chExt cx="0" cy="0"/>
        </a:xfrm>
      </p:grpSpPr>
      <p:sp>
        <p:nvSpPr>
          <p:cNvPr id="18" name="Picture Placeholder 13"/>
          <p:cNvSpPr>
            <a:spLocks noGrp="1"/>
          </p:cNvSpPr>
          <p:nvPr>
            <p:ph type="pic" sz="quarter" idx="14"/>
          </p:nvPr>
        </p:nvSpPr>
        <p:spPr>
          <a:xfrm>
            <a:off x="13904508" y="2987773"/>
            <a:ext cx="6336731" cy="7952744"/>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04438548"/>
      </p:ext>
    </p:extLst>
  </p:cSld>
  <p:clrMapOvr>
    <a:masterClrMapping/>
  </p:clrMapOvr>
  <p:transition/>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iphone mockup center">
    <p:spTree>
      <p:nvGrpSpPr>
        <p:cNvPr id="1" name=""/>
        <p:cNvGrpSpPr/>
        <p:nvPr/>
      </p:nvGrpSpPr>
      <p:grpSpPr>
        <a:xfrm>
          <a:off x="0" y="0"/>
          <a:ext cx="0" cy="0"/>
          <a:chOff x="0" y="0"/>
          <a:chExt cx="0" cy="0"/>
        </a:xfrm>
      </p:grpSpPr>
      <p:sp>
        <p:nvSpPr>
          <p:cNvPr id="19" name="Picture Placeholder 13"/>
          <p:cNvSpPr>
            <a:spLocks noGrp="1"/>
          </p:cNvSpPr>
          <p:nvPr>
            <p:ph type="pic" sz="quarter" idx="14"/>
          </p:nvPr>
        </p:nvSpPr>
        <p:spPr>
          <a:xfrm>
            <a:off x="10361698" y="3763471"/>
            <a:ext cx="3867912" cy="637136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65862802"/>
      </p:ext>
    </p:extLst>
  </p:cSld>
  <p:clrMapOvr>
    <a:masterClrMapping/>
  </p:clrMapOvr>
  <p:transition/>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Portfolio 1">
    <p:spTree>
      <p:nvGrpSpPr>
        <p:cNvPr id="1" name=""/>
        <p:cNvGrpSpPr/>
        <p:nvPr/>
      </p:nvGrpSpPr>
      <p:grpSpPr>
        <a:xfrm>
          <a:off x="0" y="0"/>
          <a:ext cx="0" cy="0"/>
          <a:chOff x="0" y="0"/>
          <a:chExt cx="0" cy="0"/>
        </a:xfrm>
      </p:grpSpPr>
      <p:sp>
        <p:nvSpPr>
          <p:cNvPr id="5" name="Picture Placeholder 13"/>
          <p:cNvSpPr>
            <a:spLocks noGrp="1"/>
          </p:cNvSpPr>
          <p:nvPr>
            <p:ph type="pic" sz="quarter" idx="14"/>
          </p:nvPr>
        </p:nvSpPr>
        <p:spPr>
          <a:xfrm>
            <a:off x="0" y="6869151"/>
            <a:ext cx="12252906"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5"/>
          </p:nvPr>
        </p:nvSpPr>
        <p:spPr>
          <a:xfrm>
            <a:off x="12252906" y="0"/>
            <a:ext cx="12124744"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1537764"/>
      </p:ext>
    </p:extLst>
  </p:cSld>
  <p:clrMapOvr>
    <a:masterClrMapping/>
  </p:clrMapOvr>
  <p:transition/>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Picture Placeholder 3"/>
          <p:cNvSpPr>
            <a:spLocks noGrp="1"/>
          </p:cNvSpPr>
          <p:nvPr>
            <p:ph type="pic" sz="quarter" idx="19"/>
          </p:nvPr>
        </p:nvSpPr>
        <p:spPr>
          <a:xfrm>
            <a:off x="0" y="-35169"/>
            <a:ext cx="24412820" cy="9519309"/>
          </a:xfrm>
          <a:custGeom>
            <a:avLst/>
            <a:gdLst>
              <a:gd name="connsiteX0" fmla="*/ 0 w 24412820"/>
              <a:gd name="connsiteY0" fmla="*/ 0 h 9519309"/>
              <a:gd name="connsiteX1" fmla="*/ 24412820 w 24412820"/>
              <a:gd name="connsiteY1" fmla="*/ 0 h 9519309"/>
              <a:gd name="connsiteX2" fmla="*/ 24412820 w 24412820"/>
              <a:gd name="connsiteY2" fmla="*/ 1273630 h 9519309"/>
              <a:gd name="connsiteX3" fmla="*/ 24412820 w 24412820"/>
              <a:gd name="connsiteY3" fmla="*/ 2020276 h 9519309"/>
              <a:gd name="connsiteX4" fmla="*/ 24412820 w 24412820"/>
              <a:gd name="connsiteY4" fmla="*/ 5390249 h 9519309"/>
              <a:gd name="connsiteX5" fmla="*/ 24412820 w 24412820"/>
              <a:gd name="connsiteY5" fmla="*/ 9516917 h 9519309"/>
              <a:gd name="connsiteX6" fmla="*/ 23953580 w 24412820"/>
              <a:gd name="connsiteY6" fmla="*/ 9516917 h 9519309"/>
              <a:gd name="connsiteX7" fmla="*/ 23891584 w 24412820"/>
              <a:gd name="connsiteY7" fmla="*/ 9519309 h 9519309"/>
              <a:gd name="connsiteX8" fmla="*/ 23506360 w 24412820"/>
              <a:gd name="connsiteY8" fmla="*/ 9423058 h 9519309"/>
              <a:gd name="connsiteX9" fmla="*/ 22829248 w 24412820"/>
              <a:gd name="connsiteY9" fmla="*/ 9083249 h 9519309"/>
              <a:gd name="connsiteX10" fmla="*/ 22755084 w 24412820"/>
              <a:gd name="connsiteY10" fmla="*/ 9046029 h 9519309"/>
              <a:gd name="connsiteX11" fmla="*/ 22663392 w 24412820"/>
              <a:gd name="connsiteY11" fmla="*/ 9046029 h 9519309"/>
              <a:gd name="connsiteX12" fmla="*/ 22663392 w 24412820"/>
              <a:gd name="connsiteY12" fmla="*/ 9000015 h 9519309"/>
              <a:gd name="connsiteX13" fmla="*/ 22520688 w 24412820"/>
              <a:gd name="connsiteY13" fmla="*/ 8928397 h 9519309"/>
              <a:gd name="connsiteX14" fmla="*/ 16932268 w 24412820"/>
              <a:gd name="connsiteY14" fmla="*/ 6123843 h 9519309"/>
              <a:gd name="connsiteX15" fmla="*/ 16092314 w 24412820"/>
              <a:gd name="connsiteY15" fmla="*/ 6257939 h 9519309"/>
              <a:gd name="connsiteX16" fmla="*/ 15883932 w 24412820"/>
              <a:gd name="connsiteY16" fmla="*/ 7356243 h 9519309"/>
              <a:gd name="connsiteX17" fmla="*/ 15045148 w 24412820"/>
              <a:gd name="connsiteY17" fmla="*/ 7484366 h 9519309"/>
              <a:gd name="connsiteX18" fmla="*/ 9343945 w 24412820"/>
              <a:gd name="connsiteY18" fmla="*/ 4587804 h 9519309"/>
              <a:gd name="connsiteX19" fmla="*/ 8505164 w 24412820"/>
              <a:gd name="connsiteY19" fmla="*/ 4715928 h 9519309"/>
              <a:gd name="connsiteX20" fmla="*/ 8284455 w 24412820"/>
              <a:gd name="connsiteY20" fmla="*/ 5884175 h 9519309"/>
              <a:gd name="connsiteX21" fmla="*/ 7443169 w 24412820"/>
              <a:gd name="connsiteY21" fmla="*/ 6018010 h 9519309"/>
              <a:gd name="connsiteX22" fmla="*/ 567999 w 24412820"/>
              <a:gd name="connsiteY22" fmla="*/ 2522228 h 9519309"/>
              <a:gd name="connsiteX23" fmla="*/ 0 w 24412820"/>
              <a:gd name="connsiteY23" fmla="*/ 2233420 h 951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412820" h="9519309">
                <a:moveTo>
                  <a:pt x="0" y="0"/>
                </a:moveTo>
                <a:lnTo>
                  <a:pt x="24412820" y="0"/>
                </a:lnTo>
                <a:lnTo>
                  <a:pt x="24412820" y="1273630"/>
                </a:lnTo>
                <a:lnTo>
                  <a:pt x="24412820" y="2020276"/>
                </a:lnTo>
                <a:lnTo>
                  <a:pt x="24412820" y="5390249"/>
                </a:lnTo>
                <a:lnTo>
                  <a:pt x="24412820" y="9516917"/>
                </a:lnTo>
                <a:lnTo>
                  <a:pt x="23953580" y="9516917"/>
                </a:lnTo>
                <a:lnTo>
                  <a:pt x="23891584" y="9519309"/>
                </a:lnTo>
                <a:cubicBezTo>
                  <a:pt x="23770052" y="9517259"/>
                  <a:pt x="23636252" y="9488059"/>
                  <a:pt x="23506360" y="9423058"/>
                </a:cubicBezTo>
                <a:cubicBezTo>
                  <a:pt x="23506360" y="9423058"/>
                  <a:pt x="23506360" y="9423058"/>
                  <a:pt x="22829248" y="9083249"/>
                </a:cubicBezTo>
                <a:lnTo>
                  <a:pt x="22755084" y="9046029"/>
                </a:lnTo>
                <a:lnTo>
                  <a:pt x="22663392" y="9046029"/>
                </a:lnTo>
                <a:lnTo>
                  <a:pt x="22663392" y="9000015"/>
                </a:lnTo>
                <a:lnTo>
                  <a:pt x="22520688" y="8928397"/>
                </a:lnTo>
                <a:cubicBezTo>
                  <a:pt x="21650976" y="8491932"/>
                  <a:pt x="20013872" y="7670350"/>
                  <a:pt x="16932268" y="6123843"/>
                </a:cubicBezTo>
                <a:cubicBezTo>
                  <a:pt x="16583280" y="5952063"/>
                  <a:pt x="16138364" y="6023010"/>
                  <a:pt x="16092314" y="6257939"/>
                </a:cubicBezTo>
                <a:cubicBezTo>
                  <a:pt x="16092314" y="6257939"/>
                  <a:pt x="16092314" y="6257939"/>
                  <a:pt x="15883932" y="7356243"/>
                </a:cubicBezTo>
                <a:cubicBezTo>
                  <a:pt x="15837882" y="7591173"/>
                  <a:pt x="15384984" y="7660554"/>
                  <a:pt x="15045148" y="7484366"/>
                </a:cubicBezTo>
                <a:cubicBezTo>
                  <a:pt x="15045148" y="7484366"/>
                  <a:pt x="15045148" y="7484366"/>
                  <a:pt x="9343945" y="4587804"/>
                </a:cubicBezTo>
                <a:cubicBezTo>
                  <a:pt x="9002943" y="4417590"/>
                  <a:pt x="8550043" y="4486971"/>
                  <a:pt x="8505164" y="4715928"/>
                </a:cubicBezTo>
                <a:cubicBezTo>
                  <a:pt x="8505164" y="4715928"/>
                  <a:pt x="8505164" y="4715928"/>
                  <a:pt x="8284455" y="5884175"/>
                </a:cubicBezTo>
                <a:cubicBezTo>
                  <a:pt x="8238405" y="6119105"/>
                  <a:pt x="7784176" y="6188225"/>
                  <a:pt x="7443169" y="6018010"/>
                </a:cubicBezTo>
                <a:cubicBezTo>
                  <a:pt x="7443169" y="6018010"/>
                  <a:pt x="7443169" y="6018010"/>
                  <a:pt x="567999" y="2522228"/>
                </a:cubicBezTo>
                <a:lnTo>
                  <a:pt x="0" y="2233420"/>
                </a:ln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83287859"/>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BigImage">
    <p:spTree>
      <p:nvGrpSpPr>
        <p:cNvPr id="1" name=""/>
        <p:cNvGrpSpPr/>
        <p:nvPr/>
      </p:nvGrpSpPr>
      <p:grpSpPr>
        <a:xfrm>
          <a:off x="0" y="0"/>
          <a:ext cx="0" cy="0"/>
          <a:chOff x="0" y="0"/>
          <a:chExt cx="0" cy="0"/>
        </a:xfrm>
      </p:grpSpPr>
      <p:sp>
        <p:nvSpPr>
          <p:cNvPr id="17" name="Picture Placeholder 13"/>
          <p:cNvSpPr>
            <a:spLocks noGrp="1"/>
          </p:cNvSpPr>
          <p:nvPr>
            <p:ph type="pic" sz="quarter" idx="13"/>
          </p:nvPr>
        </p:nvSpPr>
        <p:spPr>
          <a:xfrm>
            <a:off x="-3176" y="0"/>
            <a:ext cx="24377651" cy="137160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767125139"/>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Welcome Message">
    <p:spTree>
      <p:nvGrpSpPr>
        <p:cNvPr id="1" name=""/>
        <p:cNvGrpSpPr/>
        <p:nvPr/>
      </p:nvGrpSpPr>
      <p:grpSpPr>
        <a:xfrm>
          <a:off x="0" y="0"/>
          <a:ext cx="0" cy="0"/>
          <a:chOff x="0" y="0"/>
          <a:chExt cx="0" cy="0"/>
        </a:xfrm>
      </p:grpSpPr>
      <p:sp>
        <p:nvSpPr>
          <p:cNvPr id="17" name="Picture Placeholder 16"/>
          <p:cNvSpPr>
            <a:spLocks noGrp="1"/>
          </p:cNvSpPr>
          <p:nvPr>
            <p:ph type="pic" sz="quarter" idx="19"/>
          </p:nvPr>
        </p:nvSpPr>
        <p:spPr>
          <a:xfrm>
            <a:off x="10158823" y="3536643"/>
            <a:ext cx="4113381" cy="4113381"/>
          </a:xfrm>
          <a:custGeom>
            <a:avLst/>
            <a:gdLst>
              <a:gd name="connsiteX0" fmla="*/ 2057711 w 4113381"/>
              <a:gd name="connsiteY0" fmla="*/ 1 h 4113381"/>
              <a:gd name="connsiteX1" fmla="*/ 2907815 w 4113381"/>
              <a:gd name="connsiteY1" fmla="*/ 352620 h 4113381"/>
              <a:gd name="connsiteX2" fmla="*/ 3761605 w 4113381"/>
              <a:gd name="connsiteY2" fmla="*/ 1207256 h 4113381"/>
              <a:gd name="connsiteX3" fmla="*/ 3760762 w 4113381"/>
              <a:gd name="connsiteY3" fmla="*/ 2907816 h 4113381"/>
              <a:gd name="connsiteX4" fmla="*/ 2906126 w 4113381"/>
              <a:gd name="connsiteY4" fmla="*/ 3761605 h 4113381"/>
              <a:gd name="connsiteX5" fmla="*/ 1205567 w 4113381"/>
              <a:gd name="connsiteY5" fmla="*/ 3760762 h 4113381"/>
              <a:gd name="connsiteX6" fmla="*/ 351777 w 4113381"/>
              <a:gd name="connsiteY6" fmla="*/ 2906126 h 4113381"/>
              <a:gd name="connsiteX7" fmla="*/ 352620 w 4113381"/>
              <a:gd name="connsiteY7" fmla="*/ 1205567 h 4113381"/>
              <a:gd name="connsiteX8" fmla="*/ 1207256 w 4113381"/>
              <a:gd name="connsiteY8" fmla="*/ 351777 h 4113381"/>
              <a:gd name="connsiteX9" fmla="*/ 2057711 w 4113381"/>
              <a:gd name="connsiteY9" fmla="*/ 1 h 4113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3381" h="4113381">
                <a:moveTo>
                  <a:pt x="2057711" y="1"/>
                </a:moveTo>
                <a:cubicBezTo>
                  <a:pt x="2365451" y="154"/>
                  <a:pt x="2673134" y="117705"/>
                  <a:pt x="2907815" y="352620"/>
                </a:cubicBezTo>
                <a:lnTo>
                  <a:pt x="3761605" y="1207256"/>
                </a:lnTo>
                <a:cubicBezTo>
                  <a:pt x="4230969" y="1677086"/>
                  <a:pt x="4230592" y="2438452"/>
                  <a:pt x="3760762" y="2907816"/>
                </a:cubicBezTo>
                <a:lnTo>
                  <a:pt x="2906126" y="3761605"/>
                </a:lnTo>
                <a:cubicBezTo>
                  <a:pt x="2436296" y="4230969"/>
                  <a:pt x="1674930" y="4230592"/>
                  <a:pt x="1205567" y="3760762"/>
                </a:cubicBezTo>
                <a:lnTo>
                  <a:pt x="351777" y="2906126"/>
                </a:lnTo>
                <a:cubicBezTo>
                  <a:pt x="-117587" y="2436297"/>
                  <a:pt x="-117210" y="1674931"/>
                  <a:pt x="352620" y="1205567"/>
                </a:cubicBezTo>
                <a:lnTo>
                  <a:pt x="1207256" y="351777"/>
                </a:lnTo>
                <a:cubicBezTo>
                  <a:pt x="1442171" y="117095"/>
                  <a:pt x="1749970" y="-152"/>
                  <a:pt x="2057711" y="1"/>
                </a:cubicBez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96870037"/>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Big Background">
    <p:spTree>
      <p:nvGrpSpPr>
        <p:cNvPr id="1" name=""/>
        <p:cNvGrpSpPr/>
        <p:nvPr/>
      </p:nvGrpSpPr>
      <p:grpSpPr>
        <a:xfrm>
          <a:off x="0" y="0"/>
          <a:ext cx="0" cy="0"/>
          <a:chOff x="0" y="0"/>
          <a:chExt cx="0" cy="0"/>
        </a:xfrm>
      </p:grpSpPr>
      <p:sp>
        <p:nvSpPr>
          <p:cNvPr id="4" name="Picture Placeholder 13"/>
          <p:cNvSpPr>
            <a:spLocks noGrp="1"/>
          </p:cNvSpPr>
          <p:nvPr>
            <p:ph type="pic" sz="quarter" idx="26"/>
          </p:nvPr>
        </p:nvSpPr>
        <p:spPr>
          <a:xfrm>
            <a:off x="0" y="-7928"/>
            <a:ext cx="24377649" cy="13723928"/>
          </a:xfrm>
          <a:prstGeom prst="rect">
            <a:avLst/>
          </a:prstGeo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5540651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25_General Slide">
    <p:spTree>
      <p:nvGrpSpPr>
        <p:cNvPr id="1" name=""/>
        <p:cNvGrpSpPr/>
        <p:nvPr/>
      </p:nvGrpSpPr>
      <p:grpSpPr>
        <a:xfrm>
          <a:off x="0" y="0"/>
          <a:ext cx="0" cy="0"/>
          <a:chOff x="0" y="0"/>
          <a:chExt cx="0" cy="0"/>
        </a:xfrm>
      </p:grpSpPr>
      <p:sp>
        <p:nvSpPr>
          <p:cNvPr id="37" name="Picture Placeholder 13"/>
          <p:cNvSpPr>
            <a:spLocks noGrp="1"/>
          </p:cNvSpPr>
          <p:nvPr>
            <p:ph type="pic" sz="quarter" idx="50"/>
          </p:nvPr>
        </p:nvSpPr>
        <p:spPr>
          <a:xfrm>
            <a:off x="16458262" y="0"/>
            <a:ext cx="7901354" cy="13716000"/>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3" name="Picture Placeholder 13"/>
          <p:cNvSpPr>
            <a:spLocks noGrp="1"/>
          </p:cNvSpPr>
          <p:nvPr>
            <p:ph type="pic" sz="quarter" idx="51"/>
          </p:nvPr>
        </p:nvSpPr>
        <p:spPr>
          <a:xfrm>
            <a:off x="0" y="0"/>
            <a:ext cx="7901354" cy="13716000"/>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4" name="Picture Placeholder 13"/>
          <p:cNvSpPr>
            <a:spLocks noGrp="1"/>
          </p:cNvSpPr>
          <p:nvPr>
            <p:ph type="pic" sz="quarter" idx="52"/>
          </p:nvPr>
        </p:nvSpPr>
        <p:spPr>
          <a:xfrm>
            <a:off x="8346831" y="0"/>
            <a:ext cx="7665954" cy="13716000"/>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8582407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Placeholder Slide">
    <p:spTree>
      <p:nvGrpSpPr>
        <p:cNvPr id="1" name=""/>
        <p:cNvGrpSpPr/>
        <p:nvPr/>
      </p:nvGrpSpPr>
      <p:grpSpPr>
        <a:xfrm>
          <a:off x="0" y="0"/>
          <a:ext cx="0" cy="0"/>
          <a:chOff x="0" y="0"/>
          <a:chExt cx="0" cy="0"/>
        </a:xfrm>
      </p:grpSpPr>
      <p:sp>
        <p:nvSpPr>
          <p:cNvPr id="12" name="Picture Placeholder 8"/>
          <p:cNvSpPr>
            <a:spLocks noGrp="1"/>
          </p:cNvSpPr>
          <p:nvPr>
            <p:ph type="pic" sz="quarter" idx="10"/>
          </p:nvPr>
        </p:nvSpPr>
        <p:spPr>
          <a:xfrm>
            <a:off x="0" y="7518400"/>
            <a:ext cx="8006576" cy="6197600"/>
          </a:xfrm>
          <a:prstGeom prst="rect">
            <a:avLst/>
          </a:prstGeom>
          <a:solidFill>
            <a:schemeClr val="bg1">
              <a:lumMod val="95000"/>
            </a:schemeClr>
          </a:solidFill>
        </p:spPr>
        <p:txBody>
          <a:bodyPr>
            <a:normAutofit/>
          </a:bodyPr>
          <a:lstStyle>
            <a:lvl1pPr>
              <a:defRPr sz="2800"/>
            </a:lvl1pPr>
          </a:lstStyle>
          <a:p>
            <a:endParaRPr lang="en-US"/>
          </a:p>
        </p:txBody>
      </p:sp>
      <p:sp>
        <p:nvSpPr>
          <p:cNvPr id="13" name="Picture Placeholder 8"/>
          <p:cNvSpPr>
            <a:spLocks noGrp="1"/>
          </p:cNvSpPr>
          <p:nvPr>
            <p:ph type="pic" sz="quarter" idx="11"/>
          </p:nvPr>
        </p:nvSpPr>
        <p:spPr>
          <a:xfrm>
            <a:off x="8191662" y="7518400"/>
            <a:ext cx="7986294" cy="6197600"/>
          </a:xfrm>
          <a:prstGeom prst="rect">
            <a:avLst/>
          </a:prstGeom>
          <a:solidFill>
            <a:schemeClr val="bg1">
              <a:lumMod val="95000"/>
            </a:schemeClr>
          </a:solidFill>
        </p:spPr>
        <p:txBody>
          <a:bodyPr>
            <a:normAutofit/>
          </a:bodyPr>
          <a:lstStyle>
            <a:lvl1pPr>
              <a:defRPr sz="2800"/>
            </a:lvl1pPr>
          </a:lstStyle>
          <a:p>
            <a:endParaRPr lang="en-US"/>
          </a:p>
        </p:txBody>
      </p:sp>
      <p:sp>
        <p:nvSpPr>
          <p:cNvPr id="14" name="Picture Placeholder 8"/>
          <p:cNvSpPr>
            <a:spLocks noGrp="1"/>
          </p:cNvSpPr>
          <p:nvPr>
            <p:ph type="pic" sz="quarter" idx="12"/>
          </p:nvPr>
        </p:nvSpPr>
        <p:spPr>
          <a:xfrm>
            <a:off x="16363042" y="7518400"/>
            <a:ext cx="8014608" cy="6197600"/>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6515427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7_General Slide">
    <p:spTree>
      <p:nvGrpSpPr>
        <p:cNvPr id="1" name=""/>
        <p:cNvGrpSpPr/>
        <p:nvPr/>
      </p:nvGrpSpPr>
      <p:grpSpPr>
        <a:xfrm>
          <a:off x="0" y="0"/>
          <a:ext cx="0" cy="0"/>
          <a:chOff x="0" y="0"/>
          <a:chExt cx="0" cy="0"/>
        </a:xfrm>
      </p:grpSpPr>
      <p:sp>
        <p:nvSpPr>
          <p:cNvPr id="4" name="Rectangle 3"/>
          <p:cNvSpPr/>
          <p:nvPr userDrawn="1"/>
        </p:nvSpPr>
        <p:spPr>
          <a:xfrm>
            <a:off x="12623180" y="12333249"/>
            <a:ext cx="2787805" cy="6913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Lato Light" charset="0"/>
            </a:endParaRPr>
          </a:p>
        </p:txBody>
      </p:sp>
      <p:sp>
        <p:nvSpPr>
          <p:cNvPr id="17" name="Picture Placeholder 13"/>
          <p:cNvSpPr>
            <a:spLocks noGrp="1"/>
          </p:cNvSpPr>
          <p:nvPr>
            <p:ph type="pic" sz="quarter" idx="41"/>
          </p:nvPr>
        </p:nvSpPr>
        <p:spPr>
          <a:xfrm>
            <a:off x="18335206" y="0"/>
            <a:ext cx="6042444" cy="13716000"/>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18" name="Picture Placeholder 13"/>
          <p:cNvSpPr>
            <a:spLocks noGrp="1"/>
          </p:cNvSpPr>
          <p:nvPr>
            <p:ph type="pic" sz="quarter" idx="42"/>
          </p:nvPr>
        </p:nvSpPr>
        <p:spPr>
          <a:xfrm>
            <a:off x="12188825" y="0"/>
            <a:ext cx="5899899" cy="6713034"/>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19" name="Picture Placeholder 13"/>
          <p:cNvSpPr>
            <a:spLocks noGrp="1"/>
          </p:cNvSpPr>
          <p:nvPr>
            <p:ph type="pic" sz="quarter" idx="43"/>
          </p:nvPr>
        </p:nvSpPr>
        <p:spPr>
          <a:xfrm>
            <a:off x="12188825" y="7002966"/>
            <a:ext cx="5899899" cy="6713034"/>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9350182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3_Portfolio ">
    <p:spTree>
      <p:nvGrpSpPr>
        <p:cNvPr id="1" name=""/>
        <p:cNvGrpSpPr/>
        <p:nvPr/>
      </p:nvGrpSpPr>
      <p:grpSpPr>
        <a:xfrm>
          <a:off x="0" y="0"/>
          <a:ext cx="0" cy="0"/>
          <a:chOff x="0" y="0"/>
          <a:chExt cx="0" cy="0"/>
        </a:xfrm>
      </p:grpSpPr>
      <p:sp>
        <p:nvSpPr>
          <p:cNvPr id="11" name="Picture Placeholder 13"/>
          <p:cNvSpPr>
            <a:spLocks noGrp="1"/>
          </p:cNvSpPr>
          <p:nvPr>
            <p:ph type="pic" sz="quarter" idx="25"/>
          </p:nvPr>
        </p:nvSpPr>
        <p:spPr>
          <a:xfrm>
            <a:off x="2513048" y="3006795"/>
            <a:ext cx="2758028" cy="2758028"/>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3" name="Picture Placeholder 13"/>
          <p:cNvSpPr>
            <a:spLocks noGrp="1"/>
          </p:cNvSpPr>
          <p:nvPr>
            <p:ph type="pic" sz="quarter" idx="26"/>
          </p:nvPr>
        </p:nvSpPr>
        <p:spPr>
          <a:xfrm>
            <a:off x="2513048" y="6221848"/>
            <a:ext cx="2758028" cy="2758028"/>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4" name="Picture Placeholder 13"/>
          <p:cNvSpPr>
            <a:spLocks noGrp="1"/>
          </p:cNvSpPr>
          <p:nvPr>
            <p:ph type="pic" sz="quarter" idx="24"/>
          </p:nvPr>
        </p:nvSpPr>
        <p:spPr>
          <a:xfrm>
            <a:off x="2513048" y="9436901"/>
            <a:ext cx="2758028" cy="2758028"/>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71617526"/>
      </p:ext>
    </p:extLst>
  </p:cSld>
  <p:clrMapOvr>
    <a:masterClrMapping/>
  </p:clrMapOvr>
  <p:transition/>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23_General Slide">
    <p:spTree>
      <p:nvGrpSpPr>
        <p:cNvPr id="1" name=""/>
        <p:cNvGrpSpPr/>
        <p:nvPr/>
      </p:nvGrpSpPr>
      <p:grpSpPr>
        <a:xfrm>
          <a:off x="0" y="0"/>
          <a:ext cx="0" cy="0"/>
          <a:chOff x="0" y="0"/>
          <a:chExt cx="0" cy="0"/>
        </a:xfrm>
      </p:grpSpPr>
      <p:sp>
        <p:nvSpPr>
          <p:cNvPr id="11" name="Picture Placeholder 7"/>
          <p:cNvSpPr>
            <a:spLocks noGrp="1"/>
          </p:cNvSpPr>
          <p:nvPr>
            <p:ph type="pic" sz="quarter" idx="42"/>
          </p:nvPr>
        </p:nvSpPr>
        <p:spPr>
          <a:xfrm>
            <a:off x="7568878" y="5000217"/>
            <a:ext cx="4109392" cy="4766898"/>
          </a:xfrm>
          <a:custGeom>
            <a:avLst/>
            <a:gdLst>
              <a:gd name="connsiteX0" fmla="*/ 2147390 w 4294779"/>
              <a:gd name="connsiteY0" fmla="*/ 0 h 4981947"/>
              <a:gd name="connsiteX1" fmla="*/ 4294779 w 4294779"/>
              <a:gd name="connsiteY1" fmla="*/ 1073695 h 4981947"/>
              <a:gd name="connsiteX2" fmla="*/ 4294779 w 4294779"/>
              <a:gd name="connsiteY2" fmla="*/ 3908252 h 4981947"/>
              <a:gd name="connsiteX3" fmla="*/ 2147390 w 4294779"/>
              <a:gd name="connsiteY3" fmla="*/ 4981947 h 4981947"/>
              <a:gd name="connsiteX4" fmla="*/ 0 w 4294779"/>
              <a:gd name="connsiteY4" fmla="*/ 3908252 h 4981947"/>
              <a:gd name="connsiteX5" fmla="*/ 0 w 4294779"/>
              <a:gd name="connsiteY5" fmla="*/ 1073695 h 498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779" h="4981947">
                <a:moveTo>
                  <a:pt x="2147390" y="0"/>
                </a:moveTo>
                <a:lnTo>
                  <a:pt x="4294779" y="1073695"/>
                </a:lnTo>
                <a:lnTo>
                  <a:pt x="4294779" y="3908252"/>
                </a:lnTo>
                <a:lnTo>
                  <a:pt x="2147390" y="4981947"/>
                </a:lnTo>
                <a:lnTo>
                  <a:pt x="0" y="3908252"/>
                </a:lnTo>
                <a:lnTo>
                  <a:pt x="0" y="1073695"/>
                </a:lnTo>
                <a:close/>
              </a:path>
            </a:pathLst>
          </a:custGeom>
          <a:effectLst/>
        </p:spPr>
        <p:txBody>
          <a:bodyPr wrap="square">
            <a:noAutofit/>
          </a:bodyPr>
          <a:lstStyle>
            <a:lvl1pPr marL="0" indent="0">
              <a:buNone/>
              <a:defRPr sz="2600">
                <a:ln>
                  <a:noFill/>
                </a:ln>
                <a:solidFill>
                  <a:schemeClr val="bg1">
                    <a:lumMod val="85000"/>
                  </a:schemeClr>
                </a:solidFill>
              </a:defRPr>
            </a:lvl1pPr>
          </a:lstStyle>
          <a:p>
            <a:endParaRPr lang="en-US" dirty="0"/>
          </a:p>
        </p:txBody>
      </p:sp>
      <p:sp>
        <p:nvSpPr>
          <p:cNvPr id="14" name="Picture Placeholder 7"/>
          <p:cNvSpPr>
            <a:spLocks noGrp="1"/>
          </p:cNvSpPr>
          <p:nvPr>
            <p:ph type="pic" sz="quarter" idx="64"/>
          </p:nvPr>
        </p:nvSpPr>
        <p:spPr>
          <a:xfrm>
            <a:off x="12767298" y="5000217"/>
            <a:ext cx="4109392" cy="4766898"/>
          </a:xfrm>
          <a:custGeom>
            <a:avLst/>
            <a:gdLst>
              <a:gd name="connsiteX0" fmla="*/ 2147390 w 4294779"/>
              <a:gd name="connsiteY0" fmla="*/ 0 h 4981947"/>
              <a:gd name="connsiteX1" fmla="*/ 4294779 w 4294779"/>
              <a:gd name="connsiteY1" fmla="*/ 1073695 h 4981947"/>
              <a:gd name="connsiteX2" fmla="*/ 4294779 w 4294779"/>
              <a:gd name="connsiteY2" fmla="*/ 3908252 h 4981947"/>
              <a:gd name="connsiteX3" fmla="*/ 2147390 w 4294779"/>
              <a:gd name="connsiteY3" fmla="*/ 4981947 h 4981947"/>
              <a:gd name="connsiteX4" fmla="*/ 0 w 4294779"/>
              <a:gd name="connsiteY4" fmla="*/ 3908252 h 4981947"/>
              <a:gd name="connsiteX5" fmla="*/ 0 w 4294779"/>
              <a:gd name="connsiteY5" fmla="*/ 1073695 h 498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779" h="4981947">
                <a:moveTo>
                  <a:pt x="2147390" y="0"/>
                </a:moveTo>
                <a:lnTo>
                  <a:pt x="4294779" y="1073695"/>
                </a:lnTo>
                <a:lnTo>
                  <a:pt x="4294779" y="3908252"/>
                </a:lnTo>
                <a:lnTo>
                  <a:pt x="2147390" y="4981947"/>
                </a:lnTo>
                <a:lnTo>
                  <a:pt x="0" y="3908252"/>
                </a:lnTo>
                <a:lnTo>
                  <a:pt x="0" y="1073695"/>
                </a:lnTo>
                <a:close/>
              </a:path>
            </a:pathLst>
          </a:custGeom>
          <a:effectLst/>
        </p:spPr>
        <p:txBody>
          <a:bodyPr wrap="square">
            <a:noAutofit/>
          </a:bodyPr>
          <a:lstStyle>
            <a:lvl1pPr marL="0" indent="0">
              <a:buNone/>
              <a:defRPr sz="2600">
                <a:ln>
                  <a:noFill/>
                </a:ln>
                <a:solidFill>
                  <a:schemeClr val="bg1">
                    <a:lumMod val="85000"/>
                  </a:schemeClr>
                </a:solidFill>
              </a:defRPr>
            </a:lvl1pPr>
          </a:lstStyle>
          <a:p>
            <a:endParaRPr lang="en-US" dirty="0"/>
          </a:p>
        </p:txBody>
      </p:sp>
      <p:sp>
        <p:nvSpPr>
          <p:cNvPr id="15" name="Picture Placeholder 7"/>
          <p:cNvSpPr>
            <a:spLocks noGrp="1"/>
          </p:cNvSpPr>
          <p:nvPr>
            <p:ph type="pic" sz="quarter" idx="65"/>
          </p:nvPr>
        </p:nvSpPr>
        <p:spPr>
          <a:xfrm>
            <a:off x="17965718" y="5000217"/>
            <a:ext cx="4109392" cy="4766898"/>
          </a:xfrm>
          <a:custGeom>
            <a:avLst/>
            <a:gdLst>
              <a:gd name="connsiteX0" fmla="*/ 2147390 w 4294779"/>
              <a:gd name="connsiteY0" fmla="*/ 0 h 4981947"/>
              <a:gd name="connsiteX1" fmla="*/ 4294779 w 4294779"/>
              <a:gd name="connsiteY1" fmla="*/ 1073695 h 4981947"/>
              <a:gd name="connsiteX2" fmla="*/ 4294779 w 4294779"/>
              <a:gd name="connsiteY2" fmla="*/ 3908252 h 4981947"/>
              <a:gd name="connsiteX3" fmla="*/ 2147390 w 4294779"/>
              <a:gd name="connsiteY3" fmla="*/ 4981947 h 4981947"/>
              <a:gd name="connsiteX4" fmla="*/ 0 w 4294779"/>
              <a:gd name="connsiteY4" fmla="*/ 3908252 h 4981947"/>
              <a:gd name="connsiteX5" fmla="*/ 0 w 4294779"/>
              <a:gd name="connsiteY5" fmla="*/ 1073695 h 498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779" h="4981947">
                <a:moveTo>
                  <a:pt x="2147390" y="0"/>
                </a:moveTo>
                <a:lnTo>
                  <a:pt x="4294779" y="1073695"/>
                </a:lnTo>
                <a:lnTo>
                  <a:pt x="4294779" y="3908252"/>
                </a:lnTo>
                <a:lnTo>
                  <a:pt x="2147390" y="4981947"/>
                </a:lnTo>
                <a:lnTo>
                  <a:pt x="0" y="3908252"/>
                </a:lnTo>
                <a:lnTo>
                  <a:pt x="0" y="1073695"/>
                </a:lnTo>
                <a:close/>
              </a:path>
            </a:pathLst>
          </a:custGeom>
          <a:effectLst/>
        </p:spPr>
        <p:txBody>
          <a:bodyPr wrap="square">
            <a:noAutofit/>
          </a:bodyPr>
          <a:lstStyle>
            <a:lvl1pPr marL="0" indent="0">
              <a:buNone/>
              <a:defRPr sz="2600">
                <a:ln>
                  <a:noFill/>
                </a:ln>
                <a:solidFill>
                  <a:schemeClr val="bg1">
                    <a:lumMod val="85000"/>
                  </a:schemeClr>
                </a:solidFill>
              </a:defRPr>
            </a:lvl1pPr>
          </a:lstStyle>
          <a:p>
            <a:endParaRPr lang="en-US" dirty="0"/>
          </a:p>
        </p:txBody>
      </p:sp>
      <p:sp>
        <p:nvSpPr>
          <p:cNvPr id="16" name="Picture Placeholder 7"/>
          <p:cNvSpPr>
            <a:spLocks noGrp="1"/>
          </p:cNvSpPr>
          <p:nvPr>
            <p:ph type="pic" sz="quarter" idx="66"/>
          </p:nvPr>
        </p:nvSpPr>
        <p:spPr>
          <a:xfrm>
            <a:off x="2370458" y="5000217"/>
            <a:ext cx="4109392" cy="4766898"/>
          </a:xfrm>
          <a:custGeom>
            <a:avLst/>
            <a:gdLst>
              <a:gd name="connsiteX0" fmla="*/ 2147390 w 4294779"/>
              <a:gd name="connsiteY0" fmla="*/ 0 h 4981947"/>
              <a:gd name="connsiteX1" fmla="*/ 4294779 w 4294779"/>
              <a:gd name="connsiteY1" fmla="*/ 1073695 h 4981947"/>
              <a:gd name="connsiteX2" fmla="*/ 4294779 w 4294779"/>
              <a:gd name="connsiteY2" fmla="*/ 3908252 h 4981947"/>
              <a:gd name="connsiteX3" fmla="*/ 2147390 w 4294779"/>
              <a:gd name="connsiteY3" fmla="*/ 4981947 h 4981947"/>
              <a:gd name="connsiteX4" fmla="*/ 0 w 4294779"/>
              <a:gd name="connsiteY4" fmla="*/ 3908252 h 4981947"/>
              <a:gd name="connsiteX5" fmla="*/ 0 w 4294779"/>
              <a:gd name="connsiteY5" fmla="*/ 1073695 h 498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779" h="4981947">
                <a:moveTo>
                  <a:pt x="2147390" y="0"/>
                </a:moveTo>
                <a:lnTo>
                  <a:pt x="4294779" y="1073695"/>
                </a:lnTo>
                <a:lnTo>
                  <a:pt x="4294779" y="3908252"/>
                </a:lnTo>
                <a:lnTo>
                  <a:pt x="2147390" y="4981947"/>
                </a:lnTo>
                <a:lnTo>
                  <a:pt x="0" y="3908252"/>
                </a:lnTo>
                <a:lnTo>
                  <a:pt x="0" y="1073695"/>
                </a:lnTo>
                <a:close/>
              </a:path>
            </a:pathLst>
          </a:custGeom>
          <a:effectLst/>
        </p:spPr>
        <p:txBody>
          <a:bodyPr wrap="square">
            <a:noAutofit/>
          </a:bodyPr>
          <a:lstStyle>
            <a:lvl1pPr marL="0" indent="0">
              <a:buNone/>
              <a:defRPr sz="2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4214729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22_General Slide">
    <p:spTree>
      <p:nvGrpSpPr>
        <p:cNvPr id="1" name=""/>
        <p:cNvGrpSpPr/>
        <p:nvPr/>
      </p:nvGrpSpPr>
      <p:grpSpPr>
        <a:xfrm>
          <a:off x="0" y="0"/>
          <a:ext cx="0" cy="0"/>
          <a:chOff x="0" y="0"/>
          <a:chExt cx="0" cy="0"/>
        </a:xfrm>
      </p:grpSpPr>
      <p:sp>
        <p:nvSpPr>
          <p:cNvPr id="12" name="Picture Placeholder 13"/>
          <p:cNvSpPr>
            <a:spLocks noGrp="1"/>
          </p:cNvSpPr>
          <p:nvPr>
            <p:ph type="pic" sz="quarter" idx="60"/>
          </p:nvPr>
        </p:nvSpPr>
        <p:spPr>
          <a:xfrm>
            <a:off x="17965719" y="4746529"/>
            <a:ext cx="4109391" cy="6161439"/>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13" name="Picture Placeholder 13"/>
          <p:cNvSpPr>
            <a:spLocks noGrp="1"/>
          </p:cNvSpPr>
          <p:nvPr>
            <p:ph type="pic" sz="quarter" idx="61"/>
          </p:nvPr>
        </p:nvSpPr>
        <p:spPr>
          <a:xfrm>
            <a:off x="12767299" y="4746529"/>
            <a:ext cx="4109391" cy="6161439"/>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4" name="Picture Placeholder 13"/>
          <p:cNvSpPr>
            <a:spLocks noGrp="1"/>
          </p:cNvSpPr>
          <p:nvPr>
            <p:ph type="pic" sz="quarter" idx="62"/>
          </p:nvPr>
        </p:nvSpPr>
        <p:spPr>
          <a:xfrm>
            <a:off x="7568879" y="4746529"/>
            <a:ext cx="4109391" cy="6161439"/>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5" name="Picture Placeholder 13"/>
          <p:cNvSpPr>
            <a:spLocks noGrp="1"/>
          </p:cNvSpPr>
          <p:nvPr>
            <p:ph type="pic" sz="quarter" idx="63"/>
          </p:nvPr>
        </p:nvSpPr>
        <p:spPr>
          <a:xfrm>
            <a:off x="2370459" y="4746529"/>
            <a:ext cx="4109391" cy="6161439"/>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9540088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3_General Slide">
    <p:spTree>
      <p:nvGrpSpPr>
        <p:cNvPr id="1" name=""/>
        <p:cNvGrpSpPr/>
        <p:nvPr/>
      </p:nvGrpSpPr>
      <p:grpSpPr>
        <a:xfrm>
          <a:off x="0" y="0"/>
          <a:ext cx="0" cy="0"/>
          <a:chOff x="0" y="0"/>
          <a:chExt cx="0" cy="0"/>
        </a:xfrm>
      </p:grpSpPr>
      <p:sp>
        <p:nvSpPr>
          <p:cNvPr id="5" name="Picture Placeholder 13"/>
          <p:cNvSpPr>
            <a:spLocks noGrp="1"/>
          </p:cNvSpPr>
          <p:nvPr>
            <p:ph type="pic" sz="quarter" idx="38"/>
          </p:nvPr>
        </p:nvSpPr>
        <p:spPr>
          <a:xfrm>
            <a:off x="16721167" y="3516923"/>
            <a:ext cx="5696213" cy="7025138"/>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8" name="Picture Placeholder 13"/>
          <p:cNvSpPr>
            <a:spLocks noGrp="1"/>
          </p:cNvSpPr>
          <p:nvPr>
            <p:ph type="pic" sz="quarter" idx="39"/>
          </p:nvPr>
        </p:nvSpPr>
        <p:spPr>
          <a:xfrm>
            <a:off x="10411295" y="3516923"/>
            <a:ext cx="5696213" cy="7025138"/>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7891660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1_Project 1">
    <p:spTree>
      <p:nvGrpSpPr>
        <p:cNvPr id="1" name=""/>
        <p:cNvGrpSpPr/>
        <p:nvPr/>
      </p:nvGrpSpPr>
      <p:grpSpPr>
        <a:xfrm>
          <a:off x="0" y="0"/>
          <a:ext cx="0" cy="0"/>
          <a:chOff x="0" y="0"/>
          <a:chExt cx="0" cy="0"/>
        </a:xfrm>
      </p:grpSpPr>
      <p:sp>
        <p:nvSpPr>
          <p:cNvPr id="3" name="Picture Placeholder 13"/>
          <p:cNvSpPr>
            <a:spLocks noGrp="1"/>
          </p:cNvSpPr>
          <p:nvPr>
            <p:ph type="pic" sz="quarter" idx="26"/>
          </p:nvPr>
        </p:nvSpPr>
        <p:spPr>
          <a:xfrm>
            <a:off x="18150080" y="4951141"/>
            <a:ext cx="3568390" cy="3590693"/>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7" name="Picture Placeholder 13"/>
          <p:cNvSpPr>
            <a:spLocks noGrp="1"/>
          </p:cNvSpPr>
          <p:nvPr>
            <p:ph type="pic" sz="quarter" idx="30"/>
          </p:nvPr>
        </p:nvSpPr>
        <p:spPr>
          <a:xfrm>
            <a:off x="18150080" y="8854069"/>
            <a:ext cx="3568390" cy="3590693"/>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8" name="Picture Placeholder 13"/>
          <p:cNvSpPr>
            <a:spLocks noGrp="1"/>
          </p:cNvSpPr>
          <p:nvPr>
            <p:ph type="pic" sz="quarter" idx="31"/>
          </p:nvPr>
        </p:nvSpPr>
        <p:spPr>
          <a:xfrm>
            <a:off x="14269454" y="8854069"/>
            <a:ext cx="3568390" cy="3590693"/>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9" name="Picture Placeholder 13"/>
          <p:cNvSpPr>
            <a:spLocks noGrp="1"/>
          </p:cNvSpPr>
          <p:nvPr>
            <p:ph type="pic" sz="quarter" idx="32"/>
          </p:nvPr>
        </p:nvSpPr>
        <p:spPr>
          <a:xfrm>
            <a:off x="10411134" y="8854069"/>
            <a:ext cx="3568390" cy="3590693"/>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10" name="Picture Placeholder 13"/>
          <p:cNvSpPr>
            <a:spLocks noGrp="1"/>
          </p:cNvSpPr>
          <p:nvPr>
            <p:ph type="pic" sz="quarter" idx="33"/>
          </p:nvPr>
        </p:nvSpPr>
        <p:spPr>
          <a:xfrm>
            <a:off x="2649882" y="8854069"/>
            <a:ext cx="3568390" cy="3590693"/>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15" name="Picture Placeholder 13"/>
          <p:cNvSpPr>
            <a:spLocks noGrp="1"/>
          </p:cNvSpPr>
          <p:nvPr>
            <p:ph type="pic" sz="quarter" idx="29"/>
          </p:nvPr>
        </p:nvSpPr>
        <p:spPr>
          <a:xfrm>
            <a:off x="2649882" y="4951141"/>
            <a:ext cx="3568390" cy="3590693"/>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
        <p:nvSpPr>
          <p:cNvPr id="16" name="Picture Placeholder 13"/>
          <p:cNvSpPr>
            <a:spLocks noGrp="1"/>
          </p:cNvSpPr>
          <p:nvPr>
            <p:ph type="pic" sz="quarter" idx="38"/>
          </p:nvPr>
        </p:nvSpPr>
        <p:spPr>
          <a:xfrm>
            <a:off x="6530508" y="8854069"/>
            <a:ext cx="3568390" cy="3590693"/>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01892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1_Projects of 3">
    <p:spTree>
      <p:nvGrpSpPr>
        <p:cNvPr id="1" name=""/>
        <p:cNvGrpSpPr/>
        <p:nvPr/>
      </p:nvGrpSpPr>
      <p:grpSpPr>
        <a:xfrm>
          <a:off x="0" y="0"/>
          <a:ext cx="0" cy="0"/>
          <a:chOff x="0" y="0"/>
          <a:chExt cx="0" cy="0"/>
        </a:xfrm>
      </p:grpSpPr>
      <p:sp>
        <p:nvSpPr>
          <p:cNvPr id="9" name="Picture Placeholder 13"/>
          <p:cNvSpPr>
            <a:spLocks noGrp="1"/>
          </p:cNvSpPr>
          <p:nvPr>
            <p:ph type="pic" sz="quarter" idx="15"/>
          </p:nvPr>
        </p:nvSpPr>
        <p:spPr>
          <a:xfrm>
            <a:off x="8081694" y="6869150"/>
            <a:ext cx="8147978" cy="6846849"/>
          </a:xfrm>
          <a:prstGeom prst="rect">
            <a:avLst/>
          </a:prstGeom>
          <a:effectLst/>
        </p:spPr>
        <p:txBody>
          <a:bodyPr>
            <a:normAutofit/>
          </a:bodyPr>
          <a:lstStyle>
            <a:lvl1pPr marL="0" indent="0">
              <a:buNone/>
              <a:defRPr sz="42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17"/>
          </p:nvPr>
        </p:nvSpPr>
        <p:spPr>
          <a:xfrm>
            <a:off x="-9817" y="6869150"/>
            <a:ext cx="8091511" cy="6846849"/>
          </a:xfrm>
          <a:prstGeom prst="rect">
            <a:avLst/>
          </a:prstGeom>
          <a:effectLst/>
        </p:spPr>
        <p:txBody>
          <a:bodyPr>
            <a:normAutofit/>
          </a:bodyPr>
          <a:lstStyle>
            <a:lvl1pPr marL="0" indent="0">
              <a:buNone/>
              <a:defRPr sz="42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8"/>
          </p:nvPr>
        </p:nvSpPr>
        <p:spPr>
          <a:xfrm>
            <a:off x="-9817" y="-1"/>
            <a:ext cx="8091511" cy="6869151"/>
          </a:xfrm>
          <a:prstGeom prst="rect">
            <a:avLst/>
          </a:prstGeom>
          <a:effectLst/>
        </p:spPr>
        <p:txBody>
          <a:bodyPr>
            <a:normAutofit/>
          </a:bodyPr>
          <a:lstStyle>
            <a:lvl1pPr marL="0" indent="0">
              <a:buNone/>
              <a:defRPr sz="42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7" name="Picture Placeholder 13"/>
          <p:cNvSpPr>
            <a:spLocks noGrp="1"/>
          </p:cNvSpPr>
          <p:nvPr>
            <p:ph type="pic" sz="quarter" idx="19"/>
          </p:nvPr>
        </p:nvSpPr>
        <p:spPr>
          <a:xfrm>
            <a:off x="16229672" y="6869150"/>
            <a:ext cx="8147978" cy="6846849"/>
          </a:xfrm>
          <a:prstGeom prst="rect">
            <a:avLst/>
          </a:prstGeom>
          <a:effectLst/>
        </p:spPr>
        <p:txBody>
          <a:bodyPr>
            <a:normAutofit/>
          </a:bodyPr>
          <a:lstStyle>
            <a:lvl1pPr marL="0" indent="0">
              <a:buNone/>
              <a:defRPr sz="42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20"/>
          </p:nvPr>
        </p:nvSpPr>
        <p:spPr>
          <a:xfrm>
            <a:off x="8081694" y="-1"/>
            <a:ext cx="8147978" cy="6869151"/>
          </a:xfrm>
          <a:prstGeom prst="rect">
            <a:avLst/>
          </a:prstGeom>
          <a:effectLst/>
        </p:spPr>
        <p:txBody>
          <a:bodyPr>
            <a:normAutofit/>
          </a:bodyPr>
          <a:lstStyle>
            <a:lvl1pPr marL="0" indent="0">
              <a:buNone/>
              <a:defRPr sz="42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0" name="Picture Placeholder 13"/>
          <p:cNvSpPr>
            <a:spLocks noGrp="1"/>
          </p:cNvSpPr>
          <p:nvPr>
            <p:ph type="pic" sz="quarter" idx="21"/>
          </p:nvPr>
        </p:nvSpPr>
        <p:spPr>
          <a:xfrm>
            <a:off x="16229672" y="-1"/>
            <a:ext cx="8147978" cy="6869151"/>
          </a:xfrm>
          <a:prstGeom prst="rect">
            <a:avLst/>
          </a:prstGeom>
          <a:effectLst/>
        </p:spPr>
        <p:txBody>
          <a:bodyPr>
            <a:normAutofit/>
          </a:bodyPr>
          <a:lstStyle>
            <a:lvl1pPr marL="0" indent="0">
              <a:buNone/>
              <a:defRPr sz="42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14188465"/>
      </p:ext>
    </p:extLst>
  </p:cSld>
  <p:clrMapOvr>
    <a:masterClrMapping/>
  </p:clrMapOvr>
  <p:transition/>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6_Placeholder Slide">
    <p:spTree>
      <p:nvGrpSpPr>
        <p:cNvPr id="1" name=""/>
        <p:cNvGrpSpPr/>
        <p:nvPr/>
      </p:nvGrpSpPr>
      <p:grpSpPr>
        <a:xfrm>
          <a:off x="0" y="0"/>
          <a:ext cx="0" cy="0"/>
          <a:chOff x="0" y="0"/>
          <a:chExt cx="0" cy="0"/>
        </a:xfrm>
      </p:grpSpPr>
      <p:sp>
        <p:nvSpPr>
          <p:cNvPr id="23" name="Picture Placeholder 8"/>
          <p:cNvSpPr>
            <a:spLocks noGrp="1"/>
          </p:cNvSpPr>
          <p:nvPr>
            <p:ph type="pic" sz="quarter" idx="12"/>
          </p:nvPr>
        </p:nvSpPr>
        <p:spPr>
          <a:xfrm>
            <a:off x="10166043" y="3153337"/>
            <a:ext cx="4104112" cy="7195729"/>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21215785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1_Portfolio Four">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10442363" y="4499812"/>
            <a:ext cx="3389970" cy="6015788"/>
          </a:xfrm>
          <a:prstGeom prst="rect">
            <a:avLst/>
          </a:prstGeom>
        </p:spPr>
        <p:txBody>
          <a:bodyPr>
            <a:normAutofit/>
          </a:bodyPr>
          <a:lstStyle>
            <a:lvl1pPr>
              <a:defRPr sz="3199"/>
            </a:lvl1pPr>
          </a:lstStyle>
          <a:p>
            <a:endParaRPr lang="en-US"/>
          </a:p>
        </p:txBody>
      </p:sp>
      <p:sp>
        <p:nvSpPr>
          <p:cNvPr id="13" name="Picture Placeholder 2"/>
          <p:cNvSpPr>
            <a:spLocks noGrp="1"/>
          </p:cNvSpPr>
          <p:nvPr>
            <p:ph type="pic" sz="quarter" idx="16"/>
          </p:nvPr>
        </p:nvSpPr>
        <p:spPr>
          <a:xfrm>
            <a:off x="17163368" y="4499812"/>
            <a:ext cx="3389970" cy="6015788"/>
          </a:xfrm>
          <a:prstGeom prst="rect">
            <a:avLst/>
          </a:prstGeom>
        </p:spPr>
        <p:txBody>
          <a:bodyPr>
            <a:normAutofit/>
          </a:bodyPr>
          <a:lstStyle>
            <a:lvl1pPr>
              <a:defRPr sz="3199"/>
            </a:lvl1pPr>
          </a:lstStyle>
          <a:p>
            <a:endParaRPr lang="en-US"/>
          </a:p>
        </p:txBody>
      </p:sp>
      <p:sp>
        <p:nvSpPr>
          <p:cNvPr id="14" name="Picture Placeholder 2"/>
          <p:cNvSpPr>
            <a:spLocks noGrp="1"/>
          </p:cNvSpPr>
          <p:nvPr>
            <p:ph type="pic" sz="quarter" idx="17"/>
          </p:nvPr>
        </p:nvSpPr>
        <p:spPr>
          <a:xfrm>
            <a:off x="3724508" y="4499812"/>
            <a:ext cx="3389970" cy="6015788"/>
          </a:xfrm>
          <a:prstGeom prst="rect">
            <a:avLst/>
          </a:prstGeom>
        </p:spPr>
        <p:txBody>
          <a:bodyPr>
            <a:normAutofit/>
          </a:bodyPr>
          <a:lstStyle>
            <a:lvl1pPr>
              <a:defRPr sz="3199"/>
            </a:lvl1pPr>
          </a:lstStyle>
          <a:p>
            <a:endParaRPr lang="en-US"/>
          </a:p>
        </p:txBody>
      </p:sp>
    </p:spTree>
    <p:extLst>
      <p:ext uri="{BB962C8B-B14F-4D97-AF65-F5344CB8AC3E}">
        <p14:creationId xmlns:p14="http://schemas.microsoft.com/office/powerpoint/2010/main" val="218264607"/>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Portfolio Four">
    <p:spTree>
      <p:nvGrpSpPr>
        <p:cNvPr id="1" name=""/>
        <p:cNvGrpSpPr/>
        <p:nvPr/>
      </p:nvGrpSpPr>
      <p:grpSpPr>
        <a:xfrm>
          <a:off x="0" y="0"/>
          <a:ext cx="0" cy="0"/>
          <a:chOff x="0" y="0"/>
          <a:chExt cx="0" cy="0"/>
        </a:xfrm>
      </p:grpSpPr>
      <p:sp>
        <p:nvSpPr>
          <p:cNvPr id="14" name="Picture Placeholder 2"/>
          <p:cNvSpPr>
            <a:spLocks noGrp="1"/>
          </p:cNvSpPr>
          <p:nvPr>
            <p:ph type="pic" sz="quarter" idx="17"/>
          </p:nvPr>
        </p:nvSpPr>
        <p:spPr>
          <a:xfrm>
            <a:off x="3865184" y="2999257"/>
            <a:ext cx="4387861" cy="7785973"/>
          </a:xfrm>
          <a:prstGeom prst="rect">
            <a:avLst/>
          </a:prstGeom>
        </p:spPr>
        <p:txBody>
          <a:bodyPr>
            <a:normAutofit/>
          </a:bodyPr>
          <a:lstStyle>
            <a:lvl1pPr>
              <a:defRPr sz="3199"/>
            </a:lvl1pPr>
          </a:lstStyle>
          <a:p>
            <a:endParaRPr lang="en-US"/>
          </a:p>
        </p:txBody>
      </p:sp>
    </p:spTree>
    <p:extLst>
      <p:ext uri="{BB962C8B-B14F-4D97-AF65-F5344CB8AC3E}">
        <p14:creationId xmlns:p14="http://schemas.microsoft.com/office/powerpoint/2010/main" val="177181445"/>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_Behind the Scenes">
    <p:spTree>
      <p:nvGrpSpPr>
        <p:cNvPr id="1" name=""/>
        <p:cNvGrpSpPr/>
        <p:nvPr/>
      </p:nvGrpSpPr>
      <p:grpSpPr>
        <a:xfrm>
          <a:off x="0" y="0"/>
          <a:ext cx="0" cy="0"/>
          <a:chOff x="0" y="0"/>
          <a:chExt cx="0" cy="0"/>
        </a:xfrm>
      </p:grpSpPr>
      <p:sp>
        <p:nvSpPr>
          <p:cNvPr id="5" name="Picture Placeholder 17"/>
          <p:cNvSpPr>
            <a:spLocks noGrp="1"/>
          </p:cNvSpPr>
          <p:nvPr>
            <p:ph type="pic" sz="quarter" idx="14"/>
          </p:nvPr>
        </p:nvSpPr>
        <p:spPr>
          <a:xfrm>
            <a:off x="7643446" y="4917227"/>
            <a:ext cx="9073661" cy="5680436"/>
          </a:xfrm>
          <a:prstGeom prst="rect">
            <a:avLst/>
          </a:prstGeo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Tree>
    <p:extLst>
      <p:ext uri="{BB962C8B-B14F-4D97-AF65-F5344CB8AC3E}">
        <p14:creationId xmlns:p14="http://schemas.microsoft.com/office/powerpoint/2010/main" val="13630453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_Behind the Scenes">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13759215" y="4423106"/>
            <a:ext cx="8491415" cy="4801110"/>
          </a:xfrm>
          <a:prstGeom prst="rect">
            <a:avLst/>
          </a:prstGeo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Tree>
    <p:extLst>
      <p:ext uri="{BB962C8B-B14F-4D97-AF65-F5344CB8AC3E}">
        <p14:creationId xmlns:p14="http://schemas.microsoft.com/office/powerpoint/2010/main" val="14143189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artners 2">
    <p:spTree>
      <p:nvGrpSpPr>
        <p:cNvPr id="1" name=""/>
        <p:cNvGrpSpPr/>
        <p:nvPr/>
      </p:nvGrpSpPr>
      <p:grpSpPr>
        <a:xfrm>
          <a:off x="0" y="0"/>
          <a:ext cx="0" cy="0"/>
          <a:chOff x="0" y="0"/>
          <a:chExt cx="0" cy="0"/>
        </a:xfrm>
      </p:grpSpPr>
      <p:sp>
        <p:nvSpPr>
          <p:cNvPr id="21" name="Picture Placeholder 13"/>
          <p:cNvSpPr>
            <a:spLocks noGrp="1"/>
          </p:cNvSpPr>
          <p:nvPr>
            <p:ph type="pic" sz="quarter" idx="24"/>
          </p:nvPr>
        </p:nvSpPr>
        <p:spPr>
          <a:xfrm>
            <a:off x="5684271" y="1336432"/>
            <a:ext cx="3207252" cy="3207252"/>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2" name="Picture Placeholder 13"/>
          <p:cNvSpPr>
            <a:spLocks noGrp="1"/>
          </p:cNvSpPr>
          <p:nvPr>
            <p:ph type="pic" sz="quarter" idx="25"/>
          </p:nvPr>
        </p:nvSpPr>
        <p:spPr>
          <a:xfrm>
            <a:off x="9619117" y="1336432"/>
            <a:ext cx="3207252" cy="3207252"/>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3" name="Picture Placeholder 13"/>
          <p:cNvSpPr>
            <a:spLocks noGrp="1"/>
          </p:cNvSpPr>
          <p:nvPr>
            <p:ph type="pic" sz="quarter" idx="26"/>
          </p:nvPr>
        </p:nvSpPr>
        <p:spPr>
          <a:xfrm>
            <a:off x="1749425" y="1336432"/>
            <a:ext cx="3207252" cy="3207252"/>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7" name="Picture Placeholder 13"/>
          <p:cNvSpPr>
            <a:spLocks noGrp="1"/>
          </p:cNvSpPr>
          <p:nvPr>
            <p:ph type="pic" sz="quarter" idx="27"/>
          </p:nvPr>
        </p:nvSpPr>
        <p:spPr>
          <a:xfrm>
            <a:off x="5684271" y="5195153"/>
            <a:ext cx="3207252" cy="3207252"/>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8" name="Picture Placeholder 13"/>
          <p:cNvSpPr>
            <a:spLocks noGrp="1"/>
          </p:cNvSpPr>
          <p:nvPr>
            <p:ph type="pic" sz="quarter" idx="28"/>
          </p:nvPr>
        </p:nvSpPr>
        <p:spPr>
          <a:xfrm>
            <a:off x="9619117" y="5195153"/>
            <a:ext cx="3207252" cy="3207252"/>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9" name="Picture Placeholder 13"/>
          <p:cNvSpPr>
            <a:spLocks noGrp="1"/>
          </p:cNvSpPr>
          <p:nvPr>
            <p:ph type="pic" sz="quarter" idx="29"/>
          </p:nvPr>
        </p:nvSpPr>
        <p:spPr>
          <a:xfrm>
            <a:off x="1749425" y="5195153"/>
            <a:ext cx="3207252" cy="3207252"/>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0" name="Picture Placeholder 13"/>
          <p:cNvSpPr>
            <a:spLocks noGrp="1"/>
          </p:cNvSpPr>
          <p:nvPr>
            <p:ph type="pic" sz="quarter" idx="21"/>
          </p:nvPr>
        </p:nvSpPr>
        <p:spPr>
          <a:xfrm>
            <a:off x="5684271" y="9053873"/>
            <a:ext cx="3207252" cy="3207252"/>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1" name="Picture Placeholder 13"/>
          <p:cNvSpPr>
            <a:spLocks noGrp="1"/>
          </p:cNvSpPr>
          <p:nvPr>
            <p:ph type="pic" sz="quarter" idx="22"/>
          </p:nvPr>
        </p:nvSpPr>
        <p:spPr>
          <a:xfrm>
            <a:off x="9619117" y="9053873"/>
            <a:ext cx="3207252" cy="3207252"/>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2" name="Picture Placeholder 13"/>
          <p:cNvSpPr>
            <a:spLocks noGrp="1"/>
          </p:cNvSpPr>
          <p:nvPr>
            <p:ph type="pic" sz="quarter" idx="23"/>
          </p:nvPr>
        </p:nvSpPr>
        <p:spPr>
          <a:xfrm>
            <a:off x="1749425" y="9053873"/>
            <a:ext cx="3207252" cy="3207252"/>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82387597"/>
      </p:ext>
    </p:extLst>
  </p:cSld>
  <p:clrMapOvr>
    <a:masterClrMapping/>
  </p:clrMapOvr>
  <p:transition/>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Big-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9029252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artners 3">
    <p:spTree>
      <p:nvGrpSpPr>
        <p:cNvPr id="1" name=""/>
        <p:cNvGrpSpPr/>
        <p:nvPr/>
      </p:nvGrpSpPr>
      <p:grpSpPr>
        <a:xfrm>
          <a:off x="0" y="0"/>
          <a:ext cx="0" cy="0"/>
          <a:chOff x="0" y="0"/>
          <a:chExt cx="0" cy="0"/>
        </a:xfrm>
      </p:grpSpPr>
      <p:sp>
        <p:nvSpPr>
          <p:cNvPr id="44" name="Picture Placeholder 13"/>
          <p:cNvSpPr>
            <a:spLocks noGrp="1"/>
          </p:cNvSpPr>
          <p:nvPr>
            <p:ph type="pic" sz="quarter" idx="30"/>
          </p:nvPr>
        </p:nvSpPr>
        <p:spPr>
          <a:xfrm>
            <a:off x="2860432" y="3470035"/>
            <a:ext cx="3845166" cy="3845166"/>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5" name="Picture Placeholder 13"/>
          <p:cNvSpPr>
            <a:spLocks noGrp="1"/>
          </p:cNvSpPr>
          <p:nvPr>
            <p:ph type="pic" sz="quarter" idx="31"/>
          </p:nvPr>
        </p:nvSpPr>
        <p:spPr>
          <a:xfrm>
            <a:off x="7779657" y="3470035"/>
            <a:ext cx="3845166" cy="3845166"/>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6" name="Picture Placeholder 13"/>
          <p:cNvSpPr>
            <a:spLocks noGrp="1"/>
          </p:cNvSpPr>
          <p:nvPr>
            <p:ph type="pic" sz="quarter" idx="32"/>
          </p:nvPr>
        </p:nvSpPr>
        <p:spPr>
          <a:xfrm>
            <a:off x="12647522" y="3470035"/>
            <a:ext cx="3845166" cy="3845166"/>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7" name="Picture Placeholder 13"/>
          <p:cNvSpPr>
            <a:spLocks noGrp="1"/>
          </p:cNvSpPr>
          <p:nvPr>
            <p:ph type="pic" sz="quarter" idx="33"/>
          </p:nvPr>
        </p:nvSpPr>
        <p:spPr>
          <a:xfrm>
            <a:off x="17609172" y="3470035"/>
            <a:ext cx="3845166" cy="3845166"/>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8" name="Picture Placeholder 13"/>
          <p:cNvSpPr>
            <a:spLocks noGrp="1"/>
          </p:cNvSpPr>
          <p:nvPr>
            <p:ph type="pic" sz="quarter" idx="27"/>
          </p:nvPr>
        </p:nvSpPr>
        <p:spPr>
          <a:xfrm>
            <a:off x="2860432" y="7971695"/>
            <a:ext cx="3845166" cy="3845166"/>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9" name="Picture Placeholder 13"/>
          <p:cNvSpPr>
            <a:spLocks noGrp="1"/>
          </p:cNvSpPr>
          <p:nvPr>
            <p:ph type="pic" sz="quarter" idx="28"/>
          </p:nvPr>
        </p:nvSpPr>
        <p:spPr>
          <a:xfrm>
            <a:off x="7779657" y="7971695"/>
            <a:ext cx="3845166" cy="3845166"/>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0" name="Picture Placeholder 13"/>
          <p:cNvSpPr>
            <a:spLocks noGrp="1"/>
          </p:cNvSpPr>
          <p:nvPr>
            <p:ph type="pic" sz="quarter" idx="29"/>
          </p:nvPr>
        </p:nvSpPr>
        <p:spPr>
          <a:xfrm>
            <a:off x="12647522" y="7971695"/>
            <a:ext cx="3845166" cy="3845166"/>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1" name="Picture Placeholder 13"/>
          <p:cNvSpPr>
            <a:spLocks noGrp="1"/>
          </p:cNvSpPr>
          <p:nvPr>
            <p:ph type="pic" sz="quarter" idx="26"/>
          </p:nvPr>
        </p:nvSpPr>
        <p:spPr>
          <a:xfrm>
            <a:off x="17609172" y="7971695"/>
            <a:ext cx="3845166" cy="3845166"/>
          </a:xfrm>
          <a:prstGeom prst="ellipse">
            <a:avLst/>
          </a:prstGeom>
          <a:effectLst/>
        </p:spPr>
        <p:txBody>
          <a:bodyPr>
            <a:normAutofit/>
          </a:bodyPr>
          <a:lstStyle>
            <a:lvl1pPr marL="0" indent="0">
              <a:buNone/>
              <a:defRPr sz="30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558043237"/>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2_Portfolio ">
    <p:spTree>
      <p:nvGrpSpPr>
        <p:cNvPr id="1" name=""/>
        <p:cNvGrpSpPr/>
        <p:nvPr/>
      </p:nvGrpSpPr>
      <p:grpSpPr>
        <a:xfrm>
          <a:off x="0" y="0"/>
          <a:ext cx="0" cy="0"/>
          <a:chOff x="0" y="0"/>
          <a:chExt cx="0" cy="0"/>
        </a:xfrm>
      </p:grpSpPr>
      <p:sp>
        <p:nvSpPr>
          <p:cNvPr id="8" name="Picture Placeholder 13"/>
          <p:cNvSpPr>
            <a:spLocks noGrp="1"/>
          </p:cNvSpPr>
          <p:nvPr>
            <p:ph type="pic" sz="quarter" idx="13"/>
          </p:nvPr>
        </p:nvSpPr>
        <p:spPr>
          <a:xfrm>
            <a:off x="0" y="0"/>
            <a:ext cx="8765686"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56929324"/>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1_Portfolio ">
    <p:spTree>
      <p:nvGrpSpPr>
        <p:cNvPr id="1" name=""/>
        <p:cNvGrpSpPr/>
        <p:nvPr/>
      </p:nvGrpSpPr>
      <p:grpSpPr>
        <a:xfrm>
          <a:off x="0" y="0"/>
          <a:ext cx="0" cy="0"/>
          <a:chOff x="0" y="0"/>
          <a:chExt cx="0" cy="0"/>
        </a:xfrm>
      </p:grpSpPr>
      <p:sp>
        <p:nvSpPr>
          <p:cNvPr id="11" name="Picture Placeholder 13"/>
          <p:cNvSpPr>
            <a:spLocks noGrp="1"/>
          </p:cNvSpPr>
          <p:nvPr>
            <p:ph type="pic" sz="quarter" idx="13"/>
          </p:nvPr>
        </p:nvSpPr>
        <p:spPr>
          <a:xfrm>
            <a:off x="8760912" y="4393580"/>
            <a:ext cx="6552114" cy="932242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2" name="Picture Placeholder 13"/>
          <p:cNvSpPr>
            <a:spLocks noGrp="1"/>
          </p:cNvSpPr>
          <p:nvPr>
            <p:ph type="pic" sz="quarter" idx="14"/>
          </p:nvPr>
        </p:nvSpPr>
        <p:spPr>
          <a:xfrm>
            <a:off x="16076111" y="0"/>
            <a:ext cx="6552114" cy="932242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921169071"/>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50" Type="http://schemas.openxmlformats.org/officeDocument/2006/relationships/slideLayout" Target="../slideLayouts/slideLayout50.xml"/><Relationship Id="rId51" Type="http://schemas.openxmlformats.org/officeDocument/2006/relationships/slideLayout" Target="../slideLayouts/slideLayout51.xml"/><Relationship Id="rId52" Type="http://schemas.openxmlformats.org/officeDocument/2006/relationships/slideLayout" Target="../slideLayouts/slideLayout52.xml"/><Relationship Id="rId53" Type="http://schemas.openxmlformats.org/officeDocument/2006/relationships/slideLayout" Target="../slideLayouts/slideLayout53.xml"/><Relationship Id="rId54" Type="http://schemas.openxmlformats.org/officeDocument/2006/relationships/slideLayout" Target="../slideLayouts/slideLayout54.xml"/><Relationship Id="rId55" Type="http://schemas.openxmlformats.org/officeDocument/2006/relationships/slideLayout" Target="../slideLayouts/slideLayout55.xml"/><Relationship Id="rId56" Type="http://schemas.openxmlformats.org/officeDocument/2006/relationships/slideLayout" Target="../slideLayouts/slideLayout56.xml"/><Relationship Id="rId57" Type="http://schemas.openxmlformats.org/officeDocument/2006/relationships/slideLayout" Target="../slideLayouts/slideLayout57.xml"/><Relationship Id="rId58" Type="http://schemas.openxmlformats.org/officeDocument/2006/relationships/slideLayout" Target="../slideLayouts/slideLayout58.xml"/><Relationship Id="rId59" Type="http://schemas.openxmlformats.org/officeDocument/2006/relationships/slideLayout" Target="../slideLayouts/slideLayout59.xml"/><Relationship Id="rId40" Type="http://schemas.openxmlformats.org/officeDocument/2006/relationships/slideLayout" Target="../slideLayouts/slideLayout40.xml"/><Relationship Id="rId41" Type="http://schemas.openxmlformats.org/officeDocument/2006/relationships/slideLayout" Target="../slideLayouts/slideLayout41.xml"/><Relationship Id="rId42" Type="http://schemas.openxmlformats.org/officeDocument/2006/relationships/slideLayout" Target="../slideLayouts/slideLayout42.xml"/><Relationship Id="rId43" Type="http://schemas.openxmlformats.org/officeDocument/2006/relationships/slideLayout" Target="../slideLayouts/slideLayout43.xml"/><Relationship Id="rId44" Type="http://schemas.openxmlformats.org/officeDocument/2006/relationships/slideLayout" Target="../slideLayouts/slideLayout44.xml"/><Relationship Id="rId45" Type="http://schemas.openxmlformats.org/officeDocument/2006/relationships/slideLayout" Target="../slideLayouts/slideLayout45.xml"/><Relationship Id="rId46" Type="http://schemas.openxmlformats.org/officeDocument/2006/relationships/slideLayout" Target="../slideLayouts/slideLayout46.xml"/><Relationship Id="rId47" Type="http://schemas.openxmlformats.org/officeDocument/2006/relationships/slideLayout" Target="../slideLayouts/slideLayout47.xml"/><Relationship Id="rId48" Type="http://schemas.openxmlformats.org/officeDocument/2006/relationships/slideLayout" Target="../slideLayouts/slideLayout48.xml"/><Relationship Id="rId49" Type="http://schemas.openxmlformats.org/officeDocument/2006/relationships/slideLayout" Target="../slideLayouts/slideLayout4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60" Type="http://schemas.openxmlformats.org/officeDocument/2006/relationships/slideLayout" Target="../slideLayouts/slideLayout60.xml"/><Relationship Id="rId61"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0" name="TextBox 9"/>
          <p:cNvSpPr txBox="1"/>
          <p:nvPr userDrawn="1"/>
        </p:nvSpPr>
        <p:spPr>
          <a:xfrm>
            <a:off x="21803240" y="668286"/>
            <a:ext cx="1440064" cy="646294"/>
          </a:xfrm>
          <a:prstGeom prst="rect">
            <a:avLst/>
          </a:prstGeom>
          <a:noFill/>
        </p:spPr>
        <p:txBody>
          <a:bodyPr wrap="none" lIns="182843" tIns="91422" rIns="182843" bIns="91422" rtlCol="0">
            <a:spAutoFit/>
          </a:bodyPr>
          <a:lstStyle/>
          <a:p>
            <a:pPr algn="ctr"/>
            <a:fld id="{260E2A6B-A809-4840-BF14-8648BC0BDF87}" type="slidenum">
              <a:rPr lang="id-ID" sz="3000" b="1" i="0" spc="600" smtClean="0">
                <a:solidFill>
                  <a:schemeClr val="tx2"/>
                </a:solidFill>
                <a:latin typeface="Montserrat Semi" charset="0"/>
                <a:ea typeface="Montserrat Semi" charset="0"/>
                <a:cs typeface="Montserrat Semi" charset="0"/>
              </a:rPr>
              <a:pPr algn="ctr"/>
              <a:t>‹#›</a:t>
            </a:fld>
            <a:r>
              <a:rPr lang="id-ID" sz="3000" b="1" i="0" spc="600" dirty="0" smtClean="0">
                <a:solidFill>
                  <a:schemeClr val="tx2"/>
                </a:solidFill>
                <a:latin typeface="Montserrat Semi" charset="0"/>
                <a:ea typeface="Montserrat Semi" charset="0"/>
                <a:cs typeface="Montserrat Semi" charset="0"/>
              </a:rPr>
              <a:t>  </a:t>
            </a:r>
            <a:endParaRPr lang="id-ID" sz="3000" b="1" i="0" spc="600" dirty="0">
              <a:solidFill>
                <a:schemeClr val="tx2"/>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4" r:id="rId1"/>
    <p:sldLayoutId id="2147483960" r:id="rId2"/>
    <p:sldLayoutId id="2147483958" r:id="rId3"/>
    <p:sldLayoutId id="2147483959" r:id="rId4"/>
    <p:sldLayoutId id="2147483978" r:id="rId5"/>
    <p:sldLayoutId id="2147483973" r:id="rId6"/>
    <p:sldLayoutId id="2147483974" r:id="rId7"/>
    <p:sldLayoutId id="2147483972" r:id="rId8"/>
    <p:sldLayoutId id="2147483971" r:id="rId9"/>
    <p:sldLayoutId id="2147483969" r:id="rId10"/>
    <p:sldLayoutId id="2147483970" r:id="rId11"/>
    <p:sldLayoutId id="2147483963" r:id="rId12"/>
    <p:sldLayoutId id="2147483968" r:id="rId13"/>
    <p:sldLayoutId id="2147483979" r:id="rId14"/>
    <p:sldLayoutId id="2147483964" r:id="rId15"/>
    <p:sldLayoutId id="2147483967" r:id="rId16"/>
    <p:sldLayoutId id="2147483966" r:id="rId17"/>
    <p:sldLayoutId id="2147483962" r:id="rId18"/>
    <p:sldLayoutId id="2147483957" r:id="rId19"/>
    <p:sldLayoutId id="2147483995" r:id="rId20"/>
    <p:sldLayoutId id="2147483954" r:id="rId21"/>
    <p:sldLayoutId id="2147483955" r:id="rId22"/>
    <p:sldLayoutId id="2147483953" r:id="rId23"/>
    <p:sldLayoutId id="2147483956" r:id="rId24"/>
    <p:sldLayoutId id="2147483947" r:id="rId25"/>
    <p:sldLayoutId id="2147483952" r:id="rId26"/>
    <p:sldLayoutId id="2147483948" r:id="rId27"/>
    <p:sldLayoutId id="2147483945" r:id="rId28"/>
    <p:sldLayoutId id="2147483949" r:id="rId29"/>
    <p:sldLayoutId id="2147483950" r:id="rId30"/>
    <p:sldLayoutId id="2147483951" r:id="rId31"/>
    <p:sldLayoutId id="2147483946" r:id="rId32"/>
    <p:sldLayoutId id="2147483943" r:id="rId33"/>
    <p:sldLayoutId id="2147483944" r:id="rId34"/>
    <p:sldLayoutId id="2147483917" r:id="rId35"/>
    <p:sldLayoutId id="2147483941" r:id="rId36"/>
    <p:sldLayoutId id="2147483942" r:id="rId37"/>
    <p:sldLayoutId id="2147483927" r:id="rId38"/>
    <p:sldLayoutId id="2147483916" r:id="rId39"/>
    <p:sldLayoutId id="2147483939" r:id="rId40"/>
    <p:sldLayoutId id="2147483938" r:id="rId41"/>
    <p:sldLayoutId id="2147483922" r:id="rId42"/>
    <p:sldLayoutId id="2147483961" r:id="rId43"/>
    <p:sldLayoutId id="2147483880" r:id="rId44"/>
    <p:sldLayoutId id="2147483881" r:id="rId45"/>
    <p:sldLayoutId id="2147483976" r:id="rId46"/>
    <p:sldLayoutId id="2147483980" r:id="rId47"/>
    <p:sldLayoutId id="2147483981" r:id="rId48"/>
    <p:sldLayoutId id="2147483982" r:id="rId49"/>
    <p:sldLayoutId id="2147483983" r:id="rId50"/>
    <p:sldLayoutId id="2147483984" r:id="rId51"/>
    <p:sldLayoutId id="2147483985" r:id="rId52"/>
    <p:sldLayoutId id="2147483986" r:id="rId53"/>
    <p:sldLayoutId id="2147483987" r:id="rId54"/>
    <p:sldLayoutId id="2147483989" r:id="rId55"/>
    <p:sldLayoutId id="2147483990" r:id="rId56"/>
    <p:sldLayoutId id="2147483992" r:id="rId57"/>
    <p:sldLayoutId id="2147483991" r:id="rId58"/>
    <p:sldLayoutId id="2147483993" r:id="rId59"/>
    <p:sldLayoutId id="2147483994" r:id="rId60"/>
  </p:sldLayoutIdLst>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Lato Light" charset="0"/>
          <a:ea typeface="Lato Light" charset="0"/>
          <a:cs typeface="Lato Light"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Light" charset="0"/>
          <a:ea typeface="Lato Light" charset="0"/>
          <a:cs typeface="Lato Light"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Light" charset="0"/>
          <a:ea typeface="Lato Light" charset="0"/>
          <a:cs typeface="Lato Light"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Light" charset="0"/>
          <a:ea typeface="Lato Light" charset="0"/>
          <a:cs typeface="Lato Light"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Light" charset="0"/>
          <a:ea typeface="Lato Light" charset="0"/>
          <a:cs typeface="Lato Light"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Light" charset="0"/>
          <a:ea typeface="Lato Light" charset="0"/>
          <a:cs typeface="Lato Light"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29.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1.jpe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2.jpe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3.jpe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image" Target="../media/image4.jpe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5.jpe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6.jpe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image" Target="../media/image7.jpeg"/><Relationship Id="rId3" Type="http://schemas.microsoft.com/office/2007/relationships/hdphoto" Target="../media/hdphoto1.wdp"/></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4.xml.rels><?xml version="1.0" encoding="UTF-8" standalone="yes"?>
<Relationships xmlns="http://schemas.openxmlformats.org/package/2006/relationships"><Relationship Id="rId3" Type="http://schemas.openxmlformats.org/officeDocument/2006/relationships/image" Target="../media/image9.png"/><Relationship Id="rId4" Type="http://schemas.openxmlformats.org/officeDocument/2006/relationships/image" Target="../media/image10.png"/><Relationship Id="rId5" Type="http://schemas.openxmlformats.org/officeDocument/2006/relationships/image" Target="../media/image11.png"/><Relationship Id="rId6" Type="http://schemas.openxmlformats.org/officeDocument/2006/relationships/image" Target="../media/image12.png"/><Relationship Id="rId7" Type="http://schemas.openxmlformats.org/officeDocument/2006/relationships/image" Target="../media/image13.png"/><Relationship Id="rId8" Type="http://schemas.openxmlformats.org/officeDocument/2006/relationships/image" Target="../media/image14.png"/><Relationship Id="rId9" Type="http://schemas.openxmlformats.org/officeDocument/2006/relationships/image" Target="../media/image15.png"/><Relationship Id="rId10" Type="http://schemas.openxmlformats.org/officeDocument/2006/relationships/image" Target="../media/image16.png"/><Relationship Id="rId11" Type="http://schemas.openxmlformats.org/officeDocument/2006/relationships/image" Target="../media/image17.png"/><Relationship Id="rId1" Type="http://schemas.openxmlformats.org/officeDocument/2006/relationships/slideLayout" Target="../slideLayouts/slideLayout40.xml"/><Relationship Id="rId2" Type="http://schemas.openxmlformats.org/officeDocument/2006/relationships/image" Target="../media/image8.png"/></Relationships>
</file>

<file path=ppt/slides/_rels/slide75.xml.rels><?xml version="1.0" encoding="UTF-8" standalone="yes"?>
<Relationships xmlns="http://schemas.openxmlformats.org/package/2006/relationships"><Relationship Id="rId3" Type="http://schemas.openxmlformats.org/officeDocument/2006/relationships/image" Target="../media/image19.png"/><Relationship Id="rId4" Type="http://schemas.openxmlformats.org/officeDocument/2006/relationships/image" Target="../media/image20.png"/><Relationship Id="rId5" Type="http://schemas.openxmlformats.org/officeDocument/2006/relationships/image" Target="../media/image21.png"/><Relationship Id="rId6" Type="http://schemas.openxmlformats.org/officeDocument/2006/relationships/image" Target="../media/image22.png"/><Relationship Id="rId7" Type="http://schemas.openxmlformats.org/officeDocument/2006/relationships/image" Target="../media/image23.png"/><Relationship Id="rId8" Type="http://schemas.openxmlformats.org/officeDocument/2006/relationships/image" Target="../media/image24.png"/><Relationship Id="rId9" Type="http://schemas.openxmlformats.org/officeDocument/2006/relationships/image" Target="../media/image25.png"/><Relationship Id="rId10" Type="http://schemas.openxmlformats.org/officeDocument/2006/relationships/image" Target="../media/image26.png"/><Relationship Id="rId1" Type="http://schemas.openxmlformats.org/officeDocument/2006/relationships/slideLayout" Target="../slideLayouts/slideLayout41.xml"/><Relationship Id="rId2" Type="http://schemas.openxmlformats.org/officeDocument/2006/relationships/image" Target="../media/image18.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image" Target="../media/image27.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image" Target="../media/image27.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8.xml"/><Relationship Id="rId2" Type="http://schemas.openxmlformats.org/officeDocument/2006/relationships/image" Target="../media/image2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0.xml"/><Relationship Id="rId2" Type="http://schemas.openxmlformats.org/officeDocument/2006/relationships/notesSlide" Target="../notesSlides/notesSlide1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1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3.xml"/><Relationship Id="rId2" Type="http://schemas.openxmlformats.org/officeDocument/2006/relationships/notesSlide" Target="../notesSlides/notesSlide1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1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1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p:sp>
      <p:sp>
        <p:nvSpPr>
          <p:cNvPr id="99" name="Rectangle 98"/>
          <p:cNvSpPr/>
          <p:nvPr/>
        </p:nvSpPr>
        <p:spPr>
          <a:xfrm>
            <a:off x="0" y="0"/>
            <a:ext cx="24377650" cy="13716000"/>
          </a:xfrm>
          <a:prstGeom prst="rect">
            <a:avLst/>
          </a:prstGeom>
          <a:solidFill>
            <a:schemeClr val="accent1">
              <a:lumMod val="95000"/>
              <a:lumOff val="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Subtitle 2"/>
          <p:cNvSpPr txBox="1">
            <a:spLocks/>
          </p:cNvSpPr>
          <p:nvPr/>
        </p:nvSpPr>
        <p:spPr>
          <a:xfrm>
            <a:off x="8625378" y="9082774"/>
            <a:ext cx="7120544" cy="58894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000" spc="600" dirty="0" smtClean="0">
                <a:solidFill>
                  <a:schemeClr val="bg1">
                    <a:lumMod val="85000"/>
                  </a:schemeClr>
                </a:solidFill>
                <a:latin typeface="Lato" charset="0"/>
                <a:ea typeface="Lato" charset="0"/>
                <a:cs typeface="Lato" charset="0"/>
              </a:rPr>
              <a:t>MINIMAL TRENDING PRESENTATION</a:t>
            </a:r>
            <a:endParaRPr lang="en-US" sz="2000" spc="600" dirty="0">
              <a:solidFill>
                <a:schemeClr val="bg1">
                  <a:lumMod val="85000"/>
                </a:schemeClr>
              </a:solidFill>
              <a:latin typeface="Lato" charset="0"/>
              <a:ea typeface="Lato" charset="0"/>
              <a:cs typeface="Lato" charset="0"/>
            </a:endParaRPr>
          </a:p>
        </p:txBody>
      </p:sp>
      <p:sp>
        <p:nvSpPr>
          <p:cNvPr id="25" name="Rectangle 24"/>
          <p:cNvSpPr>
            <a:spLocks/>
          </p:cNvSpPr>
          <p:nvPr/>
        </p:nvSpPr>
        <p:spPr bwMode="auto">
          <a:xfrm>
            <a:off x="8237428" y="7116780"/>
            <a:ext cx="7902804"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13800" b="1" spc="700" dirty="0" smtClean="0">
                <a:solidFill>
                  <a:schemeClr val="bg1"/>
                </a:solidFill>
                <a:latin typeface="Montserrat Semi Bold" charset="0"/>
                <a:ea typeface="Montserrat Semi Bold" charset="0"/>
                <a:cs typeface="Montserrat Semi Bold" charset="0"/>
                <a:sym typeface="Bebas Neue" charset="0"/>
              </a:rPr>
              <a:t>SPHERE</a:t>
            </a:r>
            <a:endParaRPr lang="en-US" sz="13800" b="1" spc="700" dirty="0">
              <a:solidFill>
                <a:schemeClr val="bg1"/>
              </a:solidFill>
              <a:latin typeface="Montserrat Semi Bold" charset="0"/>
              <a:ea typeface="Montserrat Semi Bold" charset="0"/>
              <a:cs typeface="Montserrat Semi Bold" charset="0"/>
              <a:sym typeface="Bebas Neue" charset="0"/>
            </a:endParaRPr>
          </a:p>
        </p:txBody>
      </p:sp>
      <p:grpSp>
        <p:nvGrpSpPr>
          <p:cNvPr id="2" name="Group 1"/>
          <p:cNvGrpSpPr/>
          <p:nvPr/>
        </p:nvGrpSpPr>
        <p:grpSpPr>
          <a:xfrm>
            <a:off x="10567064" y="3774334"/>
            <a:ext cx="3288136" cy="3373594"/>
            <a:chOff x="2838450" y="1135063"/>
            <a:chExt cx="3848100" cy="3948112"/>
          </a:xfrm>
          <a:solidFill>
            <a:schemeClr val="bg1"/>
          </a:solidFill>
        </p:grpSpPr>
        <p:sp>
          <p:nvSpPr>
            <p:cNvPr id="11" name="Freeform 10"/>
            <p:cNvSpPr>
              <a:spLocks noChangeArrowheads="1"/>
            </p:cNvSpPr>
            <p:nvPr/>
          </p:nvSpPr>
          <p:spPr bwMode="auto">
            <a:xfrm>
              <a:off x="5164138" y="2692400"/>
              <a:ext cx="319087" cy="319088"/>
            </a:xfrm>
            <a:custGeom>
              <a:avLst/>
              <a:gdLst>
                <a:gd name="T0" fmla="*/ 777 w 885"/>
                <a:gd name="T1" fmla="*/ 638 h 886"/>
                <a:gd name="T2" fmla="*/ 777 w 885"/>
                <a:gd name="T3" fmla="*/ 638 h 886"/>
                <a:gd name="T4" fmla="*/ 246 w 885"/>
                <a:gd name="T5" fmla="*/ 778 h 886"/>
                <a:gd name="T6" fmla="*/ 107 w 885"/>
                <a:gd name="T7" fmla="*/ 247 h 886"/>
                <a:gd name="T8" fmla="*/ 638 w 885"/>
                <a:gd name="T9" fmla="*/ 108 h 886"/>
                <a:gd name="T10" fmla="*/ 777 w 885"/>
                <a:gd name="T11" fmla="*/ 638 h 886"/>
              </a:gdLst>
              <a:ahLst/>
              <a:cxnLst>
                <a:cxn ang="0">
                  <a:pos x="T0" y="T1"/>
                </a:cxn>
                <a:cxn ang="0">
                  <a:pos x="T2" y="T3"/>
                </a:cxn>
                <a:cxn ang="0">
                  <a:pos x="T4" y="T5"/>
                </a:cxn>
                <a:cxn ang="0">
                  <a:pos x="T6" y="T7"/>
                </a:cxn>
                <a:cxn ang="0">
                  <a:pos x="T8" y="T9"/>
                </a:cxn>
                <a:cxn ang="0">
                  <a:pos x="T10" y="T11"/>
                </a:cxn>
              </a:cxnLst>
              <a:rect l="0" t="0" r="r" b="b"/>
              <a:pathLst>
                <a:path w="885" h="886">
                  <a:moveTo>
                    <a:pt x="777" y="638"/>
                  </a:moveTo>
                  <a:lnTo>
                    <a:pt x="777" y="638"/>
                  </a:lnTo>
                  <a:cubicBezTo>
                    <a:pt x="670" y="826"/>
                    <a:pt x="428" y="885"/>
                    <a:pt x="246" y="778"/>
                  </a:cubicBezTo>
                  <a:cubicBezTo>
                    <a:pt x="64" y="670"/>
                    <a:pt x="0" y="434"/>
                    <a:pt x="107" y="247"/>
                  </a:cubicBezTo>
                  <a:cubicBezTo>
                    <a:pt x="214" y="65"/>
                    <a:pt x="455" y="0"/>
                    <a:pt x="638" y="108"/>
                  </a:cubicBezTo>
                  <a:cubicBezTo>
                    <a:pt x="820" y="215"/>
                    <a:pt x="884" y="456"/>
                    <a:pt x="777" y="63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11"/>
            <p:cNvSpPr>
              <a:spLocks noChangeArrowheads="1"/>
            </p:cNvSpPr>
            <p:nvPr/>
          </p:nvSpPr>
          <p:spPr bwMode="auto">
            <a:xfrm>
              <a:off x="4705350" y="3887788"/>
              <a:ext cx="292100" cy="292100"/>
            </a:xfrm>
            <a:custGeom>
              <a:avLst/>
              <a:gdLst>
                <a:gd name="T0" fmla="*/ 707 w 810"/>
                <a:gd name="T1" fmla="*/ 584 h 810"/>
                <a:gd name="T2" fmla="*/ 707 w 810"/>
                <a:gd name="T3" fmla="*/ 584 h 810"/>
                <a:gd name="T4" fmla="*/ 224 w 810"/>
                <a:gd name="T5" fmla="*/ 713 h 810"/>
                <a:gd name="T6" fmla="*/ 96 w 810"/>
                <a:gd name="T7" fmla="*/ 225 h 810"/>
                <a:gd name="T8" fmla="*/ 584 w 810"/>
                <a:gd name="T9" fmla="*/ 96 h 810"/>
                <a:gd name="T10" fmla="*/ 707 w 810"/>
                <a:gd name="T11" fmla="*/ 584 h 810"/>
              </a:gdLst>
              <a:ahLst/>
              <a:cxnLst>
                <a:cxn ang="0">
                  <a:pos x="T0" y="T1"/>
                </a:cxn>
                <a:cxn ang="0">
                  <a:pos x="T2" y="T3"/>
                </a:cxn>
                <a:cxn ang="0">
                  <a:pos x="T4" y="T5"/>
                </a:cxn>
                <a:cxn ang="0">
                  <a:pos x="T6" y="T7"/>
                </a:cxn>
                <a:cxn ang="0">
                  <a:pos x="T8" y="T9"/>
                </a:cxn>
                <a:cxn ang="0">
                  <a:pos x="T10" y="T11"/>
                </a:cxn>
              </a:cxnLst>
              <a:rect l="0" t="0" r="r" b="b"/>
              <a:pathLst>
                <a:path w="810" h="810">
                  <a:moveTo>
                    <a:pt x="707" y="584"/>
                  </a:moveTo>
                  <a:lnTo>
                    <a:pt x="707" y="584"/>
                  </a:lnTo>
                  <a:cubicBezTo>
                    <a:pt x="611" y="750"/>
                    <a:pt x="391" y="809"/>
                    <a:pt x="224" y="713"/>
                  </a:cubicBezTo>
                  <a:cubicBezTo>
                    <a:pt x="53" y="611"/>
                    <a:pt x="0" y="391"/>
                    <a:pt x="96" y="225"/>
                  </a:cubicBezTo>
                  <a:cubicBezTo>
                    <a:pt x="198" y="53"/>
                    <a:pt x="412" y="0"/>
                    <a:pt x="584" y="96"/>
                  </a:cubicBezTo>
                  <a:cubicBezTo>
                    <a:pt x="750" y="198"/>
                    <a:pt x="809" y="413"/>
                    <a:pt x="707" y="58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12"/>
            <p:cNvSpPr>
              <a:spLocks noChangeArrowheads="1"/>
            </p:cNvSpPr>
            <p:nvPr/>
          </p:nvSpPr>
          <p:spPr bwMode="auto">
            <a:xfrm>
              <a:off x="4213225" y="1722438"/>
              <a:ext cx="293688" cy="292100"/>
            </a:xfrm>
            <a:custGeom>
              <a:avLst/>
              <a:gdLst>
                <a:gd name="T0" fmla="*/ 712 w 815"/>
                <a:gd name="T1" fmla="*/ 584 h 810"/>
                <a:gd name="T2" fmla="*/ 712 w 815"/>
                <a:gd name="T3" fmla="*/ 584 h 810"/>
                <a:gd name="T4" fmla="*/ 230 w 815"/>
                <a:gd name="T5" fmla="*/ 712 h 810"/>
                <a:gd name="T6" fmla="*/ 101 w 815"/>
                <a:gd name="T7" fmla="*/ 225 h 810"/>
                <a:gd name="T8" fmla="*/ 583 w 815"/>
                <a:gd name="T9" fmla="*/ 96 h 810"/>
                <a:gd name="T10" fmla="*/ 712 w 815"/>
                <a:gd name="T11" fmla="*/ 584 h 810"/>
              </a:gdLst>
              <a:ahLst/>
              <a:cxnLst>
                <a:cxn ang="0">
                  <a:pos x="T0" y="T1"/>
                </a:cxn>
                <a:cxn ang="0">
                  <a:pos x="T2" y="T3"/>
                </a:cxn>
                <a:cxn ang="0">
                  <a:pos x="T4" y="T5"/>
                </a:cxn>
                <a:cxn ang="0">
                  <a:pos x="T6" y="T7"/>
                </a:cxn>
                <a:cxn ang="0">
                  <a:pos x="T8" y="T9"/>
                </a:cxn>
                <a:cxn ang="0">
                  <a:pos x="T10" y="T11"/>
                </a:cxn>
              </a:cxnLst>
              <a:rect l="0" t="0" r="r" b="b"/>
              <a:pathLst>
                <a:path w="815" h="810">
                  <a:moveTo>
                    <a:pt x="712" y="584"/>
                  </a:moveTo>
                  <a:lnTo>
                    <a:pt x="712" y="584"/>
                  </a:lnTo>
                  <a:cubicBezTo>
                    <a:pt x="616" y="755"/>
                    <a:pt x="396" y="809"/>
                    <a:pt x="230" y="712"/>
                  </a:cubicBezTo>
                  <a:cubicBezTo>
                    <a:pt x="58" y="611"/>
                    <a:pt x="0" y="397"/>
                    <a:pt x="101" y="225"/>
                  </a:cubicBezTo>
                  <a:cubicBezTo>
                    <a:pt x="198" y="59"/>
                    <a:pt x="418" y="0"/>
                    <a:pt x="583" y="96"/>
                  </a:cubicBezTo>
                  <a:cubicBezTo>
                    <a:pt x="755" y="198"/>
                    <a:pt x="814" y="412"/>
                    <a:pt x="712" y="58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13"/>
            <p:cNvSpPr>
              <a:spLocks noChangeArrowheads="1"/>
            </p:cNvSpPr>
            <p:nvPr/>
          </p:nvSpPr>
          <p:spPr bwMode="auto">
            <a:xfrm>
              <a:off x="5408613" y="1697038"/>
              <a:ext cx="265112" cy="266700"/>
            </a:xfrm>
            <a:custGeom>
              <a:avLst/>
              <a:gdLst>
                <a:gd name="T0" fmla="*/ 649 w 736"/>
                <a:gd name="T1" fmla="*/ 536 h 741"/>
                <a:gd name="T2" fmla="*/ 649 w 736"/>
                <a:gd name="T3" fmla="*/ 536 h 741"/>
                <a:gd name="T4" fmla="*/ 204 w 736"/>
                <a:gd name="T5" fmla="*/ 649 h 741"/>
                <a:gd name="T6" fmla="*/ 91 w 736"/>
                <a:gd name="T7" fmla="*/ 209 h 741"/>
                <a:gd name="T8" fmla="*/ 531 w 736"/>
                <a:gd name="T9" fmla="*/ 91 h 741"/>
                <a:gd name="T10" fmla="*/ 649 w 736"/>
                <a:gd name="T11" fmla="*/ 536 h 741"/>
              </a:gdLst>
              <a:ahLst/>
              <a:cxnLst>
                <a:cxn ang="0">
                  <a:pos x="T0" y="T1"/>
                </a:cxn>
                <a:cxn ang="0">
                  <a:pos x="T2" y="T3"/>
                </a:cxn>
                <a:cxn ang="0">
                  <a:pos x="T4" y="T5"/>
                </a:cxn>
                <a:cxn ang="0">
                  <a:pos x="T6" y="T7"/>
                </a:cxn>
                <a:cxn ang="0">
                  <a:pos x="T8" y="T9"/>
                </a:cxn>
                <a:cxn ang="0">
                  <a:pos x="T10" y="T11"/>
                </a:cxn>
              </a:cxnLst>
              <a:rect l="0" t="0" r="r" b="b"/>
              <a:pathLst>
                <a:path w="736" h="741">
                  <a:moveTo>
                    <a:pt x="649" y="536"/>
                  </a:moveTo>
                  <a:lnTo>
                    <a:pt x="649" y="536"/>
                  </a:lnTo>
                  <a:cubicBezTo>
                    <a:pt x="557" y="686"/>
                    <a:pt x="359" y="740"/>
                    <a:pt x="204" y="649"/>
                  </a:cubicBezTo>
                  <a:cubicBezTo>
                    <a:pt x="54" y="558"/>
                    <a:pt x="0" y="364"/>
                    <a:pt x="91" y="209"/>
                  </a:cubicBezTo>
                  <a:cubicBezTo>
                    <a:pt x="182" y="53"/>
                    <a:pt x="375" y="0"/>
                    <a:pt x="531" y="91"/>
                  </a:cubicBezTo>
                  <a:cubicBezTo>
                    <a:pt x="686" y="182"/>
                    <a:pt x="735" y="380"/>
                    <a:pt x="649" y="53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14"/>
            <p:cNvSpPr>
              <a:spLocks noChangeArrowheads="1"/>
            </p:cNvSpPr>
            <p:nvPr/>
          </p:nvSpPr>
          <p:spPr bwMode="auto">
            <a:xfrm>
              <a:off x="4768850" y="1135063"/>
              <a:ext cx="239713" cy="239712"/>
            </a:xfrm>
            <a:custGeom>
              <a:avLst/>
              <a:gdLst>
                <a:gd name="T0" fmla="*/ 585 w 666"/>
                <a:gd name="T1" fmla="*/ 477 h 665"/>
                <a:gd name="T2" fmla="*/ 585 w 666"/>
                <a:gd name="T3" fmla="*/ 477 h 665"/>
                <a:gd name="T4" fmla="*/ 188 w 666"/>
                <a:gd name="T5" fmla="*/ 584 h 665"/>
                <a:gd name="T6" fmla="*/ 81 w 666"/>
                <a:gd name="T7" fmla="*/ 182 h 665"/>
                <a:gd name="T8" fmla="*/ 477 w 666"/>
                <a:gd name="T9" fmla="*/ 80 h 665"/>
                <a:gd name="T10" fmla="*/ 585 w 666"/>
                <a:gd name="T11" fmla="*/ 477 h 665"/>
              </a:gdLst>
              <a:ahLst/>
              <a:cxnLst>
                <a:cxn ang="0">
                  <a:pos x="T0" y="T1"/>
                </a:cxn>
                <a:cxn ang="0">
                  <a:pos x="T2" y="T3"/>
                </a:cxn>
                <a:cxn ang="0">
                  <a:pos x="T4" y="T5"/>
                </a:cxn>
                <a:cxn ang="0">
                  <a:pos x="T6" y="T7"/>
                </a:cxn>
                <a:cxn ang="0">
                  <a:pos x="T8" y="T9"/>
                </a:cxn>
                <a:cxn ang="0">
                  <a:pos x="T10" y="T11"/>
                </a:cxn>
              </a:cxnLst>
              <a:rect l="0" t="0" r="r" b="b"/>
              <a:pathLst>
                <a:path w="666" h="665">
                  <a:moveTo>
                    <a:pt x="585" y="477"/>
                  </a:moveTo>
                  <a:lnTo>
                    <a:pt x="585" y="477"/>
                  </a:lnTo>
                  <a:cubicBezTo>
                    <a:pt x="504" y="616"/>
                    <a:pt x="322" y="664"/>
                    <a:pt x="188" y="584"/>
                  </a:cubicBezTo>
                  <a:cubicBezTo>
                    <a:pt x="48" y="504"/>
                    <a:pt x="0" y="322"/>
                    <a:pt x="81" y="182"/>
                  </a:cubicBezTo>
                  <a:cubicBezTo>
                    <a:pt x="161" y="48"/>
                    <a:pt x="338" y="0"/>
                    <a:pt x="477" y="80"/>
                  </a:cubicBezTo>
                  <a:cubicBezTo>
                    <a:pt x="617" y="161"/>
                    <a:pt x="665" y="337"/>
                    <a:pt x="585" y="4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15"/>
            <p:cNvSpPr>
              <a:spLocks noChangeArrowheads="1"/>
            </p:cNvSpPr>
            <p:nvPr/>
          </p:nvSpPr>
          <p:spPr bwMode="auto">
            <a:xfrm>
              <a:off x="3608388" y="1406525"/>
              <a:ext cx="239712" cy="239713"/>
            </a:xfrm>
            <a:custGeom>
              <a:avLst/>
              <a:gdLst>
                <a:gd name="T0" fmla="*/ 579 w 666"/>
                <a:gd name="T1" fmla="*/ 478 h 667"/>
                <a:gd name="T2" fmla="*/ 579 w 666"/>
                <a:gd name="T3" fmla="*/ 478 h 667"/>
                <a:gd name="T4" fmla="*/ 183 w 666"/>
                <a:gd name="T5" fmla="*/ 579 h 667"/>
                <a:gd name="T6" fmla="*/ 81 w 666"/>
                <a:gd name="T7" fmla="*/ 183 h 667"/>
                <a:gd name="T8" fmla="*/ 477 w 666"/>
                <a:gd name="T9" fmla="*/ 81 h 667"/>
                <a:gd name="T10" fmla="*/ 579 w 666"/>
                <a:gd name="T11" fmla="*/ 478 h 667"/>
              </a:gdLst>
              <a:ahLst/>
              <a:cxnLst>
                <a:cxn ang="0">
                  <a:pos x="T0" y="T1"/>
                </a:cxn>
                <a:cxn ang="0">
                  <a:pos x="T2" y="T3"/>
                </a:cxn>
                <a:cxn ang="0">
                  <a:pos x="T4" y="T5"/>
                </a:cxn>
                <a:cxn ang="0">
                  <a:pos x="T6" y="T7"/>
                </a:cxn>
                <a:cxn ang="0">
                  <a:pos x="T8" y="T9"/>
                </a:cxn>
                <a:cxn ang="0">
                  <a:pos x="T10" y="T11"/>
                </a:cxn>
              </a:cxnLst>
              <a:rect l="0" t="0" r="r" b="b"/>
              <a:pathLst>
                <a:path w="666" h="667">
                  <a:moveTo>
                    <a:pt x="579" y="478"/>
                  </a:moveTo>
                  <a:lnTo>
                    <a:pt x="579" y="478"/>
                  </a:lnTo>
                  <a:cubicBezTo>
                    <a:pt x="499" y="617"/>
                    <a:pt x="322" y="666"/>
                    <a:pt x="183" y="579"/>
                  </a:cubicBezTo>
                  <a:cubicBezTo>
                    <a:pt x="43" y="499"/>
                    <a:pt x="0" y="322"/>
                    <a:pt x="81" y="183"/>
                  </a:cubicBezTo>
                  <a:cubicBezTo>
                    <a:pt x="161" y="49"/>
                    <a:pt x="338" y="0"/>
                    <a:pt x="477" y="81"/>
                  </a:cubicBezTo>
                  <a:cubicBezTo>
                    <a:pt x="617" y="162"/>
                    <a:pt x="665" y="338"/>
                    <a:pt x="579" y="47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16"/>
            <p:cNvSpPr>
              <a:spLocks noChangeArrowheads="1"/>
            </p:cNvSpPr>
            <p:nvPr/>
          </p:nvSpPr>
          <p:spPr bwMode="auto">
            <a:xfrm>
              <a:off x="5892800" y="1606550"/>
              <a:ext cx="238125" cy="239713"/>
            </a:xfrm>
            <a:custGeom>
              <a:avLst/>
              <a:gdLst>
                <a:gd name="T0" fmla="*/ 579 w 660"/>
                <a:gd name="T1" fmla="*/ 482 h 665"/>
                <a:gd name="T2" fmla="*/ 579 w 660"/>
                <a:gd name="T3" fmla="*/ 482 h 665"/>
                <a:gd name="T4" fmla="*/ 182 w 660"/>
                <a:gd name="T5" fmla="*/ 584 h 665"/>
                <a:gd name="T6" fmla="*/ 80 w 660"/>
                <a:gd name="T7" fmla="*/ 188 h 665"/>
                <a:gd name="T8" fmla="*/ 477 w 660"/>
                <a:gd name="T9" fmla="*/ 81 h 665"/>
                <a:gd name="T10" fmla="*/ 579 w 660"/>
                <a:gd name="T11" fmla="*/ 482 h 665"/>
              </a:gdLst>
              <a:ahLst/>
              <a:cxnLst>
                <a:cxn ang="0">
                  <a:pos x="T0" y="T1"/>
                </a:cxn>
                <a:cxn ang="0">
                  <a:pos x="T2" y="T3"/>
                </a:cxn>
                <a:cxn ang="0">
                  <a:pos x="T4" y="T5"/>
                </a:cxn>
                <a:cxn ang="0">
                  <a:pos x="T6" y="T7"/>
                </a:cxn>
                <a:cxn ang="0">
                  <a:pos x="T8" y="T9"/>
                </a:cxn>
                <a:cxn ang="0">
                  <a:pos x="T10" y="T11"/>
                </a:cxn>
              </a:cxnLst>
              <a:rect l="0" t="0" r="r" b="b"/>
              <a:pathLst>
                <a:path w="660" h="665">
                  <a:moveTo>
                    <a:pt x="579" y="482"/>
                  </a:moveTo>
                  <a:lnTo>
                    <a:pt x="579" y="482"/>
                  </a:lnTo>
                  <a:cubicBezTo>
                    <a:pt x="498" y="616"/>
                    <a:pt x="322" y="664"/>
                    <a:pt x="182" y="584"/>
                  </a:cubicBezTo>
                  <a:cubicBezTo>
                    <a:pt x="43" y="504"/>
                    <a:pt x="0" y="327"/>
                    <a:pt x="80" y="188"/>
                  </a:cubicBezTo>
                  <a:cubicBezTo>
                    <a:pt x="160" y="48"/>
                    <a:pt x="337" y="0"/>
                    <a:pt x="477" y="81"/>
                  </a:cubicBezTo>
                  <a:cubicBezTo>
                    <a:pt x="616" y="161"/>
                    <a:pt x="659" y="343"/>
                    <a:pt x="579" y="4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18"/>
            <p:cNvSpPr>
              <a:spLocks noChangeArrowheads="1"/>
            </p:cNvSpPr>
            <p:nvPr/>
          </p:nvSpPr>
          <p:spPr bwMode="auto">
            <a:xfrm>
              <a:off x="6429375" y="2528888"/>
              <a:ext cx="239713" cy="239712"/>
            </a:xfrm>
            <a:custGeom>
              <a:avLst/>
              <a:gdLst>
                <a:gd name="T0" fmla="*/ 584 w 666"/>
                <a:gd name="T1" fmla="*/ 482 h 665"/>
                <a:gd name="T2" fmla="*/ 584 w 666"/>
                <a:gd name="T3" fmla="*/ 482 h 665"/>
                <a:gd name="T4" fmla="*/ 183 w 666"/>
                <a:gd name="T5" fmla="*/ 584 h 665"/>
                <a:gd name="T6" fmla="*/ 81 w 666"/>
                <a:gd name="T7" fmla="*/ 187 h 665"/>
                <a:gd name="T8" fmla="*/ 477 w 666"/>
                <a:gd name="T9" fmla="*/ 85 h 665"/>
                <a:gd name="T10" fmla="*/ 584 w 666"/>
                <a:gd name="T11" fmla="*/ 482 h 665"/>
              </a:gdLst>
              <a:ahLst/>
              <a:cxnLst>
                <a:cxn ang="0">
                  <a:pos x="T0" y="T1"/>
                </a:cxn>
                <a:cxn ang="0">
                  <a:pos x="T2" y="T3"/>
                </a:cxn>
                <a:cxn ang="0">
                  <a:pos x="T4" y="T5"/>
                </a:cxn>
                <a:cxn ang="0">
                  <a:pos x="T6" y="T7"/>
                </a:cxn>
                <a:cxn ang="0">
                  <a:pos x="T8" y="T9"/>
                </a:cxn>
                <a:cxn ang="0">
                  <a:pos x="T10" y="T11"/>
                </a:cxn>
              </a:cxnLst>
              <a:rect l="0" t="0" r="r" b="b"/>
              <a:pathLst>
                <a:path w="666" h="665">
                  <a:moveTo>
                    <a:pt x="584" y="482"/>
                  </a:moveTo>
                  <a:lnTo>
                    <a:pt x="584" y="482"/>
                  </a:lnTo>
                  <a:cubicBezTo>
                    <a:pt x="499" y="622"/>
                    <a:pt x="322" y="664"/>
                    <a:pt x="183" y="584"/>
                  </a:cubicBezTo>
                  <a:cubicBezTo>
                    <a:pt x="48" y="503"/>
                    <a:pt x="0" y="326"/>
                    <a:pt x="81" y="187"/>
                  </a:cubicBezTo>
                  <a:cubicBezTo>
                    <a:pt x="161" y="48"/>
                    <a:pt x="338" y="0"/>
                    <a:pt x="477" y="85"/>
                  </a:cubicBezTo>
                  <a:cubicBezTo>
                    <a:pt x="617" y="166"/>
                    <a:pt x="665" y="343"/>
                    <a:pt x="584" y="4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25"/>
            <p:cNvSpPr>
              <a:spLocks noChangeArrowheads="1"/>
            </p:cNvSpPr>
            <p:nvPr/>
          </p:nvSpPr>
          <p:spPr bwMode="auto">
            <a:xfrm>
              <a:off x="5062538" y="4870450"/>
              <a:ext cx="212725" cy="212725"/>
            </a:xfrm>
            <a:custGeom>
              <a:avLst/>
              <a:gdLst>
                <a:gd name="T0" fmla="*/ 515 w 591"/>
                <a:gd name="T1" fmla="*/ 429 h 591"/>
                <a:gd name="T2" fmla="*/ 515 w 591"/>
                <a:gd name="T3" fmla="*/ 429 h 591"/>
                <a:gd name="T4" fmla="*/ 161 w 591"/>
                <a:gd name="T5" fmla="*/ 520 h 591"/>
                <a:gd name="T6" fmla="*/ 70 w 591"/>
                <a:gd name="T7" fmla="*/ 167 h 591"/>
                <a:gd name="T8" fmla="*/ 424 w 591"/>
                <a:gd name="T9" fmla="*/ 75 h 591"/>
                <a:gd name="T10" fmla="*/ 515 w 591"/>
                <a:gd name="T11" fmla="*/ 429 h 591"/>
              </a:gdLst>
              <a:ahLst/>
              <a:cxnLst>
                <a:cxn ang="0">
                  <a:pos x="T0" y="T1"/>
                </a:cxn>
                <a:cxn ang="0">
                  <a:pos x="T2" y="T3"/>
                </a:cxn>
                <a:cxn ang="0">
                  <a:pos x="T4" y="T5"/>
                </a:cxn>
                <a:cxn ang="0">
                  <a:pos x="T6" y="T7"/>
                </a:cxn>
                <a:cxn ang="0">
                  <a:pos x="T8" y="T9"/>
                </a:cxn>
                <a:cxn ang="0">
                  <a:pos x="T10" y="T11"/>
                </a:cxn>
              </a:cxnLst>
              <a:rect l="0" t="0" r="r" b="b"/>
              <a:pathLst>
                <a:path w="591" h="591">
                  <a:moveTo>
                    <a:pt x="515" y="429"/>
                  </a:moveTo>
                  <a:lnTo>
                    <a:pt x="515" y="429"/>
                  </a:lnTo>
                  <a:cubicBezTo>
                    <a:pt x="446" y="548"/>
                    <a:pt x="285" y="590"/>
                    <a:pt x="161" y="520"/>
                  </a:cubicBezTo>
                  <a:cubicBezTo>
                    <a:pt x="38" y="446"/>
                    <a:pt x="0" y="290"/>
                    <a:pt x="70" y="167"/>
                  </a:cubicBezTo>
                  <a:cubicBezTo>
                    <a:pt x="140" y="43"/>
                    <a:pt x="300" y="0"/>
                    <a:pt x="424" y="75"/>
                  </a:cubicBezTo>
                  <a:cubicBezTo>
                    <a:pt x="547" y="145"/>
                    <a:pt x="590" y="306"/>
                    <a:pt x="515" y="4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26"/>
            <p:cNvSpPr>
              <a:spLocks noChangeArrowheads="1"/>
            </p:cNvSpPr>
            <p:nvPr/>
          </p:nvSpPr>
          <p:spPr bwMode="auto">
            <a:xfrm>
              <a:off x="5957888" y="4405313"/>
              <a:ext cx="212725" cy="212725"/>
            </a:xfrm>
            <a:custGeom>
              <a:avLst/>
              <a:gdLst>
                <a:gd name="T0" fmla="*/ 515 w 591"/>
                <a:gd name="T1" fmla="*/ 429 h 590"/>
                <a:gd name="T2" fmla="*/ 515 w 591"/>
                <a:gd name="T3" fmla="*/ 429 h 590"/>
                <a:gd name="T4" fmla="*/ 161 w 591"/>
                <a:gd name="T5" fmla="*/ 520 h 590"/>
                <a:gd name="T6" fmla="*/ 70 w 591"/>
                <a:gd name="T7" fmla="*/ 165 h 590"/>
                <a:gd name="T8" fmla="*/ 424 w 591"/>
                <a:gd name="T9" fmla="*/ 74 h 590"/>
                <a:gd name="T10" fmla="*/ 515 w 591"/>
                <a:gd name="T11" fmla="*/ 429 h 590"/>
              </a:gdLst>
              <a:ahLst/>
              <a:cxnLst>
                <a:cxn ang="0">
                  <a:pos x="T0" y="T1"/>
                </a:cxn>
                <a:cxn ang="0">
                  <a:pos x="T2" y="T3"/>
                </a:cxn>
                <a:cxn ang="0">
                  <a:pos x="T4" y="T5"/>
                </a:cxn>
                <a:cxn ang="0">
                  <a:pos x="T6" y="T7"/>
                </a:cxn>
                <a:cxn ang="0">
                  <a:pos x="T8" y="T9"/>
                </a:cxn>
                <a:cxn ang="0">
                  <a:pos x="T10" y="T11"/>
                </a:cxn>
              </a:cxnLst>
              <a:rect l="0" t="0" r="r" b="b"/>
              <a:pathLst>
                <a:path w="591" h="590">
                  <a:moveTo>
                    <a:pt x="515" y="429"/>
                  </a:moveTo>
                  <a:lnTo>
                    <a:pt x="515" y="429"/>
                  </a:lnTo>
                  <a:cubicBezTo>
                    <a:pt x="445" y="552"/>
                    <a:pt x="284" y="589"/>
                    <a:pt x="161" y="520"/>
                  </a:cubicBezTo>
                  <a:cubicBezTo>
                    <a:pt x="37" y="450"/>
                    <a:pt x="0" y="289"/>
                    <a:pt x="70" y="165"/>
                  </a:cubicBezTo>
                  <a:cubicBezTo>
                    <a:pt x="140" y="42"/>
                    <a:pt x="300" y="0"/>
                    <a:pt x="424" y="74"/>
                  </a:cubicBezTo>
                  <a:cubicBezTo>
                    <a:pt x="547" y="144"/>
                    <a:pt x="590" y="305"/>
                    <a:pt x="515" y="4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27"/>
            <p:cNvSpPr>
              <a:spLocks noChangeArrowheads="1"/>
            </p:cNvSpPr>
            <p:nvPr/>
          </p:nvSpPr>
          <p:spPr bwMode="auto">
            <a:xfrm>
              <a:off x="6473825" y="3449638"/>
              <a:ext cx="212725" cy="212725"/>
            </a:xfrm>
            <a:custGeom>
              <a:avLst/>
              <a:gdLst>
                <a:gd name="T0" fmla="*/ 514 w 590"/>
                <a:gd name="T1" fmla="*/ 429 h 591"/>
                <a:gd name="T2" fmla="*/ 514 w 590"/>
                <a:gd name="T3" fmla="*/ 429 h 591"/>
                <a:gd name="T4" fmla="*/ 166 w 590"/>
                <a:gd name="T5" fmla="*/ 520 h 591"/>
                <a:gd name="T6" fmla="*/ 69 w 590"/>
                <a:gd name="T7" fmla="*/ 166 h 591"/>
                <a:gd name="T8" fmla="*/ 423 w 590"/>
                <a:gd name="T9" fmla="*/ 75 h 591"/>
                <a:gd name="T10" fmla="*/ 514 w 590"/>
                <a:gd name="T11" fmla="*/ 429 h 591"/>
              </a:gdLst>
              <a:ahLst/>
              <a:cxnLst>
                <a:cxn ang="0">
                  <a:pos x="T0" y="T1"/>
                </a:cxn>
                <a:cxn ang="0">
                  <a:pos x="T2" y="T3"/>
                </a:cxn>
                <a:cxn ang="0">
                  <a:pos x="T4" y="T5"/>
                </a:cxn>
                <a:cxn ang="0">
                  <a:pos x="T6" y="T7"/>
                </a:cxn>
                <a:cxn ang="0">
                  <a:pos x="T8" y="T9"/>
                </a:cxn>
                <a:cxn ang="0">
                  <a:pos x="T10" y="T11"/>
                </a:cxn>
              </a:cxnLst>
              <a:rect l="0" t="0" r="r" b="b"/>
              <a:pathLst>
                <a:path w="590" h="591">
                  <a:moveTo>
                    <a:pt x="514" y="429"/>
                  </a:moveTo>
                  <a:lnTo>
                    <a:pt x="514" y="429"/>
                  </a:lnTo>
                  <a:cubicBezTo>
                    <a:pt x="445" y="552"/>
                    <a:pt x="289" y="590"/>
                    <a:pt x="166" y="520"/>
                  </a:cubicBezTo>
                  <a:cubicBezTo>
                    <a:pt x="42" y="445"/>
                    <a:pt x="0" y="289"/>
                    <a:pt x="69" y="166"/>
                  </a:cubicBezTo>
                  <a:cubicBezTo>
                    <a:pt x="144" y="43"/>
                    <a:pt x="300" y="0"/>
                    <a:pt x="423" y="75"/>
                  </a:cubicBezTo>
                  <a:cubicBezTo>
                    <a:pt x="547" y="144"/>
                    <a:pt x="589" y="305"/>
                    <a:pt x="514" y="4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28"/>
            <p:cNvSpPr>
              <a:spLocks noChangeArrowheads="1"/>
            </p:cNvSpPr>
            <p:nvPr/>
          </p:nvSpPr>
          <p:spPr bwMode="auto">
            <a:xfrm>
              <a:off x="4265613" y="1176338"/>
              <a:ext cx="212725" cy="212725"/>
            </a:xfrm>
            <a:custGeom>
              <a:avLst/>
              <a:gdLst>
                <a:gd name="T0" fmla="*/ 520 w 591"/>
                <a:gd name="T1" fmla="*/ 424 h 591"/>
                <a:gd name="T2" fmla="*/ 520 w 591"/>
                <a:gd name="T3" fmla="*/ 424 h 591"/>
                <a:gd name="T4" fmla="*/ 167 w 591"/>
                <a:gd name="T5" fmla="*/ 515 h 591"/>
                <a:gd name="T6" fmla="*/ 75 w 591"/>
                <a:gd name="T7" fmla="*/ 167 h 591"/>
                <a:gd name="T8" fmla="*/ 429 w 591"/>
                <a:gd name="T9" fmla="*/ 70 h 591"/>
                <a:gd name="T10" fmla="*/ 520 w 591"/>
                <a:gd name="T11" fmla="*/ 424 h 591"/>
              </a:gdLst>
              <a:ahLst/>
              <a:cxnLst>
                <a:cxn ang="0">
                  <a:pos x="T0" y="T1"/>
                </a:cxn>
                <a:cxn ang="0">
                  <a:pos x="T2" y="T3"/>
                </a:cxn>
                <a:cxn ang="0">
                  <a:pos x="T4" y="T5"/>
                </a:cxn>
                <a:cxn ang="0">
                  <a:pos x="T6" y="T7"/>
                </a:cxn>
                <a:cxn ang="0">
                  <a:pos x="T8" y="T9"/>
                </a:cxn>
                <a:cxn ang="0">
                  <a:pos x="T10" y="T11"/>
                </a:cxn>
              </a:cxnLst>
              <a:rect l="0" t="0" r="r" b="b"/>
              <a:pathLst>
                <a:path w="591" h="591">
                  <a:moveTo>
                    <a:pt x="520" y="424"/>
                  </a:moveTo>
                  <a:lnTo>
                    <a:pt x="520" y="424"/>
                  </a:lnTo>
                  <a:cubicBezTo>
                    <a:pt x="445" y="547"/>
                    <a:pt x="289" y="590"/>
                    <a:pt x="167" y="515"/>
                  </a:cubicBezTo>
                  <a:cubicBezTo>
                    <a:pt x="43" y="445"/>
                    <a:pt x="0" y="284"/>
                    <a:pt x="75" y="167"/>
                  </a:cubicBezTo>
                  <a:cubicBezTo>
                    <a:pt x="145" y="43"/>
                    <a:pt x="306" y="0"/>
                    <a:pt x="429" y="70"/>
                  </a:cubicBezTo>
                  <a:cubicBezTo>
                    <a:pt x="553" y="145"/>
                    <a:pt x="590" y="301"/>
                    <a:pt x="520" y="4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29"/>
            <p:cNvSpPr>
              <a:spLocks noChangeArrowheads="1"/>
            </p:cNvSpPr>
            <p:nvPr/>
          </p:nvSpPr>
          <p:spPr bwMode="auto">
            <a:xfrm>
              <a:off x="3167063" y="4232275"/>
              <a:ext cx="212725" cy="212725"/>
            </a:xfrm>
            <a:custGeom>
              <a:avLst/>
              <a:gdLst>
                <a:gd name="T0" fmla="*/ 520 w 590"/>
                <a:gd name="T1" fmla="*/ 424 h 591"/>
                <a:gd name="T2" fmla="*/ 520 w 590"/>
                <a:gd name="T3" fmla="*/ 424 h 591"/>
                <a:gd name="T4" fmla="*/ 166 w 590"/>
                <a:gd name="T5" fmla="*/ 515 h 591"/>
                <a:gd name="T6" fmla="*/ 69 w 590"/>
                <a:gd name="T7" fmla="*/ 161 h 591"/>
                <a:gd name="T8" fmla="*/ 423 w 590"/>
                <a:gd name="T9" fmla="*/ 70 h 591"/>
                <a:gd name="T10" fmla="*/ 520 w 590"/>
                <a:gd name="T11" fmla="*/ 424 h 591"/>
              </a:gdLst>
              <a:ahLst/>
              <a:cxnLst>
                <a:cxn ang="0">
                  <a:pos x="T0" y="T1"/>
                </a:cxn>
                <a:cxn ang="0">
                  <a:pos x="T2" y="T3"/>
                </a:cxn>
                <a:cxn ang="0">
                  <a:pos x="T4" y="T5"/>
                </a:cxn>
                <a:cxn ang="0">
                  <a:pos x="T6" y="T7"/>
                </a:cxn>
                <a:cxn ang="0">
                  <a:pos x="T8" y="T9"/>
                </a:cxn>
                <a:cxn ang="0">
                  <a:pos x="T10" y="T11"/>
                </a:cxn>
              </a:cxnLst>
              <a:rect l="0" t="0" r="r" b="b"/>
              <a:pathLst>
                <a:path w="590" h="591">
                  <a:moveTo>
                    <a:pt x="520" y="424"/>
                  </a:moveTo>
                  <a:lnTo>
                    <a:pt x="520" y="424"/>
                  </a:lnTo>
                  <a:cubicBezTo>
                    <a:pt x="445" y="547"/>
                    <a:pt x="289" y="590"/>
                    <a:pt x="166" y="515"/>
                  </a:cubicBezTo>
                  <a:cubicBezTo>
                    <a:pt x="43" y="445"/>
                    <a:pt x="0" y="284"/>
                    <a:pt x="69" y="161"/>
                  </a:cubicBezTo>
                  <a:cubicBezTo>
                    <a:pt x="144" y="43"/>
                    <a:pt x="300" y="0"/>
                    <a:pt x="423" y="70"/>
                  </a:cubicBezTo>
                  <a:cubicBezTo>
                    <a:pt x="546" y="145"/>
                    <a:pt x="589" y="301"/>
                    <a:pt x="520" y="4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30"/>
            <p:cNvSpPr>
              <a:spLocks noChangeArrowheads="1"/>
            </p:cNvSpPr>
            <p:nvPr/>
          </p:nvSpPr>
          <p:spPr bwMode="auto">
            <a:xfrm>
              <a:off x="4006850" y="4818063"/>
              <a:ext cx="212725" cy="212725"/>
            </a:xfrm>
            <a:custGeom>
              <a:avLst/>
              <a:gdLst>
                <a:gd name="T0" fmla="*/ 516 w 591"/>
                <a:gd name="T1" fmla="*/ 423 h 591"/>
                <a:gd name="T2" fmla="*/ 516 w 591"/>
                <a:gd name="T3" fmla="*/ 423 h 591"/>
                <a:gd name="T4" fmla="*/ 161 w 591"/>
                <a:gd name="T5" fmla="*/ 514 h 591"/>
                <a:gd name="T6" fmla="*/ 70 w 591"/>
                <a:gd name="T7" fmla="*/ 166 h 591"/>
                <a:gd name="T8" fmla="*/ 424 w 591"/>
                <a:gd name="T9" fmla="*/ 69 h 591"/>
                <a:gd name="T10" fmla="*/ 516 w 591"/>
                <a:gd name="T11" fmla="*/ 423 h 591"/>
              </a:gdLst>
              <a:ahLst/>
              <a:cxnLst>
                <a:cxn ang="0">
                  <a:pos x="T0" y="T1"/>
                </a:cxn>
                <a:cxn ang="0">
                  <a:pos x="T2" y="T3"/>
                </a:cxn>
                <a:cxn ang="0">
                  <a:pos x="T4" y="T5"/>
                </a:cxn>
                <a:cxn ang="0">
                  <a:pos x="T6" y="T7"/>
                </a:cxn>
                <a:cxn ang="0">
                  <a:pos x="T8" y="T9"/>
                </a:cxn>
                <a:cxn ang="0">
                  <a:pos x="T10" y="T11"/>
                </a:cxn>
              </a:cxnLst>
              <a:rect l="0" t="0" r="r" b="b"/>
              <a:pathLst>
                <a:path w="591" h="591">
                  <a:moveTo>
                    <a:pt x="516" y="423"/>
                  </a:moveTo>
                  <a:lnTo>
                    <a:pt x="516" y="423"/>
                  </a:lnTo>
                  <a:cubicBezTo>
                    <a:pt x="446" y="547"/>
                    <a:pt x="285" y="590"/>
                    <a:pt x="161" y="514"/>
                  </a:cubicBezTo>
                  <a:cubicBezTo>
                    <a:pt x="38" y="445"/>
                    <a:pt x="0" y="284"/>
                    <a:pt x="70" y="166"/>
                  </a:cubicBezTo>
                  <a:cubicBezTo>
                    <a:pt x="146" y="43"/>
                    <a:pt x="301" y="0"/>
                    <a:pt x="424" y="69"/>
                  </a:cubicBezTo>
                  <a:cubicBezTo>
                    <a:pt x="548" y="144"/>
                    <a:pt x="590" y="300"/>
                    <a:pt x="516" y="42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31"/>
            <p:cNvSpPr>
              <a:spLocks noChangeArrowheads="1"/>
            </p:cNvSpPr>
            <p:nvPr/>
          </p:nvSpPr>
          <p:spPr bwMode="auto">
            <a:xfrm>
              <a:off x="2838450" y="3290888"/>
              <a:ext cx="212725" cy="212725"/>
            </a:xfrm>
            <a:custGeom>
              <a:avLst/>
              <a:gdLst>
                <a:gd name="T0" fmla="*/ 520 w 591"/>
                <a:gd name="T1" fmla="*/ 429 h 591"/>
                <a:gd name="T2" fmla="*/ 520 w 591"/>
                <a:gd name="T3" fmla="*/ 429 h 591"/>
                <a:gd name="T4" fmla="*/ 167 w 591"/>
                <a:gd name="T5" fmla="*/ 520 h 591"/>
                <a:gd name="T6" fmla="*/ 70 w 591"/>
                <a:gd name="T7" fmla="*/ 166 h 591"/>
                <a:gd name="T8" fmla="*/ 424 w 591"/>
                <a:gd name="T9" fmla="*/ 75 h 591"/>
                <a:gd name="T10" fmla="*/ 520 w 591"/>
                <a:gd name="T11" fmla="*/ 429 h 591"/>
              </a:gdLst>
              <a:ahLst/>
              <a:cxnLst>
                <a:cxn ang="0">
                  <a:pos x="T0" y="T1"/>
                </a:cxn>
                <a:cxn ang="0">
                  <a:pos x="T2" y="T3"/>
                </a:cxn>
                <a:cxn ang="0">
                  <a:pos x="T4" y="T5"/>
                </a:cxn>
                <a:cxn ang="0">
                  <a:pos x="T6" y="T7"/>
                </a:cxn>
                <a:cxn ang="0">
                  <a:pos x="T8" y="T9"/>
                </a:cxn>
                <a:cxn ang="0">
                  <a:pos x="T10" y="T11"/>
                </a:cxn>
              </a:cxnLst>
              <a:rect l="0" t="0" r="r" b="b"/>
              <a:pathLst>
                <a:path w="591" h="591">
                  <a:moveTo>
                    <a:pt x="520" y="429"/>
                  </a:moveTo>
                  <a:lnTo>
                    <a:pt x="520" y="429"/>
                  </a:lnTo>
                  <a:cubicBezTo>
                    <a:pt x="445" y="547"/>
                    <a:pt x="290" y="590"/>
                    <a:pt x="167" y="520"/>
                  </a:cubicBezTo>
                  <a:cubicBezTo>
                    <a:pt x="43" y="445"/>
                    <a:pt x="0" y="290"/>
                    <a:pt x="70" y="166"/>
                  </a:cubicBezTo>
                  <a:cubicBezTo>
                    <a:pt x="145" y="43"/>
                    <a:pt x="300" y="0"/>
                    <a:pt x="424" y="75"/>
                  </a:cubicBezTo>
                  <a:cubicBezTo>
                    <a:pt x="547" y="145"/>
                    <a:pt x="590" y="306"/>
                    <a:pt x="520" y="4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32"/>
            <p:cNvSpPr>
              <a:spLocks noChangeArrowheads="1"/>
            </p:cNvSpPr>
            <p:nvPr/>
          </p:nvSpPr>
          <p:spPr bwMode="auto">
            <a:xfrm>
              <a:off x="6192838" y="2509838"/>
              <a:ext cx="265112" cy="265112"/>
            </a:xfrm>
            <a:custGeom>
              <a:avLst/>
              <a:gdLst>
                <a:gd name="T0" fmla="*/ 649 w 736"/>
                <a:gd name="T1" fmla="*/ 530 h 735"/>
                <a:gd name="T2" fmla="*/ 649 w 736"/>
                <a:gd name="T3" fmla="*/ 530 h 735"/>
                <a:gd name="T4" fmla="*/ 204 w 736"/>
                <a:gd name="T5" fmla="*/ 643 h 735"/>
                <a:gd name="T6" fmla="*/ 91 w 736"/>
                <a:gd name="T7" fmla="*/ 204 h 735"/>
                <a:gd name="T8" fmla="*/ 531 w 736"/>
                <a:gd name="T9" fmla="*/ 86 h 735"/>
                <a:gd name="T10" fmla="*/ 649 w 736"/>
                <a:gd name="T11" fmla="*/ 530 h 735"/>
              </a:gdLst>
              <a:ahLst/>
              <a:cxnLst>
                <a:cxn ang="0">
                  <a:pos x="T0" y="T1"/>
                </a:cxn>
                <a:cxn ang="0">
                  <a:pos x="T2" y="T3"/>
                </a:cxn>
                <a:cxn ang="0">
                  <a:pos x="T4" y="T5"/>
                </a:cxn>
                <a:cxn ang="0">
                  <a:pos x="T6" y="T7"/>
                </a:cxn>
                <a:cxn ang="0">
                  <a:pos x="T8" y="T9"/>
                </a:cxn>
                <a:cxn ang="0">
                  <a:pos x="T10" y="T11"/>
                </a:cxn>
              </a:cxnLst>
              <a:rect l="0" t="0" r="r" b="b"/>
              <a:pathLst>
                <a:path w="736" h="735">
                  <a:moveTo>
                    <a:pt x="649" y="530"/>
                  </a:moveTo>
                  <a:lnTo>
                    <a:pt x="649" y="530"/>
                  </a:lnTo>
                  <a:cubicBezTo>
                    <a:pt x="558" y="686"/>
                    <a:pt x="359" y="734"/>
                    <a:pt x="204" y="643"/>
                  </a:cubicBezTo>
                  <a:cubicBezTo>
                    <a:pt x="54" y="557"/>
                    <a:pt x="0" y="359"/>
                    <a:pt x="91" y="204"/>
                  </a:cubicBezTo>
                  <a:cubicBezTo>
                    <a:pt x="177" y="48"/>
                    <a:pt x="376" y="0"/>
                    <a:pt x="531" y="86"/>
                  </a:cubicBezTo>
                  <a:cubicBezTo>
                    <a:pt x="687" y="177"/>
                    <a:pt x="735" y="375"/>
                    <a:pt x="649" y="5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33"/>
            <p:cNvSpPr>
              <a:spLocks noChangeArrowheads="1"/>
            </p:cNvSpPr>
            <p:nvPr/>
          </p:nvSpPr>
          <p:spPr bwMode="auto">
            <a:xfrm>
              <a:off x="5868988" y="3775075"/>
              <a:ext cx="265112" cy="265113"/>
            </a:xfrm>
            <a:custGeom>
              <a:avLst/>
              <a:gdLst>
                <a:gd name="T0" fmla="*/ 643 w 735"/>
                <a:gd name="T1" fmla="*/ 531 h 735"/>
                <a:gd name="T2" fmla="*/ 643 w 735"/>
                <a:gd name="T3" fmla="*/ 531 h 735"/>
                <a:gd name="T4" fmla="*/ 203 w 735"/>
                <a:gd name="T5" fmla="*/ 643 h 735"/>
                <a:gd name="T6" fmla="*/ 85 w 735"/>
                <a:gd name="T7" fmla="*/ 204 h 735"/>
                <a:gd name="T8" fmla="*/ 530 w 735"/>
                <a:gd name="T9" fmla="*/ 85 h 735"/>
                <a:gd name="T10" fmla="*/ 643 w 735"/>
                <a:gd name="T11" fmla="*/ 531 h 735"/>
              </a:gdLst>
              <a:ahLst/>
              <a:cxnLst>
                <a:cxn ang="0">
                  <a:pos x="T0" y="T1"/>
                </a:cxn>
                <a:cxn ang="0">
                  <a:pos x="T2" y="T3"/>
                </a:cxn>
                <a:cxn ang="0">
                  <a:pos x="T4" y="T5"/>
                </a:cxn>
                <a:cxn ang="0">
                  <a:pos x="T6" y="T7"/>
                </a:cxn>
                <a:cxn ang="0">
                  <a:pos x="T8" y="T9"/>
                </a:cxn>
                <a:cxn ang="0">
                  <a:pos x="T10" y="T11"/>
                </a:cxn>
              </a:cxnLst>
              <a:rect l="0" t="0" r="r" b="b"/>
              <a:pathLst>
                <a:path w="735" h="735">
                  <a:moveTo>
                    <a:pt x="643" y="531"/>
                  </a:moveTo>
                  <a:lnTo>
                    <a:pt x="643" y="531"/>
                  </a:lnTo>
                  <a:cubicBezTo>
                    <a:pt x="557" y="681"/>
                    <a:pt x="359" y="734"/>
                    <a:pt x="203" y="643"/>
                  </a:cubicBezTo>
                  <a:cubicBezTo>
                    <a:pt x="48" y="552"/>
                    <a:pt x="0" y="359"/>
                    <a:pt x="85" y="204"/>
                  </a:cubicBezTo>
                  <a:cubicBezTo>
                    <a:pt x="176" y="48"/>
                    <a:pt x="375" y="0"/>
                    <a:pt x="530" y="85"/>
                  </a:cubicBezTo>
                  <a:cubicBezTo>
                    <a:pt x="680" y="176"/>
                    <a:pt x="734" y="375"/>
                    <a:pt x="643" y="5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34"/>
            <p:cNvSpPr>
              <a:spLocks noChangeArrowheads="1"/>
            </p:cNvSpPr>
            <p:nvPr/>
          </p:nvSpPr>
          <p:spPr bwMode="auto">
            <a:xfrm>
              <a:off x="4979988" y="4703763"/>
              <a:ext cx="239712" cy="239712"/>
            </a:xfrm>
            <a:custGeom>
              <a:avLst/>
              <a:gdLst>
                <a:gd name="T0" fmla="*/ 584 w 666"/>
                <a:gd name="T1" fmla="*/ 477 h 665"/>
                <a:gd name="T2" fmla="*/ 584 w 666"/>
                <a:gd name="T3" fmla="*/ 477 h 665"/>
                <a:gd name="T4" fmla="*/ 188 w 666"/>
                <a:gd name="T5" fmla="*/ 584 h 665"/>
                <a:gd name="T6" fmla="*/ 86 w 666"/>
                <a:gd name="T7" fmla="*/ 187 h 665"/>
                <a:gd name="T8" fmla="*/ 482 w 666"/>
                <a:gd name="T9" fmla="*/ 80 h 665"/>
                <a:gd name="T10" fmla="*/ 584 w 666"/>
                <a:gd name="T11" fmla="*/ 477 h 665"/>
              </a:gdLst>
              <a:ahLst/>
              <a:cxnLst>
                <a:cxn ang="0">
                  <a:pos x="T0" y="T1"/>
                </a:cxn>
                <a:cxn ang="0">
                  <a:pos x="T2" y="T3"/>
                </a:cxn>
                <a:cxn ang="0">
                  <a:pos x="T4" y="T5"/>
                </a:cxn>
                <a:cxn ang="0">
                  <a:pos x="T6" y="T7"/>
                </a:cxn>
                <a:cxn ang="0">
                  <a:pos x="T8" y="T9"/>
                </a:cxn>
                <a:cxn ang="0">
                  <a:pos x="T10" y="T11"/>
                </a:cxn>
              </a:cxnLst>
              <a:rect l="0" t="0" r="r" b="b"/>
              <a:pathLst>
                <a:path w="666" h="665">
                  <a:moveTo>
                    <a:pt x="584" y="477"/>
                  </a:moveTo>
                  <a:lnTo>
                    <a:pt x="584" y="477"/>
                  </a:lnTo>
                  <a:cubicBezTo>
                    <a:pt x="504" y="616"/>
                    <a:pt x="327" y="664"/>
                    <a:pt x="188" y="584"/>
                  </a:cubicBezTo>
                  <a:cubicBezTo>
                    <a:pt x="48" y="503"/>
                    <a:pt x="0" y="321"/>
                    <a:pt x="86" y="187"/>
                  </a:cubicBezTo>
                  <a:cubicBezTo>
                    <a:pt x="166" y="48"/>
                    <a:pt x="343" y="0"/>
                    <a:pt x="482" y="80"/>
                  </a:cubicBezTo>
                  <a:cubicBezTo>
                    <a:pt x="622" y="160"/>
                    <a:pt x="665" y="342"/>
                    <a:pt x="584" y="4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35"/>
            <p:cNvSpPr>
              <a:spLocks noChangeArrowheads="1"/>
            </p:cNvSpPr>
            <p:nvPr/>
          </p:nvSpPr>
          <p:spPr bwMode="auto">
            <a:xfrm>
              <a:off x="3235325" y="2206625"/>
              <a:ext cx="239713" cy="239713"/>
            </a:xfrm>
            <a:custGeom>
              <a:avLst/>
              <a:gdLst>
                <a:gd name="T0" fmla="*/ 585 w 666"/>
                <a:gd name="T1" fmla="*/ 477 h 666"/>
                <a:gd name="T2" fmla="*/ 585 w 666"/>
                <a:gd name="T3" fmla="*/ 477 h 666"/>
                <a:gd name="T4" fmla="*/ 188 w 666"/>
                <a:gd name="T5" fmla="*/ 584 h 666"/>
                <a:gd name="T6" fmla="*/ 80 w 666"/>
                <a:gd name="T7" fmla="*/ 188 h 666"/>
                <a:gd name="T8" fmla="*/ 483 w 666"/>
                <a:gd name="T9" fmla="*/ 81 h 666"/>
                <a:gd name="T10" fmla="*/ 585 w 666"/>
                <a:gd name="T11" fmla="*/ 477 h 666"/>
              </a:gdLst>
              <a:ahLst/>
              <a:cxnLst>
                <a:cxn ang="0">
                  <a:pos x="T0" y="T1"/>
                </a:cxn>
                <a:cxn ang="0">
                  <a:pos x="T2" y="T3"/>
                </a:cxn>
                <a:cxn ang="0">
                  <a:pos x="T4" y="T5"/>
                </a:cxn>
                <a:cxn ang="0">
                  <a:pos x="T6" y="T7"/>
                </a:cxn>
                <a:cxn ang="0">
                  <a:pos x="T8" y="T9"/>
                </a:cxn>
                <a:cxn ang="0">
                  <a:pos x="T10" y="T11"/>
                </a:cxn>
              </a:cxnLst>
              <a:rect l="0" t="0" r="r" b="b"/>
              <a:pathLst>
                <a:path w="666" h="666">
                  <a:moveTo>
                    <a:pt x="585" y="477"/>
                  </a:moveTo>
                  <a:lnTo>
                    <a:pt x="585" y="477"/>
                  </a:lnTo>
                  <a:cubicBezTo>
                    <a:pt x="504" y="617"/>
                    <a:pt x="327" y="665"/>
                    <a:pt x="188" y="584"/>
                  </a:cubicBezTo>
                  <a:cubicBezTo>
                    <a:pt x="48" y="504"/>
                    <a:pt x="0" y="327"/>
                    <a:pt x="80" y="188"/>
                  </a:cubicBezTo>
                  <a:cubicBezTo>
                    <a:pt x="161" y="48"/>
                    <a:pt x="343" y="0"/>
                    <a:pt x="483" y="81"/>
                  </a:cubicBezTo>
                  <a:cubicBezTo>
                    <a:pt x="617" y="161"/>
                    <a:pt x="665" y="343"/>
                    <a:pt x="585" y="4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36"/>
            <p:cNvSpPr>
              <a:spLocks noChangeArrowheads="1"/>
            </p:cNvSpPr>
            <p:nvPr/>
          </p:nvSpPr>
          <p:spPr bwMode="auto">
            <a:xfrm>
              <a:off x="2855913" y="2305050"/>
              <a:ext cx="239712" cy="238125"/>
            </a:xfrm>
            <a:custGeom>
              <a:avLst/>
              <a:gdLst>
                <a:gd name="T0" fmla="*/ 585 w 666"/>
                <a:gd name="T1" fmla="*/ 478 h 661"/>
                <a:gd name="T2" fmla="*/ 585 w 666"/>
                <a:gd name="T3" fmla="*/ 478 h 661"/>
                <a:gd name="T4" fmla="*/ 188 w 666"/>
                <a:gd name="T5" fmla="*/ 579 h 661"/>
                <a:gd name="T6" fmla="*/ 81 w 666"/>
                <a:gd name="T7" fmla="*/ 183 h 661"/>
                <a:gd name="T8" fmla="*/ 483 w 666"/>
                <a:gd name="T9" fmla="*/ 81 h 661"/>
                <a:gd name="T10" fmla="*/ 585 w 666"/>
                <a:gd name="T11" fmla="*/ 478 h 661"/>
              </a:gdLst>
              <a:ahLst/>
              <a:cxnLst>
                <a:cxn ang="0">
                  <a:pos x="T0" y="T1"/>
                </a:cxn>
                <a:cxn ang="0">
                  <a:pos x="T2" y="T3"/>
                </a:cxn>
                <a:cxn ang="0">
                  <a:pos x="T4" y="T5"/>
                </a:cxn>
                <a:cxn ang="0">
                  <a:pos x="T6" y="T7"/>
                </a:cxn>
                <a:cxn ang="0">
                  <a:pos x="T8" y="T9"/>
                </a:cxn>
                <a:cxn ang="0">
                  <a:pos x="T10" y="T11"/>
                </a:cxn>
              </a:cxnLst>
              <a:rect l="0" t="0" r="r" b="b"/>
              <a:pathLst>
                <a:path w="666" h="661">
                  <a:moveTo>
                    <a:pt x="585" y="478"/>
                  </a:moveTo>
                  <a:lnTo>
                    <a:pt x="585" y="478"/>
                  </a:lnTo>
                  <a:cubicBezTo>
                    <a:pt x="504" y="617"/>
                    <a:pt x="328" y="660"/>
                    <a:pt x="188" y="579"/>
                  </a:cubicBezTo>
                  <a:cubicBezTo>
                    <a:pt x="49" y="499"/>
                    <a:pt x="0" y="322"/>
                    <a:pt x="81" y="183"/>
                  </a:cubicBezTo>
                  <a:cubicBezTo>
                    <a:pt x="167" y="44"/>
                    <a:pt x="343" y="0"/>
                    <a:pt x="483" y="81"/>
                  </a:cubicBezTo>
                  <a:cubicBezTo>
                    <a:pt x="617" y="161"/>
                    <a:pt x="665" y="338"/>
                    <a:pt x="585" y="47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37"/>
            <p:cNvSpPr>
              <a:spLocks noChangeArrowheads="1"/>
            </p:cNvSpPr>
            <p:nvPr/>
          </p:nvSpPr>
          <p:spPr bwMode="auto">
            <a:xfrm>
              <a:off x="3721100" y="4281488"/>
              <a:ext cx="239713" cy="239712"/>
            </a:xfrm>
            <a:custGeom>
              <a:avLst/>
              <a:gdLst>
                <a:gd name="T0" fmla="*/ 584 w 666"/>
                <a:gd name="T1" fmla="*/ 483 h 666"/>
                <a:gd name="T2" fmla="*/ 584 w 666"/>
                <a:gd name="T3" fmla="*/ 483 h 666"/>
                <a:gd name="T4" fmla="*/ 188 w 666"/>
                <a:gd name="T5" fmla="*/ 585 h 666"/>
                <a:gd name="T6" fmla="*/ 86 w 666"/>
                <a:gd name="T7" fmla="*/ 188 h 666"/>
                <a:gd name="T8" fmla="*/ 483 w 666"/>
                <a:gd name="T9" fmla="*/ 80 h 666"/>
                <a:gd name="T10" fmla="*/ 584 w 666"/>
                <a:gd name="T11" fmla="*/ 483 h 666"/>
              </a:gdLst>
              <a:ahLst/>
              <a:cxnLst>
                <a:cxn ang="0">
                  <a:pos x="T0" y="T1"/>
                </a:cxn>
                <a:cxn ang="0">
                  <a:pos x="T2" y="T3"/>
                </a:cxn>
                <a:cxn ang="0">
                  <a:pos x="T4" y="T5"/>
                </a:cxn>
                <a:cxn ang="0">
                  <a:pos x="T6" y="T7"/>
                </a:cxn>
                <a:cxn ang="0">
                  <a:pos x="T8" y="T9"/>
                </a:cxn>
                <a:cxn ang="0">
                  <a:pos x="T10" y="T11"/>
                </a:cxn>
              </a:cxnLst>
              <a:rect l="0" t="0" r="r" b="b"/>
              <a:pathLst>
                <a:path w="666" h="666">
                  <a:moveTo>
                    <a:pt x="584" y="483"/>
                  </a:moveTo>
                  <a:lnTo>
                    <a:pt x="584" y="483"/>
                  </a:lnTo>
                  <a:cubicBezTo>
                    <a:pt x="504" y="617"/>
                    <a:pt x="327" y="665"/>
                    <a:pt x="188" y="585"/>
                  </a:cubicBezTo>
                  <a:cubicBezTo>
                    <a:pt x="49" y="504"/>
                    <a:pt x="0" y="327"/>
                    <a:pt x="86" y="188"/>
                  </a:cubicBezTo>
                  <a:cubicBezTo>
                    <a:pt x="166" y="49"/>
                    <a:pt x="343" y="0"/>
                    <a:pt x="483" y="80"/>
                  </a:cubicBezTo>
                  <a:cubicBezTo>
                    <a:pt x="622" y="167"/>
                    <a:pt x="665" y="344"/>
                    <a:pt x="584" y="48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38"/>
            <p:cNvSpPr>
              <a:spLocks noChangeArrowheads="1"/>
            </p:cNvSpPr>
            <p:nvPr/>
          </p:nvSpPr>
          <p:spPr bwMode="auto">
            <a:xfrm>
              <a:off x="2882900" y="3282950"/>
              <a:ext cx="239713" cy="238125"/>
            </a:xfrm>
            <a:custGeom>
              <a:avLst/>
              <a:gdLst>
                <a:gd name="T0" fmla="*/ 579 w 666"/>
                <a:gd name="T1" fmla="*/ 477 h 660"/>
                <a:gd name="T2" fmla="*/ 579 w 666"/>
                <a:gd name="T3" fmla="*/ 477 h 660"/>
                <a:gd name="T4" fmla="*/ 183 w 666"/>
                <a:gd name="T5" fmla="*/ 579 h 660"/>
                <a:gd name="T6" fmla="*/ 81 w 666"/>
                <a:gd name="T7" fmla="*/ 182 h 660"/>
                <a:gd name="T8" fmla="*/ 477 w 666"/>
                <a:gd name="T9" fmla="*/ 80 h 660"/>
                <a:gd name="T10" fmla="*/ 579 w 666"/>
                <a:gd name="T11" fmla="*/ 477 h 660"/>
              </a:gdLst>
              <a:ahLst/>
              <a:cxnLst>
                <a:cxn ang="0">
                  <a:pos x="T0" y="T1"/>
                </a:cxn>
                <a:cxn ang="0">
                  <a:pos x="T2" y="T3"/>
                </a:cxn>
                <a:cxn ang="0">
                  <a:pos x="T4" y="T5"/>
                </a:cxn>
                <a:cxn ang="0">
                  <a:pos x="T6" y="T7"/>
                </a:cxn>
                <a:cxn ang="0">
                  <a:pos x="T8" y="T9"/>
                </a:cxn>
                <a:cxn ang="0">
                  <a:pos x="T10" y="T11"/>
                </a:cxn>
              </a:cxnLst>
              <a:rect l="0" t="0" r="r" b="b"/>
              <a:pathLst>
                <a:path w="666" h="660">
                  <a:moveTo>
                    <a:pt x="579" y="477"/>
                  </a:moveTo>
                  <a:lnTo>
                    <a:pt x="579" y="477"/>
                  </a:lnTo>
                  <a:cubicBezTo>
                    <a:pt x="499" y="616"/>
                    <a:pt x="322" y="659"/>
                    <a:pt x="183" y="579"/>
                  </a:cubicBezTo>
                  <a:cubicBezTo>
                    <a:pt x="44" y="498"/>
                    <a:pt x="0" y="321"/>
                    <a:pt x="81" y="182"/>
                  </a:cubicBezTo>
                  <a:cubicBezTo>
                    <a:pt x="161" y="43"/>
                    <a:pt x="338" y="0"/>
                    <a:pt x="477" y="80"/>
                  </a:cubicBezTo>
                  <a:cubicBezTo>
                    <a:pt x="617" y="161"/>
                    <a:pt x="665" y="337"/>
                    <a:pt x="579" y="4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39"/>
            <p:cNvSpPr>
              <a:spLocks noChangeArrowheads="1"/>
            </p:cNvSpPr>
            <p:nvPr/>
          </p:nvSpPr>
          <p:spPr bwMode="auto">
            <a:xfrm>
              <a:off x="3789363" y="3009900"/>
              <a:ext cx="292100" cy="293688"/>
            </a:xfrm>
            <a:custGeom>
              <a:avLst/>
              <a:gdLst>
                <a:gd name="T0" fmla="*/ 707 w 811"/>
                <a:gd name="T1" fmla="*/ 590 h 816"/>
                <a:gd name="T2" fmla="*/ 707 w 811"/>
                <a:gd name="T3" fmla="*/ 590 h 816"/>
                <a:gd name="T4" fmla="*/ 225 w 811"/>
                <a:gd name="T5" fmla="*/ 714 h 816"/>
                <a:gd name="T6" fmla="*/ 96 w 811"/>
                <a:gd name="T7" fmla="*/ 231 h 816"/>
                <a:gd name="T8" fmla="*/ 584 w 811"/>
                <a:gd name="T9" fmla="*/ 102 h 816"/>
                <a:gd name="T10" fmla="*/ 707 w 811"/>
                <a:gd name="T11" fmla="*/ 590 h 816"/>
              </a:gdLst>
              <a:ahLst/>
              <a:cxnLst>
                <a:cxn ang="0">
                  <a:pos x="T0" y="T1"/>
                </a:cxn>
                <a:cxn ang="0">
                  <a:pos x="T2" y="T3"/>
                </a:cxn>
                <a:cxn ang="0">
                  <a:pos x="T4" y="T5"/>
                </a:cxn>
                <a:cxn ang="0">
                  <a:pos x="T6" y="T7"/>
                </a:cxn>
                <a:cxn ang="0">
                  <a:pos x="T8" y="T9"/>
                </a:cxn>
                <a:cxn ang="0">
                  <a:pos x="T10" y="T11"/>
                </a:cxn>
              </a:cxnLst>
              <a:rect l="0" t="0" r="r" b="b"/>
              <a:pathLst>
                <a:path w="811" h="816">
                  <a:moveTo>
                    <a:pt x="707" y="590"/>
                  </a:moveTo>
                  <a:lnTo>
                    <a:pt x="707" y="590"/>
                  </a:lnTo>
                  <a:cubicBezTo>
                    <a:pt x="611" y="756"/>
                    <a:pt x="391" y="815"/>
                    <a:pt x="225" y="714"/>
                  </a:cubicBezTo>
                  <a:cubicBezTo>
                    <a:pt x="54" y="617"/>
                    <a:pt x="0" y="397"/>
                    <a:pt x="96" y="231"/>
                  </a:cubicBezTo>
                  <a:cubicBezTo>
                    <a:pt x="193" y="59"/>
                    <a:pt x="413" y="0"/>
                    <a:pt x="584" y="102"/>
                  </a:cubicBezTo>
                  <a:cubicBezTo>
                    <a:pt x="751" y="199"/>
                    <a:pt x="810" y="418"/>
                    <a:pt x="707" y="59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40"/>
            <p:cNvSpPr>
              <a:spLocks noChangeArrowheads="1"/>
            </p:cNvSpPr>
            <p:nvPr/>
          </p:nvSpPr>
          <p:spPr bwMode="auto">
            <a:xfrm>
              <a:off x="6059488" y="1866900"/>
              <a:ext cx="236537" cy="623888"/>
            </a:xfrm>
            <a:custGeom>
              <a:avLst/>
              <a:gdLst>
                <a:gd name="T0" fmla="*/ 590 w 655"/>
                <a:gd name="T1" fmla="*/ 1733 h 1734"/>
                <a:gd name="T2" fmla="*/ 590 w 655"/>
                <a:gd name="T3" fmla="*/ 1733 h 1734"/>
                <a:gd name="T4" fmla="*/ 654 w 655"/>
                <a:gd name="T5" fmla="*/ 1711 h 1734"/>
                <a:gd name="T6" fmla="*/ 440 w 655"/>
                <a:gd name="T7" fmla="*/ 1084 h 1734"/>
                <a:gd name="T8" fmla="*/ 64 w 655"/>
                <a:gd name="T9" fmla="*/ 0 h 1734"/>
                <a:gd name="T10" fmla="*/ 0 w 655"/>
                <a:gd name="T11" fmla="*/ 22 h 1734"/>
                <a:gd name="T12" fmla="*/ 590 w 655"/>
                <a:gd name="T13" fmla="*/ 1733 h 1734"/>
              </a:gdLst>
              <a:ahLst/>
              <a:cxnLst>
                <a:cxn ang="0">
                  <a:pos x="T0" y="T1"/>
                </a:cxn>
                <a:cxn ang="0">
                  <a:pos x="T2" y="T3"/>
                </a:cxn>
                <a:cxn ang="0">
                  <a:pos x="T4" y="T5"/>
                </a:cxn>
                <a:cxn ang="0">
                  <a:pos x="T6" y="T7"/>
                </a:cxn>
                <a:cxn ang="0">
                  <a:pos x="T8" y="T9"/>
                </a:cxn>
                <a:cxn ang="0">
                  <a:pos x="T10" y="T11"/>
                </a:cxn>
                <a:cxn ang="0">
                  <a:pos x="T12" y="T13"/>
                </a:cxn>
              </a:cxnLst>
              <a:rect l="0" t="0" r="r" b="b"/>
              <a:pathLst>
                <a:path w="655" h="1734">
                  <a:moveTo>
                    <a:pt x="590" y="1733"/>
                  </a:moveTo>
                  <a:lnTo>
                    <a:pt x="590" y="1733"/>
                  </a:lnTo>
                  <a:cubicBezTo>
                    <a:pt x="611" y="1722"/>
                    <a:pt x="633" y="1716"/>
                    <a:pt x="654" y="1711"/>
                  </a:cubicBezTo>
                  <a:cubicBezTo>
                    <a:pt x="440" y="1084"/>
                    <a:pt x="440" y="1084"/>
                    <a:pt x="440" y="1084"/>
                  </a:cubicBezTo>
                  <a:cubicBezTo>
                    <a:pt x="64" y="0"/>
                    <a:pt x="64" y="0"/>
                    <a:pt x="64" y="0"/>
                  </a:cubicBezTo>
                  <a:cubicBezTo>
                    <a:pt x="43" y="11"/>
                    <a:pt x="21" y="17"/>
                    <a:pt x="0" y="22"/>
                  </a:cubicBezTo>
                  <a:lnTo>
                    <a:pt x="590" y="173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41"/>
            <p:cNvSpPr>
              <a:spLocks noChangeArrowheads="1"/>
            </p:cNvSpPr>
            <p:nvPr/>
          </p:nvSpPr>
          <p:spPr bwMode="auto">
            <a:xfrm>
              <a:off x="4902200" y="4195763"/>
              <a:ext cx="174625" cy="484187"/>
            </a:xfrm>
            <a:custGeom>
              <a:avLst/>
              <a:gdLst>
                <a:gd name="T0" fmla="*/ 65 w 484"/>
                <a:gd name="T1" fmla="*/ 0 h 1346"/>
                <a:gd name="T2" fmla="*/ 65 w 484"/>
                <a:gd name="T3" fmla="*/ 0 h 1346"/>
                <a:gd name="T4" fmla="*/ 0 w 484"/>
                <a:gd name="T5" fmla="*/ 21 h 1346"/>
                <a:gd name="T6" fmla="*/ 419 w 484"/>
                <a:gd name="T7" fmla="*/ 1345 h 1346"/>
                <a:gd name="T8" fmla="*/ 483 w 484"/>
                <a:gd name="T9" fmla="*/ 1329 h 1346"/>
                <a:gd name="T10" fmla="*/ 290 w 484"/>
                <a:gd name="T11" fmla="*/ 702 h 1346"/>
                <a:gd name="T12" fmla="*/ 65 w 484"/>
                <a:gd name="T13" fmla="*/ 0 h 1346"/>
              </a:gdLst>
              <a:ahLst/>
              <a:cxnLst>
                <a:cxn ang="0">
                  <a:pos x="T0" y="T1"/>
                </a:cxn>
                <a:cxn ang="0">
                  <a:pos x="T2" y="T3"/>
                </a:cxn>
                <a:cxn ang="0">
                  <a:pos x="T4" y="T5"/>
                </a:cxn>
                <a:cxn ang="0">
                  <a:pos x="T6" y="T7"/>
                </a:cxn>
                <a:cxn ang="0">
                  <a:pos x="T8" y="T9"/>
                </a:cxn>
                <a:cxn ang="0">
                  <a:pos x="T10" y="T11"/>
                </a:cxn>
                <a:cxn ang="0">
                  <a:pos x="T12" y="T13"/>
                </a:cxn>
              </a:cxnLst>
              <a:rect l="0" t="0" r="r" b="b"/>
              <a:pathLst>
                <a:path w="484" h="1346">
                  <a:moveTo>
                    <a:pt x="65" y="0"/>
                  </a:moveTo>
                  <a:lnTo>
                    <a:pt x="65" y="0"/>
                  </a:lnTo>
                  <a:cubicBezTo>
                    <a:pt x="49" y="10"/>
                    <a:pt x="27" y="15"/>
                    <a:pt x="0" y="21"/>
                  </a:cubicBezTo>
                  <a:cubicBezTo>
                    <a:pt x="419" y="1345"/>
                    <a:pt x="419" y="1345"/>
                    <a:pt x="419" y="1345"/>
                  </a:cubicBezTo>
                  <a:cubicBezTo>
                    <a:pt x="440" y="1340"/>
                    <a:pt x="462" y="1334"/>
                    <a:pt x="483" y="1329"/>
                  </a:cubicBezTo>
                  <a:cubicBezTo>
                    <a:pt x="290" y="702"/>
                    <a:pt x="290" y="702"/>
                    <a:pt x="290" y="702"/>
                  </a:cubicBezTo>
                  <a:lnTo>
                    <a:pt x="6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42"/>
            <p:cNvSpPr>
              <a:spLocks noChangeArrowheads="1"/>
            </p:cNvSpPr>
            <p:nvPr/>
          </p:nvSpPr>
          <p:spPr bwMode="auto">
            <a:xfrm>
              <a:off x="6367463" y="2797175"/>
              <a:ext cx="187325" cy="631825"/>
            </a:xfrm>
            <a:custGeom>
              <a:avLst/>
              <a:gdLst>
                <a:gd name="T0" fmla="*/ 64 w 521"/>
                <a:gd name="T1" fmla="*/ 0 h 1754"/>
                <a:gd name="T2" fmla="*/ 64 w 521"/>
                <a:gd name="T3" fmla="*/ 0 h 1754"/>
                <a:gd name="T4" fmla="*/ 0 w 521"/>
                <a:gd name="T5" fmla="*/ 16 h 1754"/>
                <a:gd name="T6" fmla="*/ 455 w 521"/>
                <a:gd name="T7" fmla="*/ 1753 h 1754"/>
                <a:gd name="T8" fmla="*/ 520 w 521"/>
                <a:gd name="T9" fmla="*/ 1726 h 1754"/>
                <a:gd name="T10" fmla="*/ 166 w 521"/>
                <a:gd name="T11" fmla="*/ 375 h 1754"/>
                <a:gd name="T12" fmla="*/ 64 w 521"/>
                <a:gd name="T13" fmla="*/ 0 h 1754"/>
              </a:gdLst>
              <a:ahLst/>
              <a:cxnLst>
                <a:cxn ang="0">
                  <a:pos x="T0" y="T1"/>
                </a:cxn>
                <a:cxn ang="0">
                  <a:pos x="T2" y="T3"/>
                </a:cxn>
                <a:cxn ang="0">
                  <a:pos x="T4" y="T5"/>
                </a:cxn>
                <a:cxn ang="0">
                  <a:pos x="T6" y="T7"/>
                </a:cxn>
                <a:cxn ang="0">
                  <a:pos x="T8" y="T9"/>
                </a:cxn>
                <a:cxn ang="0">
                  <a:pos x="T10" y="T11"/>
                </a:cxn>
                <a:cxn ang="0">
                  <a:pos x="T12" y="T13"/>
                </a:cxn>
              </a:cxnLst>
              <a:rect l="0" t="0" r="r" b="b"/>
              <a:pathLst>
                <a:path w="521" h="1754">
                  <a:moveTo>
                    <a:pt x="64" y="0"/>
                  </a:moveTo>
                  <a:lnTo>
                    <a:pt x="64" y="0"/>
                  </a:lnTo>
                  <a:cubicBezTo>
                    <a:pt x="43" y="5"/>
                    <a:pt x="21" y="10"/>
                    <a:pt x="0" y="16"/>
                  </a:cubicBezTo>
                  <a:cubicBezTo>
                    <a:pt x="455" y="1753"/>
                    <a:pt x="455" y="1753"/>
                    <a:pt x="455" y="1753"/>
                  </a:cubicBezTo>
                  <a:cubicBezTo>
                    <a:pt x="476" y="1742"/>
                    <a:pt x="498" y="1731"/>
                    <a:pt x="520" y="1726"/>
                  </a:cubicBezTo>
                  <a:cubicBezTo>
                    <a:pt x="166" y="375"/>
                    <a:pt x="166" y="375"/>
                    <a:pt x="166" y="375"/>
                  </a:cubicBezTo>
                  <a:lnTo>
                    <a:pt x="6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43"/>
            <p:cNvSpPr>
              <a:spLocks noChangeArrowheads="1"/>
            </p:cNvSpPr>
            <p:nvPr/>
          </p:nvSpPr>
          <p:spPr bwMode="auto">
            <a:xfrm>
              <a:off x="5708650" y="1747838"/>
              <a:ext cx="168275" cy="60325"/>
            </a:xfrm>
            <a:custGeom>
              <a:avLst/>
              <a:gdLst>
                <a:gd name="T0" fmla="*/ 17 w 468"/>
                <a:gd name="T1" fmla="*/ 166 h 167"/>
                <a:gd name="T2" fmla="*/ 17 w 468"/>
                <a:gd name="T3" fmla="*/ 166 h 167"/>
                <a:gd name="T4" fmla="*/ 467 w 468"/>
                <a:gd name="T5" fmla="*/ 64 h 167"/>
                <a:gd name="T6" fmla="*/ 461 w 468"/>
                <a:gd name="T7" fmla="*/ 49 h 167"/>
                <a:gd name="T8" fmla="*/ 451 w 468"/>
                <a:gd name="T9" fmla="*/ 0 h 167"/>
                <a:gd name="T10" fmla="*/ 0 w 468"/>
                <a:gd name="T11" fmla="*/ 102 h 167"/>
                <a:gd name="T12" fmla="*/ 17 w 468"/>
                <a:gd name="T13" fmla="*/ 166 h 167"/>
              </a:gdLst>
              <a:ahLst/>
              <a:cxnLst>
                <a:cxn ang="0">
                  <a:pos x="T0" y="T1"/>
                </a:cxn>
                <a:cxn ang="0">
                  <a:pos x="T2" y="T3"/>
                </a:cxn>
                <a:cxn ang="0">
                  <a:pos x="T4" y="T5"/>
                </a:cxn>
                <a:cxn ang="0">
                  <a:pos x="T6" y="T7"/>
                </a:cxn>
                <a:cxn ang="0">
                  <a:pos x="T8" y="T9"/>
                </a:cxn>
                <a:cxn ang="0">
                  <a:pos x="T10" y="T11"/>
                </a:cxn>
                <a:cxn ang="0">
                  <a:pos x="T12" y="T13"/>
                </a:cxn>
              </a:cxnLst>
              <a:rect l="0" t="0" r="r" b="b"/>
              <a:pathLst>
                <a:path w="468" h="167">
                  <a:moveTo>
                    <a:pt x="17" y="166"/>
                  </a:moveTo>
                  <a:lnTo>
                    <a:pt x="17" y="166"/>
                  </a:lnTo>
                  <a:cubicBezTo>
                    <a:pt x="467" y="64"/>
                    <a:pt x="467" y="64"/>
                    <a:pt x="467" y="64"/>
                  </a:cubicBezTo>
                  <a:cubicBezTo>
                    <a:pt x="461" y="59"/>
                    <a:pt x="461" y="54"/>
                    <a:pt x="461" y="49"/>
                  </a:cubicBezTo>
                  <a:cubicBezTo>
                    <a:pt x="456" y="32"/>
                    <a:pt x="451" y="16"/>
                    <a:pt x="451" y="0"/>
                  </a:cubicBezTo>
                  <a:cubicBezTo>
                    <a:pt x="0" y="102"/>
                    <a:pt x="0" y="102"/>
                    <a:pt x="0" y="102"/>
                  </a:cubicBezTo>
                  <a:cubicBezTo>
                    <a:pt x="6" y="123"/>
                    <a:pt x="11" y="145"/>
                    <a:pt x="17" y="16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44"/>
            <p:cNvSpPr>
              <a:spLocks noChangeArrowheads="1"/>
            </p:cNvSpPr>
            <p:nvPr/>
          </p:nvSpPr>
          <p:spPr bwMode="auto">
            <a:xfrm>
              <a:off x="5006975" y="1346200"/>
              <a:ext cx="430213" cy="385763"/>
            </a:xfrm>
            <a:custGeom>
              <a:avLst/>
              <a:gdLst>
                <a:gd name="T0" fmla="*/ 1195 w 1196"/>
                <a:gd name="T1" fmla="*/ 1018 h 1073"/>
                <a:gd name="T2" fmla="*/ 1195 w 1196"/>
                <a:gd name="T3" fmla="*/ 1018 h 1073"/>
                <a:gd name="T4" fmla="*/ 43 w 1196"/>
                <a:gd name="T5" fmla="*/ 0 h 1073"/>
                <a:gd name="T6" fmla="*/ 0 w 1196"/>
                <a:gd name="T7" fmla="*/ 54 h 1073"/>
                <a:gd name="T8" fmla="*/ 1152 w 1196"/>
                <a:gd name="T9" fmla="*/ 1072 h 1073"/>
                <a:gd name="T10" fmla="*/ 1195 w 1196"/>
                <a:gd name="T11" fmla="*/ 1018 h 1073"/>
              </a:gdLst>
              <a:ahLst/>
              <a:cxnLst>
                <a:cxn ang="0">
                  <a:pos x="T0" y="T1"/>
                </a:cxn>
                <a:cxn ang="0">
                  <a:pos x="T2" y="T3"/>
                </a:cxn>
                <a:cxn ang="0">
                  <a:pos x="T4" y="T5"/>
                </a:cxn>
                <a:cxn ang="0">
                  <a:pos x="T6" y="T7"/>
                </a:cxn>
                <a:cxn ang="0">
                  <a:pos x="T8" y="T9"/>
                </a:cxn>
                <a:cxn ang="0">
                  <a:pos x="T10" y="T11"/>
                </a:cxn>
              </a:cxnLst>
              <a:rect l="0" t="0" r="r" b="b"/>
              <a:pathLst>
                <a:path w="1196" h="1073">
                  <a:moveTo>
                    <a:pt x="1195" y="1018"/>
                  </a:moveTo>
                  <a:lnTo>
                    <a:pt x="1195" y="1018"/>
                  </a:lnTo>
                  <a:cubicBezTo>
                    <a:pt x="43" y="0"/>
                    <a:pt x="43" y="0"/>
                    <a:pt x="43" y="0"/>
                  </a:cubicBezTo>
                  <a:cubicBezTo>
                    <a:pt x="32" y="21"/>
                    <a:pt x="16" y="38"/>
                    <a:pt x="0" y="54"/>
                  </a:cubicBezTo>
                  <a:cubicBezTo>
                    <a:pt x="1152" y="1072"/>
                    <a:pt x="1152" y="1072"/>
                    <a:pt x="1152" y="1072"/>
                  </a:cubicBezTo>
                  <a:cubicBezTo>
                    <a:pt x="1163" y="1051"/>
                    <a:pt x="1180" y="1035"/>
                    <a:pt x="1195" y="101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5"/>
            <p:cNvSpPr>
              <a:spLocks noChangeArrowheads="1"/>
            </p:cNvSpPr>
            <p:nvPr/>
          </p:nvSpPr>
          <p:spPr bwMode="auto">
            <a:xfrm>
              <a:off x="3049588" y="2466975"/>
              <a:ext cx="279400" cy="793750"/>
            </a:xfrm>
            <a:custGeom>
              <a:avLst/>
              <a:gdLst>
                <a:gd name="T0" fmla="*/ 64 w 778"/>
                <a:gd name="T1" fmla="*/ 2203 h 2204"/>
                <a:gd name="T2" fmla="*/ 64 w 778"/>
                <a:gd name="T3" fmla="*/ 2203 h 2204"/>
                <a:gd name="T4" fmla="*/ 777 w 778"/>
                <a:gd name="T5" fmla="*/ 21 h 2204"/>
                <a:gd name="T6" fmla="*/ 712 w 778"/>
                <a:gd name="T7" fmla="*/ 0 h 2204"/>
                <a:gd name="T8" fmla="*/ 0 w 778"/>
                <a:gd name="T9" fmla="*/ 2182 h 2204"/>
                <a:gd name="T10" fmla="*/ 64 w 778"/>
                <a:gd name="T11" fmla="*/ 2203 h 2204"/>
              </a:gdLst>
              <a:ahLst/>
              <a:cxnLst>
                <a:cxn ang="0">
                  <a:pos x="T0" y="T1"/>
                </a:cxn>
                <a:cxn ang="0">
                  <a:pos x="T2" y="T3"/>
                </a:cxn>
                <a:cxn ang="0">
                  <a:pos x="T4" y="T5"/>
                </a:cxn>
                <a:cxn ang="0">
                  <a:pos x="T6" y="T7"/>
                </a:cxn>
                <a:cxn ang="0">
                  <a:pos x="T8" y="T9"/>
                </a:cxn>
                <a:cxn ang="0">
                  <a:pos x="T10" y="T11"/>
                </a:cxn>
              </a:cxnLst>
              <a:rect l="0" t="0" r="r" b="b"/>
              <a:pathLst>
                <a:path w="778" h="2204">
                  <a:moveTo>
                    <a:pt x="64" y="2203"/>
                  </a:moveTo>
                  <a:lnTo>
                    <a:pt x="64" y="2203"/>
                  </a:lnTo>
                  <a:cubicBezTo>
                    <a:pt x="777" y="21"/>
                    <a:pt x="777" y="21"/>
                    <a:pt x="777" y="21"/>
                  </a:cubicBezTo>
                  <a:cubicBezTo>
                    <a:pt x="755" y="16"/>
                    <a:pt x="734" y="10"/>
                    <a:pt x="712" y="0"/>
                  </a:cubicBezTo>
                  <a:cubicBezTo>
                    <a:pt x="0" y="2182"/>
                    <a:pt x="0" y="2182"/>
                    <a:pt x="0" y="2182"/>
                  </a:cubicBezTo>
                  <a:cubicBezTo>
                    <a:pt x="21" y="2187"/>
                    <a:pt x="42" y="2198"/>
                    <a:pt x="64" y="220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6"/>
            <p:cNvSpPr>
              <a:spLocks noChangeArrowheads="1"/>
            </p:cNvSpPr>
            <p:nvPr/>
          </p:nvSpPr>
          <p:spPr bwMode="auto">
            <a:xfrm>
              <a:off x="3867150" y="1589088"/>
              <a:ext cx="355600" cy="206375"/>
            </a:xfrm>
            <a:custGeom>
              <a:avLst/>
              <a:gdLst>
                <a:gd name="T0" fmla="*/ 975 w 987"/>
                <a:gd name="T1" fmla="*/ 525 h 574"/>
                <a:gd name="T2" fmla="*/ 975 w 987"/>
                <a:gd name="T3" fmla="*/ 525 h 574"/>
                <a:gd name="T4" fmla="*/ 986 w 987"/>
                <a:gd name="T5" fmla="*/ 514 h 574"/>
                <a:gd name="T6" fmla="*/ 32 w 987"/>
                <a:gd name="T7" fmla="*/ 0 h 574"/>
                <a:gd name="T8" fmla="*/ 11 w 987"/>
                <a:gd name="T9" fmla="*/ 42 h 574"/>
                <a:gd name="T10" fmla="*/ 0 w 987"/>
                <a:gd name="T11" fmla="*/ 59 h 574"/>
                <a:gd name="T12" fmla="*/ 954 w 987"/>
                <a:gd name="T13" fmla="*/ 573 h 574"/>
                <a:gd name="T14" fmla="*/ 975 w 987"/>
                <a:gd name="T15" fmla="*/ 525 h 5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7" h="574">
                  <a:moveTo>
                    <a:pt x="975" y="525"/>
                  </a:moveTo>
                  <a:lnTo>
                    <a:pt x="975" y="525"/>
                  </a:lnTo>
                  <a:cubicBezTo>
                    <a:pt x="975" y="520"/>
                    <a:pt x="981" y="520"/>
                    <a:pt x="986" y="514"/>
                  </a:cubicBezTo>
                  <a:cubicBezTo>
                    <a:pt x="32" y="0"/>
                    <a:pt x="32" y="0"/>
                    <a:pt x="32" y="0"/>
                  </a:cubicBezTo>
                  <a:cubicBezTo>
                    <a:pt x="26" y="16"/>
                    <a:pt x="16" y="26"/>
                    <a:pt x="11" y="42"/>
                  </a:cubicBezTo>
                  <a:cubicBezTo>
                    <a:pt x="5" y="48"/>
                    <a:pt x="5" y="53"/>
                    <a:pt x="0" y="59"/>
                  </a:cubicBezTo>
                  <a:cubicBezTo>
                    <a:pt x="954" y="573"/>
                    <a:pt x="954" y="573"/>
                    <a:pt x="954" y="573"/>
                  </a:cubicBezTo>
                  <a:cubicBezTo>
                    <a:pt x="960" y="557"/>
                    <a:pt x="964" y="541"/>
                    <a:pt x="975" y="5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7"/>
            <p:cNvSpPr>
              <a:spLocks noChangeArrowheads="1"/>
            </p:cNvSpPr>
            <p:nvPr/>
          </p:nvSpPr>
          <p:spPr bwMode="auto">
            <a:xfrm>
              <a:off x="5656263" y="1939925"/>
              <a:ext cx="576262" cy="592138"/>
            </a:xfrm>
            <a:custGeom>
              <a:avLst/>
              <a:gdLst>
                <a:gd name="T0" fmla="*/ 0 w 1599"/>
                <a:gd name="T1" fmla="*/ 49 h 1647"/>
                <a:gd name="T2" fmla="*/ 0 w 1599"/>
                <a:gd name="T3" fmla="*/ 49 h 1647"/>
                <a:gd name="T4" fmla="*/ 1442 w 1599"/>
                <a:gd name="T5" fmla="*/ 1539 h 1647"/>
                <a:gd name="T6" fmla="*/ 1549 w 1599"/>
                <a:gd name="T7" fmla="*/ 1646 h 1647"/>
                <a:gd name="T8" fmla="*/ 1598 w 1599"/>
                <a:gd name="T9" fmla="*/ 1598 h 1647"/>
                <a:gd name="T10" fmla="*/ 48 w 1599"/>
                <a:gd name="T11" fmla="*/ 0 h 1647"/>
                <a:gd name="T12" fmla="*/ 0 w 1599"/>
                <a:gd name="T13" fmla="*/ 49 h 1647"/>
              </a:gdLst>
              <a:ahLst/>
              <a:cxnLst>
                <a:cxn ang="0">
                  <a:pos x="T0" y="T1"/>
                </a:cxn>
                <a:cxn ang="0">
                  <a:pos x="T2" y="T3"/>
                </a:cxn>
                <a:cxn ang="0">
                  <a:pos x="T4" y="T5"/>
                </a:cxn>
                <a:cxn ang="0">
                  <a:pos x="T6" y="T7"/>
                </a:cxn>
                <a:cxn ang="0">
                  <a:pos x="T8" y="T9"/>
                </a:cxn>
                <a:cxn ang="0">
                  <a:pos x="T10" y="T11"/>
                </a:cxn>
                <a:cxn ang="0">
                  <a:pos x="T12" y="T13"/>
                </a:cxn>
              </a:cxnLst>
              <a:rect l="0" t="0" r="r" b="b"/>
              <a:pathLst>
                <a:path w="1599" h="1647">
                  <a:moveTo>
                    <a:pt x="0" y="49"/>
                  </a:moveTo>
                  <a:lnTo>
                    <a:pt x="0" y="49"/>
                  </a:lnTo>
                  <a:cubicBezTo>
                    <a:pt x="1442" y="1539"/>
                    <a:pt x="1442" y="1539"/>
                    <a:pt x="1442" y="1539"/>
                  </a:cubicBezTo>
                  <a:cubicBezTo>
                    <a:pt x="1549" y="1646"/>
                    <a:pt x="1549" y="1646"/>
                    <a:pt x="1549" y="1646"/>
                  </a:cubicBezTo>
                  <a:cubicBezTo>
                    <a:pt x="1565" y="1630"/>
                    <a:pt x="1581" y="1614"/>
                    <a:pt x="1598" y="1598"/>
                  </a:cubicBezTo>
                  <a:cubicBezTo>
                    <a:pt x="48" y="0"/>
                    <a:pt x="48" y="0"/>
                    <a:pt x="48" y="0"/>
                  </a:cubicBezTo>
                  <a:cubicBezTo>
                    <a:pt x="32" y="16"/>
                    <a:pt x="16" y="33"/>
                    <a:pt x="0" y="4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8"/>
            <p:cNvSpPr>
              <a:spLocks noChangeArrowheads="1"/>
            </p:cNvSpPr>
            <p:nvPr/>
          </p:nvSpPr>
          <p:spPr bwMode="auto">
            <a:xfrm>
              <a:off x="5424488" y="3003550"/>
              <a:ext cx="509587" cy="773113"/>
            </a:xfrm>
            <a:custGeom>
              <a:avLst/>
              <a:gdLst>
                <a:gd name="T0" fmla="*/ 0 w 1417"/>
                <a:gd name="T1" fmla="*/ 38 h 2146"/>
                <a:gd name="T2" fmla="*/ 0 w 1417"/>
                <a:gd name="T3" fmla="*/ 38 h 2146"/>
                <a:gd name="T4" fmla="*/ 1357 w 1417"/>
                <a:gd name="T5" fmla="*/ 2145 h 2146"/>
                <a:gd name="T6" fmla="*/ 1416 w 1417"/>
                <a:gd name="T7" fmla="*/ 2107 h 2146"/>
                <a:gd name="T8" fmla="*/ 59 w 1417"/>
                <a:gd name="T9" fmla="*/ 0 h 2146"/>
                <a:gd name="T10" fmla="*/ 0 w 1417"/>
                <a:gd name="T11" fmla="*/ 38 h 2146"/>
              </a:gdLst>
              <a:ahLst/>
              <a:cxnLst>
                <a:cxn ang="0">
                  <a:pos x="T0" y="T1"/>
                </a:cxn>
                <a:cxn ang="0">
                  <a:pos x="T2" y="T3"/>
                </a:cxn>
                <a:cxn ang="0">
                  <a:pos x="T4" y="T5"/>
                </a:cxn>
                <a:cxn ang="0">
                  <a:pos x="T6" y="T7"/>
                </a:cxn>
                <a:cxn ang="0">
                  <a:pos x="T8" y="T9"/>
                </a:cxn>
                <a:cxn ang="0">
                  <a:pos x="T10" y="T11"/>
                </a:cxn>
              </a:cxnLst>
              <a:rect l="0" t="0" r="r" b="b"/>
              <a:pathLst>
                <a:path w="1417" h="2146">
                  <a:moveTo>
                    <a:pt x="0" y="38"/>
                  </a:moveTo>
                  <a:lnTo>
                    <a:pt x="0" y="38"/>
                  </a:lnTo>
                  <a:cubicBezTo>
                    <a:pt x="1357" y="2145"/>
                    <a:pt x="1357" y="2145"/>
                    <a:pt x="1357" y="2145"/>
                  </a:cubicBezTo>
                  <a:cubicBezTo>
                    <a:pt x="1373" y="2134"/>
                    <a:pt x="1394" y="2118"/>
                    <a:pt x="1416" y="2107"/>
                  </a:cubicBezTo>
                  <a:cubicBezTo>
                    <a:pt x="59" y="0"/>
                    <a:pt x="59" y="0"/>
                    <a:pt x="59" y="0"/>
                  </a:cubicBezTo>
                  <a:cubicBezTo>
                    <a:pt x="43" y="11"/>
                    <a:pt x="22" y="27"/>
                    <a:pt x="0" y="3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9"/>
            <p:cNvSpPr>
              <a:spLocks noChangeArrowheads="1"/>
            </p:cNvSpPr>
            <p:nvPr/>
          </p:nvSpPr>
          <p:spPr bwMode="auto">
            <a:xfrm>
              <a:off x="4546600" y="1824038"/>
              <a:ext cx="841375" cy="50800"/>
            </a:xfrm>
            <a:custGeom>
              <a:avLst/>
              <a:gdLst>
                <a:gd name="T0" fmla="*/ 0 w 2338"/>
                <a:gd name="T1" fmla="*/ 140 h 141"/>
                <a:gd name="T2" fmla="*/ 0 w 2338"/>
                <a:gd name="T3" fmla="*/ 140 h 141"/>
                <a:gd name="T4" fmla="*/ 2337 w 2338"/>
                <a:gd name="T5" fmla="*/ 65 h 141"/>
                <a:gd name="T6" fmla="*/ 2332 w 2338"/>
                <a:gd name="T7" fmla="*/ 0 h 141"/>
                <a:gd name="T8" fmla="*/ 1072 w 2338"/>
                <a:gd name="T9" fmla="*/ 38 h 141"/>
                <a:gd name="T10" fmla="*/ 0 w 2338"/>
                <a:gd name="T11" fmla="*/ 70 h 141"/>
                <a:gd name="T12" fmla="*/ 0 w 2338"/>
                <a:gd name="T13" fmla="*/ 140 h 141"/>
              </a:gdLst>
              <a:ahLst/>
              <a:cxnLst>
                <a:cxn ang="0">
                  <a:pos x="T0" y="T1"/>
                </a:cxn>
                <a:cxn ang="0">
                  <a:pos x="T2" y="T3"/>
                </a:cxn>
                <a:cxn ang="0">
                  <a:pos x="T4" y="T5"/>
                </a:cxn>
                <a:cxn ang="0">
                  <a:pos x="T6" y="T7"/>
                </a:cxn>
                <a:cxn ang="0">
                  <a:pos x="T8" y="T9"/>
                </a:cxn>
                <a:cxn ang="0">
                  <a:pos x="T10" y="T11"/>
                </a:cxn>
                <a:cxn ang="0">
                  <a:pos x="T12" y="T13"/>
                </a:cxn>
              </a:cxnLst>
              <a:rect l="0" t="0" r="r" b="b"/>
              <a:pathLst>
                <a:path w="2338" h="141">
                  <a:moveTo>
                    <a:pt x="0" y="140"/>
                  </a:moveTo>
                  <a:lnTo>
                    <a:pt x="0" y="140"/>
                  </a:lnTo>
                  <a:cubicBezTo>
                    <a:pt x="2337" y="65"/>
                    <a:pt x="2337" y="65"/>
                    <a:pt x="2337" y="65"/>
                  </a:cubicBezTo>
                  <a:cubicBezTo>
                    <a:pt x="2332" y="44"/>
                    <a:pt x="2332" y="22"/>
                    <a:pt x="2332" y="0"/>
                  </a:cubicBezTo>
                  <a:cubicBezTo>
                    <a:pt x="1072" y="38"/>
                    <a:pt x="1072" y="38"/>
                    <a:pt x="1072" y="38"/>
                  </a:cubicBezTo>
                  <a:cubicBezTo>
                    <a:pt x="0" y="70"/>
                    <a:pt x="0" y="70"/>
                    <a:pt x="0" y="70"/>
                  </a:cubicBezTo>
                  <a:cubicBezTo>
                    <a:pt x="0" y="97"/>
                    <a:pt x="0" y="118"/>
                    <a:pt x="0" y="14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50"/>
            <p:cNvSpPr>
              <a:spLocks noChangeArrowheads="1"/>
            </p:cNvSpPr>
            <p:nvPr/>
          </p:nvSpPr>
          <p:spPr bwMode="auto">
            <a:xfrm>
              <a:off x="3498850" y="1930400"/>
              <a:ext cx="715963" cy="344488"/>
            </a:xfrm>
            <a:custGeom>
              <a:avLst/>
              <a:gdLst>
                <a:gd name="T0" fmla="*/ 32 w 1989"/>
                <a:gd name="T1" fmla="*/ 954 h 955"/>
                <a:gd name="T2" fmla="*/ 32 w 1989"/>
                <a:gd name="T3" fmla="*/ 954 h 955"/>
                <a:gd name="T4" fmla="*/ 1988 w 1989"/>
                <a:gd name="T5" fmla="*/ 59 h 955"/>
                <a:gd name="T6" fmla="*/ 1962 w 1989"/>
                <a:gd name="T7" fmla="*/ 0 h 955"/>
                <a:gd name="T8" fmla="*/ 1238 w 1989"/>
                <a:gd name="T9" fmla="*/ 327 h 955"/>
                <a:gd name="T10" fmla="*/ 0 w 1989"/>
                <a:gd name="T11" fmla="*/ 895 h 955"/>
                <a:gd name="T12" fmla="*/ 32 w 1989"/>
                <a:gd name="T13" fmla="*/ 954 h 955"/>
              </a:gdLst>
              <a:ahLst/>
              <a:cxnLst>
                <a:cxn ang="0">
                  <a:pos x="T0" y="T1"/>
                </a:cxn>
                <a:cxn ang="0">
                  <a:pos x="T2" y="T3"/>
                </a:cxn>
                <a:cxn ang="0">
                  <a:pos x="T4" y="T5"/>
                </a:cxn>
                <a:cxn ang="0">
                  <a:pos x="T6" y="T7"/>
                </a:cxn>
                <a:cxn ang="0">
                  <a:pos x="T8" y="T9"/>
                </a:cxn>
                <a:cxn ang="0">
                  <a:pos x="T10" y="T11"/>
                </a:cxn>
                <a:cxn ang="0">
                  <a:pos x="T12" y="T13"/>
                </a:cxn>
              </a:cxnLst>
              <a:rect l="0" t="0" r="r" b="b"/>
              <a:pathLst>
                <a:path w="1989" h="955">
                  <a:moveTo>
                    <a:pt x="32" y="954"/>
                  </a:moveTo>
                  <a:lnTo>
                    <a:pt x="32" y="954"/>
                  </a:lnTo>
                  <a:cubicBezTo>
                    <a:pt x="1988" y="59"/>
                    <a:pt x="1988" y="59"/>
                    <a:pt x="1988" y="59"/>
                  </a:cubicBezTo>
                  <a:cubicBezTo>
                    <a:pt x="1978" y="37"/>
                    <a:pt x="1973" y="21"/>
                    <a:pt x="1962" y="0"/>
                  </a:cubicBezTo>
                  <a:cubicBezTo>
                    <a:pt x="1238" y="327"/>
                    <a:pt x="1238" y="327"/>
                    <a:pt x="1238" y="327"/>
                  </a:cubicBezTo>
                  <a:cubicBezTo>
                    <a:pt x="0" y="895"/>
                    <a:pt x="0" y="895"/>
                    <a:pt x="0" y="895"/>
                  </a:cubicBezTo>
                  <a:cubicBezTo>
                    <a:pt x="10" y="911"/>
                    <a:pt x="21" y="932"/>
                    <a:pt x="32" y="95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51"/>
            <p:cNvSpPr>
              <a:spLocks noChangeArrowheads="1"/>
            </p:cNvSpPr>
            <p:nvPr/>
          </p:nvSpPr>
          <p:spPr bwMode="auto">
            <a:xfrm>
              <a:off x="3443288" y="2444750"/>
              <a:ext cx="411162" cy="574675"/>
            </a:xfrm>
            <a:custGeom>
              <a:avLst/>
              <a:gdLst>
                <a:gd name="T0" fmla="*/ 0 w 1143"/>
                <a:gd name="T1" fmla="*/ 42 h 1598"/>
                <a:gd name="T2" fmla="*/ 0 w 1143"/>
                <a:gd name="T3" fmla="*/ 42 h 1598"/>
                <a:gd name="T4" fmla="*/ 1088 w 1143"/>
                <a:gd name="T5" fmla="*/ 1597 h 1598"/>
                <a:gd name="T6" fmla="*/ 1142 w 1143"/>
                <a:gd name="T7" fmla="*/ 1560 h 1598"/>
                <a:gd name="T8" fmla="*/ 54 w 1143"/>
                <a:gd name="T9" fmla="*/ 0 h 1598"/>
                <a:gd name="T10" fmla="*/ 0 w 1143"/>
                <a:gd name="T11" fmla="*/ 42 h 1598"/>
              </a:gdLst>
              <a:ahLst/>
              <a:cxnLst>
                <a:cxn ang="0">
                  <a:pos x="T0" y="T1"/>
                </a:cxn>
                <a:cxn ang="0">
                  <a:pos x="T2" y="T3"/>
                </a:cxn>
                <a:cxn ang="0">
                  <a:pos x="T4" y="T5"/>
                </a:cxn>
                <a:cxn ang="0">
                  <a:pos x="T6" y="T7"/>
                </a:cxn>
                <a:cxn ang="0">
                  <a:pos x="T8" y="T9"/>
                </a:cxn>
                <a:cxn ang="0">
                  <a:pos x="T10" y="T11"/>
                </a:cxn>
              </a:cxnLst>
              <a:rect l="0" t="0" r="r" b="b"/>
              <a:pathLst>
                <a:path w="1143" h="1598">
                  <a:moveTo>
                    <a:pt x="0" y="42"/>
                  </a:moveTo>
                  <a:lnTo>
                    <a:pt x="0" y="42"/>
                  </a:lnTo>
                  <a:cubicBezTo>
                    <a:pt x="1088" y="1597"/>
                    <a:pt x="1088" y="1597"/>
                    <a:pt x="1088" y="1597"/>
                  </a:cubicBezTo>
                  <a:cubicBezTo>
                    <a:pt x="1105" y="1581"/>
                    <a:pt x="1121" y="1570"/>
                    <a:pt x="1142" y="1560"/>
                  </a:cubicBezTo>
                  <a:cubicBezTo>
                    <a:pt x="54" y="0"/>
                    <a:pt x="54" y="0"/>
                    <a:pt x="54" y="0"/>
                  </a:cubicBezTo>
                  <a:cubicBezTo>
                    <a:pt x="38" y="15"/>
                    <a:pt x="21" y="26"/>
                    <a:pt x="0" y="4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52"/>
            <p:cNvSpPr>
              <a:spLocks noChangeArrowheads="1"/>
            </p:cNvSpPr>
            <p:nvPr/>
          </p:nvSpPr>
          <p:spPr bwMode="auto">
            <a:xfrm>
              <a:off x="2976563" y="3546475"/>
              <a:ext cx="282575" cy="666750"/>
            </a:xfrm>
            <a:custGeom>
              <a:avLst/>
              <a:gdLst>
                <a:gd name="T0" fmla="*/ 493 w 784"/>
                <a:gd name="T1" fmla="*/ 831 h 1851"/>
                <a:gd name="T2" fmla="*/ 493 w 784"/>
                <a:gd name="T3" fmla="*/ 831 h 1851"/>
                <a:gd name="T4" fmla="*/ 252 w 784"/>
                <a:gd name="T5" fmla="*/ 0 h 1851"/>
                <a:gd name="T6" fmla="*/ 187 w 784"/>
                <a:gd name="T7" fmla="*/ 16 h 1851"/>
                <a:gd name="T8" fmla="*/ 579 w 784"/>
                <a:gd name="T9" fmla="*/ 1362 h 1851"/>
                <a:gd name="T10" fmla="*/ 386 w 784"/>
                <a:gd name="T11" fmla="*/ 852 h 1851"/>
                <a:gd name="T12" fmla="*/ 80 w 784"/>
                <a:gd name="T13" fmla="*/ 26 h 1851"/>
                <a:gd name="T14" fmla="*/ 0 w 784"/>
                <a:gd name="T15" fmla="*/ 11 h 1851"/>
                <a:gd name="T16" fmla="*/ 686 w 784"/>
                <a:gd name="T17" fmla="*/ 1850 h 1851"/>
                <a:gd name="T18" fmla="*/ 783 w 784"/>
                <a:gd name="T19" fmla="*/ 1817 h 1851"/>
                <a:gd name="T20" fmla="*/ 493 w 784"/>
                <a:gd name="T21" fmla="*/ 831 h 1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4" h="1851">
                  <a:moveTo>
                    <a:pt x="493" y="831"/>
                  </a:moveTo>
                  <a:lnTo>
                    <a:pt x="493" y="831"/>
                  </a:lnTo>
                  <a:cubicBezTo>
                    <a:pt x="252" y="0"/>
                    <a:pt x="252" y="0"/>
                    <a:pt x="252" y="0"/>
                  </a:cubicBezTo>
                  <a:cubicBezTo>
                    <a:pt x="236" y="5"/>
                    <a:pt x="214" y="11"/>
                    <a:pt x="187" y="16"/>
                  </a:cubicBezTo>
                  <a:cubicBezTo>
                    <a:pt x="579" y="1362"/>
                    <a:pt x="579" y="1362"/>
                    <a:pt x="579" y="1362"/>
                  </a:cubicBezTo>
                  <a:cubicBezTo>
                    <a:pt x="386" y="852"/>
                    <a:pt x="386" y="852"/>
                    <a:pt x="386" y="852"/>
                  </a:cubicBezTo>
                  <a:cubicBezTo>
                    <a:pt x="80" y="26"/>
                    <a:pt x="80" y="26"/>
                    <a:pt x="80" y="26"/>
                  </a:cubicBezTo>
                  <a:cubicBezTo>
                    <a:pt x="53" y="21"/>
                    <a:pt x="27" y="21"/>
                    <a:pt x="0" y="11"/>
                  </a:cubicBezTo>
                  <a:cubicBezTo>
                    <a:pt x="686" y="1850"/>
                    <a:pt x="686" y="1850"/>
                    <a:pt x="686" y="1850"/>
                  </a:cubicBezTo>
                  <a:cubicBezTo>
                    <a:pt x="718" y="1833"/>
                    <a:pt x="750" y="1822"/>
                    <a:pt x="783" y="1817"/>
                  </a:cubicBezTo>
                  <a:lnTo>
                    <a:pt x="493" y="8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53"/>
            <p:cNvSpPr>
              <a:spLocks noChangeArrowheads="1"/>
            </p:cNvSpPr>
            <p:nvPr/>
          </p:nvSpPr>
          <p:spPr bwMode="auto">
            <a:xfrm>
              <a:off x="3076575" y="1635125"/>
              <a:ext cx="573088" cy="679450"/>
            </a:xfrm>
            <a:custGeom>
              <a:avLst/>
              <a:gdLst>
                <a:gd name="T0" fmla="*/ 54 w 1594"/>
                <a:gd name="T1" fmla="*/ 1887 h 1888"/>
                <a:gd name="T2" fmla="*/ 54 w 1594"/>
                <a:gd name="T3" fmla="*/ 1887 h 1888"/>
                <a:gd name="T4" fmla="*/ 1593 w 1594"/>
                <a:gd name="T5" fmla="*/ 42 h 1888"/>
                <a:gd name="T6" fmla="*/ 1545 w 1594"/>
                <a:gd name="T7" fmla="*/ 0 h 1888"/>
                <a:gd name="T8" fmla="*/ 0 w 1594"/>
                <a:gd name="T9" fmla="*/ 1844 h 1888"/>
                <a:gd name="T10" fmla="*/ 54 w 1594"/>
                <a:gd name="T11" fmla="*/ 1887 h 1888"/>
              </a:gdLst>
              <a:ahLst/>
              <a:cxnLst>
                <a:cxn ang="0">
                  <a:pos x="T0" y="T1"/>
                </a:cxn>
                <a:cxn ang="0">
                  <a:pos x="T2" y="T3"/>
                </a:cxn>
                <a:cxn ang="0">
                  <a:pos x="T4" y="T5"/>
                </a:cxn>
                <a:cxn ang="0">
                  <a:pos x="T6" y="T7"/>
                </a:cxn>
                <a:cxn ang="0">
                  <a:pos x="T8" y="T9"/>
                </a:cxn>
                <a:cxn ang="0">
                  <a:pos x="T10" y="T11"/>
                </a:cxn>
              </a:cxnLst>
              <a:rect l="0" t="0" r="r" b="b"/>
              <a:pathLst>
                <a:path w="1594" h="1888">
                  <a:moveTo>
                    <a:pt x="54" y="1887"/>
                  </a:moveTo>
                  <a:lnTo>
                    <a:pt x="54" y="1887"/>
                  </a:lnTo>
                  <a:cubicBezTo>
                    <a:pt x="1593" y="42"/>
                    <a:pt x="1593" y="42"/>
                    <a:pt x="1593" y="42"/>
                  </a:cubicBezTo>
                  <a:cubicBezTo>
                    <a:pt x="1577" y="32"/>
                    <a:pt x="1561" y="15"/>
                    <a:pt x="1545" y="0"/>
                  </a:cubicBezTo>
                  <a:cubicBezTo>
                    <a:pt x="0" y="1844"/>
                    <a:pt x="0" y="1844"/>
                    <a:pt x="0" y="1844"/>
                  </a:cubicBezTo>
                  <a:cubicBezTo>
                    <a:pt x="17" y="1854"/>
                    <a:pt x="38" y="1870"/>
                    <a:pt x="54" y="18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54"/>
            <p:cNvSpPr>
              <a:spLocks noChangeArrowheads="1"/>
            </p:cNvSpPr>
            <p:nvPr/>
          </p:nvSpPr>
          <p:spPr bwMode="auto">
            <a:xfrm>
              <a:off x="5251450" y="4543425"/>
              <a:ext cx="703263" cy="379413"/>
            </a:xfrm>
            <a:custGeom>
              <a:avLst/>
              <a:gdLst>
                <a:gd name="T0" fmla="*/ 1903 w 1952"/>
                <a:gd name="T1" fmla="*/ 0 h 1052"/>
                <a:gd name="T2" fmla="*/ 1903 w 1952"/>
                <a:gd name="T3" fmla="*/ 0 h 1052"/>
                <a:gd name="T4" fmla="*/ 0 w 1952"/>
                <a:gd name="T5" fmla="*/ 617 h 1052"/>
                <a:gd name="T6" fmla="*/ 21 w 1952"/>
                <a:gd name="T7" fmla="*/ 681 h 1052"/>
                <a:gd name="T8" fmla="*/ 220 w 1952"/>
                <a:gd name="T9" fmla="*/ 617 h 1052"/>
                <a:gd name="T10" fmla="*/ 1908 w 1952"/>
                <a:gd name="T11" fmla="*/ 70 h 1052"/>
                <a:gd name="T12" fmla="*/ 129 w 1952"/>
                <a:gd name="T13" fmla="*/ 992 h 1052"/>
                <a:gd name="T14" fmla="*/ 161 w 1952"/>
                <a:gd name="T15" fmla="*/ 1051 h 1052"/>
                <a:gd name="T16" fmla="*/ 1951 w 1952"/>
                <a:gd name="T17" fmla="*/ 124 h 1052"/>
                <a:gd name="T18" fmla="*/ 1903 w 1952"/>
                <a:gd name="T19"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2" h="1052">
                  <a:moveTo>
                    <a:pt x="1903" y="0"/>
                  </a:moveTo>
                  <a:lnTo>
                    <a:pt x="1903" y="0"/>
                  </a:lnTo>
                  <a:cubicBezTo>
                    <a:pt x="0" y="617"/>
                    <a:pt x="0" y="617"/>
                    <a:pt x="0" y="617"/>
                  </a:cubicBezTo>
                  <a:cubicBezTo>
                    <a:pt x="11" y="638"/>
                    <a:pt x="16" y="660"/>
                    <a:pt x="21" y="681"/>
                  </a:cubicBezTo>
                  <a:cubicBezTo>
                    <a:pt x="220" y="617"/>
                    <a:pt x="220" y="617"/>
                    <a:pt x="220" y="617"/>
                  </a:cubicBezTo>
                  <a:cubicBezTo>
                    <a:pt x="1908" y="70"/>
                    <a:pt x="1908" y="70"/>
                    <a:pt x="1908" y="70"/>
                  </a:cubicBezTo>
                  <a:cubicBezTo>
                    <a:pt x="129" y="992"/>
                    <a:pt x="129" y="992"/>
                    <a:pt x="129" y="992"/>
                  </a:cubicBezTo>
                  <a:cubicBezTo>
                    <a:pt x="139" y="1014"/>
                    <a:pt x="150" y="1030"/>
                    <a:pt x="161" y="1051"/>
                  </a:cubicBezTo>
                  <a:cubicBezTo>
                    <a:pt x="1951" y="124"/>
                    <a:pt x="1951" y="124"/>
                    <a:pt x="1951" y="124"/>
                  </a:cubicBezTo>
                  <a:cubicBezTo>
                    <a:pt x="1930" y="86"/>
                    <a:pt x="1914" y="44"/>
                    <a:pt x="190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55"/>
            <p:cNvSpPr>
              <a:spLocks noChangeArrowheads="1"/>
            </p:cNvSpPr>
            <p:nvPr/>
          </p:nvSpPr>
          <p:spPr bwMode="auto">
            <a:xfrm>
              <a:off x="6129338" y="3667125"/>
              <a:ext cx="395287" cy="725488"/>
            </a:xfrm>
            <a:custGeom>
              <a:avLst/>
              <a:gdLst>
                <a:gd name="T0" fmla="*/ 1083 w 1100"/>
                <a:gd name="T1" fmla="*/ 33 h 2017"/>
                <a:gd name="T2" fmla="*/ 1083 w 1100"/>
                <a:gd name="T3" fmla="*/ 33 h 2017"/>
                <a:gd name="T4" fmla="*/ 1040 w 1100"/>
                <a:gd name="T5" fmla="*/ 0 h 2017"/>
                <a:gd name="T6" fmla="*/ 0 w 1100"/>
                <a:gd name="T7" fmla="*/ 1984 h 2017"/>
                <a:gd name="T8" fmla="*/ 43 w 1100"/>
                <a:gd name="T9" fmla="*/ 2005 h 2017"/>
                <a:gd name="T10" fmla="*/ 59 w 1100"/>
                <a:gd name="T11" fmla="*/ 2016 h 2017"/>
                <a:gd name="T12" fmla="*/ 1099 w 1100"/>
                <a:gd name="T13" fmla="*/ 38 h 2017"/>
                <a:gd name="T14" fmla="*/ 1083 w 1100"/>
                <a:gd name="T15" fmla="*/ 33 h 20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0" h="2017">
                  <a:moveTo>
                    <a:pt x="1083" y="33"/>
                  </a:moveTo>
                  <a:lnTo>
                    <a:pt x="1083" y="33"/>
                  </a:lnTo>
                  <a:cubicBezTo>
                    <a:pt x="1067" y="22"/>
                    <a:pt x="1051" y="11"/>
                    <a:pt x="1040" y="0"/>
                  </a:cubicBezTo>
                  <a:cubicBezTo>
                    <a:pt x="0" y="1984"/>
                    <a:pt x="0" y="1984"/>
                    <a:pt x="0" y="1984"/>
                  </a:cubicBezTo>
                  <a:cubicBezTo>
                    <a:pt x="16" y="1990"/>
                    <a:pt x="32" y="1995"/>
                    <a:pt x="43" y="2005"/>
                  </a:cubicBezTo>
                  <a:cubicBezTo>
                    <a:pt x="48" y="2011"/>
                    <a:pt x="54" y="2011"/>
                    <a:pt x="59" y="2016"/>
                  </a:cubicBezTo>
                  <a:cubicBezTo>
                    <a:pt x="1099" y="38"/>
                    <a:pt x="1099" y="38"/>
                    <a:pt x="1099" y="38"/>
                  </a:cubicBezTo>
                  <a:cubicBezTo>
                    <a:pt x="1094" y="38"/>
                    <a:pt x="1088" y="33"/>
                    <a:pt x="1083" y="3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56"/>
            <p:cNvSpPr>
              <a:spLocks noChangeArrowheads="1"/>
            </p:cNvSpPr>
            <p:nvPr/>
          </p:nvSpPr>
          <p:spPr bwMode="auto">
            <a:xfrm>
              <a:off x="3876675" y="1322388"/>
              <a:ext cx="436563" cy="180975"/>
            </a:xfrm>
            <a:custGeom>
              <a:avLst/>
              <a:gdLst>
                <a:gd name="T0" fmla="*/ 27 w 1213"/>
                <a:gd name="T1" fmla="*/ 461 h 504"/>
                <a:gd name="T2" fmla="*/ 27 w 1213"/>
                <a:gd name="T3" fmla="*/ 461 h 504"/>
                <a:gd name="T4" fmla="*/ 38 w 1213"/>
                <a:gd name="T5" fmla="*/ 503 h 504"/>
                <a:gd name="T6" fmla="*/ 746 w 1213"/>
                <a:gd name="T7" fmla="*/ 338 h 504"/>
                <a:gd name="T8" fmla="*/ 1212 w 1213"/>
                <a:gd name="T9" fmla="*/ 231 h 504"/>
                <a:gd name="T10" fmla="*/ 1207 w 1213"/>
                <a:gd name="T11" fmla="*/ 225 h 504"/>
                <a:gd name="T12" fmla="*/ 1137 w 1213"/>
                <a:gd name="T13" fmla="*/ 177 h 504"/>
                <a:gd name="T14" fmla="*/ 113 w 1213"/>
                <a:gd name="T15" fmla="*/ 418 h 504"/>
                <a:gd name="T16" fmla="*/ 1051 w 1213"/>
                <a:gd name="T17" fmla="*/ 59 h 504"/>
                <a:gd name="T18" fmla="*/ 1030 w 1213"/>
                <a:gd name="T19" fmla="*/ 0 h 504"/>
                <a:gd name="T20" fmla="*/ 0 w 1213"/>
                <a:gd name="T21" fmla="*/ 386 h 504"/>
                <a:gd name="T22" fmla="*/ 27 w 1213"/>
                <a:gd name="T23" fmla="*/ 46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3" h="504">
                  <a:moveTo>
                    <a:pt x="27" y="461"/>
                  </a:moveTo>
                  <a:lnTo>
                    <a:pt x="27" y="461"/>
                  </a:lnTo>
                  <a:cubicBezTo>
                    <a:pt x="33" y="472"/>
                    <a:pt x="38" y="488"/>
                    <a:pt x="38" y="503"/>
                  </a:cubicBezTo>
                  <a:cubicBezTo>
                    <a:pt x="746" y="338"/>
                    <a:pt x="746" y="338"/>
                    <a:pt x="746" y="338"/>
                  </a:cubicBezTo>
                  <a:cubicBezTo>
                    <a:pt x="1212" y="231"/>
                    <a:pt x="1212" y="231"/>
                    <a:pt x="1212" y="231"/>
                  </a:cubicBezTo>
                  <a:cubicBezTo>
                    <a:pt x="1212" y="225"/>
                    <a:pt x="1207" y="225"/>
                    <a:pt x="1207" y="225"/>
                  </a:cubicBezTo>
                  <a:cubicBezTo>
                    <a:pt x="1180" y="209"/>
                    <a:pt x="1158" y="193"/>
                    <a:pt x="1137" y="177"/>
                  </a:cubicBezTo>
                  <a:cubicBezTo>
                    <a:pt x="113" y="418"/>
                    <a:pt x="113" y="418"/>
                    <a:pt x="113" y="418"/>
                  </a:cubicBezTo>
                  <a:cubicBezTo>
                    <a:pt x="1051" y="59"/>
                    <a:pt x="1051" y="59"/>
                    <a:pt x="1051" y="59"/>
                  </a:cubicBezTo>
                  <a:cubicBezTo>
                    <a:pt x="1041" y="43"/>
                    <a:pt x="1035" y="21"/>
                    <a:pt x="1030" y="0"/>
                  </a:cubicBezTo>
                  <a:cubicBezTo>
                    <a:pt x="0" y="386"/>
                    <a:pt x="0" y="386"/>
                    <a:pt x="0" y="386"/>
                  </a:cubicBezTo>
                  <a:cubicBezTo>
                    <a:pt x="11" y="407"/>
                    <a:pt x="22" y="434"/>
                    <a:pt x="27" y="46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57"/>
            <p:cNvSpPr>
              <a:spLocks noChangeArrowheads="1"/>
            </p:cNvSpPr>
            <p:nvPr/>
          </p:nvSpPr>
          <p:spPr bwMode="auto">
            <a:xfrm>
              <a:off x="2936875" y="2574925"/>
              <a:ext cx="85725" cy="684213"/>
            </a:xfrm>
            <a:custGeom>
              <a:avLst/>
              <a:gdLst>
                <a:gd name="T0" fmla="*/ 53 w 236"/>
                <a:gd name="T1" fmla="*/ 1893 h 1899"/>
                <a:gd name="T2" fmla="*/ 53 w 236"/>
                <a:gd name="T3" fmla="*/ 1893 h 1899"/>
                <a:gd name="T4" fmla="*/ 64 w 236"/>
                <a:gd name="T5" fmla="*/ 1893 h 1899"/>
                <a:gd name="T6" fmla="*/ 128 w 236"/>
                <a:gd name="T7" fmla="*/ 515 h 1899"/>
                <a:gd name="T8" fmla="*/ 144 w 236"/>
                <a:gd name="T9" fmla="*/ 1067 h 1899"/>
                <a:gd name="T10" fmla="*/ 166 w 236"/>
                <a:gd name="T11" fmla="*/ 1876 h 1899"/>
                <a:gd name="T12" fmla="*/ 214 w 236"/>
                <a:gd name="T13" fmla="*/ 1871 h 1899"/>
                <a:gd name="T14" fmla="*/ 235 w 236"/>
                <a:gd name="T15" fmla="*/ 1871 h 1899"/>
                <a:gd name="T16" fmla="*/ 187 w 236"/>
                <a:gd name="T17" fmla="*/ 172 h 1899"/>
                <a:gd name="T18" fmla="*/ 182 w 236"/>
                <a:gd name="T19" fmla="*/ 0 h 1899"/>
                <a:gd name="T20" fmla="*/ 139 w 236"/>
                <a:gd name="T21" fmla="*/ 6 h 1899"/>
                <a:gd name="T22" fmla="*/ 85 w 236"/>
                <a:gd name="T23" fmla="*/ 0 h 1899"/>
                <a:gd name="T24" fmla="*/ 0 w 236"/>
                <a:gd name="T25" fmla="*/ 1898 h 1899"/>
                <a:gd name="T26" fmla="*/ 53 w 236"/>
                <a:gd name="T27" fmla="*/ 189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1899">
                  <a:moveTo>
                    <a:pt x="53" y="1893"/>
                  </a:moveTo>
                  <a:lnTo>
                    <a:pt x="53" y="1893"/>
                  </a:lnTo>
                  <a:cubicBezTo>
                    <a:pt x="59" y="1893"/>
                    <a:pt x="64" y="1893"/>
                    <a:pt x="64" y="1893"/>
                  </a:cubicBezTo>
                  <a:cubicBezTo>
                    <a:pt x="128" y="515"/>
                    <a:pt x="128" y="515"/>
                    <a:pt x="128" y="515"/>
                  </a:cubicBezTo>
                  <a:cubicBezTo>
                    <a:pt x="144" y="1067"/>
                    <a:pt x="144" y="1067"/>
                    <a:pt x="144" y="1067"/>
                  </a:cubicBezTo>
                  <a:cubicBezTo>
                    <a:pt x="166" y="1876"/>
                    <a:pt x="166" y="1876"/>
                    <a:pt x="166" y="1876"/>
                  </a:cubicBezTo>
                  <a:cubicBezTo>
                    <a:pt x="182" y="1871"/>
                    <a:pt x="198" y="1871"/>
                    <a:pt x="214" y="1871"/>
                  </a:cubicBezTo>
                  <a:cubicBezTo>
                    <a:pt x="219" y="1871"/>
                    <a:pt x="225" y="1871"/>
                    <a:pt x="235" y="1871"/>
                  </a:cubicBezTo>
                  <a:cubicBezTo>
                    <a:pt x="187" y="172"/>
                    <a:pt x="187" y="172"/>
                    <a:pt x="187" y="172"/>
                  </a:cubicBezTo>
                  <a:cubicBezTo>
                    <a:pt x="182" y="0"/>
                    <a:pt x="182" y="0"/>
                    <a:pt x="182" y="0"/>
                  </a:cubicBezTo>
                  <a:cubicBezTo>
                    <a:pt x="171" y="6"/>
                    <a:pt x="155" y="6"/>
                    <a:pt x="139" y="6"/>
                  </a:cubicBezTo>
                  <a:cubicBezTo>
                    <a:pt x="123" y="6"/>
                    <a:pt x="102" y="6"/>
                    <a:pt x="85" y="0"/>
                  </a:cubicBezTo>
                  <a:cubicBezTo>
                    <a:pt x="0" y="1898"/>
                    <a:pt x="0" y="1898"/>
                    <a:pt x="0" y="1898"/>
                  </a:cubicBezTo>
                  <a:cubicBezTo>
                    <a:pt x="16" y="1893"/>
                    <a:pt x="37" y="1893"/>
                    <a:pt x="53" y="18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58"/>
            <p:cNvSpPr>
              <a:spLocks noChangeArrowheads="1"/>
            </p:cNvSpPr>
            <p:nvPr/>
          </p:nvSpPr>
          <p:spPr bwMode="auto">
            <a:xfrm>
              <a:off x="6089650" y="1851025"/>
              <a:ext cx="403225" cy="671513"/>
            </a:xfrm>
            <a:custGeom>
              <a:avLst/>
              <a:gdLst>
                <a:gd name="T0" fmla="*/ 1061 w 1121"/>
                <a:gd name="T1" fmla="*/ 1866 h 1867"/>
                <a:gd name="T2" fmla="*/ 1061 w 1121"/>
                <a:gd name="T3" fmla="*/ 1866 h 1867"/>
                <a:gd name="T4" fmla="*/ 1120 w 1121"/>
                <a:gd name="T5" fmla="*/ 1833 h 1867"/>
                <a:gd name="T6" fmla="*/ 53 w 1121"/>
                <a:gd name="T7" fmla="*/ 0 h 1867"/>
                <a:gd name="T8" fmla="*/ 0 w 1121"/>
                <a:gd name="T9" fmla="*/ 38 h 1867"/>
                <a:gd name="T10" fmla="*/ 1061 w 1121"/>
                <a:gd name="T11" fmla="*/ 1866 h 1867"/>
              </a:gdLst>
              <a:ahLst/>
              <a:cxnLst>
                <a:cxn ang="0">
                  <a:pos x="T0" y="T1"/>
                </a:cxn>
                <a:cxn ang="0">
                  <a:pos x="T2" y="T3"/>
                </a:cxn>
                <a:cxn ang="0">
                  <a:pos x="T4" y="T5"/>
                </a:cxn>
                <a:cxn ang="0">
                  <a:pos x="T6" y="T7"/>
                </a:cxn>
                <a:cxn ang="0">
                  <a:pos x="T8" y="T9"/>
                </a:cxn>
                <a:cxn ang="0">
                  <a:pos x="T10" y="T11"/>
                </a:cxn>
              </a:cxnLst>
              <a:rect l="0" t="0" r="r" b="b"/>
              <a:pathLst>
                <a:path w="1121" h="1867">
                  <a:moveTo>
                    <a:pt x="1061" y="1866"/>
                  </a:moveTo>
                  <a:lnTo>
                    <a:pt x="1061" y="1866"/>
                  </a:lnTo>
                  <a:cubicBezTo>
                    <a:pt x="1083" y="1855"/>
                    <a:pt x="1104" y="1844"/>
                    <a:pt x="1120" y="1833"/>
                  </a:cubicBezTo>
                  <a:cubicBezTo>
                    <a:pt x="53" y="0"/>
                    <a:pt x="53" y="0"/>
                    <a:pt x="53" y="0"/>
                  </a:cubicBezTo>
                  <a:cubicBezTo>
                    <a:pt x="37" y="16"/>
                    <a:pt x="16" y="27"/>
                    <a:pt x="0" y="38"/>
                  </a:cubicBezTo>
                  <a:lnTo>
                    <a:pt x="1061" y="18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59"/>
            <p:cNvSpPr>
              <a:spLocks noChangeArrowheads="1"/>
            </p:cNvSpPr>
            <p:nvPr/>
          </p:nvSpPr>
          <p:spPr bwMode="auto">
            <a:xfrm>
              <a:off x="3992563" y="4437063"/>
              <a:ext cx="976312" cy="349250"/>
            </a:xfrm>
            <a:custGeom>
              <a:avLst/>
              <a:gdLst>
                <a:gd name="T0" fmla="*/ 1351 w 2714"/>
                <a:gd name="T1" fmla="*/ 445 h 971"/>
                <a:gd name="T2" fmla="*/ 1351 w 2714"/>
                <a:gd name="T3" fmla="*/ 445 h 971"/>
                <a:gd name="T4" fmla="*/ 22 w 2714"/>
                <a:gd name="T5" fmla="*/ 0 h 971"/>
                <a:gd name="T6" fmla="*/ 0 w 2714"/>
                <a:gd name="T7" fmla="*/ 64 h 971"/>
                <a:gd name="T8" fmla="*/ 2691 w 2714"/>
                <a:gd name="T9" fmla="*/ 970 h 971"/>
                <a:gd name="T10" fmla="*/ 2713 w 2714"/>
                <a:gd name="T11" fmla="*/ 906 h 971"/>
                <a:gd name="T12" fmla="*/ 1351 w 2714"/>
                <a:gd name="T13" fmla="*/ 445 h 971"/>
              </a:gdLst>
              <a:ahLst/>
              <a:cxnLst>
                <a:cxn ang="0">
                  <a:pos x="T0" y="T1"/>
                </a:cxn>
                <a:cxn ang="0">
                  <a:pos x="T2" y="T3"/>
                </a:cxn>
                <a:cxn ang="0">
                  <a:pos x="T4" y="T5"/>
                </a:cxn>
                <a:cxn ang="0">
                  <a:pos x="T6" y="T7"/>
                </a:cxn>
                <a:cxn ang="0">
                  <a:pos x="T8" y="T9"/>
                </a:cxn>
                <a:cxn ang="0">
                  <a:pos x="T10" y="T11"/>
                </a:cxn>
                <a:cxn ang="0">
                  <a:pos x="T12" y="T13"/>
                </a:cxn>
              </a:cxnLst>
              <a:rect l="0" t="0" r="r" b="b"/>
              <a:pathLst>
                <a:path w="2714" h="971">
                  <a:moveTo>
                    <a:pt x="1351" y="445"/>
                  </a:moveTo>
                  <a:lnTo>
                    <a:pt x="1351" y="445"/>
                  </a:lnTo>
                  <a:cubicBezTo>
                    <a:pt x="22" y="0"/>
                    <a:pt x="22" y="0"/>
                    <a:pt x="22" y="0"/>
                  </a:cubicBezTo>
                  <a:cubicBezTo>
                    <a:pt x="16" y="21"/>
                    <a:pt x="11" y="42"/>
                    <a:pt x="0" y="64"/>
                  </a:cubicBezTo>
                  <a:cubicBezTo>
                    <a:pt x="2691" y="970"/>
                    <a:pt x="2691" y="970"/>
                    <a:pt x="2691" y="970"/>
                  </a:cubicBezTo>
                  <a:cubicBezTo>
                    <a:pt x="2697" y="949"/>
                    <a:pt x="2708" y="927"/>
                    <a:pt x="2713" y="906"/>
                  </a:cubicBezTo>
                  <a:lnTo>
                    <a:pt x="1351" y="44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60"/>
            <p:cNvSpPr>
              <a:spLocks noChangeArrowheads="1"/>
            </p:cNvSpPr>
            <p:nvPr/>
          </p:nvSpPr>
          <p:spPr bwMode="auto">
            <a:xfrm>
              <a:off x="3132138" y="2352675"/>
              <a:ext cx="88900" cy="44450"/>
            </a:xfrm>
            <a:custGeom>
              <a:avLst/>
              <a:gdLst>
                <a:gd name="T0" fmla="*/ 236 w 248"/>
                <a:gd name="T1" fmla="*/ 32 h 124"/>
                <a:gd name="T2" fmla="*/ 236 w 248"/>
                <a:gd name="T3" fmla="*/ 32 h 124"/>
                <a:gd name="T4" fmla="*/ 231 w 248"/>
                <a:gd name="T5" fmla="*/ 0 h 124"/>
                <a:gd name="T6" fmla="*/ 0 w 248"/>
                <a:gd name="T7" fmla="*/ 59 h 124"/>
                <a:gd name="T8" fmla="*/ 16 w 248"/>
                <a:gd name="T9" fmla="*/ 123 h 124"/>
                <a:gd name="T10" fmla="*/ 247 w 248"/>
                <a:gd name="T11" fmla="*/ 64 h 124"/>
                <a:gd name="T12" fmla="*/ 236 w 248"/>
                <a:gd name="T13" fmla="*/ 32 h 124"/>
              </a:gdLst>
              <a:ahLst/>
              <a:cxnLst>
                <a:cxn ang="0">
                  <a:pos x="T0" y="T1"/>
                </a:cxn>
                <a:cxn ang="0">
                  <a:pos x="T2" y="T3"/>
                </a:cxn>
                <a:cxn ang="0">
                  <a:pos x="T4" y="T5"/>
                </a:cxn>
                <a:cxn ang="0">
                  <a:pos x="T6" y="T7"/>
                </a:cxn>
                <a:cxn ang="0">
                  <a:pos x="T8" y="T9"/>
                </a:cxn>
                <a:cxn ang="0">
                  <a:pos x="T10" y="T11"/>
                </a:cxn>
                <a:cxn ang="0">
                  <a:pos x="T12" y="T13"/>
                </a:cxn>
              </a:cxnLst>
              <a:rect l="0" t="0" r="r" b="b"/>
              <a:pathLst>
                <a:path w="248" h="124">
                  <a:moveTo>
                    <a:pt x="236" y="32"/>
                  </a:moveTo>
                  <a:lnTo>
                    <a:pt x="236" y="32"/>
                  </a:lnTo>
                  <a:cubicBezTo>
                    <a:pt x="236" y="21"/>
                    <a:pt x="231" y="10"/>
                    <a:pt x="231" y="0"/>
                  </a:cubicBezTo>
                  <a:cubicBezTo>
                    <a:pt x="0" y="59"/>
                    <a:pt x="0" y="59"/>
                    <a:pt x="0" y="59"/>
                  </a:cubicBezTo>
                  <a:cubicBezTo>
                    <a:pt x="5" y="80"/>
                    <a:pt x="11" y="102"/>
                    <a:pt x="16" y="123"/>
                  </a:cubicBezTo>
                  <a:cubicBezTo>
                    <a:pt x="247" y="64"/>
                    <a:pt x="247" y="64"/>
                    <a:pt x="247" y="64"/>
                  </a:cubicBezTo>
                  <a:cubicBezTo>
                    <a:pt x="241" y="53"/>
                    <a:pt x="241" y="43"/>
                    <a:pt x="236" y="3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61"/>
            <p:cNvSpPr>
              <a:spLocks noChangeArrowheads="1"/>
            </p:cNvSpPr>
            <p:nvPr/>
          </p:nvSpPr>
          <p:spPr bwMode="auto">
            <a:xfrm>
              <a:off x="6550025" y="2800350"/>
              <a:ext cx="36513" cy="615950"/>
            </a:xfrm>
            <a:custGeom>
              <a:avLst/>
              <a:gdLst>
                <a:gd name="T0" fmla="*/ 0 w 103"/>
                <a:gd name="T1" fmla="*/ 0 h 1712"/>
                <a:gd name="T2" fmla="*/ 0 w 103"/>
                <a:gd name="T3" fmla="*/ 0 h 1712"/>
                <a:gd name="T4" fmla="*/ 32 w 103"/>
                <a:gd name="T5" fmla="*/ 1711 h 1712"/>
                <a:gd name="T6" fmla="*/ 102 w 103"/>
                <a:gd name="T7" fmla="*/ 1705 h 1712"/>
                <a:gd name="T8" fmla="*/ 70 w 103"/>
                <a:gd name="T9" fmla="*/ 0 h 1712"/>
                <a:gd name="T10" fmla="*/ 27 w 103"/>
                <a:gd name="T11" fmla="*/ 6 h 1712"/>
                <a:gd name="T12" fmla="*/ 0 w 103"/>
                <a:gd name="T13" fmla="*/ 0 h 1712"/>
              </a:gdLst>
              <a:ahLst/>
              <a:cxnLst>
                <a:cxn ang="0">
                  <a:pos x="T0" y="T1"/>
                </a:cxn>
                <a:cxn ang="0">
                  <a:pos x="T2" y="T3"/>
                </a:cxn>
                <a:cxn ang="0">
                  <a:pos x="T4" y="T5"/>
                </a:cxn>
                <a:cxn ang="0">
                  <a:pos x="T6" y="T7"/>
                </a:cxn>
                <a:cxn ang="0">
                  <a:pos x="T8" y="T9"/>
                </a:cxn>
                <a:cxn ang="0">
                  <a:pos x="T10" y="T11"/>
                </a:cxn>
                <a:cxn ang="0">
                  <a:pos x="T12" y="T13"/>
                </a:cxn>
              </a:cxnLst>
              <a:rect l="0" t="0" r="r" b="b"/>
              <a:pathLst>
                <a:path w="103" h="1712">
                  <a:moveTo>
                    <a:pt x="0" y="0"/>
                  </a:moveTo>
                  <a:lnTo>
                    <a:pt x="0" y="0"/>
                  </a:lnTo>
                  <a:cubicBezTo>
                    <a:pt x="32" y="1711"/>
                    <a:pt x="32" y="1711"/>
                    <a:pt x="32" y="1711"/>
                  </a:cubicBezTo>
                  <a:cubicBezTo>
                    <a:pt x="59" y="1711"/>
                    <a:pt x="81" y="1705"/>
                    <a:pt x="102" y="1705"/>
                  </a:cubicBezTo>
                  <a:cubicBezTo>
                    <a:pt x="70" y="0"/>
                    <a:pt x="70" y="0"/>
                    <a:pt x="70" y="0"/>
                  </a:cubicBezTo>
                  <a:cubicBezTo>
                    <a:pt x="54" y="6"/>
                    <a:pt x="37" y="6"/>
                    <a:pt x="27" y="6"/>
                  </a:cubicBezTo>
                  <a:cubicBezTo>
                    <a:pt x="16" y="6"/>
                    <a:pt x="5" y="6"/>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62"/>
            <p:cNvSpPr>
              <a:spLocks noChangeArrowheads="1"/>
            </p:cNvSpPr>
            <p:nvPr/>
          </p:nvSpPr>
          <p:spPr bwMode="auto">
            <a:xfrm>
              <a:off x="3911600" y="4530725"/>
              <a:ext cx="157163" cy="274638"/>
            </a:xfrm>
            <a:custGeom>
              <a:avLst/>
              <a:gdLst>
                <a:gd name="T0" fmla="*/ 0 w 435"/>
                <a:gd name="T1" fmla="*/ 32 h 762"/>
                <a:gd name="T2" fmla="*/ 0 w 435"/>
                <a:gd name="T3" fmla="*/ 32 h 762"/>
                <a:gd name="T4" fmla="*/ 375 w 435"/>
                <a:gd name="T5" fmla="*/ 761 h 762"/>
                <a:gd name="T6" fmla="*/ 434 w 435"/>
                <a:gd name="T7" fmla="*/ 729 h 762"/>
                <a:gd name="T8" fmla="*/ 59 w 435"/>
                <a:gd name="T9" fmla="*/ 0 h 762"/>
                <a:gd name="T10" fmla="*/ 0 w 435"/>
                <a:gd name="T11" fmla="*/ 32 h 762"/>
              </a:gdLst>
              <a:ahLst/>
              <a:cxnLst>
                <a:cxn ang="0">
                  <a:pos x="T0" y="T1"/>
                </a:cxn>
                <a:cxn ang="0">
                  <a:pos x="T2" y="T3"/>
                </a:cxn>
                <a:cxn ang="0">
                  <a:pos x="T4" y="T5"/>
                </a:cxn>
                <a:cxn ang="0">
                  <a:pos x="T6" y="T7"/>
                </a:cxn>
                <a:cxn ang="0">
                  <a:pos x="T8" y="T9"/>
                </a:cxn>
                <a:cxn ang="0">
                  <a:pos x="T10" y="T11"/>
                </a:cxn>
              </a:cxnLst>
              <a:rect l="0" t="0" r="r" b="b"/>
              <a:pathLst>
                <a:path w="435" h="762">
                  <a:moveTo>
                    <a:pt x="0" y="32"/>
                  </a:moveTo>
                  <a:lnTo>
                    <a:pt x="0" y="32"/>
                  </a:lnTo>
                  <a:cubicBezTo>
                    <a:pt x="375" y="761"/>
                    <a:pt x="375" y="761"/>
                    <a:pt x="375" y="761"/>
                  </a:cubicBezTo>
                  <a:cubicBezTo>
                    <a:pt x="397" y="751"/>
                    <a:pt x="418" y="740"/>
                    <a:pt x="434" y="729"/>
                  </a:cubicBezTo>
                  <a:cubicBezTo>
                    <a:pt x="59" y="0"/>
                    <a:pt x="59" y="0"/>
                    <a:pt x="59" y="0"/>
                  </a:cubicBezTo>
                  <a:cubicBezTo>
                    <a:pt x="43" y="16"/>
                    <a:pt x="21" y="27"/>
                    <a:pt x="0" y="3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63"/>
            <p:cNvSpPr>
              <a:spLocks noChangeArrowheads="1"/>
            </p:cNvSpPr>
            <p:nvPr/>
          </p:nvSpPr>
          <p:spPr bwMode="auto">
            <a:xfrm>
              <a:off x="5208588" y="4016375"/>
              <a:ext cx="696912" cy="706438"/>
            </a:xfrm>
            <a:custGeom>
              <a:avLst/>
              <a:gdLst>
                <a:gd name="T0" fmla="*/ 1935 w 1936"/>
                <a:gd name="T1" fmla="*/ 43 h 1963"/>
                <a:gd name="T2" fmla="*/ 1935 w 1936"/>
                <a:gd name="T3" fmla="*/ 43 h 1963"/>
                <a:gd name="T4" fmla="*/ 1887 w 1936"/>
                <a:gd name="T5" fmla="*/ 0 h 1963"/>
                <a:gd name="T6" fmla="*/ 391 w 1936"/>
                <a:gd name="T7" fmla="*/ 1517 h 1963"/>
                <a:gd name="T8" fmla="*/ 0 w 1936"/>
                <a:gd name="T9" fmla="*/ 1914 h 1963"/>
                <a:gd name="T10" fmla="*/ 48 w 1936"/>
                <a:gd name="T11" fmla="*/ 1962 h 1963"/>
                <a:gd name="T12" fmla="*/ 1426 w 1936"/>
                <a:gd name="T13" fmla="*/ 563 h 1963"/>
                <a:gd name="T14" fmla="*/ 1935 w 1936"/>
                <a:gd name="T15" fmla="*/ 43 h 19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36" h="1963">
                  <a:moveTo>
                    <a:pt x="1935" y="43"/>
                  </a:moveTo>
                  <a:lnTo>
                    <a:pt x="1935" y="43"/>
                  </a:lnTo>
                  <a:cubicBezTo>
                    <a:pt x="1919" y="32"/>
                    <a:pt x="1903" y="16"/>
                    <a:pt x="1887" y="0"/>
                  </a:cubicBezTo>
                  <a:cubicBezTo>
                    <a:pt x="391" y="1517"/>
                    <a:pt x="391" y="1517"/>
                    <a:pt x="391" y="1517"/>
                  </a:cubicBezTo>
                  <a:cubicBezTo>
                    <a:pt x="0" y="1914"/>
                    <a:pt x="0" y="1914"/>
                    <a:pt x="0" y="1914"/>
                  </a:cubicBezTo>
                  <a:cubicBezTo>
                    <a:pt x="16" y="1930"/>
                    <a:pt x="32" y="1946"/>
                    <a:pt x="48" y="1962"/>
                  </a:cubicBezTo>
                  <a:cubicBezTo>
                    <a:pt x="1426" y="563"/>
                    <a:pt x="1426" y="563"/>
                    <a:pt x="1426" y="563"/>
                  </a:cubicBezTo>
                  <a:lnTo>
                    <a:pt x="1935" y="4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64"/>
            <p:cNvSpPr>
              <a:spLocks noChangeArrowheads="1"/>
            </p:cNvSpPr>
            <p:nvPr/>
          </p:nvSpPr>
          <p:spPr bwMode="auto">
            <a:xfrm>
              <a:off x="3424238" y="4343400"/>
              <a:ext cx="277812" cy="53975"/>
            </a:xfrm>
            <a:custGeom>
              <a:avLst/>
              <a:gdLst>
                <a:gd name="T0" fmla="*/ 767 w 772"/>
                <a:gd name="T1" fmla="*/ 150 h 151"/>
                <a:gd name="T2" fmla="*/ 767 w 772"/>
                <a:gd name="T3" fmla="*/ 150 h 151"/>
                <a:gd name="T4" fmla="*/ 771 w 772"/>
                <a:gd name="T5" fmla="*/ 80 h 151"/>
                <a:gd name="T6" fmla="*/ 439 w 772"/>
                <a:gd name="T7" fmla="*/ 43 h 151"/>
                <a:gd name="T8" fmla="*/ 5 w 772"/>
                <a:gd name="T9" fmla="*/ 0 h 151"/>
                <a:gd name="T10" fmla="*/ 0 w 772"/>
                <a:gd name="T11" fmla="*/ 64 h 151"/>
                <a:gd name="T12" fmla="*/ 767 w 772"/>
                <a:gd name="T13" fmla="*/ 150 h 151"/>
              </a:gdLst>
              <a:ahLst/>
              <a:cxnLst>
                <a:cxn ang="0">
                  <a:pos x="T0" y="T1"/>
                </a:cxn>
                <a:cxn ang="0">
                  <a:pos x="T2" y="T3"/>
                </a:cxn>
                <a:cxn ang="0">
                  <a:pos x="T4" y="T5"/>
                </a:cxn>
                <a:cxn ang="0">
                  <a:pos x="T6" y="T7"/>
                </a:cxn>
                <a:cxn ang="0">
                  <a:pos x="T8" y="T9"/>
                </a:cxn>
                <a:cxn ang="0">
                  <a:pos x="T10" y="T11"/>
                </a:cxn>
                <a:cxn ang="0">
                  <a:pos x="T12" y="T13"/>
                </a:cxn>
              </a:cxnLst>
              <a:rect l="0" t="0" r="r" b="b"/>
              <a:pathLst>
                <a:path w="772" h="151">
                  <a:moveTo>
                    <a:pt x="767" y="150"/>
                  </a:moveTo>
                  <a:lnTo>
                    <a:pt x="767" y="150"/>
                  </a:lnTo>
                  <a:cubicBezTo>
                    <a:pt x="767" y="128"/>
                    <a:pt x="767" y="102"/>
                    <a:pt x="771" y="80"/>
                  </a:cubicBezTo>
                  <a:cubicBezTo>
                    <a:pt x="439" y="43"/>
                    <a:pt x="439" y="43"/>
                    <a:pt x="439" y="43"/>
                  </a:cubicBezTo>
                  <a:cubicBezTo>
                    <a:pt x="5" y="0"/>
                    <a:pt x="5" y="0"/>
                    <a:pt x="5" y="0"/>
                  </a:cubicBezTo>
                  <a:cubicBezTo>
                    <a:pt x="5" y="22"/>
                    <a:pt x="5" y="43"/>
                    <a:pt x="0" y="64"/>
                  </a:cubicBezTo>
                  <a:lnTo>
                    <a:pt x="767"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65"/>
            <p:cNvSpPr>
              <a:spLocks noChangeArrowheads="1"/>
            </p:cNvSpPr>
            <p:nvPr/>
          </p:nvSpPr>
          <p:spPr bwMode="auto">
            <a:xfrm>
              <a:off x="3419475" y="1660525"/>
              <a:ext cx="266700" cy="533400"/>
            </a:xfrm>
            <a:custGeom>
              <a:avLst/>
              <a:gdLst>
                <a:gd name="T0" fmla="*/ 59 w 741"/>
                <a:gd name="T1" fmla="*/ 1480 h 1481"/>
                <a:gd name="T2" fmla="*/ 59 w 741"/>
                <a:gd name="T3" fmla="*/ 1480 h 1481"/>
                <a:gd name="T4" fmla="*/ 740 w 741"/>
                <a:gd name="T5" fmla="*/ 27 h 1481"/>
                <a:gd name="T6" fmla="*/ 675 w 741"/>
                <a:gd name="T7" fmla="*/ 0 h 1481"/>
                <a:gd name="T8" fmla="*/ 0 w 741"/>
                <a:gd name="T9" fmla="*/ 1453 h 1481"/>
                <a:gd name="T10" fmla="*/ 59 w 741"/>
                <a:gd name="T11" fmla="*/ 1480 h 1481"/>
              </a:gdLst>
              <a:ahLst/>
              <a:cxnLst>
                <a:cxn ang="0">
                  <a:pos x="T0" y="T1"/>
                </a:cxn>
                <a:cxn ang="0">
                  <a:pos x="T2" y="T3"/>
                </a:cxn>
                <a:cxn ang="0">
                  <a:pos x="T4" y="T5"/>
                </a:cxn>
                <a:cxn ang="0">
                  <a:pos x="T6" y="T7"/>
                </a:cxn>
                <a:cxn ang="0">
                  <a:pos x="T8" y="T9"/>
                </a:cxn>
                <a:cxn ang="0">
                  <a:pos x="T10" y="T11"/>
                </a:cxn>
              </a:cxnLst>
              <a:rect l="0" t="0" r="r" b="b"/>
              <a:pathLst>
                <a:path w="741" h="1481">
                  <a:moveTo>
                    <a:pt x="59" y="1480"/>
                  </a:moveTo>
                  <a:lnTo>
                    <a:pt x="59" y="1480"/>
                  </a:lnTo>
                  <a:cubicBezTo>
                    <a:pt x="740" y="27"/>
                    <a:pt x="740" y="27"/>
                    <a:pt x="740" y="27"/>
                  </a:cubicBezTo>
                  <a:cubicBezTo>
                    <a:pt x="718" y="22"/>
                    <a:pt x="697" y="11"/>
                    <a:pt x="675" y="0"/>
                  </a:cubicBezTo>
                  <a:cubicBezTo>
                    <a:pt x="0" y="1453"/>
                    <a:pt x="0" y="1453"/>
                    <a:pt x="0" y="1453"/>
                  </a:cubicBezTo>
                  <a:cubicBezTo>
                    <a:pt x="21" y="1458"/>
                    <a:pt x="37" y="1469"/>
                    <a:pt x="59" y="148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66"/>
            <p:cNvSpPr>
              <a:spLocks noChangeArrowheads="1"/>
            </p:cNvSpPr>
            <p:nvPr/>
          </p:nvSpPr>
          <p:spPr bwMode="auto">
            <a:xfrm>
              <a:off x="3101975" y="3511550"/>
              <a:ext cx="661988" cy="782638"/>
            </a:xfrm>
            <a:custGeom>
              <a:avLst/>
              <a:gdLst>
                <a:gd name="T0" fmla="*/ 1791 w 1840"/>
                <a:gd name="T1" fmla="*/ 2171 h 2172"/>
                <a:gd name="T2" fmla="*/ 1791 w 1840"/>
                <a:gd name="T3" fmla="*/ 2171 h 2172"/>
                <a:gd name="T4" fmla="*/ 1839 w 1840"/>
                <a:gd name="T5" fmla="*/ 2128 h 2172"/>
                <a:gd name="T6" fmla="*/ 54 w 1840"/>
                <a:gd name="T7" fmla="*/ 0 h 2172"/>
                <a:gd name="T8" fmla="*/ 0 w 1840"/>
                <a:gd name="T9" fmla="*/ 43 h 2172"/>
                <a:gd name="T10" fmla="*/ 1502 w 1840"/>
                <a:gd name="T11" fmla="*/ 1828 h 2172"/>
                <a:gd name="T12" fmla="*/ 1791 w 1840"/>
                <a:gd name="T13" fmla="*/ 2171 h 2172"/>
              </a:gdLst>
              <a:ahLst/>
              <a:cxnLst>
                <a:cxn ang="0">
                  <a:pos x="T0" y="T1"/>
                </a:cxn>
                <a:cxn ang="0">
                  <a:pos x="T2" y="T3"/>
                </a:cxn>
                <a:cxn ang="0">
                  <a:pos x="T4" y="T5"/>
                </a:cxn>
                <a:cxn ang="0">
                  <a:pos x="T6" y="T7"/>
                </a:cxn>
                <a:cxn ang="0">
                  <a:pos x="T8" y="T9"/>
                </a:cxn>
                <a:cxn ang="0">
                  <a:pos x="T10" y="T11"/>
                </a:cxn>
                <a:cxn ang="0">
                  <a:pos x="T12" y="T13"/>
                </a:cxn>
              </a:cxnLst>
              <a:rect l="0" t="0" r="r" b="b"/>
              <a:pathLst>
                <a:path w="1840" h="2172">
                  <a:moveTo>
                    <a:pt x="1791" y="2171"/>
                  </a:moveTo>
                  <a:lnTo>
                    <a:pt x="1791" y="2171"/>
                  </a:lnTo>
                  <a:cubicBezTo>
                    <a:pt x="1807" y="2156"/>
                    <a:pt x="1823" y="2139"/>
                    <a:pt x="1839" y="2128"/>
                  </a:cubicBezTo>
                  <a:cubicBezTo>
                    <a:pt x="54" y="0"/>
                    <a:pt x="54" y="0"/>
                    <a:pt x="54" y="0"/>
                  </a:cubicBezTo>
                  <a:cubicBezTo>
                    <a:pt x="38" y="16"/>
                    <a:pt x="21" y="32"/>
                    <a:pt x="0" y="43"/>
                  </a:cubicBezTo>
                  <a:cubicBezTo>
                    <a:pt x="1502" y="1828"/>
                    <a:pt x="1502" y="1828"/>
                    <a:pt x="1502" y="1828"/>
                  </a:cubicBezTo>
                  <a:lnTo>
                    <a:pt x="1791" y="21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67"/>
            <p:cNvSpPr>
              <a:spLocks noChangeArrowheads="1"/>
            </p:cNvSpPr>
            <p:nvPr/>
          </p:nvSpPr>
          <p:spPr bwMode="auto">
            <a:xfrm>
              <a:off x="6018213" y="4068763"/>
              <a:ext cx="53975" cy="306387"/>
            </a:xfrm>
            <a:custGeom>
              <a:avLst/>
              <a:gdLst>
                <a:gd name="T0" fmla="*/ 65 w 151"/>
                <a:gd name="T1" fmla="*/ 0 h 849"/>
                <a:gd name="T2" fmla="*/ 65 w 151"/>
                <a:gd name="T3" fmla="*/ 0 h 849"/>
                <a:gd name="T4" fmla="*/ 0 w 151"/>
                <a:gd name="T5" fmla="*/ 11 h 849"/>
                <a:gd name="T6" fmla="*/ 86 w 151"/>
                <a:gd name="T7" fmla="*/ 848 h 849"/>
                <a:gd name="T8" fmla="*/ 150 w 151"/>
                <a:gd name="T9" fmla="*/ 837 h 849"/>
                <a:gd name="T10" fmla="*/ 65 w 151"/>
                <a:gd name="T11" fmla="*/ 0 h 849"/>
              </a:gdLst>
              <a:ahLst/>
              <a:cxnLst>
                <a:cxn ang="0">
                  <a:pos x="T0" y="T1"/>
                </a:cxn>
                <a:cxn ang="0">
                  <a:pos x="T2" y="T3"/>
                </a:cxn>
                <a:cxn ang="0">
                  <a:pos x="T4" y="T5"/>
                </a:cxn>
                <a:cxn ang="0">
                  <a:pos x="T6" y="T7"/>
                </a:cxn>
                <a:cxn ang="0">
                  <a:pos x="T8" y="T9"/>
                </a:cxn>
                <a:cxn ang="0">
                  <a:pos x="T10" y="T11"/>
                </a:cxn>
              </a:cxnLst>
              <a:rect l="0" t="0" r="r" b="b"/>
              <a:pathLst>
                <a:path w="151" h="849">
                  <a:moveTo>
                    <a:pt x="65" y="0"/>
                  </a:moveTo>
                  <a:lnTo>
                    <a:pt x="65" y="0"/>
                  </a:lnTo>
                  <a:cubicBezTo>
                    <a:pt x="43" y="6"/>
                    <a:pt x="22" y="6"/>
                    <a:pt x="0" y="11"/>
                  </a:cubicBezTo>
                  <a:cubicBezTo>
                    <a:pt x="86" y="848"/>
                    <a:pt x="86" y="848"/>
                    <a:pt x="86" y="848"/>
                  </a:cubicBezTo>
                  <a:cubicBezTo>
                    <a:pt x="108" y="842"/>
                    <a:pt x="129" y="837"/>
                    <a:pt x="150" y="837"/>
                  </a:cubicBezTo>
                  <a:lnTo>
                    <a:pt x="6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68"/>
            <p:cNvSpPr>
              <a:spLocks noChangeArrowheads="1"/>
            </p:cNvSpPr>
            <p:nvPr/>
          </p:nvSpPr>
          <p:spPr bwMode="auto">
            <a:xfrm>
              <a:off x="4478338" y="1363663"/>
              <a:ext cx="331787" cy="381000"/>
            </a:xfrm>
            <a:custGeom>
              <a:avLst/>
              <a:gdLst>
                <a:gd name="T0" fmla="*/ 48 w 923"/>
                <a:gd name="T1" fmla="*/ 1057 h 1058"/>
                <a:gd name="T2" fmla="*/ 48 w 923"/>
                <a:gd name="T3" fmla="*/ 1057 h 1058"/>
                <a:gd name="T4" fmla="*/ 922 w 923"/>
                <a:gd name="T5" fmla="*/ 43 h 1058"/>
                <a:gd name="T6" fmla="*/ 868 w 923"/>
                <a:gd name="T7" fmla="*/ 0 h 1058"/>
                <a:gd name="T8" fmla="*/ 0 w 923"/>
                <a:gd name="T9" fmla="*/ 1008 h 1058"/>
                <a:gd name="T10" fmla="*/ 48 w 923"/>
                <a:gd name="T11" fmla="*/ 1057 h 1058"/>
              </a:gdLst>
              <a:ahLst/>
              <a:cxnLst>
                <a:cxn ang="0">
                  <a:pos x="T0" y="T1"/>
                </a:cxn>
                <a:cxn ang="0">
                  <a:pos x="T2" y="T3"/>
                </a:cxn>
                <a:cxn ang="0">
                  <a:pos x="T4" y="T5"/>
                </a:cxn>
                <a:cxn ang="0">
                  <a:pos x="T6" y="T7"/>
                </a:cxn>
                <a:cxn ang="0">
                  <a:pos x="T8" y="T9"/>
                </a:cxn>
                <a:cxn ang="0">
                  <a:pos x="T10" y="T11"/>
                </a:cxn>
              </a:cxnLst>
              <a:rect l="0" t="0" r="r" b="b"/>
              <a:pathLst>
                <a:path w="923" h="1058">
                  <a:moveTo>
                    <a:pt x="48" y="1057"/>
                  </a:moveTo>
                  <a:lnTo>
                    <a:pt x="48" y="1057"/>
                  </a:lnTo>
                  <a:cubicBezTo>
                    <a:pt x="922" y="43"/>
                    <a:pt x="922" y="43"/>
                    <a:pt x="922" y="43"/>
                  </a:cubicBezTo>
                  <a:cubicBezTo>
                    <a:pt x="901" y="27"/>
                    <a:pt x="885" y="16"/>
                    <a:pt x="868" y="0"/>
                  </a:cubicBezTo>
                  <a:cubicBezTo>
                    <a:pt x="0" y="1008"/>
                    <a:pt x="0" y="1008"/>
                    <a:pt x="0" y="1008"/>
                  </a:cubicBezTo>
                  <a:cubicBezTo>
                    <a:pt x="16" y="1024"/>
                    <a:pt x="32" y="1040"/>
                    <a:pt x="48" y="10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69"/>
            <p:cNvSpPr>
              <a:spLocks noChangeArrowheads="1"/>
            </p:cNvSpPr>
            <p:nvPr/>
          </p:nvSpPr>
          <p:spPr bwMode="auto">
            <a:xfrm>
              <a:off x="4264025" y="4827588"/>
              <a:ext cx="776288" cy="155575"/>
            </a:xfrm>
            <a:custGeom>
              <a:avLst/>
              <a:gdLst>
                <a:gd name="T0" fmla="*/ 2149 w 2156"/>
                <a:gd name="T1" fmla="*/ 429 h 430"/>
                <a:gd name="T2" fmla="*/ 2149 w 2156"/>
                <a:gd name="T3" fmla="*/ 429 h 430"/>
                <a:gd name="T4" fmla="*/ 2155 w 2156"/>
                <a:gd name="T5" fmla="*/ 365 h 430"/>
                <a:gd name="T6" fmla="*/ 2145 w 2156"/>
                <a:gd name="T7" fmla="*/ 359 h 430"/>
                <a:gd name="T8" fmla="*/ 1115 w 2156"/>
                <a:gd name="T9" fmla="*/ 311 h 430"/>
                <a:gd name="T10" fmla="*/ 59 w 2156"/>
                <a:gd name="T11" fmla="*/ 258 h 430"/>
                <a:gd name="T12" fmla="*/ 1935 w 2156"/>
                <a:gd name="T13" fmla="*/ 65 h 430"/>
                <a:gd name="T14" fmla="*/ 1930 w 2156"/>
                <a:gd name="T15" fmla="*/ 0 h 430"/>
                <a:gd name="T16" fmla="*/ 21 w 2156"/>
                <a:gd name="T17" fmla="*/ 193 h 430"/>
                <a:gd name="T18" fmla="*/ 0 w 2156"/>
                <a:gd name="T19" fmla="*/ 193 h 430"/>
                <a:gd name="T20" fmla="*/ 0 w 2156"/>
                <a:gd name="T21" fmla="*/ 322 h 430"/>
                <a:gd name="T22" fmla="*/ 2149 w 2156"/>
                <a:gd name="T23" fmla="*/ 429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6" h="430">
                  <a:moveTo>
                    <a:pt x="2149" y="429"/>
                  </a:moveTo>
                  <a:lnTo>
                    <a:pt x="2149" y="429"/>
                  </a:lnTo>
                  <a:cubicBezTo>
                    <a:pt x="2149" y="408"/>
                    <a:pt x="2149" y="387"/>
                    <a:pt x="2155" y="365"/>
                  </a:cubicBezTo>
                  <a:cubicBezTo>
                    <a:pt x="2149" y="365"/>
                    <a:pt x="2149" y="359"/>
                    <a:pt x="2145" y="359"/>
                  </a:cubicBezTo>
                  <a:cubicBezTo>
                    <a:pt x="1115" y="311"/>
                    <a:pt x="1115" y="311"/>
                    <a:pt x="1115" y="311"/>
                  </a:cubicBezTo>
                  <a:cubicBezTo>
                    <a:pt x="59" y="258"/>
                    <a:pt x="59" y="258"/>
                    <a:pt x="59" y="258"/>
                  </a:cubicBezTo>
                  <a:cubicBezTo>
                    <a:pt x="1935" y="65"/>
                    <a:pt x="1935" y="65"/>
                    <a:pt x="1935" y="65"/>
                  </a:cubicBezTo>
                  <a:cubicBezTo>
                    <a:pt x="1930" y="43"/>
                    <a:pt x="1930" y="22"/>
                    <a:pt x="1930" y="0"/>
                  </a:cubicBezTo>
                  <a:cubicBezTo>
                    <a:pt x="21" y="193"/>
                    <a:pt x="21" y="193"/>
                    <a:pt x="21" y="193"/>
                  </a:cubicBezTo>
                  <a:cubicBezTo>
                    <a:pt x="0" y="193"/>
                    <a:pt x="0" y="193"/>
                    <a:pt x="0" y="193"/>
                  </a:cubicBezTo>
                  <a:cubicBezTo>
                    <a:pt x="5" y="237"/>
                    <a:pt x="5" y="279"/>
                    <a:pt x="0" y="322"/>
                  </a:cubicBezTo>
                  <a:lnTo>
                    <a:pt x="2149" y="4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70"/>
            <p:cNvSpPr>
              <a:spLocks noChangeArrowheads="1"/>
            </p:cNvSpPr>
            <p:nvPr/>
          </p:nvSpPr>
          <p:spPr bwMode="auto">
            <a:xfrm>
              <a:off x="3392488" y="4408488"/>
              <a:ext cx="622300" cy="444500"/>
            </a:xfrm>
            <a:custGeom>
              <a:avLst/>
              <a:gdLst>
                <a:gd name="T0" fmla="*/ 1689 w 1727"/>
                <a:gd name="T1" fmla="*/ 1233 h 1234"/>
                <a:gd name="T2" fmla="*/ 1689 w 1727"/>
                <a:gd name="T3" fmla="*/ 1233 h 1234"/>
                <a:gd name="T4" fmla="*/ 1726 w 1727"/>
                <a:gd name="T5" fmla="*/ 1180 h 1234"/>
                <a:gd name="T6" fmla="*/ 692 w 1727"/>
                <a:gd name="T7" fmla="*/ 456 h 1234"/>
                <a:gd name="T8" fmla="*/ 37 w 1727"/>
                <a:gd name="T9" fmla="*/ 0 h 1234"/>
                <a:gd name="T10" fmla="*/ 37 w 1727"/>
                <a:gd name="T11" fmla="*/ 5 h 1234"/>
                <a:gd name="T12" fmla="*/ 0 w 1727"/>
                <a:gd name="T13" fmla="*/ 59 h 1234"/>
                <a:gd name="T14" fmla="*/ 1689 w 1727"/>
                <a:gd name="T15" fmla="*/ 1233 h 1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7" h="1234">
                  <a:moveTo>
                    <a:pt x="1689" y="1233"/>
                  </a:moveTo>
                  <a:lnTo>
                    <a:pt x="1689" y="1233"/>
                  </a:lnTo>
                  <a:cubicBezTo>
                    <a:pt x="1699" y="1212"/>
                    <a:pt x="1715" y="1196"/>
                    <a:pt x="1726" y="1180"/>
                  </a:cubicBezTo>
                  <a:cubicBezTo>
                    <a:pt x="692" y="456"/>
                    <a:pt x="692" y="456"/>
                    <a:pt x="692" y="456"/>
                  </a:cubicBezTo>
                  <a:cubicBezTo>
                    <a:pt x="37" y="0"/>
                    <a:pt x="37" y="0"/>
                    <a:pt x="37" y="0"/>
                  </a:cubicBezTo>
                  <a:cubicBezTo>
                    <a:pt x="37" y="5"/>
                    <a:pt x="37" y="5"/>
                    <a:pt x="37" y="5"/>
                  </a:cubicBezTo>
                  <a:cubicBezTo>
                    <a:pt x="27" y="22"/>
                    <a:pt x="16" y="43"/>
                    <a:pt x="0" y="59"/>
                  </a:cubicBezTo>
                  <a:cubicBezTo>
                    <a:pt x="1689" y="1233"/>
                    <a:pt x="1689" y="1233"/>
                    <a:pt x="1689" y="123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71"/>
            <p:cNvSpPr>
              <a:spLocks noChangeArrowheads="1"/>
            </p:cNvSpPr>
            <p:nvPr/>
          </p:nvSpPr>
          <p:spPr bwMode="auto">
            <a:xfrm>
              <a:off x="4500563" y="1255713"/>
              <a:ext cx="252412" cy="106362"/>
            </a:xfrm>
            <a:custGeom>
              <a:avLst/>
              <a:gdLst>
                <a:gd name="T0" fmla="*/ 64 w 703"/>
                <a:gd name="T1" fmla="*/ 113 h 296"/>
                <a:gd name="T2" fmla="*/ 64 w 703"/>
                <a:gd name="T3" fmla="*/ 113 h 296"/>
                <a:gd name="T4" fmla="*/ 670 w 703"/>
                <a:gd name="T5" fmla="*/ 64 h 296"/>
                <a:gd name="T6" fmla="*/ 43 w 703"/>
                <a:gd name="T7" fmla="*/ 215 h 296"/>
                <a:gd name="T8" fmla="*/ 11 w 703"/>
                <a:gd name="T9" fmla="*/ 273 h 296"/>
                <a:gd name="T10" fmla="*/ 0 w 703"/>
                <a:gd name="T11" fmla="*/ 295 h 296"/>
                <a:gd name="T12" fmla="*/ 702 w 703"/>
                <a:gd name="T13" fmla="*/ 129 h 296"/>
                <a:gd name="T14" fmla="*/ 681 w 703"/>
                <a:gd name="T15" fmla="*/ 0 h 296"/>
                <a:gd name="T16" fmla="*/ 64 w 703"/>
                <a:gd name="T17" fmla="*/ 49 h 296"/>
                <a:gd name="T18" fmla="*/ 64 w 703"/>
                <a:gd name="T19" fmla="*/ 11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3" h="296">
                  <a:moveTo>
                    <a:pt x="64" y="113"/>
                  </a:moveTo>
                  <a:lnTo>
                    <a:pt x="64" y="113"/>
                  </a:lnTo>
                  <a:cubicBezTo>
                    <a:pt x="670" y="64"/>
                    <a:pt x="670" y="64"/>
                    <a:pt x="670" y="64"/>
                  </a:cubicBezTo>
                  <a:cubicBezTo>
                    <a:pt x="43" y="215"/>
                    <a:pt x="43" y="215"/>
                    <a:pt x="43" y="215"/>
                  </a:cubicBezTo>
                  <a:cubicBezTo>
                    <a:pt x="32" y="236"/>
                    <a:pt x="27" y="252"/>
                    <a:pt x="11" y="273"/>
                  </a:cubicBezTo>
                  <a:cubicBezTo>
                    <a:pt x="11" y="279"/>
                    <a:pt x="6" y="290"/>
                    <a:pt x="0" y="295"/>
                  </a:cubicBezTo>
                  <a:cubicBezTo>
                    <a:pt x="702" y="129"/>
                    <a:pt x="702" y="129"/>
                    <a:pt x="702" y="129"/>
                  </a:cubicBezTo>
                  <a:cubicBezTo>
                    <a:pt x="692" y="86"/>
                    <a:pt x="681" y="43"/>
                    <a:pt x="681" y="0"/>
                  </a:cubicBezTo>
                  <a:cubicBezTo>
                    <a:pt x="64" y="49"/>
                    <a:pt x="64" y="49"/>
                    <a:pt x="64" y="49"/>
                  </a:cubicBezTo>
                  <a:cubicBezTo>
                    <a:pt x="70" y="70"/>
                    <a:pt x="64" y="91"/>
                    <a:pt x="64" y="1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72"/>
            <p:cNvSpPr>
              <a:spLocks noChangeArrowheads="1"/>
            </p:cNvSpPr>
            <p:nvPr/>
          </p:nvSpPr>
          <p:spPr bwMode="auto">
            <a:xfrm>
              <a:off x="6145213" y="3613150"/>
              <a:ext cx="328612" cy="219075"/>
            </a:xfrm>
            <a:custGeom>
              <a:avLst/>
              <a:gdLst>
                <a:gd name="T0" fmla="*/ 912 w 913"/>
                <a:gd name="T1" fmla="*/ 59 h 607"/>
                <a:gd name="T2" fmla="*/ 912 w 913"/>
                <a:gd name="T3" fmla="*/ 59 h 607"/>
                <a:gd name="T4" fmla="*/ 879 w 913"/>
                <a:gd name="T5" fmla="*/ 0 h 607"/>
                <a:gd name="T6" fmla="*/ 767 w 913"/>
                <a:gd name="T7" fmla="*/ 70 h 607"/>
                <a:gd name="T8" fmla="*/ 0 w 913"/>
                <a:gd name="T9" fmla="*/ 547 h 607"/>
                <a:gd name="T10" fmla="*/ 37 w 913"/>
                <a:gd name="T11" fmla="*/ 606 h 607"/>
                <a:gd name="T12" fmla="*/ 466 w 913"/>
                <a:gd name="T13" fmla="*/ 333 h 607"/>
                <a:gd name="T14" fmla="*/ 912 w 913"/>
                <a:gd name="T15" fmla="*/ 59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3" h="607">
                  <a:moveTo>
                    <a:pt x="912" y="59"/>
                  </a:moveTo>
                  <a:lnTo>
                    <a:pt x="912" y="59"/>
                  </a:lnTo>
                  <a:cubicBezTo>
                    <a:pt x="895" y="38"/>
                    <a:pt x="885" y="22"/>
                    <a:pt x="879" y="0"/>
                  </a:cubicBezTo>
                  <a:cubicBezTo>
                    <a:pt x="767" y="70"/>
                    <a:pt x="767" y="70"/>
                    <a:pt x="767" y="70"/>
                  </a:cubicBezTo>
                  <a:cubicBezTo>
                    <a:pt x="0" y="547"/>
                    <a:pt x="0" y="547"/>
                    <a:pt x="0" y="547"/>
                  </a:cubicBezTo>
                  <a:cubicBezTo>
                    <a:pt x="16" y="563"/>
                    <a:pt x="27" y="585"/>
                    <a:pt x="37" y="606"/>
                  </a:cubicBezTo>
                  <a:cubicBezTo>
                    <a:pt x="466" y="333"/>
                    <a:pt x="466" y="333"/>
                    <a:pt x="466" y="333"/>
                  </a:cubicBezTo>
                  <a:lnTo>
                    <a:pt x="912" y="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73"/>
            <p:cNvSpPr>
              <a:spLocks noChangeArrowheads="1"/>
            </p:cNvSpPr>
            <p:nvPr/>
          </p:nvSpPr>
          <p:spPr bwMode="auto">
            <a:xfrm>
              <a:off x="5035550" y="1303338"/>
              <a:ext cx="850900" cy="374650"/>
            </a:xfrm>
            <a:custGeom>
              <a:avLst/>
              <a:gdLst>
                <a:gd name="T0" fmla="*/ 0 w 2365"/>
                <a:gd name="T1" fmla="*/ 59 h 1041"/>
                <a:gd name="T2" fmla="*/ 0 w 2365"/>
                <a:gd name="T3" fmla="*/ 59 h 1041"/>
                <a:gd name="T4" fmla="*/ 2337 w 2365"/>
                <a:gd name="T5" fmla="*/ 1040 h 1041"/>
                <a:gd name="T6" fmla="*/ 2364 w 2365"/>
                <a:gd name="T7" fmla="*/ 982 h 1041"/>
                <a:gd name="T8" fmla="*/ 26 w 2365"/>
                <a:gd name="T9" fmla="*/ 0 h 1041"/>
                <a:gd name="T10" fmla="*/ 0 w 2365"/>
                <a:gd name="T11" fmla="*/ 59 h 1041"/>
              </a:gdLst>
              <a:ahLst/>
              <a:cxnLst>
                <a:cxn ang="0">
                  <a:pos x="T0" y="T1"/>
                </a:cxn>
                <a:cxn ang="0">
                  <a:pos x="T2" y="T3"/>
                </a:cxn>
                <a:cxn ang="0">
                  <a:pos x="T4" y="T5"/>
                </a:cxn>
                <a:cxn ang="0">
                  <a:pos x="T6" y="T7"/>
                </a:cxn>
                <a:cxn ang="0">
                  <a:pos x="T8" y="T9"/>
                </a:cxn>
                <a:cxn ang="0">
                  <a:pos x="T10" y="T11"/>
                </a:cxn>
              </a:cxnLst>
              <a:rect l="0" t="0" r="r" b="b"/>
              <a:pathLst>
                <a:path w="2365" h="1041">
                  <a:moveTo>
                    <a:pt x="0" y="59"/>
                  </a:moveTo>
                  <a:lnTo>
                    <a:pt x="0" y="59"/>
                  </a:lnTo>
                  <a:cubicBezTo>
                    <a:pt x="2337" y="1040"/>
                    <a:pt x="2337" y="1040"/>
                    <a:pt x="2337" y="1040"/>
                  </a:cubicBezTo>
                  <a:cubicBezTo>
                    <a:pt x="2342" y="1019"/>
                    <a:pt x="2353" y="997"/>
                    <a:pt x="2364" y="982"/>
                  </a:cubicBezTo>
                  <a:cubicBezTo>
                    <a:pt x="26" y="0"/>
                    <a:pt x="26" y="0"/>
                    <a:pt x="26" y="0"/>
                  </a:cubicBezTo>
                  <a:cubicBezTo>
                    <a:pt x="21" y="22"/>
                    <a:pt x="10" y="38"/>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74"/>
            <p:cNvSpPr>
              <a:spLocks noChangeArrowheads="1"/>
            </p:cNvSpPr>
            <p:nvPr/>
          </p:nvSpPr>
          <p:spPr bwMode="auto">
            <a:xfrm>
              <a:off x="4062413" y="3268663"/>
              <a:ext cx="682625" cy="652462"/>
            </a:xfrm>
            <a:custGeom>
              <a:avLst/>
              <a:gdLst>
                <a:gd name="T0" fmla="*/ 1893 w 1894"/>
                <a:gd name="T1" fmla="*/ 1764 h 1813"/>
                <a:gd name="T2" fmla="*/ 1893 w 1894"/>
                <a:gd name="T3" fmla="*/ 1764 h 1813"/>
                <a:gd name="T4" fmla="*/ 49 w 1894"/>
                <a:gd name="T5" fmla="*/ 0 h 1813"/>
                <a:gd name="T6" fmla="*/ 0 w 1894"/>
                <a:gd name="T7" fmla="*/ 53 h 1813"/>
                <a:gd name="T8" fmla="*/ 1845 w 1894"/>
                <a:gd name="T9" fmla="*/ 1812 h 1813"/>
                <a:gd name="T10" fmla="*/ 1893 w 1894"/>
                <a:gd name="T11" fmla="*/ 1764 h 1813"/>
              </a:gdLst>
              <a:ahLst/>
              <a:cxnLst>
                <a:cxn ang="0">
                  <a:pos x="T0" y="T1"/>
                </a:cxn>
                <a:cxn ang="0">
                  <a:pos x="T2" y="T3"/>
                </a:cxn>
                <a:cxn ang="0">
                  <a:pos x="T4" y="T5"/>
                </a:cxn>
                <a:cxn ang="0">
                  <a:pos x="T6" y="T7"/>
                </a:cxn>
                <a:cxn ang="0">
                  <a:pos x="T8" y="T9"/>
                </a:cxn>
                <a:cxn ang="0">
                  <a:pos x="T10" y="T11"/>
                </a:cxn>
              </a:cxnLst>
              <a:rect l="0" t="0" r="r" b="b"/>
              <a:pathLst>
                <a:path w="1894" h="1813">
                  <a:moveTo>
                    <a:pt x="1893" y="1764"/>
                  </a:moveTo>
                  <a:lnTo>
                    <a:pt x="1893" y="1764"/>
                  </a:lnTo>
                  <a:cubicBezTo>
                    <a:pt x="49" y="0"/>
                    <a:pt x="49" y="0"/>
                    <a:pt x="49" y="0"/>
                  </a:cubicBezTo>
                  <a:cubicBezTo>
                    <a:pt x="32" y="21"/>
                    <a:pt x="22" y="37"/>
                    <a:pt x="0" y="53"/>
                  </a:cubicBezTo>
                  <a:cubicBezTo>
                    <a:pt x="1845" y="1812"/>
                    <a:pt x="1845" y="1812"/>
                    <a:pt x="1845" y="1812"/>
                  </a:cubicBezTo>
                  <a:cubicBezTo>
                    <a:pt x="1860" y="1796"/>
                    <a:pt x="1877" y="1780"/>
                    <a:pt x="1893" y="176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75"/>
            <p:cNvSpPr>
              <a:spLocks noChangeArrowheads="1"/>
            </p:cNvSpPr>
            <p:nvPr/>
          </p:nvSpPr>
          <p:spPr bwMode="auto">
            <a:xfrm>
              <a:off x="4484688" y="1984375"/>
              <a:ext cx="728662" cy="742950"/>
            </a:xfrm>
            <a:custGeom>
              <a:avLst/>
              <a:gdLst>
                <a:gd name="T0" fmla="*/ 1973 w 2022"/>
                <a:gd name="T1" fmla="*/ 2064 h 2065"/>
                <a:gd name="T2" fmla="*/ 1973 w 2022"/>
                <a:gd name="T3" fmla="*/ 2064 h 2065"/>
                <a:gd name="T4" fmla="*/ 2021 w 2022"/>
                <a:gd name="T5" fmla="*/ 2015 h 2065"/>
                <a:gd name="T6" fmla="*/ 1448 w 2022"/>
                <a:gd name="T7" fmla="*/ 1431 h 2065"/>
                <a:gd name="T8" fmla="*/ 49 w 2022"/>
                <a:gd name="T9" fmla="*/ 0 h 2065"/>
                <a:gd name="T10" fmla="*/ 0 w 2022"/>
                <a:gd name="T11" fmla="*/ 48 h 2065"/>
                <a:gd name="T12" fmla="*/ 1330 w 2022"/>
                <a:gd name="T13" fmla="*/ 1405 h 2065"/>
                <a:gd name="T14" fmla="*/ 1973 w 2022"/>
                <a:gd name="T15" fmla="*/ 2064 h 20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2" h="2065">
                  <a:moveTo>
                    <a:pt x="1973" y="2064"/>
                  </a:moveTo>
                  <a:lnTo>
                    <a:pt x="1973" y="2064"/>
                  </a:lnTo>
                  <a:cubicBezTo>
                    <a:pt x="1990" y="2047"/>
                    <a:pt x="2005" y="2032"/>
                    <a:pt x="2021" y="2015"/>
                  </a:cubicBezTo>
                  <a:cubicBezTo>
                    <a:pt x="1448" y="1431"/>
                    <a:pt x="1448" y="1431"/>
                    <a:pt x="1448" y="1431"/>
                  </a:cubicBezTo>
                  <a:cubicBezTo>
                    <a:pt x="49" y="0"/>
                    <a:pt x="49" y="0"/>
                    <a:pt x="49" y="0"/>
                  </a:cubicBezTo>
                  <a:cubicBezTo>
                    <a:pt x="33" y="16"/>
                    <a:pt x="16" y="32"/>
                    <a:pt x="0" y="48"/>
                  </a:cubicBezTo>
                  <a:cubicBezTo>
                    <a:pt x="1330" y="1405"/>
                    <a:pt x="1330" y="1405"/>
                    <a:pt x="1330" y="1405"/>
                  </a:cubicBezTo>
                  <a:lnTo>
                    <a:pt x="1973" y="206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76"/>
            <p:cNvSpPr>
              <a:spLocks noChangeArrowheads="1"/>
            </p:cNvSpPr>
            <p:nvPr/>
          </p:nvSpPr>
          <p:spPr bwMode="auto">
            <a:xfrm>
              <a:off x="3989388" y="2030413"/>
              <a:ext cx="338137" cy="962025"/>
            </a:xfrm>
            <a:custGeom>
              <a:avLst/>
              <a:gdLst>
                <a:gd name="T0" fmla="*/ 65 w 940"/>
                <a:gd name="T1" fmla="*/ 2670 h 2671"/>
                <a:gd name="T2" fmla="*/ 65 w 940"/>
                <a:gd name="T3" fmla="*/ 2670 h 2671"/>
                <a:gd name="T4" fmla="*/ 939 w 940"/>
                <a:gd name="T5" fmla="*/ 22 h 2671"/>
                <a:gd name="T6" fmla="*/ 874 w 940"/>
                <a:gd name="T7" fmla="*/ 0 h 2671"/>
                <a:gd name="T8" fmla="*/ 0 w 940"/>
                <a:gd name="T9" fmla="*/ 2654 h 2671"/>
                <a:gd name="T10" fmla="*/ 65 w 940"/>
                <a:gd name="T11" fmla="*/ 2670 h 2671"/>
              </a:gdLst>
              <a:ahLst/>
              <a:cxnLst>
                <a:cxn ang="0">
                  <a:pos x="T0" y="T1"/>
                </a:cxn>
                <a:cxn ang="0">
                  <a:pos x="T2" y="T3"/>
                </a:cxn>
                <a:cxn ang="0">
                  <a:pos x="T4" y="T5"/>
                </a:cxn>
                <a:cxn ang="0">
                  <a:pos x="T6" y="T7"/>
                </a:cxn>
                <a:cxn ang="0">
                  <a:pos x="T8" y="T9"/>
                </a:cxn>
                <a:cxn ang="0">
                  <a:pos x="T10" y="T11"/>
                </a:cxn>
              </a:cxnLst>
              <a:rect l="0" t="0" r="r" b="b"/>
              <a:pathLst>
                <a:path w="940" h="2671">
                  <a:moveTo>
                    <a:pt x="65" y="2670"/>
                  </a:moveTo>
                  <a:lnTo>
                    <a:pt x="65" y="2670"/>
                  </a:lnTo>
                  <a:cubicBezTo>
                    <a:pt x="939" y="22"/>
                    <a:pt x="939" y="22"/>
                    <a:pt x="939" y="22"/>
                  </a:cubicBezTo>
                  <a:cubicBezTo>
                    <a:pt x="917" y="16"/>
                    <a:pt x="896" y="11"/>
                    <a:pt x="874" y="0"/>
                  </a:cubicBezTo>
                  <a:cubicBezTo>
                    <a:pt x="0" y="2654"/>
                    <a:pt x="0" y="2654"/>
                    <a:pt x="0" y="2654"/>
                  </a:cubicBezTo>
                  <a:cubicBezTo>
                    <a:pt x="22" y="2659"/>
                    <a:pt x="43" y="2665"/>
                    <a:pt x="65" y="267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77"/>
            <p:cNvSpPr>
              <a:spLocks noChangeArrowheads="1"/>
            </p:cNvSpPr>
            <p:nvPr/>
          </p:nvSpPr>
          <p:spPr bwMode="auto">
            <a:xfrm>
              <a:off x="6040438" y="2797175"/>
              <a:ext cx="266700" cy="955675"/>
            </a:xfrm>
            <a:custGeom>
              <a:avLst/>
              <a:gdLst>
                <a:gd name="T0" fmla="*/ 675 w 741"/>
                <a:gd name="T1" fmla="*/ 0 h 2654"/>
                <a:gd name="T2" fmla="*/ 675 w 741"/>
                <a:gd name="T3" fmla="*/ 0 h 2654"/>
                <a:gd name="T4" fmla="*/ 0 w 741"/>
                <a:gd name="T5" fmla="*/ 2632 h 2654"/>
                <a:gd name="T6" fmla="*/ 64 w 741"/>
                <a:gd name="T7" fmla="*/ 2653 h 2654"/>
                <a:gd name="T8" fmla="*/ 740 w 741"/>
                <a:gd name="T9" fmla="*/ 16 h 2654"/>
                <a:gd name="T10" fmla="*/ 675 w 741"/>
                <a:gd name="T11" fmla="*/ 0 h 2654"/>
              </a:gdLst>
              <a:ahLst/>
              <a:cxnLst>
                <a:cxn ang="0">
                  <a:pos x="T0" y="T1"/>
                </a:cxn>
                <a:cxn ang="0">
                  <a:pos x="T2" y="T3"/>
                </a:cxn>
                <a:cxn ang="0">
                  <a:pos x="T4" y="T5"/>
                </a:cxn>
                <a:cxn ang="0">
                  <a:pos x="T6" y="T7"/>
                </a:cxn>
                <a:cxn ang="0">
                  <a:pos x="T8" y="T9"/>
                </a:cxn>
                <a:cxn ang="0">
                  <a:pos x="T10" y="T11"/>
                </a:cxn>
              </a:cxnLst>
              <a:rect l="0" t="0" r="r" b="b"/>
              <a:pathLst>
                <a:path w="741" h="2654">
                  <a:moveTo>
                    <a:pt x="675" y="0"/>
                  </a:moveTo>
                  <a:lnTo>
                    <a:pt x="675" y="0"/>
                  </a:lnTo>
                  <a:cubicBezTo>
                    <a:pt x="0" y="2632"/>
                    <a:pt x="0" y="2632"/>
                    <a:pt x="0" y="2632"/>
                  </a:cubicBezTo>
                  <a:cubicBezTo>
                    <a:pt x="21" y="2637"/>
                    <a:pt x="43" y="2643"/>
                    <a:pt x="64" y="2653"/>
                  </a:cubicBezTo>
                  <a:cubicBezTo>
                    <a:pt x="740" y="16"/>
                    <a:pt x="740" y="16"/>
                    <a:pt x="740" y="16"/>
                  </a:cubicBezTo>
                  <a:cubicBezTo>
                    <a:pt x="718" y="16"/>
                    <a:pt x="696" y="10"/>
                    <a:pt x="67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78"/>
            <p:cNvSpPr>
              <a:spLocks noChangeArrowheads="1"/>
            </p:cNvSpPr>
            <p:nvPr/>
          </p:nvSpPr>
          <p:spPr bwMode="auto">
            <a:xfrm>
              <a:off x="5360988" y="1987550"/>
              <a:ext cx="168275" cy="684213"/>
            </a:xfrm>
            <a:custGeom>
              <a:avLst/>
              <a:gdLst>
                <a:gd name="T0" fmla="*/ 70 w 468"/>
                <a:gd name="T1" fmla="*/ 1898 h 1899"/>
                <a:gd name="T2" fmla="*/ 70 w 468"/>
                <a:gd name="T3" fmla="*/ 1898 h 1899"/>
                <a:gd name="T4" fmla="*/ 467 w 468"/>
                <a:gd name="T5" fmla="*/ 16 h 1899"/>
                <a:gd name="T6" fmla="*/ 403 w 468"/>
                <a:gd name="T7" fmla="*/ 0 h 1899"/>
                <a:gd name="T8" fmla="*/ 177 w 468"/>
                <a:gd name="T9" fmla="*/ 1051 h 1899"/>
                <a:gd name="T10" fmla="*/ 0 w 468"/>
                <a:gd name="T11" fmla="*/ 1882 h 1899"/>
                <a:gd name="T12" fmla="*/ 70 w 468"/>
                <a:gd name="T13" fmla="*/ 1898 h 1899"/>
              </a:gdLst>
              <a:ahLst/>
              <a:cxnLst>
                <a:cxn ang="0">
                  <a:pos x="T0" y="T1"/>
                </a:cxn>
                <a:cxn ang="0">
                  <a:pos x="T2" y="T3"/>
                </a:cxn>
                <a:cxn ang="0">
                  <a:pos x="T4" y="T5"/>
                </a:cxn>
                <a:cxn ang="0">
                  <a:pos x="T6" y="T7"/>
                </a:cxn>
                <a:cxn ang="0">
                  <a:pos x="T8" y="T9"/>
                </a:cxn>
                <a:cxn ang="0">
                  <a:pos x="T10" y="T11"/>
                </a:cxn>
                <a:cxn ang="0">
                  <a:pos x="T12" y="T13"/>
                </a:cxn>
              </a:cxnLst>
              <a:rect l="0" t="0" r="r" b="b"/>
              <a:pathLst>
                <a:path w="468" h="1899">
                  <a:moveTo>
                    <a:pt x="70" y="1898"/>
                  </a:moveTo>
                  <a:lnTo>
                    <a:pt x="70" y="1898"/>
                  </a:lnTo>
                  <a:cubicBezTo>
                    <a:pt x="467" y="16"/>
                    <a:pt x="467" y="16"/>
                    <a:pt x="467" y="16"/>
                  </a:cubicBezTo>
                  <a:cubicBezTo>
                    <a:pt x="445" y="11"/>
                    <a:pt x="424" y="6"/>
                    <a:pt x="403" y="0"/>
                  </a:cubicBezTo>
                  <a:cubicBezTo>
                    <a:pt x="177" y="1051"/>
                    <a:pt x="177" y="1051"/>
                    <a:pt x="177" y="1051"/>
                  </a:cubicBezTo>
                  <a:cubicBezTo>
                    <a:pt x="0" y="1882"/>
                    <a:pt x="0" y="1882"/>
                    <a:pt x="0" y="1882"/>
                  </a:cubicBezTo>
                  <a:cubicBezTo>
                    <a:pt x="22" y="1887"/>
                    <a:pt x="48" y="1893"/>
                    <a:pt x="70" y="189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79"/>
            <p:cNvSpPr>
              <a:spLocks noChangeArrowheads="1"/>
            </p:cNvSpPr>
            <p:nvPr/>
          </p:nvSpPr>
          <p:spPr bwMode="auto">
            <a:xfrm>
              <a:off x="4916488" y="3021013"/>
              <a:ext cx="361950" cy="854075"/>
            </a:xfrm>
            <a:custGeom>
              <a:avLst/>
              <a:gdLst>
                <a:gd name="T0" fmla="*/ 938 w 1004"/>
                <a:gd name="T1" fmla="*/ 0 h 2371"/>
                <a:gd name="T2" fmla="*/ 938 w 1004"/>
                <a:gd name="T3" fmla="*/ 0 h 2371"/>
                <a:gd name="T4" fmla="*/ 0 w 1004"/>
                <a:gd name="T5" fmla="*/ 2349 h 2371"/>
                <a:gd name="T6" fmla="*/ 64 w 1004"/>
                <a:gd name="T7" fmla="*/ 2370 h 2371"/>
                <a:gd name="T8" fmla="*/ 1003 w 1004"/>
                <a:gd name="T9" fmla="*/ 27 h 2371"/>
                <a:gd name="T10" fmla="*/ 938 w 1004"/>
                <a:gd name="T11" fmla="*/ 0 h 2371"/>
              </a:gdLst>
              <a:ahLst/>
              <a:cxnLst>
                <a:cxn ang="0">
                  <a:pos x="T0" y="T1"/>
                </a:cxn>
                <a:cxn ang="0">
                  <a:pos x="T2" y="T3"/>
                </a:cxn>
                <a:cxn ang="0">
                  <a:pos x="T4" y="T5"/>
                </a:cxn>
                <a:cxn ang="0">
                  <a:pos x="T6" y="T7"/>
                </a:cxn>
                <a:cxn ang="0">
                  <a:pos x="T8" y="T9"/>
                </a:cxn>
                <a:cxn ang="0">
                  <a:pos x="T10" y="T11"/>
                </a:cxn>
              </a:cxnLst>
              <a:rect l="0" t="0" r="r" b="b"/>
              <a:pathLst>
                <a:path w="1004" h="2371">
                  <a:moveTo>
                    <a:pt x="938" y="0"/>
                  </a:moveTo>
                  <a:lnTo>
                    <a:pt x="938" y="0"/>
                  </a:lnTo>
                  <a:cubicBezTo>
                    <a:pt x="0" y="2349"/>
                    <a:pt x="0" y="2349"/>
                    <a:pt x="0" y="2349"/>
                  </a:cubicBezTo>
                  <a:cubicBezTo>
                    <a:pt x="21" y="2354"/>
                    <a:pt x="43" y="2360"/>
                    <a:pt x="64" y="2370"/>
                  </a:cubicBezTo>
                  <a:cubicBezTo>
                    <a:pt x="1003" y="27"/>
                    <a:pt x="1003" y="27"/>
                    <a:pt x="1003" y="27"/>
                  </a:cubicBezTo>
                  <a:cubicBezTo>
                    <a:pt x="981" y="22"/>
                    <a:pt x="960" y="11"/>
                    <a:pt x="93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80"/>
            <p:cNvSpPr>
              <a:spLocks noChangeArrowheads="1"/>
            </p:cNvSpPr>
            <p:nvPr/>
          </p:nvSpPr>
          <p:spPr bwMode="auto">
            <a:xfrm>
              <a:off x="4114800" y="2879725"/>
              <a:ext cx="1041400" cy="250825"/>
            </a:xfrm>
            <a:custGeom>
              <a:avLst/>
              <a:gdLst>
                <a:gd name="T0" fmla="*/ 2884 w 2891"/>
                <a:gd name="T1" fmla="*/ 54 h 698"/>
                <a:gd name="T2" fmla="*/ 2884 w 2891"/>
                <a:gd name="T3" fmla="*/ 54 h 698"/>
                <a:gd name="T4" fmla="*/ 2873 w 2891"/>
                <a:gd name="T5" fmla="*/ 0 h 698"/>
                <a:gd name="T6" fmla="*/ 0 w 2891"/>
                <a:gd name="T7" fmla="*/ 627 h 698"/>
                <a:gd name="T8" fmla="*/ 0 w 2891"/>
                <a:gd name="T9" fmla="*/ 644 h 698"/>
                <a:gd name="T10" fmla="*/ 11 w 2891"/>
                <a:gd name="T11" fmla="*/ 697 h 698"/>
                <a:gd name="T12" fmla="*/ 2890 w 2891"/>
                <a:gd name="T13" fmla="*/ 70 h 698"/>
                <a:gd name="T14" fmla="*/ 2884 w 2891"/>
                <a:gd name="T15" fmla="*/ 54 h 6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1" h="698">
                  <a:moveTo>
                    <a:pt x="2884" y="54"/>
                  </a:moveTo>
                  <a:lnTo>
                    <a:pt x="2884" y="54"/>
                  </a:lnTo>
                  <a:cubicBezTo>
                    <a:pt x="2879" y="38"/>
                    <a:pt x="2873" y="21"/>
                    <a:pt x="2873" y="0"/>
                  </a:cubicBezTo>
                  <a:cubicBezTo>
                    <a:pt x="0" y="627"/>
                    <a:pt x="0" y="627"/>
                    <a:pt x="0" y="627"/>
                  </a:cubicBezTo>
                  <a:cubicBezTo>
                    <a:pt x="0" y="633"/>
                    <a:pt x="0" y="638"/>
                    <a:pt x="0" y="644"/>
                  </a:cubicBezTo>
                  <a:cubicBezTo>
                    <a:pt x="6" y="659"/>
                    <a:pt x="11" y="676"/>
                    <a:pt x="11" y="697"/>
                  </a:cubicBezTo>
                  <a:cubicBezTo>
                    <a:pt x="2890" y="70"/>
                    <a:pt x="2890" y="70"/>
                    <a:pt x="2890" y="70"/>
                  </a:cubicBezTo>
                  <a:cubicBezTo>
                    <a:pt x="2884" y="65"/>
                    <a:pt x="2884" y="59"/>
                    <a:pt x="2884" y="5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81"/>
            <p:cNvSpPr>
              <a:spLocks noChangeArrowheads="1"/>
            </p:cNvSpPr>
            <p:nvPr/>
          </p:nvSpPr>
          <p:spPr bwMode="auto">
            <a:xfrm>
              <a:off x="3990975" y="4083050"/>
              <a:ext cx="711200" cy="277813"/>
            </a:xfrm>
            <a:custGeom>
              <a:avLst/>
              <a:gdLst>
                <a:gd name="T0" fmla="*/ 1946 w 1974"/>
                <a:gd name="T1" fmla="*/ 0 h 773"/>
                <a:gd name="T2" fmla="*/ 1946 w 1974"/>
                <a:gd name="T3" fmla="*/ 0 h 773"/>
                <a:gd name="T4" fmla="*/ 0 w 1974"/>
                <a:gd name="T5" fmla="*/ 708 h 773"/>
                <a:gd name="T6" fmla="*/ 27 w 1974"/>
                <a:gd name="T7" fmla="*/ 772 h 773"/>
                <a:gd name="T8" fmla="*/ 1973 w 1974"/>
                <a:gd name="T9" fmla="*/ 64 h 773"/>
                <a:gd name="T10" fmla="*/ 1946 w 1974"/>
                <a:gd name="T11" fmla="*/ 0 h 773"/>
              </a:gdLst>
              <a:ahLst/>
              <a:cxnLst>
                <a:cxn ang="0">
                  <a:pos x="T0" y="T1"/>
                </a:cxn>
                <a:cxn ang="0">
                  <a:pos x="T2" y="T3"/>
                </a:cxn>
                <a:cxn ang="0">
                  <a:pos x="T4" y="T5"/>
                </a:cxn>
                <a:cxn ang="0">
                  <a:pos x="T6" y="T7"/>
                </a:cxn>
                <a:cxn ang="0">
                  <a:pos x="T8" y="T9"/>
                </a:cxn>
                <a:cxn ang="0">
                  <a:pos x="T10" y="T11"/>
                </a:cxn>
              </a:cxnLst>
              <a:rect l="0" t="0" r="r" b="b"/>
              <a:pathLst>
                <a:path w="1974" h="773">
                  <a:moveTo>
                    <a:pt x="1946" y="0"/>
                  </a:moveTo>
                  <a:lnTo>
                    <a:pt x="1946" y="0"/>
                  </a:lnTo>
                  <a:cubicBezTo>
                    <a:pt x="0" y="708"/>
                    <a:pt x="0" y="708"/>
                    <a:pt x="0" y="708"/>
                  </a:cubicBezTo>
                  <a:cubicBezTo>
                    <a:pt x="11" y="729"/>
                    <a:pt x="21" y="751"/>
                    <a:pt x="27" y="772"/>
                  </a:cubicBezTo>
                  <a:cubicBezTo>
                    <a:pt x="1973" y="64"/>
                    <a:pt x="1973" y="64"/>
                    <a:pt x="1973" y="64"/>
                  </a:cubicBezTo>
                  <a:cubicBezTo>
                    <a:pt x="1962" y="43"/>
                    <a:pt x="1951" y="22"/>
                    <a:pt x="19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82"/>
            <p:cNvSpPr>
              <a:spLocks noChangeArrowheads="1"/>
            </p:cNvSpPr>
            <p:nvPr/>
          </p:nvSpPr>
          <p:spPr bwMode="auto">
            <a:xfrm>
              <a:off x="5516563" y="2663825"/>
              <a:ext cx="663575" cy="161925"/>
            </a:xfrm>
            <a:custGeom>
              <a:avLst/>
              <a:gdLst>
                <a:gd name="T0" fmla="*/ 1829 w 1845"/>
                <a:gd name="T1" fmla="*/ 0 h 451"/>
                <a:gd name="T2" fmla="*/ 1829 w 1845"/>
                <a:gd name="T3" fmla="*/ 0 h 451"/>
                <a:gd name="T4" fmla="*/ 0 w 1845"/>
                <a:gd name="T5" fmla="*/ 380 h 451"/>
                <a:gd name="T6" fmla="*/ 16 w 1845"/>
                <a:gd name="T7" fmla="*/ 450 h 451"/>
                <a:gd name="T8" fmla="*/ 1844 w 1845"/>
                <a:gd name="T9" fmla="*/ 64 h 451"/>
                <a:gd name="T10" fmla="*/ 1829 w 1845"/>
                <a:gd name="T11" fmla="*/ 0 h 451"/>
              </a:gdLst>
              <a:ahLst/>
              <a:cxnLst>
                <a:cxn ang="0">
                  <a:pos x="T0" y="T1"/>
                </a:cxn>
                <a:cxn ang="0">
                  <a:pos x="T2" y="T3"/>
                </a:cxn>
                <a:cxn ang="0">
                  <a:pos x="T4" y="T5"/>
                </a:cxn>
                <a:cxn ang="0">
                  <a:pos x="T6" y="T7"/>
                </a:cxn>
                <a:cxn ang="0">
                  <a:pos x="T8" y="T9"/>
                </a:cxn>
                <a:cxn ang="0">
                  <a:pos x="T10" y="T11"/>
                </a:cxn>
              </a:cxnLst>
              <a:rect l="0" t="0" r="r" b="b"/>
              <a:pathLst>
                <a:path w="1845" h="451">
                  <a:moveTo>
                    <a:pt x="1829" y="0"/>
                  </a:moveTo>
                  <a:lnTo>
                    <a:pt x="1829" y="0"/>
                  </a:lnTo>
                  <a:cubicBezTo>
                    <a:pt x="0" y="380"/>
                    <a:pt x="0" y="380"/>
                    <a:pt x="0" y="380"/>
                  </a:cubicBezTo>
                  <a:cubicBezTo>
                    <a:pt x="6" y="407"/>
                    <a:pt x="11" y="429"/>
                    <a:pt x="16" y="450"/>
                  </a:cubicBezTo>
                  <a:cubicBezTo>
                    <a:pt x="1844" y="64"/>
                    <a:pt x="1844" y="64"/>
                    <a:pt x="1844" y="64"/>
                  </a:cubicBezTo>
                  <a:cubicBezTo>
                    <a:pt x="1834" y="42"/>
                    <a:pt x="1829" y="21"/>
                    <a:pt x="18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83"/>
            <p:cNvSpPr>
              <a:spLocks noChangeArrowheads="1"/>
            </p:cNvSpPr>
            <p:nvPr/>
          </p:nvSpPr>
          <p:spPr bwMode="auto">
            <a:xfrm>
              <a:off x="5035550" y="3913188"/>
              <a:ext cx="814388" cy="114300"/>
            </a:xfrm>
            <a:custGeom>
              <a:avLst/>
              <a:gdLst>
                <a:gd name="T0" fmla="*/ 2262 w 2263"/>
                <a:gd name="T1" fmla="*/ 69 h 317"/>
                <a:gd name="T2" fmla="*/ 2262 w 2263"/>
                <a:gd name="T3" fmla="*/ 69 h 317"/>
                <a:gd name="T4" fmla="*/ 2257 w 2263"/>
                <a:gd name="T5" fmla="*/ 0 h 317"/>
                <a:gd name="T6" fmla="*/ 1002 w 2263"/>
                <a:gd name="T7" fmla="*/ 139 h 317"/>
                <a:gd name="T8" fmla="*/ 0 w 2263"/>
                <a:gd name="T9" fmla="*/ 246 h 317"/>
                <a:gd name="T10" fmla="*/ 4 w 2263"/>
                <a:gd name="T11" fmla="*/ 316 h 317"/>
                <a:gd name="T12" fmla="*/ 1597 w 2263"/>
                <a:gd name="T13" fmla="*/ 139 h 317"/>
                <a:gd name="T14" fmla="*/ 2262 w 2263"/>
                <a:gd name="T15" fmla="*/ 69 h 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3" h="317">
                  <a:moveTo>
                    <a:pt x="2262" y="69"/>
                  </a:moveTo>
                  <a:lnTo>
                    <a:pt x="2262" y="69"/>
                  </a:lnTo>
                  <a:cubicBezTo>
                    <a:pt x="2257" y="48"/>
                    <a:pt x="2257" y="21"/>
                    <a:pt x="2257" y="0"/>
                  </a:cubicBezTo>
                  <a:cubicBezTo>
                    <a:pt x="1002" y="139"/>
                    <a:pt x="1002" y="139"/>
                    <a:pt x="1002" y="139"/>
                  </a:cubicBezTo>
                  <a:cubicBezTo>
                    <a:pt x="0" y="246"/>
                    <a:pt x="0" y="246"/>
                    <a:pt x="0" y="246"/>
                  </a:cubicBezTo>
                  <a:cubicBezTo>
                    <a:pt x="4" y="267"/>
                    <a:pt x="4" y="294"/>
                    <a:pt x="4" y="316"/>
                  </a:cubicBezTo>
                  <a:cubicBezTo>
                    <a:pt x="1597" y="139"/>
                    <a:pt x="1597" y="139"/>
                    <a:pt x="1597" y="139"/>
                  </a:cubicBezTo>
                  <a:lnTo>
                    <a:pt x="2262"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84"/>
            <p:cNvSpPr>
              <a:spLocks noChangeArrowheads="1"/>
            </p:cNvSpPr>
            <p:nvPr/>
          </p:nvSpPr>
          <p:spPr bwMode="auto">
            <a:xfrm>
              <a:off x="3157538" y="3189288"/>
              <a:ext cx="620712" cy="185737"/>
            </a:xfrm>
            <a:custGeom>
              <a:avLst/>
              <a:gdLst>
                <a:gd name="T0" fmla="*/ 1715 w 1722"/>
                <a:gd name="T1" fmla="*/ 32 h 516"/>
                <a:gd name="T2" fmla="*/ 1715 w 1722"/>
                <a:gd name="T3" fmla="*/ 32 h 516"/>
                <a:gd name="T4" fmla="*/ 1705 w 1722"/>
                <a:gd name="T5" fmla="*/ 0 h 516"/>
                <a:gd name="T6" fmla="*/ 0 w 1722"/>
                <a:gd name="T7" fmla="*/ 450 h 516"/>
                <a:gd name="T8" fmla="*/ 21 w 1722"/>
                <a:gd name="T9" fmla="*/ 515 h 516"/>
                <a:gd name="T10" fmla="*/ 1721 w 1722"/>
                <a:gd name="T11" fmla="*/ 64 h 516"/>
                <a:gd name="T12" fmla="*/ 1715 w 1722"/>
                <a:gd name="T13" fmla="*/ 32 h 516"/>
              </a:gdLst>
              <a:ahLst/>
              <a:cxnLst>
                <a:cxn ang="0">
                  <a:pos x="T0" y="T1"/>
                </a:cxn>
                <a:cxn ang="0">
                  <a:pos x="T2" y="T3"/>
                </a:cxn>
                <a:cxn ang="0">
                  <a:pos x="T4" y="T5"/>
                </a:cxn>
                <a:cxn ang="0">
                  <a:pos x="T6" y="T7"/>
                </a:cxn>
                <a:cxn ang="0">
                  <a:pos x="T8" y="T9"/>
                </a:cxn>
                <a:cxn ang="0">
                  <a:pos x="T10" y="T11"/>
                </a:cxn>
                <a:cxn ang="0">
                  <a:pos x="T12" y="T13"/>
                </a:cxn>
              </a:cxnLst>
              <a:rect l="0" t="0" r="r" b="b"/>
              <a:pathLst>
                <a:path w="1722" h="516">
                  <a:moveTo>
                    <a:pt x="1715" y="32"/>
                  </a:moveTo>
                  <a:lnTo>
                    <a:pt x="1715" y="32"/>
                  </a:lnTo>
                  <a:cubicBezTo>
                    <a:pt x="1710" y="21"/>
                    <a:pt x="1710" y="11"/>
                    <a:pt x="1705" y="0"/>
                  </a:cubicBezTo>
                  <a:cubicBezTo>
                    <a:pt x="0" y="450"/>
                    <a:pt x="0" y="450"/>
                    <a:pt x="0" y="450"/>
                  </a:cubicBezTo>
                  <a:cubicBezTo>
                    <a:pt x="11" y="472"/>
                    <a:pt x="16" y="493"/>
                    <a:pt x="21" y="515"/>
                  </a:cubicBezTo>
                  <a:cubicBezTo>
                    <a:pt x="1721" y="64"/>
                    <a:pt x="1721" y="64"/>
                    <a:pt x="1721" y="64"/>
                  </a:cubicBezTo>
                  <a:cubicBezTo>
                    <a:pt x="1721" y="54"/>
                    <a:pt x="1715" y="43"/>
                    <a:pt x="1715" y="3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85"/>
            <p:cNvSpPr>
              <a:spLocks noChangeArrowheads="1"/>
            </p:cNvSpPr>
            <p:nvPr/>
          </p:nvSpPr>
          <p:spPr bwMode="auto">
            <a:xfrm>
              <a:off x="3852863" y="3332163"/>
              <a:ext cx="93662" cy="919162"/>
            </a:xfrm>
            <a:custGeom>
              <a:avLst/>
              <a:gdLst>
                <a:gd name="T0" fmla="*/ 64 w 258"/>
                <a:gd name="T1" fmla="*/ 2552 h 2553"/>
                <a:gd name="T2" fmla="*/ 64 w 258"/>
                <a:gd name="T3" fmla="*/ 2552 h 2553"/>
                <a:gd name="T4" fmla="*/ 257 w 258"/>
                <a:gd name="T5" fmla="*/ 0 h 2553"/>
                <a:gd name="T6" fmla="*/ 187 w 258"/>
                <a:gd name="T7" fmla="*/ 0 h 2553"/>
                <a:gd name="T8" fmla="*/ 0 w 258"/>
                <a:gd name="T9" fmla="*/ 2546 h 2553"/>
                <a:gd name="T10" fmla="*/ 0 w 258"/>
                <a:gd name="T11" fmla="*/ 2546 h 2553"/>
                <a:gd name="T12" fmla="*/ 64 w 258"/>
                <a:gd name="T13" fmla="*/ 2552 h 2553"/>
              </a:gdLst>
              <a:ahLst/>
              <a:cxnLst>
                <a:cxn ang="0">
                  <a:pos x="T0" y="T1"/>
                </a:cxn>
                <a:cxn ang="0">
                  <a:pos x="T2" y="T3"/>
                </a:cxn>
                <a:cxn ang="0">
                  <a:pos x="T4" y="T5"/>
                </a:cxn>
                <a:cxn ang="0">
                  <a:pos x="T6" y="T7"/>
                </a:cxn>
                <a:cxn ang="0">
                  <a:pos x="T8" y="T9"/>
                </a:cxn>
                <a:cxn ang="0">
                  <a:pos x="T10" y="T11"/>
                </a:cxn>
                <a:cxn ang="0">
                  <a:pos x="T12" y="T13"/>
                </a:cxn>
              </a:cxnLst>
              <a:rect l="0" t="0" r="r" b="b"/>
              <a:pathLst>
                <a:path w="258" h="2553">
                  <a:moveTo>
                    <a:pt x="64" y="2552"/>
                  </a:moveTo>
                  <a:lnTo>
                    <a:pt x="64" y="2552"/>
                  </a:lnTo>
                  <a:cubicBezTo>
                    <a:pt x="257" y="0"/>
                    <a:pt x="257" y="0"/>
                    <a:pt x="257" y="0"/>
                  </a:cubicBezTo>
                  <a:cubicBezTo>
                    <a:pt x="230" y="0"/>
                    <a:pt x="209" y="0"/>
                    <a:pt x="187" y="0"/>
                  </a:cubicBezTo>
                  <a:cubicBezTo>
                    <a:pt x="0" y="2546"/>
                    <a:pt x="0" y="2546"/>
                    <a:pt x="0" y="2546"/>
                  </a:cubicBezTo>
                  <a:lnTo>
                    <a:pt x="0" y="2546"/>
                  </a:lnTo>
                  <a:cubicBezTo>
                    <a:pt x="21" y="2546"/>
                    <a:pt x="43" y="2546"/>
                    <a:pt x="64" y="255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86"/>
            <p:cNvSpPr>
              <a:spLocks noChangeArrowheads="1"/>
            </p:cNvSpPr>
            <p:nvPr/>
          </p:nvSpPr>
          <p:spPr bwMode="auto">
            <a:xfrm>
              <a:off x="4054475" y="2027238"/>
              <a:ext cx="1111250" cy="1033462"/>
            </a:xfrm>
            <a:custGeom>
              <a:avLst/>
              <a:gdLst>
                <a:gd name="T0" fmla="*/ 107 w 3089"/>
                <a:gd name="T1" fmla="*/ 2868 h 2869"/>
                <a:gd name="T2" fmla="*/ 107 w 3089"/>
                <a:gd name="T3" fmla="*/ 2868 h 2869"/>
                <a:gd name="T4" fmla="*/ 3035 w 3089"/>
                <a:gd name="T5" fmla="*/ 2225 h 2869"/>
                <a:gd name="T6" fmla="*/ 3088 w 3089"/>
                <a:gd name="T7" fmla="*/ 2053 h 2869"/>
                <a:gd name="T8" fmla="*/ 1078 w 3089"/>
                <a:gd name="T9" fmla="*/ 0 h 2869"/>
                <a:gd name="T10" fmla="*/ 895 w 3089"/>
                <a:gd name="T11" fmla="*/ 42 h 2869"/>
                <a:gd name="T12" fmla="*/ 0 w 3089"/>
                <a:gd name="T13" fmla="*/ 2750 h 2869"/>
                <a:gd name="T14" fmla="*/ 107 w 3089"/>
                <a:gd name="T15" fmla="*/ 2868 h 28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89" h="2869">
                  <a:moveTo>
                    <a:pt x="107" y="2868"/>
                  </a:moveTo>
                  <a:lnTo>
                    <a:pt x="107" y="2868"/>
                  </a:lnTo>
                  <a:cubicBezTo>
                    <a:pt x="3035" y="2225"/>
                    <a:pt x="3035" y="2225"/>
                    <a:pt x="3035" y="2225"/>
                  </a:cubicBezTo>
                  <a:cubicBezTo>
                    <a:pt x="3045" y="2166"/>
                    <a:pt x="3061" y="2107"/>
                    <a:pt x="3088" y="2053"/>
                  </a:cubicBezTo>
                  <a:cubicBezTo>
                    <a:pt x="1078" y="0"/>
                    <a:pt x="1078" y="0"/>
                    <a:pt x="1078" y="0"/>
                  </a:cubicBezTo>
                  <a:cubicBezTo>
                    <a:pt x="1019" y="26"/>
                    <a:pt x="960" y="37"/>
                    <a:pt x="895" y="42"/>
                  </a:cubicBezTo>
                  <a:cubicBezTo>
                    <a:pt x="0" y="2750"/>
                    <a:pt x="0" y="2750"/>
                    <a:pt x="0" y="2750"/>
                  </a:cubicBezTo>
                  <a:cubicBezTo>
                    <a:pt x="43" y="2782"/>
                    <a:pt x="75" y="2825"/>
                    <a:pt x="107" y="286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87"/>
            <p:cNvSpPr>
              <a:spLocks noChangeArrowheads="1"/>
            </p:cNvSpPr>
            <p:nvPr/>
          </p:nvSpPr>
          <p:spPr bwMode="auto">
            <a:xfrm>
              <a:off x="4106863" y="2947988"/>
              <a:ext cx="1106487" cy="925512"/>
            </a:xfrm>
            <a:custGeom>
              <a:avLst/>
              <a:gdLst>
                <a:gd name="T0" fmla="*/ 0 w 3073"/>
                <a:gd name="T1" fmla="*/ 772 h 2569"/>
                <a:gd name="T2" fmla="*/ 0 w 3073"/>
                <a:gd name="T3" fmla="*/ 772 h 2569"/>
                <a:gd name="T4" fmla="*/ 1883 w 3073"/>
                <a:gd name="T5" fmla="*/ 2568 h 2569"/>
                <a:gd name="T6" fmla="*/ 2097 w 3073"/>
                <a:gd name="T7" fmla="*/ 2519 h 2569"/>
                <a:gd name="T8" fmla="*/ 2107 w 3073"/>
                <a:gd name="T9" fmla="*/ 2519 h 2569"/>
                <a:gd name="T10" fmla="*/ 3072 w 3073"/>
                <a:gd name="T11" fmla="*/ 123 h 2569"/>
                <a:gd name="T12" fmla="*/ 2965 w 3073"/>
                <a:gd name="T13" fmla="*/ 0 h 2569"/>
                <a:gd name="T14" fmla="*/ 33 w 3073"/>
                <a:gd name="T15" fmla="*/ 638 h 2569"/>
                <a:gd name="T16" fmla="*/ 0 w 3073"/>
                <a:gd name="T17" fmla="*/ 772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3" h="2569">
                  <a:moveTo>
                    <a:pt x="0" y="772"/>
                  </a:moveTo>
                  <a:lnTo>
                    <a:pt x="0" y="772"/>
                  </a:lnTo>
                  <a:cubicBezTo>
                    <a:pt x="1883" y="2568"/>
                    <a:pt x="1883" y="2568"/>
                    <a:pt x="1883" y="2568"/>
                  </a:cubicBezTo>
                  <a:cubicBezTo>
                    <a:pt x="1946" y="2536"/>
                    <a:pt x="2022" y="2519"/>
                    <a:pt x="2097" y="2519"/>
                  </a:cubicBezTo>
                  <a:cubicBezTo>
                    <a:pt x="2102" y="2519"/>
                    <a:pt x="2107" y="2519"/>
                    <a:pt x="2107" y="2519"/>
                  </a:cubicBezTo>
                  <a:cubicBezTo>
                    <a:pt x="3072" y="123"/>
                    <a:pt x="3072" y="123"/>
                    <a:pt x="3072" y="123"/>
                  </a:cubicBezTo>
                  <a:cubicBezTo>
                    <a:pt x="3030" y="91"/>
                    <a:pt x="2992" y="48"/>
                    <a:pt x="2965" y="0"/>
                  </a:cubicBezTo>
                  <a:cubicBezTo>
                    <a:pt x="33" y="638"/>
                    <a:pt x="33" y="638"/>
                    <a:pt x="33" y="638"/>
                  </a:cubicBezTo>
                  <a:cubicBezTo>
                    <a:pt x="28" y="686"/>
                    <a:pt x="17" y="729"/>
                    <a:pt x="0" y="77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88"/>
            <p:cNvSpPr>
              <a:spLocks noChangeArrowheads="1"/>
            </p:cNvSpPr>
            <p:nvPr/>
          </p:nvSpPr>
          <p:spPr bwMode="auto">
            <a:xfrm>
              <a:off x="3513138" y="2733675"/>
              <a:ext cx="287337" cy="471488"/>
            </a:xfrm>
            <a:custGeom>
              <a:avLst/>
              <a:gdLst>
                <a:gd name="T0" fmla="*/ 778 w 800"/>
                <a:gd name="T1" fmla="*/ 922 h 1309"/>
                <a:gd name="T2" fmla="*/ 778 w 800"/>
                <a:gd name="T3" fmla="*/ 922 h 1309"/>
                <a:gd name="T4" fmla="*/ 799 w 800"/>
                <a:gd name="T5" fmla="*/ 890 h 1309"/>
                <a:gd name="T6" fmla="*/ 177 w 800"/>
                <a:gd name="T7" fmla="*/ 0 h 1309"/>
                <a:gd name="T8" fmla="*/ 0 w 800"/>
                <a:gd name="T9" fmla="*/ 1077 h 1309"/>
                <a:gd name="T10" fmla="*/ 11 w 800"/>
                <a:gd name="T11" fmla="*/ 1308 h 1309"/>
                <a:gd name="T12" fmla="*/ 713 w 800"/>
                <a:gd name="T13" fmla="*/ 1120 h 1309"/>
                <a:gd name="T14" fmla="*/ 778 w 800"/>
                <a:gd name="T15" fmla="*/ 922 h 1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0" h="1309">
                  <a:moveTo>
                    <a:pt x="778" y="922"/>
                  </a:moveTo>
                  <a:lnTo>
                    <a:pt x="778" y="922"/>
                  </a:lnTo>
                  <a:cubicBezTo>
                    <a:pt x="783" y="911"/>
                    <a:pt x="794" y="901"/>
                    <a:pt x="799" y="890"/>
                  </a:cubicBezTo>
                  <a:cubicBezTo>
                    <a:pt x="177" y="0"/>
                    <a:pt x="177" y="0"/>
                    <a:pt x="177" y="0"/>
                  </a:cubicBezTo>
                  <a:cubicBezTo>
                    <a:pt x="64" y="343"/>
                    <a:pt x="0" y="702"/>
                    <a:pt x="0" y="1077"/>
                  </a:cubicBezTo>
                  <a:cubicBezTo>
                    <a:pt x="0" y="1153"/>
                    <a:pt x="5" y="1233"/>
                    <a:pt x="11" y="1308"/>
                  </a:cubicBezTo>
                  <a:cubicBezTo>
                    <a:pt x="713" y="1120"/>
                    <a:pt x="713" y="1120"/>
                    <a:pt x="713" y="1120"/>
                  </a:cubicBezTo>
                  <a:cubicBezTo>
                    <a:pt x="719" y="1056"/>
                    <a:pt x="740" y="986"/>
                    <a:pt x="778" y="92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 name="Freeform 89"/>
            <p:cNvSpPr>
              <a:spLocks noChangeArrowheads="1"/>
            </p:cNvSpPr>
            <p:nvPr/>
          </p:nvSpPr>
          <p:spPr bwMode="auto">
            <a:xfrm>
              <a:off x="4979988" y="3032125"/>
              <a:ext cx="815975" cy="920750"/>
            </a:xfrm>
            <a:custGeom>
              <a:avLst/>
              <a:gdLst>
                <a:gd name="T0" fmla="*/ 986 w 2268"/>
                <a:gd name="T1" fmla="*/ 16 h 2558"/>
                <a:gd name="T2" fmla="*/ 986 w 2268"/>
                <a:gd name="T3" fmla="*/ 16 h 2558"/>
                <a:gd name="T4" fmla="*/ 959 w 2268"/>
                <a:gd name="T5" fmla="*/ 16 h 2558"/>
                <a:gd name="T6" fmla="*/ 0 w 2268"/>
                <a:gd name="T7" fmla="*/ 2407 h 2558"/>
                <a:gd name="T8" fmla="*/ 112 w 2268"/>
                <a:gd name="T9" fmla="*/ 2557 h 2558"/>
                <a:gd name="T10" fmla="*/ 1898 w 2268"/>
                <a:gd name="T11" fmla="*/ 2359 h 2558"/>
                <a:gd name="T12" fmla="*/ 2267 w 2268"/>
                <a:gd name="T13" fmla="*/ 1801 h 2558"/>
                <a:gd name="T14" fmla="*/ 1109 w 2268"/>
                <a:gd name="T15" fmla="*/ 0 h 2558"/>
                <a:gd name="T16" fmla="*/ 986 w 2268"/>
                <a:gd name="T17" fmla="*/ 16 h 2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8" h="2558">
                  <a:moveTo>
                    <a:pt x="986" y="16"/>
                  </a:moveTo>
                  <a:lnTo>
                    <a:pt x="986" y="16"/>
                  </a:lnTo>
                  <a:cubicBezTo>
                    <a:pt x="976" y="16"/>
                    <a:pt x="970" y="16"/>
                    <a:pt x="959" y="16"/>
                  </a:cubicBezTo>
                  <a:cubicBezTo>
                    <a:pt x="0" y="2407"/>
                    <a:pt x="0" y="2407"/>
                    <a:pt x="0" y="2407"/>
                  </a:cubicBezTo>
                  <a:cubicBezTo>
                    <a:pt x="48" y="2450"/>
                    <a:pt x="86" y="2503"/>
                    <a:pt x="112" y="2557"/>
                  </a:cubicBezTo>
                  <a:cubicBezTo>
                    <a:pt x="1898" y="2359"/>
                    <a:pt x="1898" y="2359"/>
                    <a:pt x="1898" y="2359"/>
                  </a:cubicBezTo>
                  <a:cubicBezTo>
                    <a:pt x="2043" y="2187"/>
                    <a:pt x="2166" y="1999"/>
                    <a:pt x="2267" y="1801"/>
                  </a:cubicBezTo>
                  <a:cubicBezTo>
                    <a:pt x="1109" y="0"/>
                    <a:pt x="1109" y="0"/>
                    <a:pt x="1109" y="0"/>
                  </a:cubicBezTo>
                  <a:cubicBezTo>
                    <a:pt x="1072" y="11"/>
                    <a:pt x="1029" y="16"/>
                    <a:pt x="986" y="1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90"/>
            <p:cNvSpPr>
              <a:spLocks noChangeArrowheads="1"/>
            </p:cNvSpPr>
            <p:nvPr/>
          </p:nvSpPr>
          <p:spPr bwMode="auto">
            <a:xfrm>
              <a:off x="5481638" y="2795588"/>
              <a:ext cx="452437" cy="752475"/>
            </a:xfrm>
            <a:custGeom>
              <a:avLst/>
              <a:gdLst>
                <a:gd name="T0" fmla="*/ 1131 w 1255"/>
                <a:gd name="T1" fmla="*/ 0 h 2092"/>
                <a:gd name="T2" fmla="*/ 1131 w 1255"/>
                <a:gd name="T3" fmla="*/ 0 h 2092"/>
                <a:gd name="T4" fmla="*/ 112 w 1255"/>
                <a:gd name="T5" fmla="*/ 215 h 2092"/>
                <a:gd name="T6" fmla="*/ 43 w 1255"/>
                <a:gd name="T7" fmla="*/ 419 h 2092"/>
                <a:gd name="T8" fmla="*/ 0 w 1255"/>
                <a:gd name="T9" fmla="*/ 477 h 2092"/>
                <a:gd name="T10" fmla="*/ 1040 w 1255"/>
                <a:gd name="T11" fmla="*/ 2091 h 2092"/>
                <a:gd name="T12" fmla="*/ 1254 w 1255"/>
                <a:gd name="T13" fmla="*/ 906 h 2092"/>
                <a:gd name="T14" fmla="*/ 1131 w 1255"/>
                <a:gd name="T15" fmla="*/ 0 h 20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5" h="2092">
                  <a:moveTo>
                    <a:pt x="1131" y="0"/>
                  </a:moveTo>
                  <a:lnTo>
                    <a:pt x="1131" y="0"/>
                  </a:lnTo>
                  <a:cubicBezTo>
                    <a:pt x="112" y="215"/>
                    <a:pt x="112" y="215"/>
                    <a:pt x="112" y="215"/>
                  </a:cubicBezTo>
                  <a:cubicBezTo>
                    <a:pt x="102" y="284"/>
                    <a:pt x="80" y="354"/>
                    <a:pt x="43" y="419"/>
                  </a:cubicBezTo>
                  <a:cubicBezTo>
                    <a:pt x="32" y="440"/>
                    <a:pt x="16" y="462"/>
                    <a:pt x="0" y="477"/>
                  </a:cubicBezTo>
                  <a:cubicBezTo>
                    <a:pt x="1040" y="2091"/>
                    <a:pt x="1040" y="2091"/>
                    <a:pt x="1040" y="2091"/>
                  </a:cubicBezTo>
                  <a:cubicBezTo>
                    <a:pt x="1179" y="1716"/>
                    <a:pt x="1254" y="1319"/>
                    <a:pt x="1254" y="906"/>
                  </a:cubicBezTo>
                  <a:cubicBezTo>
                    <a:pt x="1254" y="595"/>
                    <a:pt x="1211" y="295"/>
                    <a:pt x="113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91"/>
            <p:cNvSpPr>
              <a:spLocks noChangeArrowheads="1"/>
            </p:cNvSpPr>
            <p:nvPr/>
          </p:nvSpPr>
          <p:spPr bwMode="auto">
            <a:xfrm>
              <a:off x="4365625" y="4144963"/>
              <a:ext cx="523875" cy="187325"/>
            </a:xfrm>
            <a:custGeom>
              <a:avLst/>
              <a:gdLst>
                <a:gd name="T0" fmla="*/ 1131 w 1454"/>
                <a:gd name="T1" fmla="*/ 107 h 521"/>
                <a:gd name="T2" fmla="*/ 1131 w 1454"/>
                <a:gd name="T3" fmla="*/ 107 h 521"/>
                <a:gd name="T4" fmla="*/ 1003 w 1454"/>
                <a:gd name="T5" fmla="*/ 0 h 521"/>
                <a:gd name="T6" fmla="*/ 0 w 1454"/>
                <a:gd name="T7" fmla="*/ 369 h 521"/>
                <a:gd name="T8" fmla="*/ 992 w 1454"/>
                <a:gd name="T9" fmla="*/ 520 h 521"/>
                <a:gd name="T10" fmla="*/ 1453 w 1454"/>
                <a:gd name="T11" fmla="*/ 488 h 521"/>
                <a:gd name="T12" fmla="*/ 1356 w 1454"/>
                <a:gd name="T13" fmla="*/ 171 h 521"/>
                <a:gd name="T14" fmla="*/ 1131 w 1454"/>
                <a:gd name="T15" fmla="*/ 107 h 5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4" h="521">
                  <a:moveTo>
                    <a:pt x="1131" y="107"/>
                  </a:moveTo>
                  <a:lnTo>
                    <a:pt x="1131" y="107"/>
                  </a:lnTo>
                  <a:cubicBezTo>
                    <a:pt x="1077" y="80"/>
                    <a:pt x="1040" y="43"/>
                    <a:pt x="1003" y="0"/>
                  </a:cubicBezTo>
                  <a:cubicBezTo>
                    <a:pt x="0" y="369"/>
                    <a:pt x="0" y="369"/>
                    <a:pt x="0" y="369"/>
                  </a:cubicBezTo>
                  <a:cubicBezTo>
                    <a:pt x="316" y="466"/>
                    <a:pt x="648" y="520"/>
                    <a:pt x="992" y="520"/>
                  </a:cubicBezTo>
                  <a:cubicBezTo>
                    <a:pt x="1147" y="520"/>
                    <a:pt x="1303" y="509"/>
                    <a:pt x="1453" y="488"/>
                  </a:cubicBezTo>
                  <a:cubicBezTo>
                    <a:pt x="1356" y="171"/>
                    <a:pt x="1356" y="171"/>
                    <a:pt x="1356" y="171"/>
                  </a:cubicBezTo>
                  <a:cubicBezTo>
                    <a:pt x="1276" y="171"/>
                    <a:pt x="1196" y="150"/>
                    <a:pt x="1131"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92"/>
            <p:cNvSpPr>
              <a:spLocks noChangeArrowheads="1"/>
            </p:cNvSpPr>
            <p:nvPr/>
          </p:nvSpPr>
          <p:spPr bwMode="auto">
            <a:xfrm>
              <a:off x="4970463" y="4017963"/>
              <a:ext cx="563562" cy="277812"/>
            </a:xfrm>
            <a:custGeom>
              <a:avLst/>
              <a:gdLst>
                <a:gd name="T0" fmla="*/ 124 w 1566"/>
                <a:gd name="T1" fmla="*/ 279 h 773"/>
                <a:gd name="T2" fmla="*/ 124 w 1566"/>
                <a:gd name="T3" fmla="*/ 279 h 773"/>
                <a:gd name="T4" fmla="*/ 0 w 1566"/>
                <a:gd name="T5" fmla="*/ 424 h 773"/>
                <a:gd name="T6" fmla="*/ 107 w 1566"/>
                <a:gd name="T7" fmla="*/ 772 h 773"/>
                <a:gd name="T8" fmla="*/ 1565 w 1566"/>
                <a:gd name="T9" fmla="*/ 0 h 773"/>
                <a:gd name="T10" fmla="*/ 177 w 1566"/>
                <a:gd name="T11" fmla="*/ 150 h 773"/>
                <a:gd name="T12" fmla="*/ 124 w 1566"/>
                <a:gd name="T13" fmla="*/ 279 h 773"/>
              </a:gdLst>
              <a:ahLst/>
              <a:cxnLst>
                <a:cxn ang="0">
                  <a:pos x="T0" y="T1"/>
                </a:cxn>
                <a:cxn ang="0">
                  <a:pos x="T2" y="T3"/>
                </a:cxn>
                <a:cxn ang="0">
                  <a:pos x="T4" y="T5"/>
                </a:cxn>
                <a:cxn ang="0">
                  <a:pos x="T6" y="T7"/>
                </a:cxn>
                <a:cxn ang="0">
                  <a:pos x="T8" y="T9"/>
                </a:cxn>
                <a:cxn ang="0">
                  <a:pos x="T10" y="T11"/>
                </a:cxn>
                <a:cxn ang="0">
                  <a:pos x="T12" y="T13"/>
                </a:cxn>
              </a:cxnLst>
              <a:rect l="0" t="0" r="r" b="b"/>
              <a:pathLst>
                <a:path w="1566" h="773">
                  <a:moveTo>
                    <a:pt x="124" y="279"/>
                  </a:moveTo>
                  <a:lnTo>
                    <a:pt x="124" y="279"/>
                  </a:lnTo>
                  <a:cubicBezTo>
                    <a:pt x="91" y="338"/>
                    <a:pt x="48" y="386"/>
                    <a:pt x="0" y="424"/>
                  </a:cubicBezTo>
                  <a:cubicBezTo>
                    <a:pt x="107" y="772"/>
                    <a:pt x="107" y="772"/>
                    <a:pt x="107" y="772"/>
                  </a:cubicBezTo>
                  <a:cubicBezTo>
                    <a:pt x="649" y="644"/>
                    <a:pt x="1147" y="381"/>
                    <a:pt x="1565" y="0"/>
                  </a:cubicBezTo>
                  <a:cubicBezTo>
                    <a:pt x="177" y="150"/>
                    <a:pt x="177" y="150"/>
                    <a:pt x="177" y="150"/>
                  </a:cubicBezTo>
                  <a:cubicBezTo>
                    <a:pt x="161" y="199"/>
                    <a:pt x="145" y="241"/>
                    <a:pt x="124" y="27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93"/>
            <p:cNvSpPr>
              <a:spLocks noChangeArrowheads="1"/>
            </p:cNvSpPr>
            <p:nvPr/>
          </p:nvSpPr>
          <p:spPr bwMode="auto">
            <a:xfrm>
              <a:off x="3530600" y="3254375"/>
              <a:ext cx="341313" cy="677863"/>
            </a:xfrm>
            <a:custGeom>
              <a:avLst/>
              <a:gdLst>
                <a:gd name="T0" fmla="*/ 750 w 950"/>
                <a:gd name="T1" fmla="*/ 0 h 1883"/>
                <a:gd name="T2" fmla="*/ 750 w 950"/>
                <a:gd name="T3" fmla="*/ 0 h 1883"/>
                <a:gd name="T4" fmla="*/ 723 w 950"/>
                <a:gd name="T5" fmla="*/ 11 h 1883"/>
                <a:gd name="T6" fmla="*/ 0 w 950"/>
                <a:gd name="T7" fmla="*/ 198 h 1883"/>
                <a:gd name="T8" fmla="*/ 820 w 950"/>
                <a:gd name="T9" fmla="*/ 1882 h 1883"/>
                <a:gd name="T10" fmla="*/ 949 w 950"/>
                <a:gd name="T11" fmla="*/ 166 h 1883"/>
                <a:gd name="T12" fmla="*/ 905 w 950"/>
                <a:gd name="T13" fmla="*/ 145 h 1883"/>
                <a:gd name="T14" fmla="*/ 750 w 950"/>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1883">
                  <a:moveTo>
                    <a:pt x="750" y="0"/>
                  </a:moveTo>
                  <a:lnTo>
                    <a:pt x="750" y="0"/>
                  </a:lnTo>
                  <a:cubicBezTo>
                    <a:pt x="723" y="11"/>
                    <a:pt x="723" y="11"/>
                    <a:pt x="723" y="11"/>
                  </a:cubicBezTo>
                  <a:cubicBezTo>
                    <a:pt x="0" y="198"/>
                    <a:pt x="0" y="198"/>
                    <a:pt x="0" y="198"/>
                  </a:cubicBezTo>
                  <a:cubicBezTo>
                    <a:pt x="107" y="826"/>
                    <a:pt x="391" y="1410"/>
                    <a:pt x="820" y="1882"/>
                  </a:cubicBezTo>
                  <a:cubicBezTo>
                    <a:pt x="949" y="166"/>
                    <a:pt x="949" y="166"/>
                    <a:pt x="949" y="166"/>
                  </a:cubicBezTo>
                  <a:cubicBezTo>
                    <a:pt x="932" y="161"/>
                    <a:pt x="916" y="156"/>
                    <a:pt x="905" y="145"/>
                  </a:cubicBezTo>
                  <a:cubicBezTo>
                    <a:pt x="841" y="107"/>
                    <a:pt x="787" y="59"/>
                    <a:pt x="7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94"/>
            <p:cNvSpPr>
              <a:spLocks noChangeArrowheads="1"/>
            </p:cNvSpPr>
            <p:nvPr/>
          </p:nvSpPr>
          <p:spPr bwMode="auto">
            <a:xfrm>
              <a:off x="3938588" y="3313113"/>
              <a:ext cx="760412" cy="898525"/>
            </a:xfrm>
            <a:custGeom>
              <a:avLst/>
              <a:gdLst>
                <a:gd name="T0" fmla="*/ 2112 w 2113"/>
                <a:gd name="T1" fmla="*/ 1801 h 2494"/>
                <a:gd name="T2" fmla="*/ 2112 w 2113"/>
                <a:gd name="T3" fmla="*/ 1801 h 2494"/>
                <a:gd name="T4" fmla="*/ 230 w 2113"/>
                <a:gd name="T5" fmla="*/ 0 h 2494"/>
                <a:gd name="T6" fmla="*/ 150 w 2113"/>
                <a:gd name="T7" fmla="*/ 33 h 2494"/>
                <a:gd name="T8" fmla="*/ 0 w 2113"/>
                <a:gd name="T9" fmla="*/ 2027 h 2494"/>
                <a:gd name="T10" fmla="*/ 708 w 2113"/>
                <a:gd name="T11" fmla="*/ 2493 h 2494"/>
                <a:gd name="T12" fmla="*/ 2070 w 2113"/>
                <a:gd name="T13" fmla="*/ 1994 h 2494"/>
                <a:gd name="T14" fmla="*/ 2112 w 2113"/>
                <a:gd name="T15" fmla="*/ 1801 h 24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3" h="2494">
                  <a:moveTo>
                    <a:pt x="2112" y="1801"/>
                  </a:moveTo>
                  <a:lnTo>
                    <a:pt x="2112" y="1801"/>
                  </a:lnTo>
                  <a:cubicBezTo>
                    <a:pt x="230" y="0"/>
                    <a:pt x="230" y="0"/>
                    <a:pt x="230" y="0"/>
                  </a:cubicBezTo>
                  <a:cubicBezTo>
                    <a:pt x="204" y="11"/>
                    <a:pt x="177" y="22"/>
                    <a:pt x="150" y="33"/>
                  </a:cubicBezTo>
                  <a:cubicBezTo>
                    <a:pt x="0" y="2027"/>
                    <a:pt x="0" y="2027"/>
                    <a:pt x="0" y="2027"/>
                  </a:cubicBezTo>
                  <a:cubicBezTo>
                    <a:pt x="220" y="2214"/>
                    <a:pt x="456" y="2370"/>
                    <a:pt x="708" y="2493"/>
                  </a:cubicBezTo>
                  <a:cubicBezTo>
                    <a:pt x="2070" y="1994"/>
                    <a:pt x="2070" y="1994"/>
                    <a:pt x="2070" y="1994"/>
                  </a:cubicBezTo>
                  <a:cubicBezTo>
                    <a:pt x="2075" y="1930"/>
                    <a:pt x="2086" y="1866"/>
                    <a:pt x="2112" y="180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95"/>
            <p:cNvSpPr>
              <a:spLocks noChangeArrowheads="1"/>
            </p:cNvSpPr>
            <p:nvPr/>
          </p:nvSpPr>
          <p:spPr bwMode="auto">
            <a:xfrm>
              <a:off x="5430838" y="2220913"/>
              <a:ext cx="419100" cy="534987"/>
            </a:xfrm>
            <a:custGeom>
              <a:avLst/>
              <a:gdLst>
                <a:gd name="T0" fmla="*/ 182 w 1164"/>
                <a:gd name="T1" fmla="*/ 1485 h 1486"/>
                <a:gd name="T2" fmla="*/ 182 w 1164"/>
                <a:gd name="T3" fmla="*/ 1485 h 1486"/>
                <a:gd name="T4" fmla="*/ 1163 w 1164"/>
                <a:gd name="T5" fmla="*/ 1275 h 1486"/>
                <a:gd name="T6" fmla="*/ 407 w 1164"/>
                <a:gd name="T7" fmla="*/ 128 h 1486"/>
                <a:gd name="T8" fmla="*/ 273 w 1164"/>
                <a:gd name="T9" fmla="*/ 0 h 1486"/>
                <a:gd name="T10" fmla="*/ 0 w 1164"/>
                <a:gd name="T11" fmla="*/ 1302 h 1486"/>
                <a:gd name="T12" fmla="*/ 182 w 1164"/>
                <a:gd name="T13" fmla="*/ 1485 h 1486"/>
              </a:gdLst>
              <a:ahLst/>
              <a:cxnLst>
                <a:cxn ang="0">
                  <a:pos x="T0" y="T1"/>
                </a:cxn>
                <a:cxn ang="0">
                  <a:pos x="T2" y="T3"/>
                </a:cxn>
                <a:cxn ang="0">
                  <a:pos x="T4" y="T5"/>
                </a:cxn>
                <a:cxn ang="0">
                  <a:pos x="T6" y="T7"/>
                </a:cxn>
                <a:cxn ang="0">
                  <a:pos x="T8" y="T9"/>
                </a:cxn>
                <a:cxn ang="0">
                  <a:pos x="T10" y="T11"/>
                </a:cxn>
                <a:cxn ang="0">
                  <a:pos x="T12" y="T13"/>
                </a:cxn>
              </a:cxnLst>
              <a:rect l="0" t="0" r="r" b="b"/>
              <a:pathLst>
                <a:path w="1164" h="1486">
                  <a:moveTo>
                    <a:pt x="182" y="1485"/>
                  </a:moveTo>
                  <a:lnTo>
                    <a:pt x="182" y="1485"/>
                  </a:lnTo>
                  <a:cubicBezTo>
                    <a:pt x="1163" y="1275"/>
                    <a:pt x="1163" y="1275"/>
                    <a:pt x="1163" y="1275"/>
                  </a:cubicBezTo>
                  <a:cubicBezTo>
                    <a:pt x="997" y="852"/>
                    <a:pt x="739" y="461"/>
                    <a:pt x="407" y="128"/>
                  </a:cubicBezTo>
                  <a:cubicBezTo>
                    <a:pt x="364" y="85"/>
                    <a:pt x="321" y="43"/>
                    <a:pt x="273" y="0"/>
                  </a:cubicBezTo>
                  <a:cubicBezTo>
                    <a:pt x="0" y="1302"/>
                    <a:pt x="0" y="1302"/>
                    <a:pt x="0" y="1302"/>
                  </a:cubicBezTo>
                  <a:cubicBezTo>
                    <a:pt x="74" y="1351"/>
                    <a:pt x="139" y="1410"/>
                    <a:pt x="182" y="148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96"/>
            <p:cNvSpPr>
              <a:spLocks noChangeArrowheads="1"/>
            </p:cNvSpPr>
            <p:nvPr/>
          </p:nvSpPr>
          <p:spPr bwMode="auto">
            <a:xfrm>
              <a:off x="3630613" y="2001838"/>
              <a:ext cx="631825" cy="982662"/>
            </a:xfrm>
            <a:custGeom>
              <a:avLst/>
              <a:gdLst>
                <a:gd name="T0" fmla="*/ 1748 w 1754"/>
                <a:gd name="T1" fmla="*/ 0 h 2730"/>
                <a:gd name="T2" fmla="*/ 1748 w 1754"/>
                <a:gd name="T3" fmla="*/ 0 h 2730"/>
                <a:gd name="T4" fmla="*/ 660 w 1754"/>
                <a:gd name="T5" fmla="*/ 734 h 2730"/>
                <a:gd name="T6" fmla="*/ 0 w 1754"/>
                <a:gd name="T7" fmla="*/ 1657 h 2730"/>
                <a:gd name="T8" fmla="*/ 751 w 1754"/>
                <a:gd name="T9" fmla="*/ 2729 h 2730"/>
                <a:gd name="T10" fmla="*/ 858 w 1754"/>
                <a:gd name="T11" fmla="*/ 2713 h 2730"/>
                <a:gd name="T12" fmla="*/ 1753 w 1754"/>
                <a:gd name="T13" fmla="*/ 5 h 2730"/>
                <a:gd name="T14" fmla="*/ 1748 w 1754"/>
                <a:gd name="T15" fmla="*/ 0 h 2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4" h="2730">
                  <a:moveTo>
                    <a:pt x="1748" y="0"/>
                  </a:moveTo>
                  <a:lnTo>
                    <a:pt x="1748" y="0"/>
                  </a:lnTo>
                  <a:cubicBezTo>
                    <a:pt x="1346" y="171"/>
                    <a:pt x="976" y="413"/>
                    <a:pt x="660" y="734"/>
                  </a:cubicBezTo>
                  <a:cubicBezTo>
                    <a:pt x="386" y="1008"/>
                    <a:pt x="166" y="1319"/>
                    <a:pt x="0" y="1657"/>
                  </a:cubicBezTo>
                  <a:cubicBezTo>
                    <a:pt x="751" y="2729"/>
                    <a:pt x="751" y="2729"/>
                    <a:pt x="751" y="2729"/>
                  </a:cubicBezTo>
                  <a:cubicBezTo>
                    <a:pt x="783" y="2718"/>
                    <a:pt x="821" y="2713"/>
                    <a:pt x="858" y="2713"/>
                  </a:cubicBezTo>
                  <a:cubicBezTo>
                    <a:pt x="1753" y="5"/>
                    <a:pt x="1753" y="5"/>
                    <a:pt x="1753" y="5"/>
                  </a:cubicBezTo>
                  <a:cubicBezTo>
                    <a:pt x="1748" y="5"/>
                    <a:pt x="1748" y="5"/>
                    <a:pt x="174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97"/>
            <p:cNvSpPr>
              <a:spLocks noChangeArrowheads="1"/>
            </p:cNvSpPr>
            <p:nvPr/>
          </p:nvSpPr>
          <p:spPr bwMode="auto">
            <a:xfrm>
              <a:off x="4529138" y="1912938"/>
              <a:ext cx="893762" cy="768350"/>
            </a:xfrm>
            <a:custGeom>
              <a:avLst/>
              <a:gdLst>
                <a:gd name="T0" fmla="*/ 2171 w 2483"/>
                <a:gd name="T1" fmla="*/ 2086 h 2135"/>
                <a:gd name="T2" fmla="*/ 2171 w 2483"/>
                <a:gd name="T3" fmla="*/ 2086 h 2135"/>
                <a:gd name="T4" fmla="*/ 2482 w 2483"/>
                <a:gd name="T5" fmla="*/ 617 h 2135"/>
                <a:gd name="T6" fmla="*/ 723 w 2483"/>
                <a:gd name="T7" fmla="*/ 0 h 2135"/>
                <a:gd name="T8" fmla="*/ 139 w 2483"/>
                <a:gd name="T9" fmla="*/ 21 h 2135"/>
                <a:gd name="T10" fmla="*/ 16 w 2483"/>
                <a:gd name="T11" fmla="*/ 38 h 2135"/>
                <a:gd name="T12" fmla="*/ 0 w 2483"/>
                <a:gd name="T13" fmla="*/ 81 h 2135"/>
                <a:gd name="T14" fmla="*/ 2010 w 2483"/>
                <a:gd name="T15" fmla="*/ 2134 h 2135"/>
                <a:gd name="T16" fmla="*/ 2171 w 2483"/>
                <a:gd name="T17" fmla="*/ 2086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3" h="2135">
                  <a:moveTo>
                    <a:pt x="2171" y="2086"/>
                  </a:moveTo>
                  <a:lnTo>
                    <a:pt x="2171" y="2086"/>
                  </a:lnTo>
                  <a:cubicBezTo>
                    <a:pt x="2482" y="617"/>
                    <a:pt x="2482" y="617"/>
                    <a:pt x="2482" y="617"/>
                  </a:cubicBezTo>
                  <a:cubicBezTo>
                    <a:pt x="1967" y="252"/>
                    <a:pt x="1367" y="38"/>
                    <a:pt x="723" y="0"/>
                  </a:cubicBezTo>
                  <a:cubicBezTo>
                    <a:pt x="139" y="21"/>
                    <a:pt x="139" y="21"/>
                    <a:pt x="139" y="21"/>
                  </a:cubicBezTo>
                  <a:cubicBezTo>
                    <a:pt x="96" y="21"/>
                    <a:pt x="59" y="27"/>
                    <a:pt x="16" y="38"/>
                  </a:cubicBezTo>
                  <a:cubicBezTo>
                    <a:pt x="10" y="49"/>
                    <a:pt x="5" y="65"/>
                    <a:pt x="0" y="81"/>
                  </a:cubicBezTo>
                  <a:cubicBezTo>
                    <a:pt x="2010" y="2134"/>
                    <a:pt x="2010" y="2134"/>
                    <a:pt x="2010" y="2134"/>
                  </a:cubicBezTo>
                  <a:cubicBezTo>
                    <a:pt x="2064" y="2107"/>
                    <a:pt x="2117" y="2091"/>
                    <a:pt x="2171" y="208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47806149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a:spLocks/>
          </p:cNvSpPr>
          <p:nvPr/>
        </p:nvSpPr>
        <p:spPr bwMode="auto">
          <a:xfrm>
            <a:off x="1943770" y="992778"/>
            <a:ext cx="801181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YOUR GREAT TITLE</a:t>
            </a:r>
          </a:p>
        </p:txBody>
      </p:sp>
      <p:sp>
        <p:nvSpPr>
          <p:cNvPr id="18" name="TextBox 17"/>
          <p:cNvSpPr txBox="1"/>
          <p:nvPr/>
        </p:nvSpPr>
        <p:spPr>
          <a:xfrm>
            <a:off x="1657446" y="9501407"/>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19" name="TextBox 18"/>
          <p:cNvSpPr txBox="1"/>
          <p:nvPr/>
        </p:nvSpPr>
        <p:spPr>
          <a:xfrm>
            <a:off x="1711325" y="3856575"/>
            <a:ext cx="9105358" cy="2372444"/>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a:t>
            </a:r>
            <a:r>
              <a:rPr lang="en-US" sz="2500" dirty="0" smtClean="0">
                <a:latin typeface="Lato Light" charset="0"/>
                <a:ea typeface="Lato Light" charset="0"/>
                <a:cs typeface="Lato Light" charset="0"/>
              </a:rPr>
              <a:t>.</a:t>
            </a:r>
            <a:endParaRPr lang="en-US" sz="2500" dirty="0">
              <a:latin typeface="Lato Light" charset="0"/>
              <a:ea typeface="Lato Light" charset="0"/>
              <a:cs typeface="Lato Light" charset="0"/>
            </a:endParaRPr>
          </a:p>
        </p:txBody>
      </p:sp>
      <p:sp>
        <p:nvSpPr>
          <p:cNvPr id="20" name="TextBox 19"/>
          <p:cNvSpPr txBox="1"/>
          <p:nvPr/>
        </p:nvSpPr>
        <p:spPr>
          <a:xfrm>
            <a:off x="3584122"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1" name="TextBox 20"/>
          <p:cNvSpPr txBox="1"/>
          <p:nvPr/>
        </p:nvSpPr>
        <p:spPr>
          <a:xfrm>
            <a:off x="1733627" y="7562155"/>
            <a:ext cx="9127660"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a:t>
            </a:r>
            <a:endParaRPr lang="en-US" sz="2500" dirty="0">
              <a:latin typeface="Lato Light" charset="0"/>
              <a:ea typeface="Lato Light" charset="0"/>
              <a:cs typeface="Lato Light" charset="0"/>
            </a:endParaRPr>
          </a:p>
        </p:txBody>
      </p:sp>
      <p:sp>
        <p:nvSpPr>
          <p:cNvPr id="22" name="TextBox 21"/>
          <p:cNvSpPr txBox="1"/>
          <p:nvPr/>
        </p:nvSpPr>
        <p:spPr>
          <a:xfrm>
            <a:off x="1689023" y="10406503"/>
            <a:ext cx="9127660"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Also 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a:t>
            </a:r>
            <a:endParaRPr lang="en-US" sz="2500" dirty="0">
              <a:latin typeface="Lato Light" charset="0"/>
              <a:ea typeface="Lato Light" charset="0"/>
              <a:cs typeface="Lato Light" charset="0"/>
            </a:endParaRPr>
          </a:p>
        </p:txBody>
      </p:sp>
      <p:sp>
        <p:nvSpPr>
          <p:cNvPr id="23" name="TextBox 22"/>
          <p:cNvSpPr txBox="1"/>
          <p:nvPr/>
        </p:nvSpPr>
        <p:spPr>
          <a:xfrm>
            <a:off x="1657446" y="6657060"/>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7" name="Hexagon 6"/>
          <p:cNvSpPr/>
          <p:nvPr/>
        </p:nvSpPr>
        <p:spPr>
          <a:xfrm rot="5400000">
            <a:off x="15799490" y="4313208"/>
            <a:ext cx="5504070" cy="4744888"/>
          </a:xfrm>
          <a:prstGeom prst="hexagon">
            <a:avLst/>
          </a:prstGeom>
          <a:solidFill>
            <a:schemeClr val="accent1">
              <a:lumMod val="95000"/>
              <a:lumOff val="5000"/>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hape 2588"/>
          <p:cNvSpPr/>
          <p:nvPr/>
        </p:nvSpPr>
        <p:spPr>
          <a:xfrm>
            <a:off x="17731555" y="6143635"/>
            <a:ext cx="1604628" cy="145880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8850181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8305950" y="992778"/>
            <a:ext cx="780502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CREATIVE CHARTS</a:t>
            </a:r>
          </a:p>
        </p:txBody>
      </p:sp>
      <p:sp>
        <p:nvSpPr>
          <p:cNvPr id="27" name="TextBox 2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graphicFrame>
        <p:nvGraphicFramePr>
          <p:cNvPr id="2" name="Chart 1"/>
          <p:cNvGraphicFramePr/>
          <p:nvPr>
            <p:extLst>
              <p:ext uri="{D42A27DB-BD31-4B8C-83A1-F6EECF244321}">
                <p14:modId xmlns:p14="http://schemas.microsoft.com/office/powerpoint/2010/main" val="2047707819"/>
              </p:ext>
            </p:extLst>
          </p:nvPr>
        </p:nvGraphicFramePr>
        <p:xfrm>
          <a:off x="1749425" y="3612995"/>
          <a:ext cx="20878800" cy="7025268"/>
        </p:xfrm>
        <a:graphic>
          <a:graphicData uri="http://schemas.openxmlformats.org/drawingml/2006/chart">
            <c:chart xmlns:c="http://schemas.openxmlformats.org/drawingml/2006/chart" xmlns:r="http://schemas.openxmlformats.org/officeDocument/2006/relationships" r:id="rId2"/>
          </a:graphicData>
        </a:graphic>
      </p:graphicFrame>
      <p:sp>
        <p:nvSpPr>
          <p:cNvPr id="29" name="Rectangle 28"/>
          <p:cNvSpPr>
            <a:spLocks noChangeAspect="1"/>
          </p:cNvSpPr>
          <p:nvPr/>
        </p:nvSpPr>
        <p:spPr>
          <a:xfrm>
            <a:off x="12872930" y="11690011"/>
            <a:ext cx="365760" cy="365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13455914" y="11600802"/>
            <a:ext cx="2616422"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CATEGORY</a:t>
            </a:r>
            <a:endParaRPr lang="en-US" sz="2500" b="1" spc="600" dirty="0">
              <a:solidFill>
                <a:schemeClr val="tx2"/>
              </a:solidFill>
              <a:latin typeface="Montserrat Semi Bold" charset="0"/>
              <a:ea typeface="Montserrat Semi Bold" charset="0"/>
              <a:cs typeface="Montserrat Semi Bold" charset="0"/>
            </a:endParaRPr>
          </a:p>
        </p:txBody>
      </p:sp>
      <p:sp>
        <p:nvSpPr>
          <p:cNvPr id="31" name="Rectangle 30"/>
          <p:cNvSpPr>
            <a:spLocks noChangeAspect="1"/>
          </p:cNvSpPr>
          <p:nvPr/>
        </p:nvSpPr>
        <p:spPr>
          <a:xfrm>
            <a:off x="8367837" y="11690011"/>
            <a:ext cx="365760" cy="3657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8950821" y="11600802"/>
            <a:ext cx="2616422"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CATEGORY</a:t>
            </a:r>
            <a:endParaRPr lang="en-US" sz="2500" b="1" spc="600" dirty="0">
              <a:solidFill>
                <a:schemeClr val="tx2"/>
              </a:solidFill>
              <a:latin typeface="Montserrat Semi Bold" charset="0"/>
              <a:ea typeface="Montserrat Semi Bold" charset="0"/>
              <a:cs typeface="Montserrat Semi Bold" charset="0"/>
            </a:endParaRPr>
          </a:p>
        </p:txBody>
      </p:sp>
    </p:spTree>
    <p:extLst>
      <p:ext uri="{BB962C8B-B14F-4D97-AF65-F5344CB8AC3E}">
        <p14:creationId xmlns:p14="http://schemas.microsoft.com/office/powerpoint/2010/main" val="17148979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8305950" y="992778"/>
            <a:ext cx="780502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CREATIVE CHARTS</a:t>
            </a:r>
          </a:p>
        </p:txBody>
      </p:sp>
      <p:sp>
        <p:nvSpPr>
          <p:cNvPr id="27" name="TextBox 2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graphicFrame>
        <p:nvGraphicFramePr>
          <p:cNvPr id="2" name="Chart 1"/>
          <p:cNvGraphicFramePr/>
          <p:nvPr>
            <p:extLst>
              <p:ext uri="{D42A27DB-BD31-4B8C-83A1-F6EECF244321}">
                <p14:modId xmlns:p14="http://schemas.microsoft.com/office/powerpoint/2010/main" val="1269604036"/>
              </p:ext>
            </p:extLst>
          </p:nvPr>
        </p:nvGraphicFramePr>
        <p:xfrm>
          <a:off x="1749425" y="3164122"/>
          <a:ext cx="20878800" cy="7948582"/>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p:cNvSpPr>
            <a:spLocks noChangeAspect="1"/>
          </p:cNvSpPr>
          <p:nvPr/>
        </p:nvSpPr>
        <p:spPr>
          <a:xfrm>
            <a:off x="12872930" y="12065617"/>
            <a:ext cx="365760" cy="365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3455914" y="11976408"/>
            <a:ext cx="2616422"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CATEGORY</a:t>
            </a:r>
            <a:endParaRPr lang="en-US" sz="2500" b="1" spc="600" dirty="0">
              <a:solidFill>
                <a:schemeClr val="tx2"/>
              </a:solidFill>
              <a:latin typeface="Montserrat Semi Bold" charset="0"/>
              <a:ea typeface="Montserrat Semi Bold" charset="0"/>
              <a:cs typeface="Montserrat Semi Bold" charset="0"/>
            </a:endParaRPr>
          </a:p>
        </p:txBody>
      </p:sp>
      <p:sp>
        <p:nvSpPr>
          <p:cNvPr id="7" name="Rectangle 6"/>
          <p:cNvSpPr>
            <a:spLocks noChangeAspect="1"/>
          </p:cNvSpPr>
          <p:nvPr/>
        </p:nvSpPr>
        <p:spPr>
          <a:xfrm>
            <a:off x="8367837" y="12065617"/>
            <a:ext cx="365760" cy="3657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8950821" y="11976408"/>
            <a:ext cx="2616422"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CATEGORY</a:t>
            </a:r>
            <a:endParaRPr lang="en-US" sz="2500" b="1" spc="600" dirty="0">
              <a:solidFill>
                <a:schemeClr val="tx2"/>
              </a:solidFill>
              <a:latin typeface="Montserrat Semi Bold" charset="0"/>
              <a:ea typeface="Montserrat Semi Bold" charset="0"/>
              <a:cs typeface="Montserrat Semi Bold" charset="0"/>
            </a:endParaRPr>
          </a:p>
        </p:txBody>
      </p:sp>
    </p:spTree>
    <p:extLst>
      <p:ext uri="{BB962C8B-B14F-4D97-AF65-F5344CB8AC3E}">
        <p14:creationId xmlns:p14="http://schemas.microsoft.com/office/powerpoint/2010/main" val="905617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8305950" y="992778"/>
            <a:ext cx="780502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CREATIVE CHARTS</a:t>
            </a:r>
          </a:p>
        </p:txBody>
      </p:sp>
      <p:sp>
        <p:nvSpPr>
          <p:cNvPr id="27" name="TextBox 2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grpSp>
        <p:nvGrpSpPr>
          <p:cNvPr id="9" name="Group 8"/>
          <p:cNvGrpSpPr/>
          <p:nvPr/>
        </p:nvGrpSpPr>
        <p:grpSpPr>
          <a:xfrm>
            <a:off x="2336008" y="3952987"/>
            <a:ext cx="3834262" cy="3834262"/>
            <a:chOff x="4649812" y="3440065"/>
            <a:chExt cx="1013644" cy="1013644"/>
          </a:xfrm>
        </p:grpSpPr>
        <p:sp>
          <p:nvSpPr>
            <p:cNvPr id="10" name="Oval 9"/>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11" name="Pie 10"/>
            <p:cNvSpPr/>
            <p:nvPr/>
          </p:nvSpPr>
          <p:spPr>
            <a:xfrm flipH="1">
              <a:off x="4649812" y="3440065"/>
              <a:ext cx="1013644" cy="1013644"/>
            </a:xfrm>
            <a:prstGeom prst="pie">
              <a:avLst>
                <a:gd name="adj1" fmla="val 3429801"/>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12" name="Oval 11"/>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chemeClr val="tx1"/>
                </a:solidFill>
              </a:endParaRPr>
            </a:p>
          </p:txBody>
        </p:sp>
      </p:grpSp>
      <p:grpSp>
        <p:nvGrpSpPr>
          <p:cNvPr id="13" name="Group 12"/>
          <p:cNvGrpSpPr/>
          <p:nvPr/>
        </p:nvGrpSpPr>
        <p:grpSpPr>
          <a:xfrm>
            <a:off x="7532477" y="3952987"/>
            <a:ext cx="3834262" cy="3834262"/>
            <a:chOff x="4649812" y="3440065"/>
            <a:chExt cx="1013644" cy="1013644"/>
          </a:xfrm>
        </p:grpSpPr>
        <p:sp>
          <p:nvSpPr>
            <p:cNvPr id="14" name="Oval 13"/>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15" name="Pie 14"/>
            <p:cNvSpPr/>
            <p:nvPr/>
          </p:nvSpPr>
          <p:spPr>
            <a:xfrm flipH="1">
              <a:off x="4649812" y="3440065"/>
              <a:ext cx="1013644" cy="1013644"/>
            </a:xfrm>
            <a:prstGeom prst="pie">
              <a:avLst>
                <a:gd name="adj1" fmla="val 8092163"/>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16" name="Oval 15"/>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chemeClr val="tx1"/>
                </a:solidFill>
              </a:endParaRPr>
            </a:p>
          </p:txBody>
        </p:sp>
      </p:grpSp>
      <p:grpSp>
        <p:nvGrpSpPr>
          <p:cNvPr id="17" name="Group 16"/>
          <p:cNvGrpSpPr/>
          <p:nvPr/>
        </p:nvGrpSpPr>
        <p:grpSpPr>
          <a:xfrm>
            <a:off x="12795582" y="3952987"/>
            <a:ext cx="3834262" cy="3834262"/>
            <a:chOff x="4649812" y="3440065"/>
            <a:chExt cx="1013644" cy="1013644"/>
          </a:xfrm>
        </p:grpSpPr>
        <p:sp>
          <p:nvSpPr>
            <p:cNvPr id="18" name="Oval 17"/>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19" name="Pie 18"/>
            <p:cNvSpPr/>
            <p:nvPr/>
          </p:nvSpPr>
          <p:spPr>
            <a:xfrm flipH="1">
              <a:off x="4649812" y="3440065"/>
              <a:ext cx="1013644" cy="1013644"/>
            </a:xfrm>
            <a:prstGeom prst="pie">
              <a:avLst>
                <a:gd name="adj1" fmla="val 5327925"/>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20" name="Oval 19"/>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chemeClr val="tx1"/>
                </a:solidFill>
              </a:endParaRPr>
            </a:p>
          </p:txBody>
        </p:sp>
      </p:grpSp>
      <p:grpSp>
        <p:nvGrpSpPr>
          <p:cNvPr id="21" name="Group 20"/>
          <p:cNvGrpSpPr/>
          <p:nvPr/>
        </p:nvGrpSpPr>
        <p:grpSpPr>
          <a:xfrm>
            <a:off x="18065968" y="3952987"/>
            <a:ext cx="3834262" cy="3834262"/>
            <a:chOff x="4649812" y="3440065"/>
            <a:chExt cx="1013644" cy="1013644"/>
          </a:xfrm>
        </p:grpSpPr>
        <p:sp>
          <p:nvSpPr>
            <p:cNvPr id="22" name="Oval 21"/>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23" name="Pie 22"/>
            <p:cNvSpPr/>
            <p:nvPr/>
          </p:nvSpPr>
          <p:spPr>
            <a:xfrm flipH="1">
              <a:off x="4649812" y="3440065"/>
              <a:ext cx="1013644" cy="1013644"/>
            </a:xfrm>
            <a:prstGeom prst="pie">
              <a:avLst>
                <a:gd name="adj1" fmla="val 19416485"/>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24" name="Oval 23"/>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chemeClr val="tx1"/>
                </a:solidFill>
              </a:endParaRPr>
            </a:p>
          </p:txBody>
        </p:sp>
      </p:grpSp>
      <p:sp>
        <p:nvSpPr>
          <p:cNvPr id="25" name="TextBox 24"/>
          <p:cNvSpPr txBox="1"/>
          <p:nvPr/>
        </p:nvSpPr>
        <p:spPr>
          <a:xfrm>
            <a:off x="8958288" y="5655174"/>
            <a:ext cx="1136530" cy="474489"/>
          </a:xfrm>
          <a:prstGeom prst="rect">
            <a:avLst/>
          </a:prstGeom>
          <a:noFill/>
        </p:spPr>
        <p:txBody>
          <a:bodyPr wrap="none" lIns="0" tIns="0" rIns="0" bIns="0" rtlCol="0">
            <a:spAutoFit/>
          </a:bodyPr>
          <a:lstStyle/>
          <a:p>
            <a:pPr algn="ctr">
              <a:lnSpc>
                <a:spcPts val="3733"/>
              </a:lnSpc>
              <a:spcAft>
                <a:spcPts val="3199"/>
              </a:spcAft>
            </a:pPr>
            <a:r>
              <a:rPr lang="en-US" b="1" dirty="0" smtClean="0">
                <a:solidFill>
                  <a:schemeClr val="tx2"/>
                </a:solidFill>
                <a:latin typeface="Montserrat Semi Bold" charset="0"/>
                <a:cs typeface="Montserrat Semi Bold" charset="0"/>
              </a:rPr>
              <a:t>37 %</a:t>
            </a:r>
            <a:endParaRPr lang="en-US" b="1" dirty="0">
              <a:solidFill>
                <a:schemeClr val="tx2"/>
              </a:solidFill>
              <a:latin typeface="Montserrat Semi Bold" charset="0"/>
              <a:cs typeface="Montserrat Semi Bold" charset="0"/>
            </a:endParaRPr>
          </a:p>
        </p:txBody>
      </p:sp>
      <p:sp>
        <p:nvSpPr>
          <p:cNvPr id="28" name="TextBox 27"/>
          <p:cNvSpPr txBox="1"/>
          <p:nvPr/>
        </p:nvSpPr>
        <p:spPr>
          <a:xfrm>
            <a:off x="14204561" y="5655174"/>
            <a:ext cx="1170193" cy="474489"/>
          </a:xfrm>
          <a:prstGeom prst="rect">
            <a:avLst/>
          </a:prstGeom>
          <a:noFill/>
        </p:spPr>
        <p:txBody>
          <a:bodyPr wrap="none" lIns="0" tIns="0" rIns="0" bIns="0" rtlCol="0">
            <a:spAutoFit/>
          </a:bodyPr>
          <a:lstStyle/>
          <a:p>
            <a:pPr algn="ctr">
              <a:lnSpc>
                <a:spcPts val="3733"/>
              </a:lnSpc>
              <a:spcAft>
                <a:spcPts val="3199"/>
              </a:spcAft>
            </a:pPr>
            <a:r>
              <a:rPr lang="en-US" b="1" dirty="0" smtClean="0">
                <a:solidFill>
                  <a:schemeClr val="tx2"/>
                </a:solidFill>
                <a:latin typeface="Montserrat Semi Bold" charset="0"/>
                <a:cs typeface="Montserrat Semi Bold" charset="0"/>
              </a:rPr>
              <a:t>50 %</a:t>
            </a:r>
            <a:endParaRPr lang="en-US" b="1" dirty="0">
              <a:solidFill>
                <a:schemeClr val="tx2"/>
              </a:solidFill>
              <a:latin typeface="Montserrat Semi Bold" charset="0"/>
              <a:cs typeface="Montserrat Semi Bold" charset="0"/>
            </a:endParaRPr>
          </a:p>
        </p:txBody>
      </p:sp>
      <p:sp>
        <p:nvSpPr>
          <p:cNvPr id="29" name="TextBox 28"/>
          <p:cNvSpPr txBox="1"/>
          <p:nvPr/>
        </p:nvSpPr>
        <p:spPr>
          <a:xfrm>
            <a:off x="19459434" y="5655174"/>
            <a:ext cx="1136530" cy="474489"/>
          </a:xfrm>
          <a:prstGeom prst="rect">
            <a:avLst/>
          </a:prstGeom>
          <a:noFill/>
        </p:spPr>
        <p:txBody>
          <a:bodyPr wrap="none" lIns="0" tIns="0" rIns="0" bIns="0" rtlCol="0">
            <a:spAutoFit/>
          </a:bodyPr>
          <a:lstStyle/>
          <a:p>
            <a:pPr algn="ctr">
              <a:lnSpc>
                <a:spcPts val="3733"/>
              </a:lnSpc>
              <a:spcAft>
                <a:spcPts val="3199"/>
              </a:spcAft>
            </a:pPr>
            <a:r>
              <a:rPr lang="en-US" b="1" dirty="0" smtClean="0">
                <a:solidFill>
                  <a:schemeClr val="tx2"/>
                </a:solidFill>
                <a:latin typeface="Montserrat Semi Bold" charset="0"/>
                <a:cs typeface="Montserrat Semi Bold" charset="0"/>
              </a:rPr>
              <a:t>87 %</a:t>
            </a:r>
            <a:endParaRPr lang="en-US" b="1" dirty="0">
              <a:solidFill>
                <a:schemeClr val="tx2"/>
              </a:solidFill>
              <a:latin typeface="Montserrat Semi Bold" charset="0"/>
              <a:cs typeface="Montserrat Semi Bold" charset="0"/>
            </a:endParaRPr>
          </a:p>
        </p:txBody>
      </p:sp>
      <p:sp>
        <p:nvSpPr>
          <p:cNvPr id="30" name="TextBox 29"/>
          <p:cNvSpPr txBox="1"/>
          <p:nvPr/>
        </p:nvSpPr>
        <p:spPr>
          <a:xfrm>
            <a:off x="3729480" y="5655174"/>
            <a:ext cx="1136530" cy="474489"/>
          </a:xfrm>
          <a:prstGeom prst="rect">
            <a:avLst/>
          </a:prstGeom>
          <a:noFill/>
        </p:spPr>
        <p:txBody>
          <a:bodyPr wrap="none" lIns="0" tIns="0" rIns="0" bIns="0" rtlCol="0">
            <a:spAutoFit/>
          </a:bodyPr>
          <a:lstStyle/>
          <a:p>
            <a:pPr algn="ctr">
              <a:lnSpc>
                <a:spcPts val="3733"/>
              </a:lnSpc>
              <a:spcAft>
                <a:spcPts val="3199"/>
              </a:spcAft>
            </a:pPr>
            <a:r>
              <a:rPr lang="en-US" b="1" dirty="0">
                <a:solidFill>
                  <a:schemeClr val="tx2"/>
                </a:solidFill>
                <a:latin typeface="Montserrat Semi Bold" charset="0"/>
                <a:cs typeface="Montserrat Semi Bold" charset="0"/>
              </a:rPr>
              <a:t>6</a:t>
            </a:r>
            <a:r>
              <a:rPr lang="en-US" b="1" dirty="0" smtClean="0">
                <a:solidFill>
                  <a:schemeClr val="tx2"/>
                </a:solidFill>
                <a:latin typeface="Montserrat Semi Bold" charset="0"/>
                <a:cs typeface="Montserrat Semi Bold" charset="0"/>
              </a:rPr>
              <a:t>7 %</a:t>
            </a:r>
            <a:endParaRPr lang="en-US" b="1" dirty="0">
              <a:solidFill>
                <a:schemeClr val="tx2"/>
              </a:solidFill>
              <a:latin typeface="Montserrat Semi Bold" charset="0"/>
              <a:cs typeface="Montserrat Semi Bold" charset="0"/>
            </a:endParaRPr>
          </a:p>
        </p:txBody>
      </p:sp>
      <p:sp>
        <p:nvSpPr>
          <p:cNvPr id="31" name="TextBox 30"/>
          <p:cNvSpPr txBox="1"/>
          <p:nvPr/>
        </p:nvSpPr>
        <p:spPr>
          <a:xfrm>
            <a:off x="18113466" y="8572388"/>
            <a:ext cx="3725700"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32" name="Subtitle 2"/>
          <p:cNvSpPr txBox="1">
            <a:spLocks/>
          </p:cNvSpPr>
          <p:nvPr/>
        </p:nvSpPr>
        <p:spPr>
          <a:xfrm>
            <a:off x="17803701" y="9718225"/>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cxnSp>
        <p:nvCxnSpPr>
          <p:cNvPr id="33" name="Straight Connector 32"/>
          <p:cNvCxnSpPr/>
          <p:nvPr/>
        </p:nvCxnSpPr>
        <p:spPr>
          <a:xfrm flipV="1">
            <a:off x="19281681" y="9466219"/>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2842474" y="8572388"/>
            <a:ext cx="3725700"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35" name="Subtitle 2"/>
          <p:cNvSpPr txBox="1">
            <a:spLocks/>
          </p:cNvSpPr>
          <p:nvPr/>
        </p:nvSpPr>
        <p:spPr>
          <a:xfrm>
            <a:off x="12532709" y="9718225"/>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cxnSp>
        <p:nvCxnSpPr>
          <p:cNvPr id="36" name="Straight Connector 35"/>
          <p:cNvCxnSpPr/>
          <p:nvPr/>
        </p:nvCxnSpPr>
        <p:spPr>
          <a:xfrm flipV="1">
            <a:off x="14010689" y="9466219"/>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7594147" y="8572388"/>
            <a:ext cx="3725700"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38" name="Subtitle 2"/>
          <p:cNvSpPr txBox="1">
            <a:spLocks/>
          </p:cNvSpPr>
          <p:nvPr/>
        </p:nvSpPr>
        <p:spPr>
          <a:xfrm>
            <a:off x="7284382" y="9718225"/>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cxnSp>
        <p:nvCxnSpPr>
          <p:cNvPr id="39" name="Straight Connector 38"/>
          <p:cNvCxnSpPr/>
          <p:nvPr/>
        </p:nvCxnSpPr>
        <p:spPr>
          <a:xfrm flipV="1">
            <a:off x="8762362" y="9466219"/>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2393493" y="8572388"/>
            <a:ext cx="3725700"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41" name="Subtitle 2"/>
          <p:cNvSpPr txBox="1">
            <a:spLocks/>
          </p:cNvSpPr>
          <p:nvPr/>
        </p:nvSpPr>
        <p:spPr>
          <a:xfrm>
            <a:off x="2083728" y="9718225"/>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cxnSp>
        <p:nvCxnSpPr>
          <p:cNvPr id="42" name="Straight Connector 41"/>
          <p:cNvCxnSpPr/>
          <p:nvPr/>
        </p:nvCxnSpPr>
        <p:spPr>
          <a:xfrm flipV="1">
            <a:off x="3561708" y="9466219"/>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75731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497991454"/>
              </p:ext>
            </p:extLst>
          </p:nvPr>
        </p:nvGraphicFramePr>
        <p:xfrm>
          <a:off x="4314638" y="3677541"/>
          <a:ext cx="15748374" cy="6126774"/>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6222227" y="10839319"/>
            <a:ext cx="3815414" cy="669414"/>
          </a:xfrm>
          <a:prstGeom prst="rect">
            <a:avLst/>
          </a:prstGeom>
          <a:noFill/>
        </p:spPr>
        <p:txBody>
          <a:bodyPr wrap="square" rtlCol="0">
            <a:spAutoFit/>
          </a:bodyPr>
          <a:lstStyle/>
          <a:p>
            <a:pPr>
              <a:lnSpc>
                <a:spcPct val="150000"/>
              </a:lnSpc>
            </a:pPr>
            <a:r>
              <a:rPr lang="en-US" sz="2500" b="1" spc="600" dirty="0" smtClean="0">
                <a:solidFill>
                  <a:schemeClr val="tx2"/>
                </a:solidFill>
                <a:latin typeface="Montserrat" charset="0"/>
                <a:ea typeface="Montserrat" charset="0"/>
                <a:cs typeface="Montserrat" charset="0"/>
              </a:rPr>
              <a:t>YOUR TITLE</a:t>
            </a:r>
          </a:p>
        </p:txBody>
      </p:sp>
      <p:sp>
        <p:nvSpPr>
          <p:cNvPr id="27" name="TextBox 26"/>
          <p:cNvSpPr txBox="1"/>
          <p:nvPr/>
        </p:nvSpPr>
        <p:spPr>
          <a:xfrm>
            <a:off x="11293625" y="10830791"/>
            <a:ext cx="3815414" cy="669414"/>
          </a:xfrm>
          <a:prstGeom prst="rect">
            <a:avLst/>
          </a:prstGeom>
          <a:noFill/>
        </p:spPr>
        <p:txBody>
          <a:bodyPr wrap="square" rtlCol="0">
            <a:spAutoFit/>
          </a:bodyPr>
          <a:lstStyle/>
          <a:p>
            <a:pPr>
              <a:lnSpc>
                <a:spcPct val="150000"/>
              </a:lnSpc>
            </a:pPr>
            <a:r>
              <a:rPr lang="en-US" sz="2500" b="1" spc="600" dirty="0" smtClean="0">
                <a:solidFill>
                  <a:schemeClr val="tx2"/>
                </a:solidFill>
                <a:latin typeface="Montserrat" charset="0"/>
                <a:ea typeface="Montserrat" charset="0"/>
                <a:cs typeface="Montserrat" charset="0"/>
              </a:rPr>
              <a:t>WRITE HERE</a:t>
            </a:r>
          </a:p>
        </p:txBody>
      </p:sp>
      <p:sp>
        <p:nvSpPr>
          <p:cNvPr id="31" name="TextBox 30"/>
          <p:cNvSpPr txBox="1"/>
          <p:nvPr/>
        </p:nvSpPr>
        <p:spPr>
          <a:xfrm>
            <a:off x="16654095" y="10835796"/>
            <a:ext cx="3815414" cy="669414"/>
          </a:xfrm>
          <a:prstGeom prst="rect">
            <a:avLst/>
          </a:prstGeom>
          <a:noFill/>
        </p:spPr>
        <p:txBody>
          <a:bodyPr wrap="square" rtlCol="0">
            <a:spAutoFit/>
          </a:bodyPr>
          <a:lstStyle/>
          <a:p>
            <a:pPr>
              <a:lnSpc>
                <a:spcPct val="150000"/>
              </a:lnSpc>
            </a:pPr>
            <a:r>
              <a:rPr lang="en-US" sz="2500" b="1" spc="600" dirty="0" smtClean="0">
                <a:solidFill>
                  <a:schemeClr val="tx2"/>
                </a:solidFill>
                <a:latin typeface="Montserrat" charset="0"/>
                <a:ea typeface="Montserrat" charset="0"/>
                <a:cs typeface="Montserrat" charset="0"/>
              </a:rPr>
              <a:t>NAME HERE</a:t>
            </a:r>
          </a:p>
        </p:txBody>
      </p:sp>
      <p:sp>
        <p:nvSpPr>
          <p:cNvPr id="3" name="Rectangle 2"/>
          <p:cNvSpPr/>
          <p:nvPr/>
        </p:nvSpPr>
        <p:spPr>
          <a:xfrm>
            <a:off x="5684042" y="11078316"/>
            <a:ext cx="260669" cy="2606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2" name="Rectangle 31"/>
          <p:cNvSpPr/>
          <p:nvPr/>
        </p:nvSpPr>
        <p:spPr>
          <a:xfrm>
            <a:off x="10760148" y="11069927"/>
            <a:ext cx="260669" cy="2606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3" name="Rectangle 32"/>
          <p:cNvSpPr/>
          <p:nvPr/>
        </p:nvSpPr>
        <p:spPr>
          <a:xfrm>
            <a:off x="16096350" y="11069927"/>
            <a:ext cx="260669" cy="2606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15" name="Rectangle 14"/>
          <p:cNvSpPr>
            <a:spLocks/>
          </p:cNvSpPr>
          <p:nvPr/>
        </p:nvSpPr>
        <p:spPr bwMode="auto">
          <a:xfrm>
            <a:off x="8305950" y="992778"/>
            <a:ext cx="780502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CREATIVE CHARTS</a:t>
            </a:r>
          </a:p>
        </p:txBody>
      </p:sp>
      <p:sp>
        <p:nvSpPr>
          <p:cNvPr id="16" name="TextBox 15"/>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Tree>
    <p:extLst>
      <p:ext uri="{BB962C8B-B14F-4D97-AF65-F5344CB8AC3E}">
        <p14:creationId xmlns:p14="http://schemas.microsoft.com/office/powerpoint/2010/main" val="20883768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8544813" y="992778"/>
            <a:ext cx="7327327"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POLLS VOTATION</a:t>
            </a:r>
          </a:p>
        </p:txBody>
      </p:sp>
      <p:sp>
        <p:nvSpPr>
          <p:cNvPr id="27" name="TextBox 2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50" name="Rectangle 49"/>
          <p:cNvSpPr/>
          <p:nvPr/>
        </p:nvSpPr>
        <p:spPr>
          <a:xfrm>
            <a:off x="7429256" y="10802813"/>
            <a:ext cx="10624283" cy="8030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5672763" y="10760229"/>
            <a:ext cx="1864613" cy="861774"/>
          </a:xfrm>
          <a:prstGeom prst="rect">
            <a:avLst/>
          </a:prstGeom>
          <a:noFill/>
        </p:spPr>
        <p:txBody>
          <a:bodyPr wrap="none" rtlCol="0">
            <a:spAutoFit/>
          </a:bodyPr>
          <a:lstStyle/>
          <a:p>
            <a:pPr algn="r"/>
            <a:r>
              <a:rPr lang="en-US" sz="5000" b="1" dirty="0" smtClean="0">
                <a:solidFill>
                  <a:schemeClr val="bg1"/>
                </a:solidFill>
                <a:latin typeface="Montserrat" charset="0"/>
                <a:ea typeface="Montserrat" charset="0"/>
                <a:cs typeface="Montserrat" charset="0"/>
              </a:rPr>
              <a:t>150M</a:t>
            </a:r>
            <a:endParaRPr lang="en-US" sz="5000" b="1" dirty="0">
              <a:solidFill>
                <a:schemeClr val="bg1"/>
              </a:solidFill>
              <a:latin typeface="Montserrat" charset="0"/>
              <a:ea typeface="Montserrat" charset="0"/>
              <a:cs typeface="Montserrat" charset="0"/>
            </a:endParaRPr>
          </a:p>
        </p:txBody>
      </p:sp>
      <p:sp>
        <p:nvSpPr>
          <p:cNvPr id="52" name="Rectangle 51"/>
          <p:cNvSpPr/>
          <p:nvPr/>
        </p:nvSpPr>
        <p:spPr>
          <a:xfrm>
            <a:off x="7429255" y="4355122"/>
            <a:ext cx="13973909" cy="803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p:cNvSpPr txBox="1"/>
          <p:nvPr/>
        </p:nvSpPr>
        <p:spPr>
          <a:xfrm>
            <a:off x="18994571" y="4312538"/>
            <a:ext cx="1867819" cy="861774"/>
          </a:xfrm>
          <a:prstGeom prst="rect">
            <a:avLst/>
          </a:prstGeom>
          <a:noFill/>
        </p:spPr>
        <p:txBody>
          <a:bodyPr wrap="none" rtlCol="0">
            <a:spAutoFit/>
          </a:bodyPr>
          <a:lstStyle/>
          <a:p>
            <a:pPr algn="r"/>
            <a:r>
              <a:rPr lang="en-US" sz="5000" b="1" dirty="0" smtClean="0">
                <a:solidFill>
                  <a:schemeClr val="bg1"/>
                </a:solidFill>
                <a:latin typeface="Montserrat" charset="0"/>
                <a:ea typeface="Montserrat" charset="0"/>
                <a:cs typeface="Montserrat" charset="0"/>
              </a:rPr>
              <a:t>210M</a:t>
            </a:r>
            <a:endParaRPr lang="en-US" sz="5000" b="1" dirty="0">
              <a:solidFill>
                <a:schemeClr val="bg1"/>
              </a:solidFill>
              <a:latin typeface="Montserrat" charset="0"/>
              <a:ea typeface="Montserrat" charset="0"/>
              <a:cs typeface="Montserrat" charset="0"/>
            </a:endParaRPr>
          </a:p>
        </p:txBody>
      </p:sp>
      <p:sp>
        <p:nvSpPr>
          <p:cNvPr id="56" name="Rectangle 55"/>
          <p:cNvSpPr/>
          <p:nvPr/>
        </p:nvSpPr>
        <p:spPr>
          <a:xfrm>
            <a:off x="7429256" y="7567244"/>
            <a:ext cx="12942278" cy="8030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p:cNvSpPr txBox="1"/>
          <p:nvPr/>
        </p:nvSpPr>
        <p:spPr>
          <a:xfrm>
            <a:off x="18072157" y="7524660"/>
            <a:ext cx="1850185" cy="861774"/>
          </a:xfrm>
          <a:prstGeom prst="rect">
            <a:avLst/>
          </a:prstGeom>
          <a:noFill/>
        </p:spPr>
        <p:txBody>
          <a:bodyPr wrap="none" rtlCol="0">
            <a:spAutoFit/>
          </a:bodyPr>
          <a:lstStyle/>
          <a:p>
            <a:pPr algn="r"/>
            <a:r>
              <a:rPr lang="en-US" sz="5000" b="1" dirty="0" smtClean="0">
                <a:solidFill>
                  <a:schemeClr val="bg1"/>
                </a:solidFill>
                <a:latin typeface="Montserrat" charset="0"/>
                <a:ea typeface="Montserrat" charset="0"/>
                <a:cs typeface="Montserrat" charset="0"/>
              </a:rPr>
              <a:t>189M</a:t>
            </a:r>
            <a:endParaRPr lang="en-US" sz="5000" b="1" dirty="0">
              <a:solidFill>
                <a:schemeClr val="bg1"/>
              </a:solidFill>
              <a:latin typeface="Montserrat" charset="0"/>
              <a:ea typeface="Montserrat" charset="0"/>
              <a:cs typeface="Montserrat" charset="0"/>
            </a:endParaRPr>
          </a:p>
        </p:txBody>
      </p:sp>
      <p:cxnSp>
        <p:nvCxnSpPr>
          <p:cNvPr id="58" name="Straight Connector 57"/>
          <p:cNvCxnSpPr>
            <a:stCxn id="61" idx="2"/>
            <a:endCxn id="60" idx="4"/>
          </p:cNvCxnSpPr>
          <p:nvPr/>
        </p:nvCxnSpPr>
        <p:spPr>
          <a:xfrm>
            <a:off x="6555340" y="4567195"/>
            <a:ext cx="0" cy="686312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0" name="Triangle 59"/>
          <p:cNvSpPr/>
          <p:nvPr/>
        </p:nvSpPr>
        <p:spPr>
          <a:xfrm rot="5400000">
            <a:off x="6529137" y="11076580"/>
            <a:ext cx="379944" cy="327538"/>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riangle 60"/>
          <p:cNvSpPr/>
          <p:nvPr/>
        </p:nvSpPr>
        <p:spPr>
          <a:xfrm rot="5400000">
            <a:off x="6529137" y="4593398"/>
            <a:ext cx="379944" cy="327538"/>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riangle 61"/>
          <p:cNvSpPr/>
          <p:nvPr/>
        </p:nvSpPr>
        <p:spPr>
          <a:xfrm rot="5400000">
            <a:off x="6529137" y="7879726"/>
            <a:ext cx="379944" cy="327538"/>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p:cNvSpPr txBox="1"/>
          <p:nvPr/>
        </p:nvSpPr>
        <p:spPr>
          <a:xfrm>
            <a:off x="7364078" y="10181616"/>
            <a:ext cx="2803973"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TOM BLACK</a:t>
            </a:r>
            <a:endParaRPr lang="en-US" sz="2500" b="1" spc="600" dirty="0">
              <a:solidFill>
                <a:schemeClr val="tx2"/>
              </a:solidFill>
              <a:latin typeface="Montserrat Semi Bold" charset="0"/>
              <a:ea typeface="Montserrat Semi Bold" charset="0"/>
              <a:cs typeface="Montserrat Semi Bold" charset="0"/>
            </a:endParaRPr>
          </a:p>
        </p:txBody>
      </p:sp>
      <p:sp>
        <p:nvSpPr>
          <p:cNvPr id="76" name="TextBox 75"/>
          <p:cNvSpPr txBox="1"/>
          <p:nvPr/>
        </p:nvSpPr>
        <p:spPr>
          <a:xfrm>
            <a:off x="7364078" y="3694470"/>
            <a:ext cx="2528256" cy="477054"/>
          </a:xfrm>
          <a:prstGeom prst="rect">
            <a:avLst/>
          </a:prstGeom>
          <a:noFill/>
        </p:spPr>
        <p:txBody>
          <a:bodyPr wrap="none" rtlCol="0" anchor="ctr" anchorCtr="0">
            <a:spAutoFit/>
          </a:bodyPr>
          <a:lstStyle/>
          <a:p>
            <a:r>
              <a:rPr lang="en-US" sz="2500" b="1" spc="600" smtClean="0">
                <a:solidFill>
                  <a:schemeClr val="tx2"/>
                </a:solidFill>
                <a:latin typeface="Montserrat Semi Bold" charset="0"/>
                <a:ea typeface="Montserrat Semi Bold" charset="0"/>
                <a:cs typeface="Montserrat Semi Bold" charset="0"/>
              </a:rPr>
              <a:t>JOHN DOE</a:t>
            </a:r>
            <a:endParaRPr lang="en-US" sz="2500" b="1" spc="600" dirty="0">
              <a:solidFill>
                <a:schemeClr val="tx2"/>
              </a:solidFill>
              <a:latin typeface="Montserrat Semi Bold" charset="0"/>
              <a:ea typeface="Montserrat Semi Bold" charset="0"/>
              <a:cs typeface="Montserrat Semi Bold" charset="0"/>
            </a:endParaRPr>
          </a:p>
        </p:txBody>
      </p:sp>
      <p:sp>
        <p:nvSpPr>
          <p:cNvPr id="77" name="TextBox 76"/>
          <p:cNvSpPr txBox="1"/>
          <p:nvPr/>
        </p:nvSpPr>
        <p:spPr>
          <a:xfrm>
            <a:off x="7364078" y="6918294"/>
            <a:ext cx="3348994" cy="477054"/>
          </a:xfrm>
          <a:prstGeom prst="rect">
            <a:avLst/>
          </a:prstGeom>
          <a:noFill/>
        </p:spPr>
        <p:txBody>
          <a:bodyPr wrap="none" rtlCol="0" anchor="ctr" anchorCtr="0">
            <a:spAutoFit/>
          </a:bodyPr>
          <a:lstStyle/>
          <a:p>
            <a:r>
              <a:rPr lang="en-US" sz="2500" b="1" spc="600" smtClean="0">
                <a:solidFill>
                  <a:schemeClr val="tx2"/>
                </a:solidFill>
                <a:latin typeface="Montserrat Semi Bold" charset="0"/>
                <a:ea typeface="Montserrat Semi Bold" charset="0"/>
                <a:cs typeface="Montserrat Semi Bold" charset="0"/>
              </a:rPr>
              <a:t>PAOLA WHITE</a:t>
            </a:r>
            <a:endParaRPr lang="en-US" sz="2500" b="1" spc="600"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25"/>
          </p:nvPr>
        </p:nvSpPr>
        <p:spPr/>
      </p:sp>
      <p:sp>
        <p:nvSpPr>
          <p:cNvPr id="3" name="Picture Placeholder 2"/>
          <p:cNvSpPr>
            <a:spLocks noGrp="1"/>
          </p:cNvSpPr>
          <p:nvPr>
            <p:ph type="pic" sz="quarter" idx="26"/>
          </p:nvPr>
        </p:nvSpPr>
        <p:spPr/>
      </p:sp>
      <p:sp>
        <p:nvSpPr>
          <p:cNvPr id="4" name="Picture Placeholder 3"/>
          <p:cNvSpPr>
            <a:spLocks noGrp="1"/>
          </p:cNvSpPr>
          <p:nvPr>
            <p:ph type="pic" sz="quarter" idx="24"/>
          </p:nvPr>
        </p:nvSpPr>
        <p:spPr/>
      </p:sp>
    </p:spTree>
    <p:extLst>
      <p:ext uri="{BB962C8B-B14F-4D97-AF65-F5344CB8AC3E}">
        <p14:creationId xmlns:p14="http://schemas.microsoft.com/office/powerpoint/2010/main" val="1012354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Chart 10"/>
          <p:cNvGraphicFramePr/>
          <p:nvPr>
            <p:extLst>
              <p:ext uri="{D42A27DB-BD31-4B8C-83A1-F6EECF244321}">
                <p14:modId xmlns:p14="http://schemas.microsoft.com/office/powerpoint/2010/main" val="1566675441"/>
              </p:ext>
            </p:extLst>
          </p:nvPr>
        </p:nvGraphicFramePr>
        <p:xfrm>
          <a:off x="1717033" y="3424875"/>
          <a:ext cx="20911192" cy="8717301"/>
        </p:xfrm>
        <a:graphic>
          <a:graphicData uri="http://schemas.openxmlformats.org/drawingml/2006/chart">
            <c:chart xmlns:c="http://schemas.openxmlformats.org/drawingml/2006/chart" xmlns:r="http://schemas.openxmlformats.org/officeDocument/2006/relationships" r:id="rId2"/>
          </a:graphicData>
        </a:graphic>
      </p:graphicFrame>
      <p:sp>
        <p:nvSpPr>
          <p:cNvPr id="26" name="Rectangle 25"/>
          <p:cNvSpPr>
            <a:spLocks/>
          </p:cNvSpPr>
          <p:nvPr/>
        </p:nvSpPr>
        <p:spPr bwMode="auto">
          <a:xfrm>
            <a:off x="6589140" y="992778"/>
            <a:ext cx="11238654"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SOCIAL MEDIA STATISTICS</a:t>
            </a:r>
          </a:p>
        </p:txBody>
      </p:sp>
      <p:sp>
        <p:nvSpPr>
          <p:cNvPr id="27" name="TextBox 2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12" name="Shape 2859"/>
          <p:cNvSpPr/>
          <p:nvPr/>
        </p:nvSpPr>
        <p:spPr>
          <a:xfrm>
            <a:off x="8529431" y="4430279"/>
            <a:ext cx="1502156" cy="150215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13" name="Shape 2860"/>
          <p:cNvSpPr/>
          <p:nvPr/>
        </p:nvSpPr>
        <p:spPr>
          <a:xfrm>
            <a:off x="4789490" y="3331091"/>
            <a:ext cx="1502156" cy="1502156"/>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14" name="Shape 2862"/>
          <p:cNvSpPr/>
          <p:nvPr/>
        </p:nvSpPr>
        <p:spPr>
          <a:xfrm>
            <a:off x="12269372" y="5761091"/>
            <a:ext cx="1502156" cy="150215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16" name="Shape 2865"/>
          <p:cNvSpPr/>
          <p:nvPr/>
        </p:nvSpPr>
        <p:spPr>
          <a:xfrm>
            <a:off x="16068732" y="6192501"/>
            <a:ext cx="1502156" cy="150215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17" name="Shape 2869"/>
          <p:cNvSpPr/>
          <p:nvPr/>
        </p:nvSpPr>
        <p:spPr>
          <a:xfrm>
            <a:off x="19821200" y="6829866"/>
            <a:ext cx="1502156" cy="1502156"/>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Tree>
    <p:extLst>
      <p:ext uri="{BB962C8B-B14F-4D97-AF65-F5344CB8AC3E}">
        <p14:creationId xmlns:p14="http://schemas.microsoft.com/office/powerpoint/2010/main" val="3798452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7233555" y="992778"/>
            <a:ext cx="994984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PROJECT MANAGEMENT</a:t>
            </a:r>
          </a:p>
        </p:txBody>
      </p:sp>
      <p:sp>
        <p:nvSpPr>
          <p:cNvPr id="27" name="TextBox 2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graphicFrame>
        <p:nvGraphicFramePr>
          <p:cNvPr id="2" name="Table 1"/>
          <p:cNvGraphicFramePr>
            <a:graphicFrameLocks noGrp="1"/>
          </p:cNvGraphicFramePr>
          <p:nvPr>
            <p:extLst>
              <p:ext uri="{D42A27DB-BD31-4B8C-83A1-F6EECF244321}">
                <p14:modId xmlns:p14="http://schemas.microsoft.com/office/powerpoint/2010/main" val="1099690184"/>
              </p:ext>
            </p:extLst>
          </p:nvPr>
        </p:nvGraphicFramePr>
        <p:xfrm>
          <a:off x="1655637" y="3650524"/>
          <a:ext cx="21063687" cy="7955322"/>
        </p:xfrm>
        <a:graphic>
          <a:graphicData uri="http://schemas.openxmlformats.org/drawingml/2006/table">
            <a:tbl>
              <a:tblPr firstRow="1" bandRow="1">
                <a:tableStyleId>{5C22544A-7EE6-4342-B048-85BDC9FD1C3A}</a:tableStyleId>
              </a:tblPr>
              <a:tblGrid>
                <a:gridCol w="5612671"/>
                <a:gridCol w="2625970"/>
                <a:gridCol w="2743200"/>
                <a:gridCol w="2579076"/>
                <a:gridCol w="2461847"/>
                <a:gridCol w="2555630"/>
                <a:gridCol w="2485293"/>
              </a:tblGrid>
              <a:tr h="1325887">
                <a:tc>
                  <a:txBody>
                    <a:bodyPr/>
                    <a:lstStyle/>
                    <a:p>
                      <a:endParaRPr lang="en-US" dirty="0"/>
                    </a:p>
                  </a:txBody>
                  <a:tcPr>
                    <a:lnB w="12700" cap="flat" cmpd="sng" algn="ctr">
                      <a:solidFill>
                        <a:schemeClr val="tx1"/>
                      </a:solidFill>
                      <a:prstDash val="solid"/>
                      <a:round/>
                      <a:headEnd type="none" w="med" len="med"/>
                      <a:tailEnd type="none" w="med" len="med"/>
                    </a:lnB>
                  </a:tcPr>
                </a:tc>
                <a:tc>
                  <a:txBody>
                    <a:bodyPr/>
                    <a:lstStyle/>
                    <a:p>
                      <a:endParaRPr lang="en-US" dirty="0"/>
                    </a:p>
                  </a:txBody>
                  <a:tcPr>
                    <a:lnB w="12700" cap="flat" cmpd="sng" algn="ctr">
                      <a:solidFill>
                        <a:schemeClr val="tx1"/>
                      </a:solidFill>
                      <a:prstDash val="solid"/>
                      <a:round/>
                      <a:headEnd type="none" w="med" len="med"/>
                      <a:tailEnd type="none" w="med" len="med"/>
                    </a:lnB>
                  </a:tcPr>
                </a:tc>
                <a:tc>
                  <a:txBody>
                    <a:bodyPr/>
                    <a:lstStyle/>
                    <a:p>
                      <a:endParaRPr lang="en-US" dirty="0"/>
                    </a:p>
                  </a:txBody>
                  <a:tcPr>
                    <a:lnB w="12700" cap="flat" cmpd="sng" algn="ctr">
                      <a:solidFill>
                        <a:schemeClr val="tx1"/>
                      </a:solidFill>
                      <a:prstDash val="solid"/>
                      <a:round/>
                      <a:headEnd type="none" w="med" len="med"/>
                      <a:tailEnd type="none" w="med" len="med"/>
                    </a:lnB>
                  </a:tcPr>
                </a:tc>
                <a:tc>
                  <a:txBody>
                    <a:bodyPr/>
                    <a:lstStyle/>
                    <a:p>
                      <a:endParaRPr lang="en-US" dirty="0"/>
                    </a:p>
                  </a:txBody>
                  <a:tcPr>
                    <a:lnB w="12700" cap="flat" cmpd="sng" algn="ctr">
                      <a:solidFill>
                        <a:schemeClr val="tx1"/>
                      </a:solidFill>
                      <a:prstDash val="solid"/>
                      <a:round/>
                      <a:headEnd type="none" w="med" len="med"/>
                      <a:tailEnd type="none" w="med" len="med"/>
                    </a:lnB>
                  </a:tcPr>
                </a:tc>
                <a:tc>
                  <a:txBody>
                    <a:bodyPr/>
                    <a:lstStyle/>
                    <a:p>
                      <a:endParaRPr lang="en-US" dirty="0"/>
                    </a:p>
                  </a:txBody>
                  <a:tcPr>
                    <a:lnB w="12700" cap="flat" cmpd="sng" algn="ctr">
                      <a:solidFill>
                        <a:schemeClr val="tx1"/>
                      </a:solidFill>
                      <a:prstDash val="solid"/>
                      <a:round/>
                      <a:headEnd type="none" w="med" len="med"/>
                      <a:tailEnd type="none" w="med" len="med"/>
                    </a:lnB>
                  </a:tcPr>
                </a:tc>
                <a:tc>
                  <a:txBody>
                    <a:bodyPr/>
                    <a:lstStyle/>
                    <a:p>
                      <a:endParaRPr lang="en-US" dirty="0"/>
                    </a:p>
                  </a:txBody>
                  <a:tcPr>
                    <a:lnB w="12700" cap="flat" cmpd="sng" algn="ctr">
                      <a:solidFill>
                        <a:schemeClr val="tx1"/>
                      </a:solidFill>
                      <a:prstDash val="solid"/>
                      <a:round/>
                      <a:headEnd type="none" w="med" len="med"/>
                      <a:tailEnd type="none" w="med" len="med"/>
                    </a:lnB>
                  </a:tcPr>
                </a:tc>
                <a:tc>
                  <a:txBody>
                    <a:bodyPr/>
                    <a:lstStyle/>
                    <a:p>
                      <a:endParaRPr lang="en-US" dirty="0"/>
                    </a:p>
                  </a:txBody>
                  <a:tcPr>
                    <a:lnB w="12700" cap="flat" cmpd="sng" algn="ctr">
                      <a:solidFill>
                        <a:schemeClr val="tx1"/>
                      </a:solidFill>
                      <a:prstDash val="solid"/>
                      <a:round/>
                      <a:headEnd type="none" w="med" len="med"/>
                      <a:tailEnd type="none" w="med" len="med"/>
                    </a:lnB>
                  </a:tcPr>
                </a:tc>
              </a:tr>
              <a:tr h="1325887">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325887">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325887">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325887">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1325887">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41" name="TextBox 440"/>
          <p:cNvSpPr txBox="1"/>
          <p:nvPr/>
        </p:nvSpPr>
        <p:spPr>
          <a:xfrm>
            <a:off x="20944441" y="4045223"/>
            <a:ext cx="1217000" cy="553998"/>
          </a:xfrm>
          <a:prstGeom prst="rect">
            <a:avLst/>
          </a:prstGeom>
          <a:noFill/>
        </p:spPr>
        <p:txBody>
          <a:bodyPr wrap="none" rtlCol="0" anchor="ctr" anchorCtr="0">
            <a:spAutoFit/>
          </a:bodyPr>
          <a:lstStyle/>
          <a:p>
            <a:pPr algn="ctr"/>
            <a:r>
              <a:rPr lang="en-US" sz="3000" b="1" spc="600" dirty="0" smtClean="0">
                <a:solidFill>
                  <a:schemeClr val="bg1"/>
                </a:solidFill>
                <a:latin typeface="Montserrat" charset="0"/>
                <a:ea typeface="Montserrat" charset="0"/>
                <a:cs typeface="Montserrat" charset="0"/>
              </a:rPr>
              <a:t>JUN</a:t>
            </a:r>
            <a:endParaRPr lang="en-US" sz="3000" b="1" spc="600" dirty="0">
              <a:solidFill>
                <a:schemeClr val="bg1"/>
              </a:solidFill>
              <a:latin typeface="Montserrat" charset="0"/>
              <a:ea typeface="Montserrat" charset="0"/>
              <a:cs typeface="Montserrat" charset="0"/>
            </a:endParaRPr>
          </a:p>
        </p:txBody>
      </p:sp>
      <p:sp>
        <p:nvSpPr>
          <p:cNvPr id="443" name="TextBox 442"/>
          <p:cNvSpPr txBox="1"/>
          <p:nvPr/>
        </p:nvSpPr>
        <p:spPr>
          <a:xfrm>
            <a:off x="2758303" y="10725399"/>
            <a:ext cx="3587842" cy="492443"/>
          </a:xfrm>
          <a:prstGeom prst="rect">
            <a:avLst/>
          </a:prstGeom>
          <a:noFill/>
        </p:spPr>
        <p:txBody>
          <a:bodyPr wrap="none" rtlCol="0" anchor="ctr" anchorCtr="0">
            <a:spAutoFit/>
          </a:bodyPr>
          <a:lstStyle/>
          <a:p>
            <a:pPr algn="ctr"/>
            <a:r>
              <a:rPr lang="en-US" sz="2600" b="1" spc="600" dirty="0" smtClean="0">
                <a:solidFill>
                  <a:schemeClr val="tx2"/>
                </a:solidFill>
                <a:latin typeface="Montserrat" charset="0"/>
                <a:ea typeface="Montserrat" charset="0"/>
                <a:cs typeface="Montserrat" charset="0"/>
              </a:rPr>
              <a:t>ELEMENT FIVE</a:t>
            </a:r>
            <a:endParaRPr lang="en-US" sz="2600" b="1" spc="600" dirty="0">
              <a:solidFill>
                <a:schemeClr val="tx2"/>
              </a:solidFill>
              <a:latin typeface="Montserrat" charset="0"/>
              <a:ea typeface="Montserrat" charset="0"/>
              <a:cs typeface="Montserrat" charset="0"/>
            </a:endParaRPr>
          </a:p>
        </p:txBody>
      </p:sp>
      <p:sp>
        <p:nvSpPr>
          <p:cNvPr id="445" name="TextBox 444"/>
          <p:cNvSpPr txBox="1"/>
          <p:nvPr/>
        </p:nvSpPr>
        <p:spPr>
          <a:xfrm>
            <a:off x="18312462" y="4045223"/>
            <a:ext cx="1322799" cy="553998"/>
          </a:xfrm>
          <a:prstGeom prst="rect">
            <a:avLst/>
          </a:prstGeom>
          <a:noFill/>
        </p:spPr>
        <p:txBody>
          <a:bodyPr wrap="none" rtlCol="0" anchor="ctr" anchorCtr="0">
            <a:spAutoFit/>
          </a:bodyPr>
          <a:lstStyle/>
          <a:p>
            <a:pPr algn="ctr"/>
            <a:r>
              <a:rPr lang="en-US" sz="3000" b="1" spc="600" dirty="0" smtClean="0">
                <a:solidFill>
                  <a:schemeClr val="bg1"/>
                </a:solidFill>
                <a:latin typeface="Montserrat" charset="0"/>
                <a:ea typeface="Montserrat" charset="0"/>
                <a:cs typeface="Montserrat" charset="0"/>
              </a:rPr>
              <a:t>MAY</a:t>
            </a:r>
            <a:endParaRPr lang="en-US" sz="3000" b="1" spc="600" dirty="0">
              <a:solidFill>
                <a:schemeClr val="bg1"/>
              </a:solidFill>
              <a:latin typeface="Montserrat" charset="0"/>
              <a:ea typeface="Montserrat" charset="0"/>
              <a:cs typeface="Montserrat" charset="0"/>
            </a:endParaRPr>
          </a:p>
        </p:txBody>
      </p:sp>
      <p:sp>
        <p:nvSpPr>
          <p:cNvPr id="447" name="TextBox 446"/>
          <p:cNvSpPr txBox="1"/>
          <p:nvPr/>
        </p:nvSpPr>
        <p:spPr>
          <a:xfrm>
            <a:off x="10670082" y="4045223"/>
            <a:ext cx="1183337" cy="553998"/>
          </a:xfrm>
          <a:prstGeom prst="rect">
            <a:avLst/>
          </a:prstGeom>
          <a:noFill/>
        </p:spPr>
        <p:txBody>
          <a:bodyPr wrap="none" rtlCol="0" anchor="ctr" anchorCtr="0">
            <a:spAutoFit/>
          </a:bodyPr>
          <a:lstStyle/>
          <a:p>
            <a:pPr algn="ctr"/>
            <a:r>
              <a:rPr lang="en-US" sz="3000" b="1" spc="600" dirty="0" smtClean="0">
                <a:solidFill>
                  <a:schemeClr val="bg1"/>
                </a:solidFill>
                <a:latin typeface="Montserrat" charset="0"/>
                <a:ea typeface="Montserrat" charset="0"/>
                <a:cs typeface="Montserrat" charset="0"/>
              </a:rPr>
              <a:t>FEB</a:t>
            </a:r>
            <a:endParaRPr lang="en-US" sz="3000" b="1" spc="600" dirty="0">
              <a:solidFill>
                <a:schemeClr val="bg1"/>
              </a:solidFill>
              <a:latin typeface="Montserrat" charset="0"/>
              <a:ea typeface="Montserrat" charset="0"/>
              <a:cs typeface="Montserrat" charset="0"/>
            </a:endParaRPr>
          </a:p>
        </p:txBody>
      </p:sp>
      <p:sp>
        <p:nvSpPr>
          <p:cNvPr id="465" name="TextBox 464"/>
          <p:cNvSpPr txBox="1"/>
          <p:nvPr/>
        </p:nvSpPr>
        <p:spPr>
          <a:xfrm>
            <a:off x="7977984" y="4045223"/>
            <a:ext cx="1221809" cy="553998"/>
          </a:xfrm>
          <a:prstGeom prst="rect">
            <a:avLst/>
          </a:prstGeom>
          <a:noFill/>
        </p:spPr>
        <p:txBody>
          <a:bodyPr wrap="none" rtlCol="0" anchor="ctr" anchorCtr="0">
            <a:spAutoFit/>
          </a:bodyPr>
          <a:lstStyle/>
          <a:p>
            <a:pPr algn="ctr"/>
            <a:r>
              <a:rPr lang="en-US" sz="3000" b="1" spc="600" dirty="0" smtClean="0">
                <a:solidFill>
                  <a:schemeClr val="bg1"/>
                </a:solidFill>
                <a:latin typeface="Montserrat" charset="0"/>
                <a:ea typeface="Montserrat" charset="0"/>
                <a:cs typeface="Montserrat" charset="0"/>
              </a:rPr>
              <a:t>JAN</a:t>
            </a:r>
            <a:endParaRPr lang="en-US" sz="3000" b="1" spc="600" dirty="0">
              <a:solidFill>
                <a:schemeClr val="bg1"/>
              </a:solidFill>
              <a:latin typeface="Montserrat" charset="0"/>
              <a:ea typeface="Montserrat" charset="0"/>
              <a:cs typeface="Montserrat" charset="0"/>
            </a:endParaRPr>
          </a:p>
        </p:txBody>
      </p:sp>
      <p:sp>
        <p:nvSpPr>
          <p:cNvPr id="466" name="TextBox 465"/>
          <p:cNvSpPr txBox="1"/>
          <p:nvPr/>
        </p:nvSpPr>
        <p:spPr>
          <a:xfrm>
            <a:off x="15909329" y="4045223"/>
            <a:ext cx="1252266" cy="553998"/>
          </a:xfrm>
          <a:prstGeom prst="rect">
            <a:avLst/>
          </a:prstGeom>
          <a:noFill/>
        </p:spPr>
        <p:txBody>
          <a:bodyPr wrap="none" rtlCol="0" anchor="ctr" anchorCtr="0">
            <a:spAutoFit/>
          </a:bodyPr>
          <a:lstStyle/>
          <a:p>
            <a:pPr algn="ctr"/>
            <a:r>
              <a:rPr lang="en-US" sz="3000" b="1" spc="600" smtClean="0">
                <a:solidFill>
                  <a:schemeClr val="bg1"/>
                </a:solidFill>
                <a:latin typeface="Montserrat" charset="0"/>
                <a:ea typeface="Montserrat" charset="0"/>
                <a:cs typeface="Montserrat" charset="0"/>
              </a:rPr>
              <a:t>APR</a:t>
            </a:r>
            <a:endParaRPr lang="en-US" sz="3000" b="1" spc="600" dirty="0">
              <a:solidFill>
                <a:schemeClr val="bg1"/>
              </a:solidFill>
              <a:latin typeface="Montserrat" charset="0"/>
              <a:ea typeface="Montserrat" charset="0"/>
              <a:cs typeface="Montserrat" charset="0"/>
            </a:endParaRPr>
          </a:p>
        </p:txBody>
      </p:sp>
      <p:sp>
        <p:nvSpPr>
          <p:cNvPr id="467" name="TextBox 466"/>
          <p:cNvSpPr txBox="1"/>
          <p:nvPr/>
        </p:nvSpPr>
        <p:spPr>
          <a:xfrm>
            <a:off x="13192384" y="4045223"/>
            <a:ext cx="1340432" cy="553998"/>
          </a:xfrm>
          <a:prstGeom prst="rect">
            <a:avLst/>
          </a:prstGeom>
          <a:noFill/>
        </p:spPr>
        <p:txBody>
          <a:bodyPr wrap="none" rtlCol="0" anchor="ctr" anchorCtr="0">
            <a:spAutoFit/>
          </a:bodyPr>
          <a:lstStyle/>
          <a:p>
            <a:pPr algn="ctr"/>
            <a:r>
              <a:rPr lang="en-US" sz="3000" b="1" spc="600" dirty="0" smtClean="0">
                <a:solidFill>
                  <a:schemeClr val="bg1"/>
                </a:solidFill>
                <a:latin typeface="Montserrat" charset="0"/>
                <a:ea typeface="Montserrat" charset="0"/>
                <a:cs typeface="Montserrat" charset="0"/>
              </a:rPr>
              <a:t>MAR</a:t>
            </a:r>
            <a:endParaRPr lang="en-US" sz="3000" b="1" spc="600" dirty="0">
              <a:solidFill>
                <a:schemeClr val="bg1"/>
              </a:solidFill>
              <a:latin typeface="Montserrat" charset="0"/>
              <a:ea typeface="Montserrat" charset="0"/>
              <a:cs typeface="Montserrat" charset="0"/>
            </a:endParaRPr>
          </a:p>
        </p:txBody>
      </p:sp>
      <p:sp>
        <p:nvSpPr>
          <p:cNvPr id="468" name="TextBox 467"/>
          <p:cNvSpPr txBox="1"/>
          <p:nvPr/>
        </p:nvSpPr>
        <p:spPr>
          <a:xfrm>
            <a:off x="2440105" y="4045223"/>
            <a:ext cx="4224234" cy="553998"/>
          </a:xfrm>
          <a:prstGeom prst="rect">
            <a:avLst/>
          </a:prstGeom>
          <a:noFill/>
        </p:spPr>
        <p:txBody>
          <a:bodyPr wrap="none" rtlCol="0" anchor="ctr" anchorCtr="0">
            <a:spAutoFit/>
          </a:bodyPr>
          <a:lstStyle/>
          <a:p>
            <a:pPr algn="ctr"/>
            <a:r>
              <a:rPr lang="en-US" sz="3000" b="1" spc="600" dirty="0" smtClean="0">
                <a:solidFill>
                  <a:schemeClr val="bg1"/>
                </a:solidFill>
                <a:latin typeface="Montserrat" charset="0"/>
                <a:ea typeface="Montserrat" charset="0"/>
                <a:cs typeface="Montserrat" charset="0"/>
              </a:rPr>
              <a:t>PROJECT NAME</a:t>
            </a:r>
            <a:endParaRPr lang="en-US" sz="3000" b="1" spc="600" dirty="0">
              <a:solidFill>
                <a:schemeClr val="bg1"/>
              </a:solidFill>
              <a:latin typeface="Montserrat" charset="0"/>
              <a:ea typeface="Montserrat" charset="0"/>
              <a:cs typeface="Montserrat" charset="0"/>
            </a:endParaRPr>
          </a:p>
        </p:txBody>
      </p:sp>
      <p:sp>
        <p:nvSpPr>
          <p:cNvPr id="469" name="TextBox 468"/>
          <p:cNvSpPr txBox="1"/>
          <p:nvPr/>
        </p:nvSpPr>
        <p:spPr>
          <a:xfrm>
            <a:off x="2529875" y="8085293"/>
            <a:ext cx="4044697" cy="492443"/>
          </a:xfrm>
          <a:prstGeom prst="rect">
            <a:avLst/>
          </a:prstGeom>
          <a:noFill/>
        </p:spPr>
        <p:txBody>
          <a:bodyPr wrap="none" rtlCol="0" anchor="ctr" anchorCtr="0">
            <a:spAutoFit/>
          </a:bodyPr>
          <a:lstStyle/>
          <a:p>
            <a:pPr algn="ctr"/>
            <a:r>
              <a:rPr lang="en-US" sz="2600" b="1" spc="600" dirty="0" smtClean="0">
                <a:solidFill>
                  <a:schemeClr val="tx2"/>
                </a:solidFill>
                <a:latin typeface="Montserrat" charset="0"/>
                <a:ea typeface="Montserrat" charset="0"/>
                <a:cs typeface="Montserrat" charset="0"/>
              </a:rPr>
              <a:t>ELEMENT THREE</a:t>
            </a:r>
            <a:endParaRPr lang="en-US" sz="2600" b="1" spc="600" dirty="0">
              <a:solidFill>
                <a:schemeClr val="tx2"/>
              </a:solidFill>
              <a:latin typeface="Montserrat" charset="0"/>
              <a:ea typeface="Montserrat" charset="0"/>
              <a:cs typeface="Montserrat" charset="0"/>
            </a:endParaRPr>
          </a:p>
        </p:txBody>
      </p:sp>
      <p:sp>
        <p:nvSpPr>
          <p:cNvPr id="470" name="TextBox 469"/>
          <p:cNvSpPr txBox="1"/>
          <p:nvPr/>
        </p:nvSpPr>
        <p:spPr>
          <a:xfrm>
            <a:off x="2768723" y="6716107"/>
            <a:ext cx="3567002" cy="492443"/>
          </a:xfrm>
          <a:prstGeom prst="rect">
            <a:avLst/>
          </a:prstGeom>
          <a:noFill/>
        </p:spPr>
        <p:txBody>
          <a:bodyPr wrap="none" rtlCol="0" anchor="ctr" anchorCtr="0">
            <a:spAutoFit/>
          </a:bodyPr>
          <a:lstStyle/>
          <a:p>
            <a:pPr algn="ctr"/>
            <a:r>
              <a:rPr lang="en-US" sz="2600" b="1" spc="600" dirty="0" smtClean="0">
                <a:solidFill>
                  <a:schemeClr val="tx2"/>
                </a:solidFill>
                <a:latin typeface="Montserrat" charset="0"/>
                <a:ea typeface="Montserrat" charset="0"/>
                <a:cs typeface="Montserrat" charset="0"/>
              </a:rPr>
              <a:t>ELEMENT TWO</a:t>
            </a:r>
            <a:endParaRPr lang="en-US" sz="2600" b="1" spc="600" dirty="0">
              <a:solidFill>
                <a:schemeClr val="tx2"/>
              </a:solidFill>
              <a:latin typeface="Montserrat" charset="0"/>
              <a:ea typeface="Montserrat" charset="0"/>
              <a:cs typeface="Montserrat" charset="0"/>
            </a:endParaRPr>
          </a:p>
        </p:txBody>
      </p:sp>
      <p:sp>
        <p:nvSpPr>
          <p:cNvPr id="471" name="TextBox 470"/>
          <p:cNvSpPr txBox="1"/>
          <p:nvPr/>
        </p:nvSpPr>
        <p:spPr>
          <a:xfrm>
            <a:off x="2807996" y="5412431"/>
            <a:ext cx="3488455" cy="492443"/>
          </a:xfrm>
          <a:prstGeom prst="rect">
            <a:avLst/>
          </a:prstGeom>
          <a:noFill/>
        </p:spPr>
        <p:txBody>
          <a:bodyPr wrap="none" rtlCol="0" anchor="ctr" anchorCtr="0">
            <a:spAutoFit/>
          </a:bodyPr>
          <a:lstStyle/>
          <a:p>
            <a:pPr algn="ctr"/>
            <a:r>
              <a:rPr lang="en-US" sz="2600" b="1" spc="600" smtClean="0">
                <a:solidFill>
                  <a:schemeClr val="tx2"/>
                </a:solidFill>
                <a:latin typeface="Montserrat" charset="0"/>
                <a:ea typeface="Montserrat" charset="0"/>
                <a:cs typeface="Montserrat" charset="0"/>
              </a:rPr>
              <a:t>ELEMENT ONE</a:t>
            </a:r>
            <a:endParaRPr lang="en-US" sz="2600" b="1" spc="600" dirty="0">
              <a:solidFill>
                <a:schemeClr val="tx2"/>
              </a:solidFill>
              <a:latin typeface="Montserrat" charset="0"/>
              <a:ea typeface="Montserrat" charset="0"/>
              <a:cs typeface="Montserrat" charset="0"/>
            </a:endParaRPr>
          </a:p>
        </p:txBody>
      </p:sp>
      <p:sp>
        <p:nvSpPr>
          <p:cNvPr id="472" name="TextBox 471"/>
          <p:cNvSpPr txBox="1"/>
          <p:nvPr/>
        </p:nvSpPr>
        <p:spPr>
          <a:xfrm>
            <a:off x="2663726" y="9388969"/>
            <a:ext cx="3776996" cy="492443"/>
          </a:xfrm>
          <a:prstGeom prst="rect">
            <a:avLst/>
          </a:prstGeom>
          <a:noFill/>
        </p:spPr>
        <p:txBody>
          <a:bodyPr wrap="none" rtlCol="0" anchor="ctr" anchorCtr="0">
            <a:spAutoFit/>
          </a:bodyPr>
          <a:lstStyle/>
          <a:p>
            <a:pPr algn="ctr"/>
            <a:r>
              <a:rPr lang="en-US" sz="2600" b="1" spc="600" dirty="0" smtClean="0">
                <a:solidFill>
                  <a:schemeClr val="tx2"/>
                </a:solidFill>
                <a:latin typeface="Montserrat" charset="0"/>
                <a:ea typeface="Montserrat" charset="0"/>
                <a:cs typeface="Montserrat" charset="0"/>
              </a:rPr>
              <a:t>ELEMENT FOUR</a:t>
            </a:r>
            <a:endParaRPr lang="en-US" sz="2600" b="1" spc="600" dirty="0">
              <a:solidFill>
                <a:schemeClr val="tx2"/>
              </a:solidFill>
              <a:latin typeface="Montserrat" charset="0"/>
              <a:ea typeface="Montserrat" charset="0"/>
              <a:cs typeface="Montserrat" charset="0"/>
            </a:endParaRPr>
          </a:p>
        </p:txBody>
      </p:sp>
      <p:sp>
        <p:nvSpPr>
          <p:cNvPr id="3" name="Rounded Rectangle 2"/>
          <p:cNvSpPr/>
          <p:nvPr/>
        </p:nvSpPr>
        <p:spPr>
          <a:xfrm>
            <a:off x="10529406" y="6876673"/>
            <a:ext cx="4170940" cy="355323"/>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Rounded Rectangle 472"/>
          <p:cNvSpPr/>
          <p:nvPr/>
        </p:nvSpPr>
        <p:spPr>
          <a:xfrm>
            <a:off x="7727673" y="9512096"/>
            <a:ext cx="4320476" cy="369316"/>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Rounded Rectangle 473"/>
          <p:cNvSpPr/>
          <p:nvPr/>
        </p:nvSpPr>
        <p:spPr>
          <a:xfrm>
            <a:off x="13401100" y="8152075"/>
            <a:ext cx="9148986" cy="355323"/>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Rounded Rectangle 474"/>
          <p:cNvSpPr/>
          <p:nvPr/>
        </p:nvSpPr>
        <p:spPr>
          <a:xfrm>
            <a:off x="7474338" y="5455767"/>
            <a:ext cx="9148986" cy="355323"/>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Rounded Rectangle 475"/>
          <p:cNvSpPr/>
          <p:nvPr/>
        </p:nvSpPr>
        <p:spPr>
          <a:xfrm>
            <a:off x="15464320" y="10772292"/>
            <a:ext cx="6246817" cy="356616"/>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131585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10468510"/>
              </p:ext>
            </p:extLst>
          </p:nvPr>
        </p:nvGraphicFramePr>
        <p:xfrm>
          <a:off x="1711325" y="3962402"/>
          <a:ext cx="20955000" cy="6454209"/>
        </p:xfrm>
        <a:graphic>
          <a:graphicData uri="http://schemas.openxmlformats.org/drawingml/2006/table">
            <a:tbl>
              <a:tblPr firstRow="1" bandRow="1">
                <a:tableStyleId>{C4B1156A-380E-4F78-BDF5-A606A8083BF9}</a:tableStyleId>
              </a:tblPr>
              <a:tblGrid>
                <a:gridCol w="3492500"/>
                <a:gridCol w="3492500"/>
                <a:gridCol w="3492500"/>
                <a:gridCol w="3492500"/>
                <a:gridCol w="3492500"/>
                <a:gridCol w="3492500"/>
              </a:tblGrid>
              <a:tr h="846927">
                <a:tc>
                  <a:txBody>
                    <a:bodyPr/>
                    <a:lstStyle/>
                    <a:p>
                      <a:pPr algn="ctr"/>
                      <a:r>
                        <a:rPr lang="en-US" sz="3000" dirty="0" smtClean="0">
                          <a:solidFill>
                            <a:schemeClr val="bg1"/>
                          </a:solidFill>
                          <a:latin typeface="Montserrat" charset="0"/>
                          <a:ea typeface="Montserrat" charset="0"/>
                          <a:cs typeface="Montserrat" charset="0"/>
                        </a:rPr>
                        <a:t>JAN</a:t>
                      </a:r>
                      <a:endParaRPr lang="en-US" sz="3000" dirty="0">
                        <a:solidFill>
                          <a:schemeClr val="bg1"/>
                        </a:solidFill>
                        <a:latin typeface="Montserrat" charset="0"/>
                        <a:ea typeface="Montserrat" charset="0"/>
                        <a:cs typeface="Montserrat" charset="0"/>
                      </a:endParaRPr>
                    </a:p>
                  </a:txBody>
                  <a:tcPr marT="182880">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US" sz="3000" dirty="0" smtClean="0">
                          <a:solidFill>
                            <a:schemeClr val="bg1"/>
                          </a:solidFill>
                          <a:latin typeface="Montserrat" charset="0"/>
                          <a:ea typeface="Montserrat" charset="0"/>
                          <a:cs typeface="Montserrat" charset="0"/>
                        </a:rPr>
                        <a:t>FEB</a:t>
                      </a:r>
                      <a:endParaRPr lang="en-US" sz="3000" dirty="0">
                        <a:solidFill>
                          <a:schemeClr val="bg1"/>
                        </a:solidFill>
                        <a:latin typeface="Montserrat" charset="0"/>
                        <a:ea typeface="Montserrat" charset="0"/>
                        <a:cs typeface="Montserrat" charset="0"/>
                      </a:endParaRPr>
                    </a:p>
                  </a:txBody>
                  <a:tcPr marT="182880">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US" sz="3000" dirty="0" smtClean="0">
                          <a:solidFill>
                            <a:schemeClr val="bg1"/>
                          </a:solidFill>
                          <a:latin typeface="Montserrat" charset="0"/>
                          <a:ea typeface="Montserrat" charset="0"/>
                          <a:cs typeface="Montserrat" charset="0"/>
                        </a:rPr>
                        <a:t>MAR</a:t>
                      </a:r>
                      <a:endParaRPr lang="en-US" sz="3000" dirty="0">
                        <a:solidFill>
                          <a:schemeClr val="bg1"/>
                        </a:solidFill>
                        <a:latin typeface="Montserrat" charset="0"/>
                        <a:ea typeface="Montserrat" charset="0"/>
                        <a:cs typeface="Montserrat" charset="0"/>
                      </a:endParaRPr>
                    </a:p>
                  </a:txBody>
                  <a:tcPr marT="182880">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US" sz="3000" dirty="0" smtClean="0">
                          <a:solidFill>
                            <a:schemeClr val="bg1"/>
                          </a:solidFill>
                          <a:latin typeface="Montserrat" charset="0"/>
                          <a:ea typeface="Montserrat" charset="0"/>
                          <a:cs typeface="Montserrat" charset="0"/>
                        </a:rPr>
                        <a:t>APR</a:t>
                      </a:r>
                      <a:endParaRPr lang="en-US" sz="3000" dirty="0">
                        <a:solidFill>
                          <a:schemeClr val="bg1"/>
                        </a:solidFill>
                        <a:latin typeface="Montserrat" charset="0"/>
                        <a:ea typeface="Montserrat" charset="0"/>
                        <a:cs typeface="Montserrat" charset="0"/>
                      </a:endParaRPr>
                    </a:p>
                  </a:txBody>
                  <a:tcPr marT="182880">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US" sz="3000" dirty="0" smtClean="0">
                          <a:solidFill>
                            <a:schemeClr val="bg1"/>
                          </a:solidFill>
                          <a:latin typeface="Montserrat" charset="0"/>
                          <a:ea typeface="Montserrat" charset="0"/>
                          <a:cs typeface="Montserrat" charset="0"/>
                        </a:rPr>
                        <a:t>MAY</a:t>
                      </a:r>
                      <a:endParaRPr lang="en-US" sz="3000" dirty="0">
                        <a:solidFill>
                          <a:schemeClr val="bg1"/>
                        </a:solidFill>
                        <a:latin typeface="Montserrat" charset="0"/>
                        <a:ea typeface="Montserrat" charset="0"/>
                        <a:cs typeface="Montserrat" charset="0"/>
                      </a:endParaRPr>
                    </a:p>
                  </a:txBody>
                  <a:tcPr marT="182880">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US" sz="3000" dirty="0" smtClean="0">
                          <a:solidFill>
                            <a:schemeClr val="bg1"/>
                          </a:solidFill>
                          <a:latin typeface="Montserrat" charset="0"/>
                          <a:ea typeface="Montserrat" charset="0"/>
                          <a:cs typeface="Montserrat" charset="0"/>
                        </a:rPr>
                        <a:t>JUN</a:t>
                      </a:r>
                      <a:endParaRPr lang="en-US" sz="3000" dirty="0">
                        <a:solidFill>
                          <a:schemeClr val="bg1"/>
                        </a:solidFill>
                        <a:latin typeface="Montserrat" charset="0"/>
                        <a:ea typeface="Montserrat" charset="0"/>
                        <a:cs typeface="Montserrat" charset="0"/>
                      </a:endParaRPr>
                    </a:p>
                  </a:txBody>
                  <a:tcPr marT="182880">
                    <a:lnB w="12700" cap="flat" cmpd="sng" algn="ctr">
                      <a:solidFill>
                        <a:schemeClr val="tx1"/>
                      </a:solidFill>
                      <a:prstDash val="solid"/>
                      <a:round/>
                      <a:headEnd type="none" w="med" len="med"/>
                      <a:tailEnd type="none" w="med" len="med"/>
                    </a:lnB>
                    <a:solidFill>
                      <a:schemeClr val="accent1"/>
                    </a:solidFill>
                  </a:tcPr>
                </a:tc>
              </a:tr>
              <a:tr h="934547">
                <a:tc>
                  <a:txBody>
                    <a:bodyPr/>
                    <a:lstStyle/>
                    <a:p>
                      <a:pPr algn="ctr"/>
                      <a:r>
                        <a:rPr lang="en-US" sz="2600" b="0" i="0" spc="300" dirty="0" smtClean="0">
                          <a:solidFill>
                            <a:schemeClr val="tx1"/>
                          </a:solidFill>
                          <a:latin typeface="Montserrat" charset="0"/>
                          <a:ea typeface="Montserrat" charset="0"/>
                          <a:cs typeface="Montserrat" charset="0"/>
                        </a:rPr>
                        <a:t>$345,569.00</a:t>
                      </a:r>
                      <a:endParaRPr lang="en-US" sz="2600" b="0" i="0" spc="300" dirty="0">
                        <a:solidFill>
                          <a:schemeClr val="tx1"/>
                        </a:solidFill>
                        <a:latin typeface="Montserrat" charset="0"/>
                        <a:ea typeface="Montserrat" charset="0"/>
                        <a:cs typeface="Montserrat" charset="0"/>
                      </a:endParaRP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934547">
                <a:tc>
                  <a:txBody>
                    <a:bodyPr/>
                    <a:lstStyle/>
                    <a:p>
                      <a:pPr algn="ctr"/>
                      <a:r>
                        <a:rPr lang="en-US" sz="2600" b="0" i="0" spc="300" dirty="0" smtClean="0">
                          <a:solidFill>
                            <a:schemeClr val="tx1"/>
                          </a:solidFill>
                          <a:latin typeface="Montserrat" charset="0"/>
                          <a:ea typeface="Montserrat" charset="0"/>
                          <a:cs typeface="Montserrat" charset="0"/>
                        </a:rPr>
                        <a:t>$345,569.00</a:t>
                      </a:r>
                      <a:endParaRPr lang="en-US" sz="2600" b="0" i="0" spc="300" dirty="0">
                        <a:solidFill>
                          <a:schemeClr val="tx1"/>
                        </a:solidFill>
                        <a:latin typeface="Montserrat" charset="0"/>
                        <a:ea typeface="Montserrat" charset="0"/>
                        <a:cs typeface="Montserrat" charset="0"/>
                      </a:endParaRP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934547">
                <a:tc>
                  <a:txBody>
                    <a:bodyPr/>
                    <a:lstStyle/>
                    <a:p>
                      <a:pPr algn="ctr"/>
                      <a:r>
                        <a:rPr lang="en-US" sz="2600" b="0" i="0" spc="300" dirty="0" smtClean="0">
                          <a:solidFill>
                            <a:schemeClr val="tx1"/>
                          </a:solidFill>
                          <a:latin typeface="Montserrat" charset="0"/>
                          <a:ea typeface="Montserrat" charset="0"/>
                          <a:cs typeface="Montserrat" charset="0"/>
                        </a:rPr>
                        <a:t>$345,569.00</a:t>
                      </a:r>
                      <a:endParaRPr lang="en-US" sz="2600" b="0" i="0" spc="300" dirty="0">
                        <a:solidFill>
                          <a:schemeClr val="tx1"/>
                        </a:solidFill>
                        <a:latin typeface="Montserrat" charset="0"/>
                        <a:ea typeface="Montserrat" charset="0"/>
                        <a:cs typeface="Montserrat" charset="0"/>
                      </a:endParaRP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934547">
                <a:tc>
                  <a:txBody>
                    <a:bodyPr/>
                    <a:lstStyle/>
                    <a:p>
                      <a:pPr algn="ctr"/>
                      <a:r>
                        <a:rPr lang="en-US" sz="2600" b="0" i="0" spc="300" dirty="0" smtClean="0">
                          <a:solidFill>
                            <a:schemeClr val="tx1"/>
                          </a:solidFill>
                          <a:latin typeface="Montserrat" charset="0"/>
                          <a:ea typeface="Montserrat" charset="0"/>
                          <a:cs typeface="Montserrat" charset="0"/>
                        </a:rPr>
                        <a:t>$345,569.00</a:t>
                      </a:r>
                      <a:endParaRPr lang="en-US" sz="2600" b="0" i="0" spc="300" dirty="0">
                        <a:solidFill>
                          <a:schemeClr val="tx1"/>
                        </a:solidFill>
                        <a:latin typeface="Montserrat" charset="0"/>
                        <a:ea typeface="Montserrat" charset="0"/>
                        <a:cs typeface="Montserrat" charset="0"/>
                      </a:endParaRP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934547">
                <a:tc>
                  <a:txBody>
                    <a:bodyPr/>
                    <a:lstStyle/>
                    <a:p>
                      <a:pPr algn="ctr"/>
                      <a:r>
                        <a:rPr lang="en-US" sz="2600" b="0" i="0" spc="300" dirty="0" smtClean="0">
                          <a:solidFill>
                            <a:schemeClr val="tx1"/>
                          </a:solidFill>
                          <a:latin typeface="Montserrat" charset="0"/>
                          <a:ea typeface="Montserrat" charset="0"/>
                          <a:cs typeface="Montserrat" charset="0"/>
                        </a:rPr>
                        <a:t>$345,569.00</a:t>
                      </a:r>
                      <a:endParaRPr lang="en-US" sz="2600" b="0" i="0" spc="300" dirty="0">
                        <a:solidFill>
                          <a:schemeClr val="tx1"/>
                        </a:solidFill>
                        <a:latin typeface="Montserrat" charset="0"/>
                        <a:ea typeface="Montserrat" charset="0"/>
                        <a:cs typeface="Montserrat" charset="0"/>
                      </a:endParaRP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934547">
                <a:tc>
                  <a:txBody>
                    <a:bodyPr/>
                    <a:lstStyle/>
                    <a:p>
                      <a:pPr algn="ctr"/>
                      <a:r>
                        <a:rPr lang="en-US" sz="2600" b="0" i="0" spc="300" dirty="0" smtClean="0">
                          <a:solidFill>
                            <a:schemeClr val="tx1"/>
                          </a:solidFill>
                          <a:latin typeface="Montserrat" charset="0"/>
                          <a:ea typeface="Montserrat" charset="0"/>
                          <a:cs typeface="Montserrat" charset="0"/>
                        </a:rPr>
                        <a:t>$345,569.00</a:t>
                      </a:r>
                      <a:endParaRPr lang="en-US" sz="2600" b="0" i="0" spc="300" dirty="0">
                        <a:solidFill>
                          <a:schemeClr val="tx1"/>
                        </a:solidFill>
                        <a:latin typeface="Montserrat" charset="0"/>
                        <a:ea typeface="Montserrat" charset="0"/>
                        <a:cs typeface="Montserrat" charset="0"/>
                      </a:endParaRP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2600" b="0" i="0" spc="300" dirty="0" smtClean="0">
                          <a:solidFill>
                            <a:schemeClr val="tx1"/>
                          </a:solidFill>
                          <a:latin typeface="Montserrat" charset="0"/>
                          <a:ea typeface="Montserrat" charset="0"/>
                          <a:cs typeface="Montserrat" charset="0"/>
                        </a:rPr>
                        <a:t>$345,569.00</a:t>
                      </a:r>
                    </a:p>
                  </a:txBody>
                  <a:tcPr marT="2743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27" name="Rectangle 26"/>
          <p:cNvSpPr>
            <a:spLocks/>
          </p:cNvSpPr>
          <p:nvPr/>
        </p:nvSpPr>
        <p:spPr bwMode="auto">
          <a:xfrm>
            <a:off x="6714992" y="992778"/>
            <a:ext cx="1098698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SALES REPORT HALF YEAR</a:t>
            </a:r>
          </a:p>
        </p:txBody>
      </p:sp>
      <p:sp>
        <p:nvSpPr>
          <p:cNvPr id="28" name="TextBox 27"/>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Tree>
    <p:extLst>
      <p:ext uri="{BB962C8B-B14F-4D97-AF65-F5344CB8AC3E}">
        <p14:creationId xmlns:p14="http://schemas.microsoft.com/office/powerpoint/2010/main" val="146841804"/>
      </p:ext>
    </p:extLst>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6643647" y="992778"/>
            <a:ext cx="1112965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WE ARE A GLOBAL AGENCY</a:t>
            </a:r>
          </a:p>
        </p:txBody>
      </p:sp>
      <p:sp>
        <p:nvSpPr>
          <p:cNvPr id="27" name="TextBox 2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grpSp>
        <p:nvGrpSpPr>
          <p:cNvPr id="43" name="Group 42"/>
          <p:cNvGrpSpPr/>
          <p:nvPr/>
        </p:nvGrpSpPr>
        <p:grpSpPr>
          <a:xfrm>
            <a:off x="1462817" y="4174183"/>
            <a:ext cx="14217355" cy="7033078"/>
            <a:chOff x="3843499" y="3719582"/>
            <a:chExt cx="16665619" cy="8244192"/>
          </a:xfrm>
          <a:solidFill>
            <a:schemeClr val="bg1">
              <a:lumMod val="85000"/>
            </a:schemeClr>
          </a:solidFill>
        </p:grpSpPr>
        <p:sp>
          <p:nvSpPr>
            <p:cNvPr id="44"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grpSp>
          <p:nvGrpSpPr>
            <p:cNvPr id="72" name="Group 71"/>
            <p:cNvGrpSpPr/>
            <p:nvPr/>
          </p:nvGrpSpPr>
          <p:grpSpPr>
            <a:xfrm>
              <a:off x="17709756" y="6761778"/>
              <a:ext cx="697449" cy="662593"/>
              <a:chOff x="5961121" y="2686387"/>
              <a:chExt cx="288233" cy="273757"/>
            </a:xfrm>
            <a:grpFill/>
          </p:grpSpPr>
          <p:sp>
            <p:nvSpPr>
              <p:cNvPr id="437"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38"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grpSp>
        <p:sp>
          <p:nvSpPr>
            <p:cNvPr id="73"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4"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5"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6"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7"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8"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9"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0"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1"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2"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3"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4"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5"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6"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7"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8"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9"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0"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1"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2"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3"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4"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5"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6"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7"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8"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9"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0"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1"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2"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3"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4"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5"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6"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7"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8"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9"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0"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1"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2"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3"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4"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5"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6"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7"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8"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9"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0"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1"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2"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3"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4"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5"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6"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7"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8"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9"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0"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1"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2"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3"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4"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5"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6"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7"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8"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9"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0"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1"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2"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3"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4"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5"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6"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7"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8"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9"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0"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1"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2"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3"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4"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5"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Rectangle 613"/>
            <p:cNvSpPr>
              <a:spLocks noChangeArrowheads="1"/>
            </p:cNvSpPr>
            <p:nvPr/>
          </p:nvSpPr>
          <p:spPr bwMode="auto">
            <a:xfrm>
              <a:off x="12451788" y="5197675"/>
              <a:ext cx="3187" cy="3188"/>
            </a:xfrm>
            <a:prstGeom prst="rect">
              <a:avLst/>
            </a:pr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9"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0"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1"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2"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3"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4"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5"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6"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7"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8"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9"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0"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1"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2"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3"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4"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5"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6"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7"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8"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9"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0"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1"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2"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3"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4"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5"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6"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7"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8"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9"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0"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1"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2"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3"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4"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5"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6"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7"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8"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9"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0"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1"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2"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3"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4"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5"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6"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7"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8"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9"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0"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1"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2"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3"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4"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5"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6"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7"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8"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9"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0"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1"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2"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3"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4"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5"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6"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7"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8"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9"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0"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1"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2"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3"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4"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5"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6"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7"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8"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9"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10"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11"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12"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13"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14"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15"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16"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17"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18"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19"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20"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21"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22"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23"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24"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25"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26"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27"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28"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29"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30"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31"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32"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33"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34"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35"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36"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grpFill/>
            <a:ln w="1905"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grpSp>
      <p:sp>
        <p:nvSpPr>
          <p:cNvPr id="439" name="Freeform 438"/>
          <p:cNvSpPr/>
          <p:nvPr/>
        </p:nvSpPr>
        <p:spPr>
          <a:xfrm rot="10800000">
            <a:off x="4277412" y="5908916"/>
            <a:ext cx="2635435" cy="1043921"/>
          </a:xfrm>
          <a:custGeom>
            <a:avLst/>
            <a:gdLst>
              <a:gd name="connsiteX0" fmla="*/ 3228279 w 3244178"/>
              <a:gd name="connsiteY0" fmla="*/ 1043921 h 1043921"/>
              <a:gd name="connsiteX1" fmla="*/ 0 w 3244178"/>
              <a:gd name="connsiteY1" fmla="*/ 1043921 h 1043921"/>
              <a:gd name="connsiteX2" fmla="*/ 0 w 3244178"/>
              <a:gd name="connsiteY2" fmla="*/ 416162 h 1043921"/>
              <a:gd name="connsiteX3" fmla="*/ 3002804 w 3244178"/>
              <a:gd name="connsiteY3" fmla="*/ 416162 h 1043921"/>
              <a:gd name="connsiteX4" fmla="*/ 3244178 w 3244178"/>
              <a:gd name="connsiteY4" fmla="*/ 0 h 1043921"/>
              <a:gd name="connsiteX5" fmla="*/ 3234912 w 3244178"/>
              <a:gd name="connsiteY5" fmla="*/ 835361 h 1043921"/>
              <a:gd name="connsiteX6" fmla="*/ 3228279 w 3244178"/>
              <a:gd name="connsiteY6" fmla="*/ 832497 h 104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4178" h="1043921">
                <a:moveTo>
                  <a:pt x="3228279" y="1043921"/>
                </a:moveTo>
                <a:lnTo>
                  <a:pt x="0" y="1043921"/>
                </a:lnTo>
                <a:lnTo>
                  <a:pt x="0" y="416162"/>
                </a:lnTo>
                <a:lnTo>
                  <a:pt x="3002804" y="416162"/>
                </a:lnTo>
                <a:lnTo>
                  <a:pt x="3244178" y="0"/>
                </a:lnTo>
                <a:lnTo>
                  <a:pt x="3234912" y="835361"/>
                </a:lnTo>
                <a:lnTo>
                  <a:pt x="3228279" y="83249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a typeface="Montserrat" charset="0"/>
              <a:cs typeface="Montserrat" charset="0"/>
            </a:endParaRPr>
          </a:p>
        </p:txBody>
      </p:sp>
      <p:sp>
        <p:nvSpPr>
          <p:cNvPr id="5" name="Oval 4"/>
          <p:cNvSpPr/>
          <p:nvPr/>
        </p:nvSpPr>
        <p:spPr>
          <a:xfrm>
            <a:off x="4104131" y="7081691"/>
            <a:ext cx="288056" cy="2880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Oval 439"/>
          <p:cNvSpPr/>
          <p:nvPr/>
        </p:nvSpPr>
        <p:spPr>
          <a:xfrm>
            <a:off x="5945575" y="9015549"/>
            <a:ext cx="288056" cy="2880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Oval 441"/>
          <p:cNvSpPr/>
          <p:nvPr/>
        </p:nvSpPr>
        <p:spPr>
          <a:xfrm>
            <a:off x="9977471" y="5970499"/>
            <a:ext cx="288056" cy="2880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Oval 443"/>
          <p:cNvSpPr/>
          <p:nvPr/>
        </p:nvSpPr>
        <p:spPr>
          <a:xfrm>
            <a:off x="13283898" y="9602051"/>
            <a:ext cx="288056" cy="2880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Oval 445"/>
          <p:cNvSpPr/>
          <p:nvPr/>
        </p:nvSpPr>
        <p:spPr>
          <a:xfrm>
            <a:off x="10797969" y="6554786"/>
            <a:ext cx="288056" cy="2880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TextBox 447"/>
          <p:cNvSpPr txBox="1"/>
          <p:nvPr/>
        </p:nvSpPr>
        <p:spPr>
          <a:xfrm>
            <a:off x="4764894" y="5992884"/>
            <a:ext cx="1736373" cy="477054"/>
          </a:xfrm>
          <a:prstGeom prst="rect">
            <a:avLst/>
          </a:prstGeom>
          <a:noFill/>
        </p:spPr>
        <p:txBody>
          <a:bodyPr wrap="none" rtlCol="0" anchor="ctr" anchorCtr="0">
            <a:spAutoFit/>
          </a:bodyPr>
          <a:lstStyle/>
          <a:p>
            <a:pPr algn="ctr"/>
            <a:r>
              <a:rPr lang="en-US" sz="2500" b="1" dirty="0" smtClean="0">
                <a:solidFill>
                  <a:schemeClr val="bg1"/>
                </a:solidFill>
                <a:latin typeface="Montserrat Semi Bold" charset="0"/>
                <a:ea typeface="Montserrat Semi Bold" charset="0"/>
                <a:cs typeface="Montserrat Semi Bold" charset="0"/>
              </a:rPr>
              <a:t>AMERICA</a:t>
            </a:r>
            <a:endParaRPr lang="en-US" sz="2500" b="1" dirty="0">
              <a:solidFill>
                <a:schemeClr val="bg1"/>
              </a:solidFill>
              <a:latin typeface="Montserrat Semi Bold" charset="0"/>
              <a:ea typeface="Montserrat Semi Bold" charset="0"/>
              <a:cs typeface="Montserrat Semi Bold" charset="0"/>
            </a:endParaRPr>
          </a:p>
        </p:txBody>
      </p:sp>
      <p:sp>
        <p:nvSpPr>
          <p:cNvPr id="449" name="Freeform 448"/>
          <p:cNvSpPr/>
          <p:nvPr/>
        </p:nvSpPr>
        <p:spPr>
          <a:xfrm rot="10800000">
            <a:off x="6082767" y="7877863"/>
            <a:ext cx="2635435" cy="1043921"/>
          </a:xfrm>
          <a:custGeom>
            <a:avLst/>
            <a:gdLst>
              <a:gd name="connsiteX0" fmla="*/ 3228279 w 3244178"/>
              <a:gd name="connsiteY0" fmla="*/ 1043921 h 1043921"/>
              <a:gd name="connsiteX1" fmla="*/ 0 w 3244178"/>
              <a:gd name="connsiteY1" fmla="*/ 1043921 h 1043921"/>
              <a:gd name="connsiteX2" fmla="*/ 0 w 3244178"/>
              <a:gd name="connsiteY2" fmla="*/ 416162 h 1043921"/>
              <a:gd name="connsiteX3" fmla="*/ 3002804 w 3244178"/>
              <a:gd name="connsiteY3" fmla="*/ 416162 h 1043921"/>
              <a:gd name="connsiteX4" fmla="*/ 3244178 w 3244178"/>
              <a:gd name="connsiteY4" fmla="*/ 0 h 1043921"/>
              <a:gd name="connsiteX5" fmla="*/ 3234912 w 3244178"/>
              <a:gd name="connsiteY5" fmla="*/ 835361 h 1043921"/>
              <a:gd name="connsiteX6" fmla="*/ 3228279 w 3244178"/>
              <a:gd name="connsiteY6" fmla="*/ 832497 h 104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4178" h="1043921">
                <a:moveTo>
                  <a:pt x="3228279" y="1043921"/>
                </a:moveTo>
                <a:lnTo>
                  <a:pt x="0" y="1043921"/>
                </a:lnTo>
                <a:lnTo>
                  <a:pt x="0" y="416162"/>
                </a:lnTo>
                <a:lnTo>
                  <a:pt x="3002804" y="416162"/>
                </a:lnTo>
                <a:lnTo>
                  <a:pt x="3244178" y="0"/>
                </a:lnTo>
                <a:lnTo>
                  <a:pt x="3234912" y="835361"/>
                </a:lnTo>
                <a:lnTo>
                  <a:pt x="3228279" y="83249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a typeface="Montserrat" charset="0"/>
              <a:cs typeface="Montserrat" charset="0"/>
            </a:endParaRPr>
          </a:p>
        </p:txBody>
      </p:sp>
      <p:sp>
        <p:nvSpPr>
          <p:cNvPr id="450" name="TextBox 449"/>
          <p:cNvSpPr txBox="1"/>
          <p:nvPr/>
        </p:nvSpPr>
        <p:spPr>
          <a:xfrm>
            <a:off x="6748183" y="7961831"/>
            <a:ext cx="1380507" cy="477054"/>
          </a:xfrm>
          <a:prstGeom prst="rect">
            <a:avLst/>
          </a:prstGeom>
          <a:noFill/>
        </p:spPr>
        <p:txBody>
          <a:bodyPr wrap="none" rtlCol="0" anchor="ctr" anchorCtr="0">
            <a:spAutoFit/>
          </a:bodyPr>
          <a:lstStyle/>
          <a:p>
            <a:pPr algn="ctr"/>
            <a:r>
              <a:rPr lang="en-US" sz="2500" b="1" dirty="0" smtClean="0">
                <a:solidFill>
                  <a:schemeClr val="bg1"/>
                </a:solidFill>
                <a:latin typeface="Montserrat Semi Bold" charset="0"/>
                <a:ea typeface="Montserrat Semi Bold" charset="0"/>
                <a:cs typeface="Montserrat Semi Bold" charset="0"/>
              </a:rPr>
              <a:t>BRAZIL</a:t>
            </a:r>
            <a:endParaRPr lang="en-US" sz="2500" b="1" dirty="0">
              <a:solidFill>
                <a:schemeClr val="bg1"/>
              </a:solidFill>
              <a:latin typeface="Montserrat Semi Bold" charset="0"/>
              <a:ea typeface="Montserrat Semi Bold" charset="0"/>
              <a:cs typeface="Montserrat Semi Bold" charset="0"/>
            </a:endParaRPr>
          </a:p>
        </p:txBody>
      </p:sp>
      <p:sp>
        <p:nvSpPr>
          <p:cNvPr id="451" name="TextBox 450"/>
          <p:cNvSpPr txBox="1"/>
          <p:nvPr/>
        </p:nvSpPr>
        <p:spPr>
          <a:xfrm>
            <a:off x="17237042" y="10850497"/>
            <a:ext cx="6238954" cy="948978"/>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Also called an investment. If the asset is available at a price worth investing</a:t>
            </a:r>
          </a:p>
        </p:txBody>
      </p:sp>
      <p:sp>
        <p:nvSpPr>
          <p:cNvPr id="452" name="TextBox 451"/>
          <p:cNvSpPr txBox="1"/>
          <p:nvPr/>
        </p:nvSpPr>
        <p:spPr>
          <a:xfrm>
            <a:off x="17160861" y="10250200"/>
            <a:ext cx="3809056"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COUNTRY NAME</a:t>
            </a:r>
            <a:endParaRPr lang="en-US" sz="2500" b="1" spc="600" dirty="0">
              <a:solidFill>
                <a:schemeClr val="tx2"/>
              </a:solidFill>
              <a:latin typeface="Montserrat" charset="0"/>
              <a:ea typeface="Montserrat" charset="0"/>
              <a:cs typeface="Montserrat" charset="0"/>
            </a:endParaRPr>
          </a:p>
        </p:txBody>
      </p:sp>
      <p:sp>
        <p:nvSpPr>
          <p:cNvPr id="453" name="Shape 2934"/>
          <p:cNvSpPr/>
          <p:nvPr/>
        </p:nvSpPr>
        <p:spPr>
          <a:xfrm>
            <a:off x="15980315" y="10267488"/>
            <a:ext cx="720842" cy="99115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454" name="TextBox 453"/>
          <p:cNvSpPr txBox="1"/>
          <p:nvPr/>
        </p:nvSpPr>
        <p:spPr>
          <a:xfrm>
            <a:off x="17237042" y="8529199"/>
            <a:ext cx="6238954" cy="948978"/>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a:t>
            </a:r>
            <a:r>
              <a:rPr lang="en-US" sz="2500" dirty="0" smtClean="0">
                <a:latin typeface="Lato Light" charset="0"/>
                <a:ea typeface="Lato Light" charset="0"/>
                <a:cs typeface="Lato Light" charset="0"/>
              </a:rPr>
              <a:t>investing</a:t>
            </a:r>
            <a:endParaRPr lang="en-US" sz="2500" dirty="0">
              <a:latin typeface="Lato Light" charset="0"/>
              <a:ea typeface="Lato Light" charset="0"/>
              <a:cs typeface="Lato Light" charset="0"/>
            </a:endParaRPr>
          </a:p>
        </p:txBody>
      </p:sp>
      <p:sp>
        <p:nvSpPr>
          <p:cNvPr id="455" name="TextBox 454"/>
          <p:cNvSpPr txBox="1"/>
          <p:nvPr/>
        </p:nvSpPr>
        <p:spPr>
          <a:xfrm>
            <a:off x="17160861" y="7928902"/>
            <a:ext cx="3809056"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COUNTRY NAME</a:t>
            </a:r>
            <a:endParaRPr lang="en-US" sz="2500" b="1" spc="600" dirty="0">
              <a:solidFill>
                <a:schemeClr val="tx2"/>
              </a:solidFill>
              <a:latin typeface="Montserrat" charset="0"/>
              <a:ea typeface="Montserrat" charset="0"/>
              <a:cs typeface="Montserrat" charset="0"/>
            </a:endParaRPr>
          </a:p>
        </p:txBody>
      </p:sp>
      <p:sp>
        <p:nvSpPr>
          <p:cNvPr id="456" name="Shape 2934"/>
          <p:cNvSpPr/>
          <p:nvPr/>
        </p:nvSpPr>
        <p:spPr>
          <a:xfrm>
            <a:off x="15980315" y="7946190"/>
            <a:ext cx="720842" cy="99115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457" name="TextBox 456"/>
          <p:cNvSpPr txBox="1"/>
          <p:nvPr/>
        </p:nvSpPr>
        <p:spPr>
          <a:xfrm>
            <a:off x="17237042" y="6184675"/>
            <a:ext cx="6238954" cy="948978"/>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Also called an investment. If the asset is available at a price worth investing</a:t>
            </a:r>
          </a:p>
        </p:txBody>
      </p:sp>
      <p:sp>
        <p:nvSpPr>
          <p:cNvPr id="458" name="TextBox 457"/>
          <p:cNvSpPr txBox="1"/>
          <p:nvPr/>
        </p:nvSpPr>
        <p:spPr>
          <a:xfrm>
            <a:off x="17160861" y="5584378"/>
            <a:ext cx="3809056"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COUNTRY NAME</a:t>
            </a:r>
            <a:endParaRPr lang="en-US" sz="2500" b="1" spc="600" dirty="0">
              <a:solidFill>
                <a:schemeClr val="tx2"/>
              </a:solidFill>
              <a:latin typeface="Montserrat" charset="0"/>
              <a:ea typeface="Montserrat" charset="0"/>
              <a:cs typeface="Montserrat" charset="0"/>
            </a:endParaRPr>
          </a:p>
        </p:txBody>
      </p:sp>
      <p:sp>
        <p:nvSpPr>
          <p:cNvPr id="459" name="Shape 2934"/>
          <p:cNvSpPr/>
          <p:nvPr/>
        </p:nvSpPr>
        <p:spPr>
          <a:xfrm>
            <a:off x="15980315" y="5601666"/>
            <a:ext cx="720842" cy="99115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460" name="TextBox 459"/>
          <p:cNvSpPr txBox="1"/>
          <p:nvPr/>
        </p:nvSpPr>
        <p:spPr>
          <a:xfrm>
            <a:off x="17237042" y="3863377"/>
            <a:ext cx="6238954" cy="948978"/>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a:t>
            </a:r>
            <a:r>
              <a:rPr lang="en-US" sz="2500" dirty="0" smtClean="0">
                <a:latin typeface="Lato Light" charset="0"/>
                <a:ea typeface="Lato Light" charset="0"/>
                <a:cs typeface="Lato Light" charset="0"/>
              </a:rPr>
              <a:t>investing</a:t>
            </a:r>
            <a:endParaRPr lang="en-US" sz="2500" dirty="0">
              <a:latin typeface="Lato Light" charset="0"/>
              <a:ea typeface="Lato Light" charset="0"/>
              <a:cs typeface="Lato Light" charset="0"/>
            </a:endParaRPr>
          </a:p>
        </p:txBody>
      </p:sp>
      <p:sp>
        <p:nvSpPr>
          <p:cNvPr id="461" name="TextBox 460"/>
          <p:cNvSpPr txBox="1"/>
          <p:nvPr/>
        </p:nvSpPr>
        <p:spPr>
          <a:xfrm>
            <a:off x="17160861" y="3263080"/>
            <a:ext cx="3809056"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COUNTRY NAME</a:t>
            </a:r>
            <a:endParaRPr lang="en-US" sz="2500" b="1" spc="600" dirty="0">
              <a:solidFill>
                <a:schemeClr val="tx2"/>
              </a:solidFill>
              <a:latin typeface="Montserrat" charset="0"/>
              <a:ea typeface="Montserrat" charset="0"/>
              <a:cs typeface="Montserrat" charset="0"/>
            </a:endParaRPr>
          </a:p>
        </p:txBody>
      </p:sp>
      <p:sp>
        <p:nvSpPr>
          <p:cNvPr id="462" name="Shape 2934"/>
          <p:cNvSpPr/>
          <p:nvPr/>
        </p:nvSpPr>
        <p:spPr>
          <a:xfrm>
            <a:off x="15980315" y="3280368"/>
            <a:ext cx="720842" cy="99115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463" name="Freeform 462"/>
          <p:cNvSpPr/>
          <p:nvPr/>
        </p:nvSpPr>
        <p:spPr>
          <a:xfrm rot="10800000">
            <a:off x="10162142" y="4852030"/>
            <a:ext cx="2635435" cy="1043921"/>
          </a:xfrm>
          <a:custGeom>
            <a:avLst/>
            <a:gdLst>
              <a:gd name="connsiteX0" fmla="*/ 3228279 w 3244178"/>
              <a:gd name="connsiteY0" fmla="*/ 1043921 h 1043921"/>
              <a:gd name="connsiteX1" fmla="*/ 0 w 3244178"/>
              <a:gd name="connsiteY1" fmla="*/ 1043921 h 1043921"/>
              <a:gd name="connsiteX2" fmla="*/ 0 w 3244178"/>
              <a:gd name="connsiteY2" fmla="*/ 416162 h 1043921"/>
              <a:gd name="connsiteX3" fmla="*/ 3002804 w 3244178"/>
              <a:gd name="connsiteY3" fmla="*/ 416162 h 1043921"/>
              <a:gd name="connsiteX4" fmla="*/ 3244178 w 3244178"/>
              <a:gd name="connsiteY4" fmla="*/ 0 h 1043921"/>
              <a:gd name="connsiteX5" fmla="*/ 3234912 w 3244178"/>
              <a:gd name="connsiteY5" fmla="*/ 835361 h 1043921"/>
              <a:gd name="connsiteX6" fmla="*/ 3228279 w 3244178"/>
              <a:gd name="connsiteY6" fmla="*/ 832497 h 104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4178" h="1043921">
                <a:moveTo>
                  <a:pt x="3228279" y="1043921"/>
                </a:moveTo>
                <a:lnTo>
                  <a:pt x="0" y="1043921"/>
                </a:lnTo>
                <a:lnTo>
                  <a:pt x="0" y="416162"/>
                </a:lnTo>
                <a:lnTo>
                  <a:pt x="3002804" y="416162"/>
                </a:lnTo>
                <a:lnTo>
                  <a:pt x="3244178" y="0"/>
                </a:lnTo>
                <a:lnTo>
                  <a:pt x="3234912" y="835361"/>
                </a:lnTo>
                <a:lnTo>
                  <a:pt x="3228279" y="83249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a typeface="Montserrat" charset="0"/>
              <a:cs typeface="Montserrat" charset="0"/>
            </a:endParaRPr>
          </a:p>
        </p:txBody>
      </p:sp>
      <p:sp>
        <p:nvSpPr>
          <p:cNvPr id="464" name="TextBox 463"/>
          <p:cNvSpPr txBox="1"/>
          <p:nvPr/>
        </p:nvSpPr>
        <p:spPr>
          <a:xfrm>
            <a:off x="10734585" y="4935998"/>
            <a:ext cx="1566455" cy="477054"/>
          </a:xfrm>
          <a:prstGeom prst="rect">
            <a:avLst/>
          </a:prstGeom>
          <a:noFill/>
        </p:spPr>
        <p:txBody>
          <a:bodyPr wrap="none" rtlCol="0" anchor="ctr" anchorCtr="0">
            <a:spAutoFit/>
          </a:bodyPr>
          <a:lstStyle/>
          <a:p>
            <a:pPr algn="ctr"/>
            <a:r>
              <a:rPr lang="en-US" sz="2500" b="1" dirty="0" smtClean="0">
                <a:solidFill>
                  <a:schemeClr val="bg1"/>
                </a:solidFill>
                <a:latin typeface="Montserrat Semi Bold" charset="0"/>
                <a:ea typeface="Montserrat Semi Bold" charset="0"/>
                <a:cs typeface="Montserrat Semi Bold" charset="0"/>
              </a:rPr>
              <a:t>EUROPE</a:t>
            </a:r>
            <a:endParaRPr lang="en-US" sz="2500" b="1" dirty="0">
              <a:solidFill>
                <a:schemeClr val="bg1"/>
              </a:solidFill>
              <a:latin typeface="Montserrat Semi Bold" charset="0"/>
              <a:ea typeface="Montserrat Semi Bold" charset="0"/>
              <a:cs typeface="Montserrat Semi Bold" charset="0"/>
            </a:endParaRPr>
          </a:p>
        </p:txBody>
      </p:sp>
    </p:spTree>
    <p:extLst>
      <p:ext uri="{BB962C8B-B14F-4D97-AF65-F5344CB8AC3E}">
        <p14:creationId xmlns:p14="http://schemas.microsoft.com/office/powerpoint/2010/main" val="13917310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p:cNvSpPr>
          <p:nvPr/>
        </p:nvSpPr>
        <p:spPr bwMode="auto">
          <a:xfrm>
            <a:off x="1895628" y="2209602"/>
            <a:ext cx="6028895"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United</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States</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grpSp>
        <p:nvGrpSpPr>
          <p:cNvPr id="12" name="Group 11"/>
          <p:cNvGrpSpPr/>
          <p:nvPr/>
        </p:nvGrpSpPr>
        <p:grpSpPr>
          <a:xfrm>
            <a:off x="12516202" y="3205169"/>
            <a:ext cx="9751206" cy="6374913"/>
            <a:chOff x="5157992" y="1665629"/>
            <a:chExt cx="2936367" cy="1919171"/>
          </a:xfrm>
          <a:solidFill>
            <a:schemeClr val="bg1">
              <a:lumMod val="75000"/>
            </a:schemeClr>
          </a:solidFill>
        </p:grpSpPr>
        <p:sp>
          <p:nvSpPr>
            <p:cNvPr id="13"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6"/>
                </a:solidFill>
              </a:endParaRPr>
            </a:p>
          </p:txBody>
        </p:sp>
        <p:sp>
          <p:nvSpPr>
            <p:cNvPr id="47"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Line 48"/>
            <p:cNvSpPr>
              <a:spLocks noChangeShapeType="1"/>
            </p:cNvSpPr>
            <p:nvPr/>
          </p:nvSpPr>
          <p:spPr bwMode="auto">
            <a:xfrm>
              <a:off x="6881808" y="2014722"/>
              <a:ext cx="0" cy="0"/>
            </a:xfrm>
            <a:prstGeom prst="line">
              <a:avLst/>
            </a:prstGeom>
            <a:grp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2"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63"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8"/>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70" name="Freeform 69"/>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59" name="TextBox 58"/>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04478812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12"/>
          <p:cNvSpPr/>
          <p:nvPr/>
        </p:nvSpPr>
        <p:spPr>
          <a:xfrm>
            <a:off x="-1153848" y="-35169"/>
            <a:ext cx="25566668" cy="9519309"/>
          </a:xfrm>
          <a:custGeom>
            <a:avLst/>
            <a:gdLst>
              <a:gd name="connsiteX0" fmla="*/ 277879 w 25566668"/>
              <a:gd name="connsiteY0" fmla="*/ 0 h 9519309"/>
              <a:gd name="connsiteX1" fmla="*/ 25566668 w 25566668"/>
              <a:gd name="connsiteY1" fmla="*/ 0 h 9519309"/>
              <a:gd name="connsiteX2" fmla="*/ 25566668 w 25566668"/>
              <a:gd name="connsiteY2" fmla="*/ 1273630 h 9519309"/>
              <a:gd name="connsiteX3" fmla="*/ 25566668 w 25566668"/>
              <a:gd name="connsiteY3" fmla="*/ 2020276 h 9519309"/>
              <a:gd name="connsiteX4" fmla="*/ 25566668 w 25566668"/>
              <a:gd name="connsiteY4" fmla="*/ 5390249 h 9519309"/>
              <a:gd name="connsiteX5" fmla="*/ 25566668 w 25566668"/>
              <a:gd name="connsiteY5" fmla="*/ 9516917 h 9519309"/>
              <a:gd name="connsiteX6" fmla="*/ 25107428 w 25566668"/>
              <a:gd name="connsiteY6" fmla="*/ 9516917 h 9519309"/>
              <a:gd name="connsiteX7" fmla="*/ 25045432 w 25566668"/>
              <a:gd name="connsiteY7" fmla="*/ 9519309 h 9519309"/>
              <a:gd name="connsiteX8" fmla="*/ 24660208 w 25566668"/>
              <a:gd name="connsiteY8" fmla="*/ 9423058 h 9519309"/>
              <a:gd name="connsiteX9" fmla="*/ 23983096 w 25566668"/>
              <a:gd name="connsiteY9" fmla="*/ 9083249 h 9519309"/>
              <a:gd name="connsiteX10" fmla="*/ 23908932 w 25566668"/>
              <a:gd name="connsiteY10" fmla="*/ 9046029 h 9519309"/>
              <a:gd name="connsiteX11" fmla="*/ 23817240 w 25566668"/>
              <a:gd name="connsiteY11" fmla="*/ 9046029 h 9519309"/>
              <a:gd name="connsiteX12" fmla="*/ 23817240 w 25566668"/>
              <a:gd name="connsiteY12" fmla="*/ 9000015 h 9519309"/>
              <a:gd name="connsiteX13" fmla="*/ 23674536 w 25566668"/>
              <a:gd name="connsiteY13" fmla="*/ 8928397 h 9519309"/>
              <a:gd name="connsiteX14" fmla="*/ 18086116 w 25566668"/>
              <a:gd name="connsiteY14" fmla="*/ 6123843 h 9519309"/>
              <a:gd name="connsiteX15" fmla="*/ 17246162 w 25566668"/>
              <a:gd name="connsiteY15" fmla="*/ 6257939 h 9519309"/>
              <a:gd name="connsiteX16" fmla="*/ 17037780 w 25566668"/>
              <a:gd name="connsiteY16" fmla="*/ 7356243 h 9519309"/>
              <a:gd name="connsiteX17" fmla="*/ 16198996 w 25566668"/>
              <a:gd name="connsiteY17" fmla="*/ 7484366 h 9519309"/>
              <a:gd name="connsiteX18" fmla="*/ 10497793 w 25566668"/>
              <a:gd name="connsiteY18" fmla="*/ 4587804 h 9519309"/>
              <a:gd name="connsiteX19" fmla="*/ 9659012 w 25566668"/>
              <a:gd name="connsiteY19" fmla="*/ 4715928 h 9519309"/>
              <a:gd name="connsiteX20" fmla="*/ 9438302 w 25566668"/>
              <a:gd name="connsiteY20" fmla="*/ 5884175 h 9519309"/>
              <a:gd name="connsiteX21" fmla="*/ 8597016 w 25566668"/>
              <a:gd name="connsiteY21" fmla="*/ 6018010 h 9519309"/>
              <a:gd name="connsiteX22" fmla="*/ 253107 w 25566668"/>
              <a:gd name="connsiteY22" fmla="*/ 1775425 h 9519309"/>
              <a:gd name="connsiteX23" fmla="*/ 3682 w 25566668"/>
              <a:gd name="connsiteY23" fmla="*/ 1433993 h 9519309"/>
              <a:gd name="connsiteX24" fmla="*/ 245178 w 25566668"/>
              <a:gd name="connsiteY24" fmla="*/ 171020 h 951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566668" h="9519309">
                <a:moveTo>
                  <a:pt x="277879" y="0"/>
                </a:moveTo>
                <a:lnTo>
                  <a:pt x="25566668" y="0"/>
                </a:lnTo>
                <a:lnTo>
                  <a:pt x="25566668" y="1273630"/>
                </a:lnTo>
                <a:lnTo>
                  <a:pt x="25566668" y="2020276"/>
                </a:lnTo>
                <a:lnTo>
                  <a:pt x="25566668" y="5390249"/>
                </a:lnTo>
                <a:lnTo>
                  <a:pt x="25566668" y="9516917"/>
                </a:lnTo>
                <a:lnTo>
                  <a:pt x="25107428" y="9516917"/>
                </a:lnTo>
                <a:lnTo>
                  <a:pt x="25045432" y="9519309"/>
                </a:lnTo>
                <a:cubicBezTo>
                  <a:pt x="24923900" y="9517259"/>
                  <a:pt x="24790100" y="9488059"/>
                  <a:pt x="24660208" y="9423058"/>
                </a:cubicBezTo>
                <a:cubicBezTo>
                  <a:pt x="24660208" y="9423058"/>
                  <a:pt x="24660208" y="9423058"/>
                  <a:pt x="23983096" y="9083249"/>
                </a:cubicBezTo>
                <a:lnTo>
                  <a:pt x="23908932" y="9046029"/>
                </a:lnTo>
                <a:lnTo>
                  <a:pt x="23817240" y="9046029"/>
                </a:lnTo>
                <a:lnTo>
                  <a:pt x="23817240" y="9000015"/>
                </a:lnTo>
                <a:lnTo>
                  <a:pt x="23674536" y="8928397"/>
                </a:lnTo>
                <a:cubicBezTo>
                  <a:pt x="22804824" y="8491932"/>
                  <a:pt x="21167720" y="7670350"/>
                  <a:pt x="18086116" y="6123843"/>
                </a:cubicBezTo>
                <a:cubicBezTo>
                  <a:pt x="17737128" y="5952063"/>
                  <a:pt x="17292212" y="6023010"/>
                  <a:pt x="17246162" y="6257939"/>
                </a:cubicBezTo>
                <a:cubicBezTo>
                  <a:pt x="17246162" y="6257939"/>
                  <a:pt x="17246162" y="6257939"/>
                  <a:pt x="17037780" y="7356243"/>
                </a:cubicBezTo>
                <a:cubicBezTo>
                  <a:pt x="16991730" y="7591173"/>
                  <a:pt x="16538832" y="7660554"/>
                  <a:pt x="16198996" y="7484366"/>
                </a:cubicBezTo>
                <a:cubicBezTo>
                  <a:pt x="16198996" y="7484366"/>
                  <a:pt x="16198996" y="7484366"/>
                  <a:pt x="10497793" y="4587804"/>
                </a:cubicBezTo>
                <a:cubicBezTo>
                  <a:pt x="10156791" y="4417590"/>
                  <a:pt x="9703891" y="4486971"/>
                  <a:pt x="9659012" y="4715928"/>
                </a:cubicBezTo>
                <a:cubicBezTo>
                  <a:pt x="9659012" y="4715928"/>
                  <a:pt x="9659012" y="4715928"/>
                  <a:pt x="9438302" y="5884175"/>
                </a:cubicBezTo>
                <a:cubicBezTo>
                  <a:pt x="9392252" y="6119105"/>
                  <a:pt x="8938024" y="6188225"/>
                  <a:pt x="8597016" y="6018010"/>
                </a:cubicBezTo>
                <a:cubicBezTo>
                  <a:pt x="8597016" y="6018010"/>
                  <a:pt x="8597016" y="6018010"/>
                  <a:pt x="253107" y="1775425"/>
                </a:cubicBezTo>
                <a:cubicBezTo>
                  <a:pt x="75871" y="1685897"/>
                  <a:pt x="-20514" y="1557430"/>
                  <a:pt x="3682" y="1433993"/>
                </a:cubicBezTo>
                <a:cubicBezTo>
                  <a:pt x="3682" y="1433993"/>
                  <a:pt x="3682" y="1433993"/>
                  <a:pt x="245178" y="17102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a:spLocks/>
          </p:cNvSpPr>
          <p:nvPr/>
        </p:nvSpPr>
        <p:spPr bwMode="auto">
          <a:xfrm>
            <a:off x="3281371" y="6746488"/>
            <a:ext cx="7346282" cy="30162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457200" rIns="0" bIns="91440" anchor="t" anchorCtr="0">
            <a:spAutoFit/>
          </a:bodyPr>
          <a:lstStyle/>
          <a:p>
            <a:pPr defTabSz="4572000">
              <a:lnSpc>
                <a:spcPts val="9600"/>
              </a:lnSpc>
            </a:pPr>
            <a:r>
              <a:rPr lang="en-US" sz="10000" b="1" spc="600" dirty="0" smtClean="0">
                <a:solidFill>
                  <a:schemeClr val="tx2"/>
                </a:solidFill>
                <a:latin typeface="Montserrat Semi" charset="0"/>
                <a:ea typeface="Montserrat Semi" charset="0"/>
                <a:cs typeface="Montserrat Semi" charset="0"/>
                <a:sym typeface="Bebas Neue" charset="0"/>
              </a:rPr>
              <a:t>BREAK</a:t>
            </a:r>
          </a:p>
          <a:p>
            <a:pPr defTabSz="4572000">
              <a:lnSpc>
                <a:spcPts val="9600"/>
              </a:lnSpc>
            </a:pPr>
            <a:r>
              <a:rPr lang="en-US" sz="9000" b="1" spc="600" dirty="0" smtClean="0">
                <a:solidFill>
                  <a:schemeClr val="tx2"/>
                </a:solidFill>
                <a:latin typeface="Montserrat Semi" charset="0"/>
                <a:ea typeface="Montserrat Semi" charset="0"/>
                <a:cs typeface="Montserrat Semi" charset="0"/>
                <a:sym typeface="Bebas Neue" charset="0"/>
              </a:rPr>
              <a:t>SLIDE</a:t>
            </a:r>
          </a:p>
        </p:txBody>
      </p:sp>
      <p:sp>
        <p:nvSpPr>
          <p:cNvPr id="17" name="TextBox 16"/>
          <p:cNvSpPr txBox="1"/>
          <p:nvPr/>
        </p:nvSpPr>
        <p:spPr>
          <a:xfrm>
            <a:off x="3210775" y="10087371"/>
            <a:ext cx="10003961"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a:t>
            </a:r>
            <a:r>
              <a:rPr lang="en-US" sz="2500" dirty="0" smtClean="0">
                <a:latin typeface="Lato Light" charset="0"/>
                <a:ea typeface="Lato Light" charset="0"/>
                <a:cs typeface="Lato Light" charset="0"/>
              </a:rPr>
              <a:t>generate</a:t>
            </a:r>
            <a:endParaRPr lang="en-US" sz="2500" dirty="0">
              <a:latin typeface="Lato Light" charset="0"/>
              <a:ea typeface="Lato Light" charset="0"/>
              <a:cs typeface="Lato Light" charset="0"/>
            </a:endParaRPr>
          </a:p>
        </p:txBody>
      </p:sp>
      <p:sp>
        <p:nvSpPr>
          <p:cNvPr id="2" name="Picture Placeholder 1"/>
          <p:cNvSpPr>
            <a:spLocks noGrp="1"/>
          </p:cNvSpPr>
          <p:nvPr>
            <p:ph type="pic" sz="quarter" idx="19"/>
          </p:nvPr>
        </p:nvSpPr>
        <p:spPr/>
      </p:sp>
    </p:spTree>
    <p:extLst>
      <p:ext uri="{BB962C8B-B14F-4D97-AF65-F5344CB8AC3E}">
        <p14:creationId xmlns:p14="http://schemas.microsoft.com/office/powerpoint/2010/main" val="206610025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13502090" y="2574043"/>
            <a:ext cx="7471049" cy="9403830"/>
            <a:chOff x="8751671" y="2574043"/>
            <a:chExt cx="7471049" cy="9403830"/>
          </a:xfrm>
          <a:solidFill>
            <a:schemeClr val="bg1">
              <a:lumMod val="85000"/>
            </a:schemeClr>
          </a:solidFill>
        </p:grpSpPr>
        <p:sp>
          <p:nvSpPr>
            <p:cNvPr id="15" name="Freeform 62"/>
            <p:cNvSpPr>
              <a:spLocks noChangeArrowheads="1"/>
            </p:cNvSpPr>
            <p:nvPr/>
          </p:nvSpPr>
          <p:spPr bwMode="auto">
            <a:xfrm>
              <a:off x="15141826" y="3556992"/>
              <a:ext cx="436838" cy="980149"/>
            </a:xfrm>
            <a:custGeom>
              <a:avLst/>
              <a:gdLst>
                <a:gd name="T0" fmla="*/ 24 w 693"/>
                <a:gd name="T1" fmla="*/ 180 h 1550"/>
                <a:gd name="T2" fmla="*/ 24 w 693"/>
                <a:gd name="T3" fmla="*/ 180 h 1550"/>
                <a:gd name="T4" fmla="*/ 15 w 693"/>
                <a:gd name="T5" fmla="*/ 146 h 1550"/>
                <a:gd name="T6" fmla="*/ 39 w 693"/>
                <a:gd name="T7" fmla="*/ 78 h 1550"/>
                <a:gd name="T8" fmla="*/ 82 w 693"/>
                <a:gd name="T9" fmla="*/ 19 h 1550"/>
                <a:gd name="T10" fmla="*/ 156 w 693"/>
                <a:gd name="T11" fmla="*/ 0 h 1550"/>
                <a:gd name="T12" fmla="*/ 156 w 693"/>
                <a:gd name="T13" fmla="*/ 0 h 1550"/>
                <a:gd name="T14" fmla="*/ 555 w 693"/>
                <a:gd name="T15" fmla="*/ 1047 h 1550"/>
                <a:gd name="T16" fmla="*/ 692 w 693"/>
                <a:gd name="T17" fmla="*/ 1101 h 1550"/>
                <a:gd name="T18" fmla="*/ 692 w 693"/>
                <a:gd name="T19" fmla="*/ 1101 h 1550"/>
                <a:gd name="T20" fmla="*/ 677 w 693"/>
                <a:gd name="T21" fmla="*/ 1184 h 1550"/>
                <a:gd name="T22" fmla="*/ 667 w 693"/>
                <a:gd name="T23" fmla="*/ 1217 h 1550"/>
                <a:gd name="T24" fmla="*/ 667 w 693"/>
                <a:gd name="T25" fmla="*/ 1217 h 1550"/>
                <a:gd name="T26" fmla="*/ 589 w 693"/>
                <a:gd name="T27" fmla="*/ 1291 h 1550"/>
                <a:gd name="T28" fmla="*/ 536 w 693"/>
                <a:gd name="T29" fmla="*/ 1383 h 1550"/>
                <a:gd name="T30" fmla="*/ 132 w 693"/>
                <a:gd name="T31" fmla="*/ 1549 h 1550"/>
                <a:gd name="T32" fmla="*/ 132 w 693"/>
                <a:gd name="T33" fmla="*/ 1549 h 1550"/>
                <a:gd name="T34" fmla="*/ 93 w 693"/>
                <a:gd name="T35" fmla="*/ 1471 h 1550"/>
                <a:gd name="T36" fmla="*/ 82 w 693"/>
                <a:gd name="T37" fmla="*/ 1383 h 1550"/>
                <a:gd name="T38" fmla="*/ 54 w 693"/>
                <a:gd name="T39" fmla="*/ 1291 h 1550"/>
                <a:gd name="T40" fmla="*/ 29 w 693"/>
                <a:gd name="T41" fmla="*/ 1169 h 1550"/>
                <a:gd name="T42" fmla="*/ 0 w 693"/>
                <a:gd name="T43" fmla="*/ 1027 h 1550"/>
                <a:gd name="T44" fmla="*/ 10 w 693"/>
                <a:gd name="T45" fmla="*/ 974 h 1550"/>
                <a:gd name="T46" fmla="*/ 15 w 693"/>
                <a:gd name="T47" fmla="*/ 882 h 1550"/>
                <a:gd name="T48" fmla="*/ 29 w 693"/>
                <a:gd name="T49" fmla="*/ 808 h 1550"/>
                <a:gd name="T50" fmla="*/ 29 w 693"/>
                <a:gd name="T51" fmla="*/ 731 h 1550"/>
                <a:gd name="T52" fmla="*/ 44 w 693"/>
                <a:gd name="T53" fmla="*/ 657 h 1550"/>
                <a:gd name="T54" fmla="*/ 29 w 693"/>
                <a:gd name="T55" fmla="*/ 618 h 1550"/>
                <a:gd name="T56" fmla="*/ 73 w 693"/>
                <a:gd name="T57" fmla="*/ 536 h 1550"/>
                <a:gd name="T58" fmla="*/ 98 w 693"/>
                <a:gd name="T59" fmla="*/ 477 h 1550"/>
                <a:gd name="T60" fmla="*/ 132 w 693"/>
                <a:gd name="T61" fmla="*/ 399 h 1550"/>
                <a:gd name="T62" fmla="*/ 58 w 693"/>
                <a:gd name="T63" fmla="*/ 311 h 1550"/>
                <a:gd name="T64" fmla="*/ 24 w 693"/>
                <a:gd name="T65" fmla="*/ 18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3" h="155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63"/>
            <p:cNvSpPr>
              <a:spLocks noChangeArrowheads="1"/>
            </p:cNvSpPr>
            <p:nvPr/>
          </p:nvSpPr>
          <p:spPr bwMode="auto">
            <a:xfrm>
              <a:off x="15049418" y="4727570"/>
              <a:ext cx="495643" cy="484474"/>
            </a:xfrm>
            <a:custGeom>
              <a:avLst/>
              <a:gdLst>
                <a:gd name="T0" fmla="*/ 667 w 785"/>
                <a:gd name="T1" fmla="*/ 0 h 766"/>
                <a:gd name="T2" fmla="*/ 667 w 785"/>
                <a:gd name="T3" fmla="*/ 0 h 766"/>
                <a:gd name="T4" fmla="*/ 784 w 785"/>
                <a:gd name="T5" fmla="*/ 316 h 766"/>
                <a:gd name="T6" fmla="*/ 784 w 785"/>
                <a:gd name="T7" fmla="*/ 316 h 766"/>
                <a:gd name="T8" fmla="*/ 721 w 785"/>
                <a:gd name="T9" fmla="*/ 356 h 766"/>
                <a:gd name="T10" fmla="*/ 643 w 785"/>
                <a:gd name="T11" fmla="*/ 409 h 766"/>
                <a:gd name="T12" fmla="*/ 614 w 785"/>
                <a:gd name="T13" fmla="*/ 438 h 766"/>
                <a:gd name="T14" fmla="*/ 463 w 785"/>
                <a:gd name="T15" fmla="*/ 521 h 766"/>
                <a:gd name="T16" fmla="*/ 375 w 785"/>
                <a:gd name="T17" fmla="*/ 570 h 766"/>
                <a:gd name="T18" fmla="*/ 268 w 785"/>
                <a:gd name="T19" fmla="*/ 638 h 766"/>
                <a:gd name="T20" fmla="*/ 224 w 785"/>
                <a:gd name="T21" fmla="*/ 692 h 766"/>
                <a:gd name="T22" fmla="*/ 175 w 785"/>
                <a:gd name="T23" fmla="*/ 726 h 766"/>
                <a:gd name="T24" fmla="*/ 141 w 785"/>
                <a:gd name="T25" fmla="*/ 765 h 766"/>
                <a:gd name="T26" fmla="*/ 141 w 785"/>
                <a:gd name="T27" fmla="*/ 765 h 766"/>
                <a:gd name="T28" fmla="*/ 131 w 785"/>
                <a:gd name="T29" fmla="*/ 677 h 766"/>
                <a:gd name="T30" fmla="*/ 87 w 785"/>
                <a:gd name="T31" fmla="*/ 506 h 766"/>
                <a:gd name="T32" fmla="*/ 34 w 785"/>
                <a:gd name="T33" fmla="*/ 399 h 766"/>
                <a:gd name="T34" fmla="*/ 24 w 785"/>
                <a:gd name="T35" fmla="*/ 356 h 766"/>
                <a:gd name="T36" fmla="*/ 0 w 785"/>
                <a:gd name="T37" fmla="*/ 234 h 766"/>
                <a:gd name="T38" fmla="*/ 0 w 785"/>
                <a:gd name="T39" fmla="*/ 234 h 766"/>
                <a:gd name="T40" fmla="*/ 667 w 785"/>
                <a:gd name="T4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5" h="766">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64"/>
            <p:cNvSpPr>
              <a:spLocks noChangeArrowheads="1"/>
            </p:cNvSpPr>
            <p:nvPr/>
          </p:nvSpPr>
          <p:spPr bwMode="auto">
            <a:xfrm>
              <a:off x="13330069" y="3837035"/>
              <a:ext cx="2200991" cy="1615846"/>
            </a:xfrm>
            <a:custGeom>
              <a:avLst/>
              <a:gdLst>
                <a:gd name="T0" fmla="*/ 2771 w 3469"/>
                <a:gd name="T1" fmla="*/ 2475 h 2549"/>
                <a:gd name="T2" fmla="*/ 2786 w 3469"/>
                <a:gd name="T3" fmla="*/ 2509 h 2549"/>
                <a:gd name="T4" fmla="*/ 3058 w 3469"/>
                <a:gd name="T5" fmla="*/ 2333 h 2549"/>
                <a:gd name="T6" fmla="*/ 3204 w 3469"/>
                <a:gd name="T7" fmla="*/ 2221 h 2549"/>
                <a:gd name="T8" fmla="*/ 3312 w 3469"/>
                <a:gd name="T9" fmla="*/ 2119 h 2549"/>
                <a:gd name="T10" fmla="*/ 3468 w 3469"/>
                <a:gd name="T11" fmla="*/ 1959 h 2549"/>
                <a:gd name="T12" fmla="*/ 3448 w 3469"/>
                <a:gd name="T13" fmla="*/ 1944 h 2549"/>
                <a:gd name="T14" fmla="*/ 3268 w 3469"/>
                <a:gd name="T15" fmla="*/ 2061 h 2549"/>
                <a:gd name="T16" fmla="*/ 3068 w 3469"/>
                <a:gd name="T17" fmla="*/ 2158 h 2549"/>
                <a:gd name="T18" fmla="*/ 2795 w 3469"/>
                <a:gd name="T19" fmla="*/ 2396 h 2549"/>
                <a:gd name="T20" fmla="*/ 0 w 3469"/>
                <a:gd name="T21" fmla="*/ 2548 h 2549"/>
                <a:gd name="T22" fmla="*/ 0 w 3469"/>
                <a:gd name="T23" fmla="*/ 2548 h 2549"/>
                <a:gd name="T24" fmla="*/ 170 w 3469"/>
                <a:gd name="T25" fmla="*/ 2363 h 2549"/>
                <a:gd name="T26" fmla="*/ 268 w 3469"/>
                <a:gd name="T27" fmla="*/ 2270 h 2549"/>
                <a:gd name="T28" fmla="*/ 355 w 3469"/>
                <a:gd name="T29" fmla="*/ 2177 h 2549"/>
                <a:gd name="T30" fmla="*/ 487 w 3469"/>
                <a:gd name="T31" fmla="*/ 1992 h 2549"/>
                <a:gd name="T32" fmla="*/ 428 w 3469"/>
                <a:gd name="T33" fmla="*/ 1915 h 2549"/>
                <a:gd name="T34" fmla="*/ 409 w 3469"/>
                <a:gd name="T35" fmla="*/ 1939 h 2549"/>
                <a:gd name="T36" fmla="*/ 399 w 3469"/>
                <a:gd name="T37" fmla="*/ 1954 h 2549"/>
                <a:gd name="T38" fmla="*/ 375 w 3469"/>
                <a:gd name="T39" fmla="*/ 1915 h 2549"/>
                <a:gd name="T40" fmla="*/ 360 w 3469"/>
                <a:gd name="T41" fmla="*/ 1880 h 2549"/>
                <a:gd name="T42" fmla="*/ 346 w 3469"/>
                <a:gd name="T43" fmla="*/ 1837 h 2549"/>
                <a:gd name="T44" fmla="*/ 360 w 3469"/>
                <a:gd name="T45" fmla="*/ 1773 h 2549"/>
                <a:gd name="T46" fmla="*/ 341 w 3469"/>
                <a:gd name="T47" fmla="*/ 1729 h 2549"/>
                <a:gd name="T48" fmla="*/ 424 w 3469"/>
                <a:gd name="T49" fmla="*/ 1695 h 2549"/>
                <a:gd name="T50" fmla="*/ 653 w 3469"/>
                <a:gd name="T51" fmla="*/ 1598 h 2549"/>
                <a:gd name="T52" fmla="*/ 818 w 3469"/>
                <a:gd name="T53" fmla="*/ 1593 h 2549"/>
                <a:gd name="T54" fmla="*/ 984 w 3469"/>
                <a:gd name="T55" fmla="*/ 1545 h 2549"/>
                <a:gd name="T56" fmla="*/ 1212 w 3469"/>
                <a:gd name="T57" fmla="*/ 1432 h 2549"/>
                <a:gd name="T58" fmla="*/ 1286 w 3469"/>
                <a:gd name="T59" fmla="*/ 1364 h 2549"/>
                <a:gd name="T60" fmla="*/ 1427 w 3469"/>
                <a:gd name="T61" fmla="*/ 1257 h 2549"/>
                <a:gd name="T62" fmla="*/ 1369 w 3469"/>
                <a:gd name="T63" fmla="*/ 1184 h 2549"/>
                <a:gd name="T64" fmla="*/ 1354 w 3469"/>
                <a:gd name="T65" fmla="*/ 1116 h 2549"/>
                <a:gd name="T66" fmla="*/ 1373 w 3469"/>
                <a:gd name="T67" fmla="*/ 979 h 2549"/>
                <a:gd name="T68" fmla="*/ 1305 w 3469"/>
                <a:gd name="T69" fmla="*/ 984 h 2549"/>
                <a:gd name="T70" fmla="*/ 1208 w 3469"/>
                <a:gd name="T71" fmla="*/ 931 h 2549"/>
                <a:gd name="T72" fmla="*/ 1325 w 3469"/>
                <a:gd name="T73" fmla="*/ 775 h 2549"/>
                <a:gd name="T74" fmla="*/ 1397 w 3469"/>
                <a:gd name="T75" fmla="*/ 629 h 2549"/>
                <a:gd name="T76" fmla="*/ 1388 w 3469"/>
                <a:gd name="T77" fmla="*/ 609 h 2549"/>
                <a:gd name="T78" fmla="*/ 1451 w 3469"/>
                <a:gd name="T79" fmla="*/ 487 h 2549"/>
                <a:gd name="T80" fmla="*/ 1593 w 3469"/>
                <a:gd name="T81" fmla="*/ 288 h 2549"/>
                <a:gd name="T82" fmla="*/ 1763 w 3469"/>
                <a:gd name="T83" fmla="*/ 176 h 2549"/>
                <a:gd name="T84" fmla="*/ 2216 w 3469"/>
                <a:gd name="T85" fmla="*/ 0 h 2549"/>
                <a:gd name="T86" fmla="*/ 2250 w 3469"/>
                <a:gd name="T87" fmla="*/ 195 h 2549"/>
                <a:gd name="T88" fmla="*/ 2342 w 3469"/>
                <a:gd name="T89" fmla="*/ 395 h 2549"/>
                <a:gd name="T90" fmla="*/ 2445 w 3469"/>
                <a:gd name="T91" fmla="*/ 677 h 2549"/>
                <a:gd name="T92" fmla="*/ 2640 w 3469"/>
                <a:gd name="T93" fmla="*/ 1140 h 2549"/>
                <a:gd name="T94" fmla="*/ 2654 w 3469"/>
                <a:gd name="T95" fmla="*/ 1208 h 2549"/>
                <a:gd name="T96" fmla="*/ 2669 w 3469"/>
                <a:gd name="T97" fmla="*/ 1423 h 2549"/>
                <a:gd name="T98" fmla="*/ 2688 w 3469"/>
                <a:gd name="T99" fmla="*/ 1588 h 2549"/>
                <a:gd name="T100" fmla="*/ 2708 w 3469"/>
                <a:gd name="T101" fmla="*/ 1637 h 2549"/>
                <a:gd name="T102" fmla="*/ 2742 w 3469"/>
                <a:gd name="T103" fmla="*/ 1802 h 2549"/>
                <a:gd name="T104" fmla="*/ 2839 w 3469"/>
                <a:gd name="T105" fmla="*/ 2080 h 2549"/>
                <a:gd name="T106" fmla="*/ 2849 w 3469"/>
                <a:gd name="T107" fmla="*/ 2168 h 2549"/>
                <a:gd name="T108" fmla="*/ 2806 w 3469"/>
                <a:gd name="T109" fmla="*/ 2231 h 2549"/>
                <a:gd name="T110" fmla="*/ 2591 w 3469"/>
                <a:gd name="T111" fmla="*/ 2260 h 2549"/>
                <a:gd name="T112" fmla="*/ 2314 w 3469"/>
                <a:gd name="T113" fmla="*/ 2192 h 2549"/>
                <a:gd name="T114" fmla="*/ 2187 w 3469"/>
                <a:gd name="T115" fmla="*/ 2148 h 2549"/>
                <a:gd name="T116" fmla="*/ 2109 w 3469"/>
                <a:gd name="T117" fmla="*/ 2026 h 2549"/>
                <a:gd name="T118" fmla="*/ 2002 w 3469"/>
                <a:gd name="T119" fmla="*/ 1959 h 2549"/>
                <a:gd name="T120" fmla="*/ 0 w 3469"/>
                <a:gd name="T121" fmla="*/ 2548 h 2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9" h="2549">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65"/>
            <p:cNvSpPr>
              <a:spLocks noChangeArrowheads="1"/>
            </p:cNvSpPr>
            <p:nvPr/>
          </p:nvSpPr>
          <p:spPr bwMode="auto">
            <a:xfrm>
              <a:off x="11501510" y="5830938"/>
              <a:ext cx="884877" cy="1565438"/>
            </a:xfrm>
            <a:custGeom>
              <a:avLst/>
              <a:gdLst>
                <a:gd name="T0" fmla="*/ 1086 w 1399"/>
                <a:gd name="T1" fmla="*/ 53 h 2471"/>
                <a:gd name="T2" fmla="*/ 1086 w 1399"/>
                <a:gd name="T3" fmla="*/ 53 h 2471"/>
                <a:gd name="T4" fmla="*/ 1354 w 1399"/>
                <a:gd name="T5" fmla="*/ 1510 h 2471"/>
                <a:gd name="T6" fmla="*/ 1354 w 1399"/>
                <a:gd name="T7" fmla="*/ 1510 h 2471"/>
                <a:gd name="T8" fmla="*/ 1315 w 1399"/>
                <a:gd name="T9" fmla="*/ 1568 h 2471"/>
                <a:gd name="T10" fmla="*/ 1325 w 1399"/>
                <a:gd name="T11" fmla="*/ 1597 h 2471"/>
                <a:gd name="T12" fmla="*/ 1398 w 1399"/>
                <a:gd name="T13" fmla="*/ 1685 h 2471"/>
                <a:gd name="T14" fmla="*/ 1388 w 1399"/>
                <a:gd name="T15" fmla="*/ 1700 h 2471"/>
                <a:gd name="T16" fmla="*/ 1296 w 1399"/>
                <a:gd name="T17" fmla="*/ 1729 h 2471"/>
                <a:gd name="T18" fmla="*/ 1223 w 1399"/>
                <a:gd name="T19" fmla="*/ 1749 h 2471"/>
                <a:gd name="T20" fmla="*/ 1048 w 1399"/>
                <a:gd name="T21" fmla="*/ 1797 h 2471"/>
                <a:gd name="T22" fmla="*/ 1048 w 1399"/>
                <a:gd name="T23" fmla="*/ 1919 h 2471"/>
                <a:gd name="T24" fmla="*/ 1009 w 1399"/>
                <a:gd name="T25" fmla="*/ 1978 h 2471"/>
                <a:gd name="T26" fmla="*/ 984 w 1399"/>
                <a:gd name="T27" fmla="*/ 2036 h 2471"/>
                <a:gd name="T28" fmla="*/ 940 w 1399"/>
                <a:gd name="T29" fmla="*/ 2143 h 2471"/>
                <a:gd name="T30" fmla="*/ 852 w 1399"/>
                <a:gd name="T31" fmla="*/ 2235 h 2471"/>
                <a:gd name="T32" fmla="*/ 794 w 1399"/>
                <a:gd name="T33" fmla="*/ 2216 h 2471"/>
                <a:gd name="T34" fmla="*/ 745 w 1399"/>
                <a:gd name="T35" fmla="*/ 2153 h 2471"/>
                <a:gd name="T36" fmla="*/ 730 w 1399"/>
                <a:gd name="T37" fmla="*/ 2167 h 2471"/>
                <a:gd name="T38" fmla="*/ 697 w 1399"/>
                <a:gd name="T39" fmla="*/ 2177 h 2471"/>
                <a:gd name="T40" fmla="*/ 697 w 1399"/>
                <a:gd name="T41" fmla="*/ 2206 h 2471"/>
                <a:gd name="T42" fmla="*/ 697 w 1399"/>
                <a:gd name="T43" fmla="*/ 2250 h 2471"/>
                <a:gd name="T44" fmla="*/ 711 w 1399"/>
                <a:gd name="T45" fmla="*/ 2285 h 2471"/>
                <a:gd name="T46" fmla="*/ 697 w 1399"/>
                <a:gd name="T47" fmla="*/ 2304 h 2471"/>
                <a:gd name="T48" fmla="*/ 658 w 1399"/>
                <a:gd name="T49" fmla="*/ 2323 h 2471"/>
                <a:gd name="T50" fmla="*/ 594 w 1399"/>
                <a:gd name="T51" fmla="*/ 2304 h 2471"/>
                <a:gd name="T52" fmla="*/ 565 w 1399"/>
                <a:gd name="T53" fmla="*/ 2328 h 2471"/>
                <a:gd name="T54" fmla="*/ 502 w 1399"/>
                <a:gd name="T55" fmla="*/ 2367 h 2471"/>
                <a:gd name="T56" fmla="*/ 448 w 1399"/>
                <a:gd name="T57" fmla="*/ 2406 h 2471"/>
                <a:gd name="T58" fmla="*/ 395 w 1399"/>
                <a:gd name="T59" fmla="*/ 2450 h 2471"/>
                <a:gd name="T60" fmla="*/ 365 w 1399"/>
                <a:gd name="T61" fmla="*/ 2430 h 2471"/>
                <a:gd name="T62" fmla="*/ 321 w 1399"/>
                <a:gd name="T63" fmla="*/ 2411 h 2471"/>
                <a:gd name="T64" fmla="*/ 263 w 1399"/>
                <a:gd name="T65" fmla="*/ 2401 h 2471"/>
                <a:gd name="T66" fmla="*/ 229 w 1399"/>
                <a:gd name="T67" fmla="*/ 2396 h 2471"/>
                <a:gd name="T68" fmla="*/ 195 w 1399"/>
                <a:gd name="T69" fmla="*/ 2459 h 2471"/>
                <a:gd name="T70" fmla="*/ 166 w 1399"/>
                <a:gd name="T71" fmla="*/ 2470 h 2471"/>
                <a:gd name="T72" fmla="*/ 122 w 1399"/>
                <a:gd name="T73" fmla="*/ 2459 h 2471"/>
                <a:gd name="T74" fmla="*/ 122 w 1399"/>
                <a:gd name="T75" fmla="*/ 2459 h 2471"/>
                <a:gd name="T76" fmla="*/ 64 w 1399"/>
                <a:gd name="T77" fmla="*/ 2401 h 2471"/>
                <a:gd name="T78" fmla="*/ 73 w 1399"/>
                <a:gd name="T79" fmla="*/ 2367 h 2471"/>
                <a:gd name="T80" fmla="*/ 73 w 1399"/>
                <a:gd name="T81" fmla="*/ 2323 h 2471"/>
                <a:gd name="T82" fmla="*/ 83 w 1399"/>
                <a:gd name="T83" fmla="*/ 2280 h 2471"/>
                <a:gd name="T84" fmla="*/ 88 w 1399"/>
                <a:gd name="T85" fmla="*/ 2202 h 2471"/>
                <a:gd name="T86" fmla="*/ 117 w 1399"/>
                <a:gd name="T87" fmla="*/ 2158 h 2471"/>
                <a:gd name="T88" fmla="*/ 156 w 1399"/>
                <a:gd name="T89" fmla="*/ 2036 h 2471"/>
                <a:gd name="T90" fmla="*/ 195 w 1399"/>
                <a:gd name="T91" fmla="*/ 1899 h 2471"/>
                <a:gd name="T92" fmla="*/ 166 w 1399"/>
                <a:gd name="T93" fmla="*/ 1734 h 2471"/>
                <a:gd name="T94" fmla="*/ 132 w 1399"/>
                <a:gd name="T95" fmla="*/ 1602 h 2471"/>
                <a:gd name="T96" fmla="*/ 180 w 1399"/>
                <a:gd name="T97" fmla="*/ 1525 h 2471"/>
                <a:gd name="T98" fmla="*/ 0 w 1399"/>
                <a:gd name="T99" fmla="*/ 248 h 2471"/>
                <a:gd name="T100" fmla="*/ 0 w 1399"/>
                <a:gd name="T101" fmla="*/ 248 h 2471"/>
                <a:gd name="T102" fmla="*/ 25 w 1399"/>
                <a:gd name="T103" fmla="*/ 253 h 2471"/>
                <a:gd name="T104" fmla="*/ 180 w 1399"/>
                <a:gd name="T105" fmla="*/ 185 h 2471"/>
                <a:gd name="T106" fmla="*/ 234 w 1399"/>
                <a:gd name="T107" fmla="*/ 156 h 2471"/>
                <a:gd name="T108" fmla="*/ 234 w 1399"/>
                <a:gd name="T109" fmla="*/ 156 h 2471"/>
                <a:gd name="T110" fmla="*/ 1076 w 1399"/>
                <a:gd name="T111" fmla="*/ 0 h 2471"/>
                <a:gd name="T112" fmla="*/ 1086 w 1399"/>
                <a:gd name="T113" fmla="*/ 53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9" h="2471">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66"/>
            <p:cNvSpPr>
              <a:spLocks noChangeArrowheads="1"/>
            </p:cNvSpPr>
            <p:nvPr/>
          </p:nvSpPr>
          <p:spPr bwMode="auto">
            <a:xfrm>
              <a:off x="8824477" y="3517787"/>
              <a:ext cx="1814558" cy="2125523"/>
            </a:xfrm>
            <a:custGeom>
              <a:avLst/>
              <a:gdLst>
                <a:gd name="T0" fmla="*/ 2046 w 2860"/>
                <a:gd name="T1" fmla="*/ 1344 h 3351"/>
                <a:gd name="T2" fmla="*/ 1997 w 2860"/>
                <a:gd name="T3" fmla="*/ 1397 h 3351"/>
                <a:gd name="T4" fmla="*/ 1948 w 2860"/>
                <a:gd name="T5" fmla="*/ 1461 h 3351"/>
                <a:gd name="T6" fmla="*/ 1958 w 2860"/>
                <a:gd name="T7" fmla="*/ 1656 h 3351"/>
                <a:gd name="T8" fmla="*/ 1895 w 2860"/>
                <a:gd name="T9" fmla="*/ 1783 h 3351"/>
                <a:gd name="T10" fmla="*/ 1748 w 2860"/>
                <a:gd name="T11" fmla="*/ 2021 h 3351"/>
                <a:gd name="T12" fmla="*/ 1875 w 2860"/>
                <a:gd name="T13" fmla="*/ 2245 h 3351"/>
                <a:gd name="T14" fmla="*/ 1831 w 2860"/>
                <a:gd name="T15" fmla="*/ 2372 h 3351"/>
                <a:gd name="T16" fmla="*/ 1841 w 2860"/>
                <a:gd name="T17" fmla="*/ 2513 h 3351"/>
                <a:gd name="T18" fmla="*/ 1963 w 2860"/>
                <a:gd name="T19" fmla="*/ 2581 h 3351"/>
                <a:gd name="T20" fmla="*/ 2158 w 2860"/>
                <a:gd name="T21" fmla="*/ 2664 h 3351"/>
                <a:gd name="T22" fmla="*/ 2279 w 2860"/>
                <a:gd name="T23" fmla="*/ 2786 h 3351"/>
                <a:gd name="T24" fmla="*/ 2474 w 2860"/>
                <a:gd name="T25" fmla="*/ 2908 h 3351"/>
                <a:gd name="T26" fmla="*/ 2552 w 2860"/>
                <a:gd name="T27" fmla="*/ 3068 h 3351"/>
                <a:gd name="T28" fmla="*/ 2571 w 2860"/>
                <a:gd name="T29" fmla="*/ 3180 h 3351"/>
                <a:gd name="T30" fmla="*/ 429 w 2860"/>
                <a:gd name="T31" fmla="*/ 3350 h 3351"/>
                <a:gd name="T32" fmla="*/ 414 w 2860"/>
                <a:gd name="T33" fmla="*/ 2318 h 3351"/>
                <a:gd name="T34" fmla="*/ 307 w 2860"/>
                <a:gd name="T35" fmla="*/ 2016 h 3351"/>
                <a:gd name="T36" fmla="*/ 297 w 2860"/>
                <a:gd name="T37" fmla="*/ 1962 h 3351"/>
                <a:gd name="T38" fmla="*/ 268 w 2860"/>
                <a:gd name="T39" fmla="*/ 1728 h 3351"/>
                <a:gd name="T40" fmla="*/ 214 w 2860"/>
                <a:gd name="T41" fmla="*/ 1490 h 3351"/>
                <a:gd name="T42" fmla="*/ 214 w 2860"/>
                <a:gd name="T43" fmla="*/ 1232 h 3351"/>
                <a:gd name="T44" fmla="*/ 161 w 2860"/>
                <a:gd name="T45" fmla="*/ 979 h 3351"/>
                <a:gd name="T46" fmla="*/ 49 w 2860"/>
                <a:gd name="T47" fmla="*/ 745 h 3351"/>
                <a:gd name="T48" fmla="*/ 63 w 2860"/>
                <a:gd name="T49" fmla="*/ 662 h 3351"/>
                <a:gd name="T50" fmla="*/ 24 w 2860"/>
                <a:gd name="T51" fmla="*/ 531 h 3351"/>
                <a:gd name="T52" fmla="*/ 10 w 2860"/>
                <a:gd name="T53" fmla="*/ 346 h 3351"/>
                <a:gd name="T54" fmla="*/ 5 w 2860"/>
                <a:gd name="T55" fmla="*/ 253 h 3351"/>
                <a:gd name="T56" fmla="*/ 697 w 2860"/>
                <a:gd name="T57" fmla="*/ 214 h 3351"/>
                <a:gd name="T58" fmla="*/ 711 w 2860"/>
                <a:gd name="T59" fmla="*/ 180 h 3351"/>
                <a:gd name="T60" fmla="*/ 789 w 2860"/>
                <a:gd name="T61" fmla="*/ 4 h 3351"/>
                <a:gd name="T62" fmla="*/ 838 w 2860"/>
                <a:gd name="T63" fmla="*/ 48 h 3351"/>
                <a:gd name="T64" fmla="*/ 940 w 2860"/>
                <a:gd name="T65" fmla="*/ 277 h 3351"/>
                <a:gd name="T66" fmla="*/ 1120 w 2860"/>
                <a:gd name="T67" fmla="*/ 311 h 3351"/>
                <a:gd name="T68" fmla="*/ 1247 w 2860"/>
                <a:gd name="T69" fmla="*/ 336 h 3351"/>
                <a:gd name="T70" fmla="*/ 1339 w 2860"/>
                <a:gd name="T71" fmla="*/ 404 h 3351"/>
                <a:gd name="T72" fmla="*/ 1413 w 2860"/>
                <a:gd name="T73" fmla="*/ 370 h 3351"/>
                <a:gd name="T74" fmla="*/ 1476 w 2860"/>
                <a:gd name="T75" fmla="*/ 389 h 3351"/>
                <a:gd name="T76" fmla="*/ 1739 w 2860"/>
                <a:gd name="T77" fmla="*/ 326 h 3351"/>
                <a:gd name="T78" fmla="*/ 1812 w 2860"/>
                <a:gd name="T79" fmla="*/ 506 h 3351"/>
                <a:gd name="T80" fmla="*/ 1929 w 2860"/>
                <a:gd name="T81" fmla="*/ 453 h 3351"/>
                <a:gd name="T82" fmla="*/ 2036 w 2860"/>
                <a:gd name="T83" fmla="*/ 506 h 3351"/>
                <a:gd name="T84" fmla="*/ 2118 w 2860"/>
                <a:gd name="T85" fmla="*/ 555 h 3351"/>
                <a:gd name="T86" fmla="*/ 2284 w 2860"/>
                <a:gd name="T87" fmla="*/ 531 h 3351"/>
                <a:gd name="T88" fmla="*/ 2348 w 2860"/>
                <a:gd name="T89" fmla="*/ 511 h 3351"/>
                <a:gd name="T90" fmla="*/ 2464 w 2860"/>
                <a:gd name="T91" fmla="*/ 565 h 3351"/>
                <a:gd name="T92" fmla="*/ 2616 w 2860"/>
                <a:gd name="T93" fmla="*/ 531 h 3351"/>
                <a:gd name="T94" fmla="*/ 2859 w 2860"/>
                <a:gd name="T95" fmla="*/ 565 h 3351"/>
                <a:gd name="T96" fmla="*/ 2713 w 2860"/>
                <a:gd name="T97" fmla="*/ 677 h 3351"/>
                <a:gd name="T98" fmla="*/ 2504 w 2860"/>
                <a:gd name="T99" fmla="*/ 789 h 3351"/>
                <a:gd name="T100" fmla="*/ 2435 w 2860"/>
                <a:gd name="T101" fmla="*/ 862 h 3351"/>
                <a:gd name="T102" fmla="*/ 2270 w 2860"/>
                <a:gd name="T103" fmla="*/ 1081 h 3351"/>
                <a:gd name="T104" fmla="*/ 2173 w 2860"/>
                <a:gd name="T105" fmla="*/ 1193 h 3351"/>
                <a:gd name="T106" fmla="*/ 2094 w 2860"/>
                <a:gd name="T107" fmla="*/ 1261 h 3351"/>
                <a:gd name="T108" fmla="*/ 2046 w 2860"/>
                <a:gd name="T109" fmla="*/ 1344 h 3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60" h="3351">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67"/>
            <p:cNvSpPr>
              <a:spLocks noChangeArrowheads="1"/>
            </p:cNvSpPr>
            <p:nvPr/>
          </p:nvSpPr>
          <p:spPr bwMode="auto">
            <a:xfrm>
              <a:off x="13738904" y="5906550"/>
              <a:ext cx="1243308" cy="579688"/>
            </a:xfrm>
            <a:custGeom>
              <a:avLst/>
              <a:gdLst>
                <a:gd name="T0" fmla="*/ 1841 w 1963"/>
                <a:gd name="T1" fmla="*/ 896 h 917"/>
                <a:gd name="T2" fmla="*/ 1914 w 1963"/>
                <a:gd name="T3" fmla="*/ 877 h 917"/>
                <a:gd name="T4" fmla="*/ 1958 w 1963"/>
                <a:gd name="T5" fmla="*/ 667 h 917"/>
                <a:gd name="T6" fmla="*/ 1962 w 1963"/>
                <a:gd name="T7" fmla="*/ 589 h 917"/>
                <a:gd name="T8" fmla="*/ 1729 w 1963"/>
                <a:gd name="T9" fmla="*/ 662 h 917"/>
                <a:gd name="T10" fmla="*/ 1505 w 1963"/>
                <a:gd name="T11" fmla="*/ 0 h 917"/>
                <a:gd name="T12" fmla="*/ 0 w 1963"/>
                <a:gd name="T13" fmla="*/ 477 h 917"/>
                <a:gd name="T14" fmla="*/ 126 w 1963"/>
                <a:gd name="T15" fmla="*/ 618 h 917"/>
                <a:gd name="T16" fmla="*/ 306 w 1963"/>
                <a:gd name="T17" fmla="*/ 467 h 917"/>
                <a:gd name="T18" fmla="*/ 414 w 1963"/>
                <a:gd name="T19" fmla="*/ 472 h 917"/>
                <a:gd name="T20" fmla="*/ 492 w 1963"/>
                <a:gd name="T21" fmla="*/ 399 h 917"/>
                <a:gd name="T22" fmla="*/ 555 w 1963"/>
                <a:gd name="T23" fmla="*/ 360 h 917"/>
                <a:gd name="T24" fmla="*/ 711 w 1963"/>
                <a:gd name="T25" fmla="*/ 414 h 917"/>
                <a:gd name="T26" fmla="*/ 765 w 1963"/>
                <a:gd name="T27" fmla="*/ 419 h 917"/>
                <a:gd name="T28" fmla="*/ 828 w 1963"/>
                <a:gd name="T29" fmla="*/ 428 h 917"/>
                <a:gd name="T30" fmla="*/ 891 w 1963"/>
                <a:gd name="T31" fmla="*/ 467 h 917"/>
                <a:gd name="T32" fmla="*/ 1057 w 1963"/>
                <a:gd name="T33" fmla="*/ 570 h 917"/>
                <a:gd name="T34" fmla="*/ 1124 w 1963"/>
                <a:gd name="T35" fmla="*/ 599 h 917"/>
                <a:gd name="T36" fmla="*/ 1110 w 1963"/>
                <a:gd name="T37" fmla="*/ 750 h 917"/>
                <a:gd name="T38" fmla="*/ 1057 w 1963"/>
                <a:gd name="T39" fmla="*/ 881 h 917"/>
                <a:gd name="T40" fmla="*/ 1076 w 1963"/>
                <a:gd name="T41" fmla="*/ 916 h 917"/>
                <a:gd name="T42" fmla="*/ 1251 w 1963"/>
                <a:gd name="T43" fmla="*/ 911 h 917"/>
                <a:gd name="T44" fmla="*/ 1417 w 1963"/>
                <a:gd name="T45" fmla="*/ 891 h 917"/>
                <a:gd name="T46" fmla="*/ 1490 w 1963"/>
                <a:gd name="T47" fmla="*/ 867 h 917"/>
                <a:gd name="T48" fmla="*/ 1427 w 1963"/>
                <a:gd name="T49" fmla="*/ 759 h 917"/>
                <a:gd name="T50" fmla="*/ 1334 w 1963"/>
                <a:gd name="T51" fmla="*/ 501 h 917"/>
                <a:gd name="T52" fmla="*/ 1271 w 1963"/>
                <a:gd name="T53" fmla="*/ 370 h 917"/>
                <a:gd name="T54" fmla="*/ 1290 w 1963"/>
                <a:gd name="T55" fmla="*/ 292 h 917"/>
                <a:gd name="T56" fmla="*/ 1388 w 1963"/>
                <a:gd name="T57" fmla="*/ 175 h 917"/>
                <a:gd name="T58" fmla="*/ 1456 w 1963"/>
                <a:gd name="T59" fmla="*/ 190 h 917"/>
                <a:gd name="T60" fmla="*/ 1417 w 1963"/>
                <a:gd name="T61" fmla="*/ 282 h 917"/>
                <a:gd name="T62" fmla="*/ 1417 w 1963"/>
                <a:gd name="T63" fmla="*/ 419 h 917"/>
                <a:gd name="T64" fmla="*/ 1466 w 1963"/>
                <a:gd name="T65" fmla="*/ 458 h 917"/>
                <a:gd name="T66" fmla="*/ 1510 w 1963"/>
                <a:gd name="T67" fmla="*/ 546 h 917"/>
                <a:gd name="T68" fmla="*/ 1510 w 1963"/>
                <a:gd name="T69" fmla="*/ 613 h 917"/>
                <a:gd name="T70" fmla="*/ 1651 w 1963"/>
                <a:gd name="T71" fmla="*/ 716 h 917"/>
                <a:gd name="T72" fmla="*/ 1690 w 1963"/>
                <a:gd name="T73" fmla="*/ 808 h 917"/>
                <a:gd name="T74" fmla="*/ 1841 w 1963"/>
                <a:gd name="T75" fmla="*/ 8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3" h="917">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68"/>
            <p:cNvSpPr>
              <a:spLocks noChangeArrowheads="1"/>
            </p:cNvSpPr>
            <p:nvPr/>
          </p:nvSpPr>
          <p:spPr bwMode="auto">
            <a:xfrm>
              <a:off x="8751671" y="6850293"/>
              <a:ext cx="980085" cy="1142574"/>
            </a:xfrm>
            <a:custGeom>
              <a:avLst/>
              <a:gdLst>
                <a:gd name="T0" fmla="*/ 0 w 1550"/>
                <a:gd name="T1" fmla="*/ 54 h 1803"/>
                <a:gd name="T2" fmla="*/ 0 w 1550"/>
                <a:gd name="T3" fmla="*/ 54 h 1803"/>
                <a:gd name="T4" fmla="*/ 1072 w 1550"/>
                <a:gd name="T5" fmla="*/ 0 h 1803"/>
                <a:gd name="T6" fmla="*/ 1072 w 1550"/>
                <a:gd name="T7" fmla="*/ 0 h 1803"/>
                <a:gd name="T8" fmla="*/ 1266 w 1550"/>
                <a:gd name="T9" fmla="*/ 132 h 1803"/>
                <a:gd name="T10" fmla="*/ 1325 w 1550"/>
                <a:gd name="T11" fmla="*/ 151 h 1803"/>
                <a:gd name="T12" fmla="*/ 1262 w 1550"/>
                <a:gd name="T13" fmla="*/ 258 h 1803"/>
                <a:gd name="T14" fmla="*/ 1247 w 1550"/>
                <a:gd name="T15" fmla="*/ 302 h 1803"/>
                <a:gd name="T16" fmla="*/ 1281 w 1550"/>
                <a:gd name="T17" fmla="*/ 366 h 1803"/>
                <a:gd name="T18" fmla="*/ 1368 w 1550"/>
                <a:gd name="T19" fmla="*/ 448 h 1803"/>
                <a:gd name="T20" fmla="*/ 1466 w 1550"/>
                <a:gd name="T21" fmla="*/ 589 h 1803"/>
                <a:gd name="T22" fmla="*/ 1549 w 1550"/>
                <a:gd name="T23" fmla="*/ 1725 h 1803"/>
                <a:gd name="T24" fmla="*/ 1549 w 1550"/>
                <a:gd name="T25" fmla="*/ 1725 h 1803"/>
                <a:gd name="T26" fmla="*/ 0 w 1550"/>
                <a:gd name="T27" fmla="*/ 1802 h 1803"/>
                <a:gd name="T28" fmla="*/ 0 w 1550"/>
                <a:gd name="T29" fmla="*/ 1802 h 1803"/>
                <a:gd name="T30" fmla="*/ 0 w 1550"/>
                <a:gd name="T31" fmla="*/ 54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0" h="1803">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69"/>
            <p:cNvSpPr>
              <a:spLocks noChangeArrowheads="1"/>
            </p:cNvSpPr>
            <p:nvPr/>
          </p:nvSpPr>
          <p:spPr bwMode="auto">
            <a:xfrm>
              <a:off x="8751671" y="9020623"/>
              <a:ext cx="1414123" cy="2957250"/>
            </a:xfrm>
            <a:custGeom>
              <a:avLst/>
              <a:gdLst>
                <a:gd name="T0" fmla="*/ 2036 w 2231"/>
                <a:gd name="T1" fmla="*/ 2436 h 4663"/>
                <a:gd name="T2" fmla="*/ 1714 w 2231"/>
                <a:gd name="T3" fmla="*/ 2567 h 4663"/>
                <a:gd name="T4" fmla="*/ 1690 w 2231"/>
                <a:gd name="T5" fmla="*/ 2445 h 4663"/>
                <a:gd name="T6" fmla="*/ 1612 w 2231"/>
                <a:gd name="T7" fmla="*/ 2445 h 4663"/>
                <a:gd name="T8" fmla="*/ 1588 w 2231"/>
                <a:gd name="T9" fmla="*/ 2528 h 4663"/>
                <a:gd name="T10" fmla="*/ 1559 w 2231"/>
                <a:gd name="T11" fmla="*/ 2680 h 4663"/>
                <a:gd name="T12" fmla="*/ 1462 w 2231"/>
                <a:gd name="T13" fmla="*/ 2777 h 4663"/>
                <a:gd name="T14" fmla="*/ 1330 w 2231"/>
                <a:gd name="T15" fmla="*/ 2933 h 4663"/>
                <a:gd name="T16" fmla="*/ 1091 w 2231"/>
                <a:gd name="T17" fmla="*/ 3030 h 4663"/>
                <a:gd name="T18" fmla="*/ 959 w 2231"/>
                <a:gd name="T19" fmla="*/ 3025 h 4663"/>
                <a:gd name="T20" fmla="*/ 867 w 2231"/>
                <a:gd name="T21" fmla="*/ 3020 h 4663"/>
                <a:gd name="T22" fmla="*/ 774 w 2231"/>
                <a:gd name="T23" fmla="*/ 3147 h 4663"/>
                <a:gd name="T24" fmla="*/ 696 w 2231"/>
                <a:gd name="T25" fmla="*/ 3220 h 4663"/>
                <a:gd name="T26" fmla="*/ 594 w 2231"/>
                <a:gd name="T27" fmla="*/ 3346 h 4663"/>
                <a:gd name="T28" fmla="*/ 497 w 2231"/>
                <a:gd name="T29" fmla="*/ 3390 h 4663"/>
                <a:gd name="T30" fmla="*/ 482 w 2231"/>
                <a:gd name="T31" fmla="*/ 3503 h 4663"/>
                <a:gd name="T32" fmla="*/ 414 w 2231"/>
                <a:gd name="T33" fmla="*/ 3542 h 4663"/>
                <a:gd name="T34" fmla="*/ 419 w 2231"/>
                <a:gd name="T35" fmla="*/ 3619 h 4663"/>
                <a:gd name="T36" fmla="*/ 404 w 2231"/>
                <a:gd name="T37" fmla="*/ 3766 h 4663"/>
                <a:gd name="T38" fmla="*/ 380 w 2231"/>
                <a:gd name="T39" fmla="*/ 3790 h 4663"/>
                <a:gd name="T40" fmla="*/ 360 w 2231"/>
                <a:gd name="T41" fmla="*/ 3877 h 4663"/>
                <a:gd name="T42" fmla="*/ 360 w 2231"/>
                <a:gd name="T43" fmla="*/ 4048 h 4663"/>
                <a:gd name="T44" fmla="*/ 384 w 2231"/>
                <a:gd name="T45" fmla="*/ 4199 h 4663"/>
                <a:gd name="T46" fmla="*/ 467 w 2231"/>
                <a:gd name="T47" fmla="*/ 4433 h 4663"/>
                <a:gd name="T48" fmla="*/ 550 w 2231"/>
                <a:gd name="T49" fmla="*/ 4569 h 4663"/>
                <a:gd name="T50" fmla="*/ 521 w 2231"/>
                <a:gd name="T51" fmla="*/ 4633 h 4663"/>
                <a:gd name="T52" fmla="*/ 360 w 2231"/>
                <a:gd name="T53" fmla="*/ 4613 h 4663"/>
                <a:gd name="T54" fmla="*/ 24 w 2231"/>
                <a:gd name="T55" fmla="*/ 4530 h 4663"/>
                <a:gd name="T56" fmla="*/ 0 w 2231"/>
                <a:gd name="T57" fmla="*/ 0 h 4663"/>
                <a:gd name="T58" fmla="*/ 83 w 2231"/>
                <a:gd name="T59" fmla="*/ 78 h 4663"/>
                <a:gd name="T60" fmla="*/ 254 w 2231"/>
                <a:gd name="T61" fmla="*/ 83 h 4663"/>
                <a:gd name="T62" fmla="*/ 375 w 2231"/>
                <a:gd name="T63" fmla="*/ 132 h 4663"/>
                <a:gd name="T64" fmla="*/ 516 w 2231"/>
                <a:gd name="T65" fmla="*/ 127 h 4663"/>
                <a:gd name="T66" fmla="*/ 828 w 2231"/>
                <a:gd name="T67" fmla="*/ 210 h 4663"/>
                <a:gd name="T68" fmla="*/ 979 w 2231"/>
                <a:gd name="T69" fmla="*/ 137 h 4663"/>
                <a:gd name="T70" fmla="*/ 1193 w 2231"/>
                <a:gd name="T71" fmla="*/ 64 h 4663"/>
                <a:gd name="T72" fmla="*/ 1447 w 2231"/>
                <a:gd name="T73" fmla="*/ 118 h 4663"/>
                <a:gd name="T74" fmla="*/ 1705 w 2231"/>
                <a:gd name="T75" fmla="*/ 190 h 4663"/>
                <a:gd name="T76" fmla="*/ 1953 w 2231"/>
                <a:gd name="T77" fmla="*/ 536 h 4663"/>
                <a:gd name="T78" fmla="*/ 2075 w 2231"/>
                <a:gd name="T79" fmla="*/ 1345 h 4663"/>
                <a:gd name="T80" fmla="*/ 2192 w 2231"/>
                <a:gd name="T81" fmla="*/ 1511 h 4663"/>
                <a:gd name="T82" fmla="*/ 2158 w 2231"/>
                <a:gd name="T83" fmla="*/ 1895 h 4663"/>
                <a:gd name="T84" fmla="*/ 2177 w 2231"/>
                <a:gd name="T85" fmla="*/ 2324 h 4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31" h="4663">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70"/>
            <p:cNvSpPr>
              <a:spLocks noChangeArrowheads="1"/>
            </p:cNvSpPr>
            <p:nvPr/>
          </p:nvSpPr>
          <p:spPr bwMode="auto">
            <a:xfrm>
              <a:off x="15242635" y="2574043"/>
              <a:ext cx="980085" cy="1680256"/>
            </a:xfrm>
            <a:custGeom>
              <a:avLst/>
              <a:gdLst>
                <a:gd name="T0" fmla="*/ 0 w 1550"/>
                <a:gd name="T1" fmla="*/ 1549 h 2651"/>
                <a:gd name="T2" fmla="*/ 536 w 1550"/>
                <a:gd name="T3" fmla="*/ 2650 h 2651"/>
                <a:gd name="T4" fmla="*/ 536 w 1550"/>
                <a:gd name="T5" fmla="*/ 2645 h 2651"/>
                <a:gd name="T6" fmla="*/ 623 w 1550"/>
                <a:gd name="T7" fmla="*/ 2343 h 2651"/>
                <a:gd name="T8" fmla="*/ 760 w 1550"/>
                <a:gd name="T9" fmla="*/ 2100 h 2651"/>
                <a:gd name="T10" fmla="*/ 901 w 1550"/>
                <a:gd name="T11" fmla="*/ 1924 h 2651"/>
                <a:gd name="T12" fmla="*/ 959 w 1550"/>
                <a:gd name="T13" fmla="*/ 1870 h 2651"/>
                <a:gd name="T14" fmla="*/ 979 w 1550"/>
                <a:gd name="T15" fmla="*/ 1734 h 2651"/>
                <a:gd name="T16" fmla="*/ 954 w 1550"/>
                <a:gd name="T17" fmla="*/ 1583 h 2651"/>
                <a:gd name="T18" fmla="*/ 1013 w 1550"/>
                <a:gd name="T19" fmla="*/ 1564 h 2651"/>
                <a:gd name="T20" fmla="*/ 1067 w 1550"/>
                <a:gd name="T21" fmla="*/ 1647 h 2651"/>
                <a:gd name="T22" fmla="*/ 1145 w 1550"/>
                <a:gd name="T23" fmla="*/ 1583 h 2651"/>
                <a:gd name="T24" fmla="*/ 1203 w 1550"/>
                <a:gd name="T25" fmla="*/ 1495 h 2651"/>
                <a:gd name="T26" fmla="*/ 1256 w 1550"/>
                <a:gd name="T27" fmla="*/ 1500 h 2651"/>
                <a:gd name="T28" fmla="*/ 1300 w 1550"/>
                <a:gd name="T29" fmla="*/ 1427 h 2651"/>
                <a:gd name="T30" fmla="*/ 1422 w 1550"/>
                <a:gd name="T31" fmla="*/ 1315 h 2651"/>
                <a:gd name="T32" fmla="*/ 1549 w 1550"/>
                <a:gd name="T33" fmla="*/ 1096 h 2651"/>
                <a:gd name="T34" fmla="*/ 1490 w 1550"/>
                <a:gd name="T35" fmla="*/ 1018 h 2651"/>
                <a:gd name="T36" fmla="*/ 1432 w 1550"/>
                <a:gd name="T37" fmla="*/ 931 h 2651"/>
                <a:gd name="T38" fmla="*/ 1339 w 1550"/>
                <a:gd name="T39" fmla="*/ 887 h 2651"/>
                <a:gd name="T40" fmla="*/ 1261 w 1550"/>
                <a:gd name="T41" fmla="*/ 838 h 2651"/>
                <a:gd name="T42" fmla="*/ 1110 w 1550"/>
                <a:gd name="T43" fmla="*/ 706 h 2651"/>
                <a:gd name="T44" fmla="*/ 1052 w 1550"/>
                <a:gd name="T45" fmla="*/ 653 h 2651"/>
                <a:gd name="T46" fmla="*/ 945 w 1550"/>
                <a:gd name="T47" fmla="*/ 399 h 2651"/>
                <a:gd name="T48" fmla="*/ 828 w 1550"/>
                <a:gd name="T49" fmla="*/ 112 h 2651"/>
                <a:gd name="T50" fmla="*/ 725 w 1550"/>
                <a:gd name="T51" fmla="*/ 39 h 2651"/>
                <a:gd name="T52" fmla="*/ 560 w 1550"/>
                <a:gd name="T53" fmla="*/ 49 h 2651"/>
                <a:gd name="T54" fmla="*/ 424 w 1550"/>
                <a:gd name="T55" fmla="*/ 141 h 2651"/>
                <a:gd name="T56" fmla="*/ 331 w 1550"/>
                <a:gd name="T57" fmla="*/ 229 h 2651"/>
                <a:gd name="T58" fmla="*/ 161 w 1550"/>
                <a:gd name="T59" fmla="*/ 258 h 2651"/>
                <a:gd name="T60" fmla="*/ 117 w 1550"/>
                <a:gd name="T61" fmla="*/ 517 h 2651"/>
                <a:gd name="T62" fmla="*/ 127 w 1550"/>
                <a:gd name="T63" fmla="*/ 984 h 2651"/>
                <a:gd name="T64" fmla="*/ 107 w 1550"/>
                <a:gd name="T65" fmla="*/ 1198 h 2651"/>
                <a:gd name="T66" fmla="*/ 58 w 1550"/>
                <a:gd name="T67" fmla="*/ 1305 h 2651"/>
                <a:gd name="T68" fmla="*/ 78 w 1550"/>
                <a:gd name="T69" fmla="*/ 1369 h 2651"/>
                <a:gd name="T70" fmla="*/ 63 w 1550"/>
                <a:gd name="T71" fmla="*/ 1510 h 2651"/>
                <a:gd name="T72" fmla="*/ 0 w 1550"/>
                <a:gd name="T73" fmla="*/ 1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2651">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71"/>
            <p:cNvSpPr>
              <a:spLocks noChangeArrowheads="1"/>
            </p:cNvSpPr>
            <p:nvPr/>
          </p:nvSpPr>
          <p:spPr bwMode="auto">
            <a:xfrm>
              <a:off x="14738591" y="3671810"/>
              <a:ext cx="487242" cy="929741"/>
            </a:xfrm>
            <a:custGeom>
              <a:avLst/>
              <a:gdLst>
                <a:gd name="T0" fmla="*/ 0 w 771"/>
                <a:gd name="T1" fmla="*/ 258 h 1467"/>
                <a:gd name="T2" fmla="*/ 0 w 771"/>
                <a:gd name="T3" fmla="*/ 258 h 1467"/>
                <a:gd name="T4" fmla="*/ 662 w 771"/>
                <a:gd name="T5" fmla="*/ 0 h 1467"/>
                <a:gd name="T6" fmla="*/ 662 w 771"/>
                <a:gd name="T7" fmla="*/ 0 h 1467"/>
                <a:gd name="T8" fmla="*/ 696 w 771"/>
                <a:gd name="T9" fmla="*/ 131 h 1467"/>
                <a:gd name="T10" fmla="*/ 770 w 771"/>
                <a:gd name="T11" fmla="*/ 219 h 1467"/>
                <a:gd name="T12" fmla="*/ 736 w 771"/>
                <a:gd name="T13" fmla="*/ 297 h 1467"/>
                <a:gd name="T14" fmla="*/ 711 w 771"/>
                <a:gd name="T15" fmla="*/ 356 h 1467"/>
                <a:gd name="T16" fmla="*/ 667 w 771"/>
                <a:gd name="T17" fmla="*/ 438 h 1467"/>
                <a:gd name="T18" fmla="*/ 682 w 771"/>
                <a:gd name="T19" fmla="*/ 477 h 1467"/>
                <a:gd name="T20" fmla="*/ 667 w 771"/>
                <a:gd name="T21" fmla="*/ 551 h 1467"/>
                <a:gd name="T22" fmla="*/ 667 w 771"/>
                <a:gd name="T23" fmla="*/ 628 h 1467"/>
                <a:gd name="T24" fmla="*/ 653 w 771"/>
                <a:gd name="T25" fmla="*/ 702 h 1467"/>
                <a:gd name="T26" fmla="*/ 648 w 771"/>
                <a:gd name="T27" fmla="*/ 794 h 1467"/>
                <a:gd name="T28" fmla="*/ 638 w 771"/>
                <a:gd name="T29" fmla="*/ 847 h 1467"/>
                <a:gd name="T30" fmla="*/ 667 w 771"/>
                <a:gd name="T31" fmla="*/ 989 h 1467"/>
                <a:gd name="T32" fmla="*/ 692 w 771"/>
                <a:gd name="T33" fmla="*/ 1111 h 1467"/>
                <a:gd name="T34" fmla="*/ 720 w 771"/>
                <a:gd name="T35" fmla="*/ 1203 h 1467"/>
                <a:gd name="T36" fmla="*/ 731 w 771"/>
                <a:gd name="T37" fmla="*/ 1291 h 1467"/>
                <a:gd name="T38" fmla="*/ 770 w 771"/>
                <a:gd name="T39" fmla="*/ 1369 h 1467"/>
                <a:gd name="T40" fmla="*/ 770 w 771"/>
                <a:gd name="T41" fmla="*/ 1369 h 1467"/>
                <a:gd name="T42" fmla="*/ 438 w 771"/>
                <a:gd name="T43" fmla="*/ 1466 h 1467"/>
                <a:gd name="T44" fmla="*/ 438 w 771"/>
                <a:gd name="T45" fmla="*/ 1466 h 1467"/>
                <a:gd name="T46" fmla="*/ 424 w 771"/>
                <a:gd name="T47" fmla="*/ 1398 h 1467"/>
                <a:gd name="T48" fmla="*/ 317 w 771"/>
                <a:gd name="T49" fmla="*/ 1023 h 1467"/>
                <a:gd name="T50" fmla="*/ 229 w 771"/>
                <a:gd name="T51" fmla="*/ 935 h 1467"/>
                <a:gd name="T52" fmla="*/ 190 w 771"/>
                <a:gd name="T53" fmla="*/ 847 h 1467"/>
                <a:gd name="T54" fmla="*/ 126 w 771"/>
                <a:gd name="T55" fmla="*/ 653 h 1467"/>
                <a:gd name="T56" fmla="*/ 68 w 771"/>
                <a:gd name="T57" fmla="*/ 502 h 1467"/>
                <a:gd name="T58" fmla="*/ 34 w 771"/>
                <a:gd name="T59" fmla="*/ 453 h 1467"/>
                <a:gd name="T60" fmla="*/ 24 w 771"/>
                <a:gd name="T61" fmla="*/ 380 h 1467"/>
                <a:gd name="T62" fmla="*/ 0 w 771"/>
                <a:gd name="T63" fmla="*/ 25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1" h="1467">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72"/>
            <p:cNvSpPr>
              <a:spLocks noChangeArrowheads="1"/>
            </p:cNvSpPr>
            <p:nvPr/>
          </p:nvSpPr>
          <p:spPr bwMode="auto">
            <a:xfrm>
              <a:off x="15015815" y="4329910"/>
              <a:ext cx="952083" cy="543283"/>
            </a:xfrm>
            <a:custGeom>
              <a:avLst/>
              <a:gdLst>
                <a:gd name="T0" fmla="*/ 867 w 1502"/>
                <a:gd name="T1" fmla="*/ 0 h 859"/>
                <a:gd name="T2" fmla="*/ 867 w 1502"/>
                <a:gd name="T3" fmla="*/ 0 h 859"/>
                <a:gd name="T4" fmla="*/ 896 w 1502"/>
                <a:gd name="T5" fmla="*/ 15 h 859"/>
                <a:gd name="T6" fmla="*/ 984 w 1502"/>
                <a:gd name="T7" fmla="*/ 59 h 859"/>
                <a:gd name="T8" fmla="*/ 935 w 1502"/>
                <a:gd name="T9" fmla="*/ 132 h 859"/>
                <a:gd name="T10" fmla="*/ 931 w 1502"/>
                <a:gd name="T11" fmla="*/ 200 h 859"/>
                <a:gd name="T12" fmla="*/ 999 w 1502"/>
                <a:gd name="T13" fmla="*/ 318 h 859"/>
                <a:gd name="T14" fmla="*/ 1042 w 1502"/>
                <a:gd name="T15" fmla="*/ 318 h 859"/>
                <a:gd name="T16" fmla="*/ 1053 w 1502"/>
                <a:gd name="T17" fmla="*/ 327 h 859"/>
                <a:gd name="T18" fmla="*/ 1087 w 1502"/>
                <a:gd name="T19" fmla="*/ 366 h 859"/>
                <a:gd name="T20" fmla="*/ 1130 w 1502"/>
                <a:gd name="T21" fmla="*/ 444 h 859"/>
                <a:gd name="T22" fmla="*/ 1164 w 1502"/>
                <a:gd name="T23" fmla="*/ 483 h 859"/>
                <a:gd name="T24" fmla="*/ 1233 w 1502"/>
                <a:gd name="T25" fmla="*/ 517 h 859"/>
                <a:gd name="T26" fmla="*/ 1315 w 1502"/>
                <a:gd name="T27" fmla="*/ 498 h 859"/>
                <a:gd name="T28" fmla="*/ 1374 w 1502"/>
                <a:gd name="T29" fmla="*/ 473 h 859"/>
                <a:gd name="T30" fmla="*/ 1393 w 1502"/>
                <a:gd name="T31" fmla="*/ 405 h 859"/>
                <a:gd name="T32" fmla="*/ 1374 w 1502"/>
                <a:gd name="T33" fmla="*/ 351 h 859"/>
                <a:gd name="T34" fmla="*/ 1360 w 1502"/>
                <a:gd name="T35" fmla="*/ 346 h 859"/>
                <a:gd name="T36" fmla="*/ 1315 w 1502"/>
                <a:gd name="T37" fmla="*/ 254 h 859"/>
                <a:gd name="T38" fmla="*/ 1413 w 1502"/>
                <a:gd name="T39" fmla="*/ 298 h 859"/>
                <a:gd name="T40" fmla="*/ 1501 w 1502"/>
                <a:gd name="T41" fmla="*/ 366 h 859"/>
                <a:gd name="T42" fmla="*/ 1466 w 1502"/>
                <a:gd name="T43" fmla="*/ 454 h 859"/>
                <a:gd name="T44" fmla="*/ 1437 w 1502"/>
                <a:gd name="T45" fmla="*/ 483 h 859"/>
                <a:gd name="T46" fmla="*/ 1408 w 1502"/>
                <a:gd name="T47" fmla="*/ 527 h 859"/>
                <a:gd name="T48" fmla="*/ 1349 w 1502"/>
                <a:gd name="T49" fmla="*/ 566 h 859"/>
                <a:gd name="T50" fmla="*/ 1266 w 1502"/>
                <a:gd name="T51" fmla="*/ 649 h 859"/>
                <a:gd name="T52" fmla="*/ 1213 w 1502"/>
                <a:gd name="T53" fmla="*/ 600 h 859"/>
                <a:gd name="T54" fmla="*/ 1179 w 1502"/>
                <a:gd name="T55" fmla="*/ 658 h 859"/>
                <a:gd name="T56" fmla="*/ 1150 w 1502"/>
                <a:gd name="T57" fmla="*/ 716 h 859"/>
                <a:gd name="T58" fmla="*/ 1062 w 1502"/>
                <a:gd name="T59" fmla="*/ 760 h 859"/>
                <a:gd name="T60" fmla="*/ 1062 w 1502"/>
                <a:gd name="T61" fmla="*/ 760 h 859"/>
                <a:gd name="T62" fmla="*/ 1014 w 1502"/>
                <a:gd name="T63" fmla="*/ 663 h 859"/>
                <a:gd name="T64" fmla="*/ 940 w 1502"/>
                <a:gd name="T65" fmla="*/ 614 h 859"/>
                <a:gd name="T66" fmla="*/ 916 w 1502"/>
                <a:gd name="T67" fmla="*/ 585 h 859"/>
                <a:gd name="T68" fmla="*/ 896 w 1502"/>
                <a:gd name="T69" fmla="*/ 570 h 859"/>
                <a:gd name="T70" fmla="*/ 824 w 1502"/>
                <a:gd name="T71" fmla="*/ 600 h 859"/>
                <a:gd name="T72" fmla="*/ 794 w 1502"/>
                <a:gd name="T73" fmla="*/ 600 h 859"/>
                <a:gd name="T74" fmla="*/ 721 w 1502"/>
                <a:gd name="T75" fmla="*/ 624 h 859"/>
                <a:gd name="T76" fmla="*/ 721 w 1502"/>
                <a:gd name="T77" fmla="*/ 624 h 859"/>
                <a:gd name="T78" fmla="*/ 54 w 1502"/>
                <a:gd name="T79" fmla="*/ 858 h 859"/>
                <a:gd name="T80" fmla="*/ 54 w 1502"/>
                <a:gd name="T81" fmla="*/ 858 h 859"/>
                <a:gd name="T82" fmla="*/ 34 w 1502"/>
                <a:gd name="T83" fmla="*/ 809 h 859"/>
                <a:gd name="T84" fmla="*/ 15 w 1502"/>
                <a:gd name="T85" fmla="*/ 716 h 859"/>
                <a:gd name="T86" fmla="*/ 15 w 1502"/>
                <a:gd name="T87" fmla="*/ 644 h 859"/>
                <a:gd name="T88" fmla="*/ 5 w 1502"/>
                <a:gd name="T89" fmla="*/ 522 h 859"/>
                <a:gd name="T90" fmla="*/ 0 w 1502"/>
                <a:gd name="T91" fmla="*/ 429 h 859"/>
                <a:gd name="T92" fmla="*/ 0 w 1502"/>
                <a:gd name="T93" fmla="*/ 429 h 859"/>
                <a:gd name="T94" fmla="*/ 332 w 1502"/>
                <a:gd name="T95" fmla="*/ 332 h 859"/>
                <a:gd name="T96" fmla="*/ 332 w 1502"/>
                <a:gd name="T97" fmla="*/ 332 h 859"/>
                <a:gd name="T98" fmla="*/ 736 w 1502"/>
                <a:gd name="T99" fmla="*/ 166 h 859"/>
                <a:gd name="T100" fmla="*/ 789 w 1502"/>
                <a:gd name="T101" fmla="*/ 74 h 859"/>
                <a:gd name="T102" fmla="*/ 867 w 1502"/>
                <a:gd name="T103"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2" h="859">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73"/>
            <p:cNvSpPr>
              <a:spLocks noChangeArrowheads="1"/>
            </p:cNvSpPr>
            <p:nvPr/>
          </p:nvSpPr>
          <p:spPr bwMode="auto">
            <a:xfrm>
              <a:off x="15475055" y="4693965"/>
              <a:ext cx="215619" cy="232435"/>
            </a:xfrm>
            <a:custGeom>
              <a:avLst/>
              <a:gdLst>
                <a:gd name="T0" fmla="*/ 341 w 342"/>
                <a:gd name="T1" fmla="*/ 190 h 371"/>
                <a:gd name="T2" fmla="*/ 341 w 342"/>
                <a:gd name="T3" fmla="*/ 190 h 371"/>
                <a:gd name="T4" fmla="*/ 321 w 342"/>
                <a:gd name="T5" fmla="*/ 196 h 371"/>
                <a:gd name="T6" fmla="*/ 307 w 342"/>
                <a:gd name="T7" fmla="*/ 146 h 371"/>
                <a:gd name="T8" fmla="*/ 293 w 342"/>
                <a:gd name="T9" fmla="*/ 146 h 371"/>
                <a:gd name="T10" fmla="*/ 244 w 342"/>
                <a:gd name="T11" fmla="*/ 122 h 371"/>
                <a:gd name="T12" fmla="*/ 210 w 342"/>
                <a:gd name="T13" fmla="*/ 229 h 371"/>
                <a:gd name="T14" fmla="*/ 205 w 342"/>
                <a:gd name="T15" fmla="*/ 303 h 371"/>
                <a:gd name="T16" fmla="*/ 175 w 342"/>
                <a:gd name="T17" fmla="*/ 346 h 371"/>
                <a:gd name="T18" fmla="*/ 161 w 342"/>
                <a:gd name="T19" fmla="*/ 361 h 371"/>
                <a:gd name="T20" fmla="*/ 127 w 342"/>
                <a:gd name="T21" fmla="*/ 366 h 371"/>
                <a:gd name="T22" fmla="*/ 117 w 342"/>
                <a:gd name="T23" fmla="*/ 370 h 371"/>
                <a:gd name="T24" fmla="*/ 117 w 342"/>
                <a:gd name="T25" fmla="*/ 370 h 371"/>
                <a:gd name="T26" fmla="*/ 0 w 342"/>
                <a:gd name="T27" fmla="*/ 54 h 371"/>
                <a:gd name="T28" fmla="*/ 0 w 342"/>
                <a:gd name="T29" fmla="*/ 54 h 371"/>
                <a:gd name="T30" fmla="*/ 73 w 342"/>
                <a:gd name="T31" fmla="*/ 30 h 371"/>
                <a:gd name="T32" fmla="*/ 103 w 342"/>
                <a:gd name="T33" fmla="*/ 30 h 371"/>
                <a:gd name="T34" fmla="*/ 175 w 342"/>
                <a:gd name="T35" fmla="*/ 0 h 371"/>
                <a:gd name="T36" fmla="*/ 195 w 342"/>
                <a:gd name="T37" fmla="*/ 15 h 371"/>
                <a:gd name="T38" fmla="*/ 219 w 342"/>
                <a:gd name="T39" fmla="*/ 44 h 371"/>
                <a:gd name="T40" fmla="*/ 293 w 342"/>
                <a:gd name="T41" fmla="*/ 93 h 371"/>
                <a:gd name="T42" fmla="*/ 341 w 342"/>
                <a:gd name="T43" fmla="*/ 19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2" h="371">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74"/>
            <p:cNvSpPr>
              <a:spLocks noChangeArrowheads="1"/>
            </p:cNvSpPr>
            <p:nvPr/>
          </p:nvSpPr>
          <p:spPr bwMode="auto">
            <a:xfrm>
              <a:off x="14744192" y="5228847"/>
              <a:ext cx="380833" cy="856930"/>
            </a:xfrm>
            <a:custGeom>
              <a:avLst/>
              <a:gdLst>
                <a:gd name="T0" fmla="*/ 88 w 605"/>
                <a:gd name="T1" fmla="*/ 0 h 1355"/>
                <a:gd name="T2" fmla="*/ 88 w 605"/>
                <a:gd name="T3" fmla="*/ 0 h 1355"/>
                <a:gd name="T4" fmla="*/ 238 w 605"/>
                <a:gd name="T5" fmla="*/ 54 h 1355"/>
                <a:gd name="T6" fmla="*/ 365 w 605"/>
                <a:gd name="T7" fmla="*/ 68 h 1355"/>
                <a:gd name="T8" fmla="*/ 433 w 605"/>
                <a:gd name="T9" fmla="*/ 58 h 1355"/>
                <a:gd name="T10" fmla="*/ 580 w 605"/>
                <a:gd name="T11" fmla="*/ 39 h 1355"/>
                <a:gd name="T12" fmla="*/ 580 w 605"/>
                <a:gd name="T13" fmla="*/ 39 h 1355"/>
                <a:gd name="T14" fmla="*/ 560 w 605"/>
                <a:gd name="T15" fmla="*/ 68 h 1355"/>
                <a:gd name="T16" fmla="*/ 511 w 605"/>
                <a:gd name="T17" fmla="*/ 146 h 1355"/>
                <a:gd name="T18" fmla="*/ 497 w 605"/>
                <a:gd name="T19" fmla="*/ 204 h 1355"/>
                <a:gd name="T20" fmla="*/ 467 w 605"/>
                <a:gd name="T21" fmla="*/ 268 h 1355"/>
                <a:gd name="T22" fmla="*/ 443 w 605"/>
                <a:gd name="T23" fmla="*/ 414 h 1355"/>
                <a:gd name="T24" fmla="*/ 448 w 605"/>
                <a:gd name="T25" fmla="*/ 444 h 1355"/>
                <a:gd name="T26" fmla="*/ 525 w 605"/>
                <a:gd name="T27" fmla="*/ 453 h 1355"/>
                <a:gd name="T28" fmla="*/ 584 w 605"/>
                <a:gd name="T29" fmla="*/ 458 h 1355"/>
                <a:gd name="T30" fmla="*/ 599 w 605"/>
                <a:gd name="T31" fmla="*/ 468 h 1355"/>
                <a:gd name="T32" fmla="*/ 599 w 605"/>
                <a:gd name="T33" fmla="*/ 483 h 1355"/>
                <a:gd name="T34" fmla="*/ 604 w 605"/>
                <a:gd name="T35" fmla="*/ 516 h 1355"/>
                <a:gd name="T36" fmla="*/ 536 w 605"/>
                <a:gd name="T37" fmla="*/ 799 h 1355"/>
                <a:gd name="T38" fmla="*/ 525 w 605"/>
                <a:gd name="T39" fmla="*/ 886 h 1355"/>
                <a:gd name="T40" fmla="*/ 511 w 605"/>
                <a:gd name="T41" fmla="*/ 936 h 1355"/>
                <a:gd name="T42" fmla="*/ 497 w 605"/>
                <a:gd name="T43" fmla="*/ 1052 h 1355"/>
                <a:gd name="T44" fmla="*/ 448 w 605"/>
                <a:gd name="T45" fmla="*/ 1174 h 1355"/>
                <a:gd name="T46" fmla="*/ 409 w 605"/>
                <a:gd name="T47" fmla="*/ 1310 h 1355"/>
                <a:gd name="T48" fmla="*/ 375 w 605"/>
                <a:gd name="T49" fmla="*/ 1354 h 1355"/>
                <a:gd name="T50" fmla="*/ 360 w 605"/>
                <a:gd name="T51" fmla="*/ 1295 h 1355"/>
                <a:gd name="T52" fmla="*/ 346 w 605"/>
                <a:gd name="T53" fmla="*/ 1218 h 1355"/>
                <a:gd name="T54" fmla="*/ 287 w 605"/>
                <a:gd name="T55" fmla="*/ 1203 h 1355"/>
                <a:gd name="T56" fmla="*/ 165 w 605"/>
                <a:gd name="T57" fmla="*/ 1164 h 1355"/>
                <a:gd name="T58" fmla="*/ 92 w 605"/>
                <a:gd name="T59" fmla="*/ 1135 h 1355"/>
                <a:gd name="T60" fmla="*/ 92 w 605"/>
                <a:gd name="T61" fmla="*/ 1135 h 1355"/>
                <a:gd name="T62" fmla="*/ 88 w 605"/>
                <a:gd name="T63" fmla="*/ 1101 h 1355"/>
                <a:gd name="T64" fmla="*/ 78 w 605"/>
                <a:gd name="T65" fmla="*/ 1018 h 1355"/>
                <a:gd name="T66" fmla="*/ 78 w 605"/>
                <a:gd name="T67" fmla="*/ 1018 h 1355"/>
                <a:gd name="T68" fmla="*/ 92 w 605"/>
                <a:gd name="T69" fmla="*/ 984 h 1355"/>
                <a:gd name="T70" fmla="*/ 126 w 605"/>
                <a:gd name="T71" fmla="*/ 921 h 1355"/>
                <a:gd name="T72" fmla="*/ 199 w 605"/>
                <a:gd name="T73" fmla="*/ 736 h 1355"/>
                <a:gd name="T74" fmla="*/ 219 w 605"/>
                <a:gd name="T75" fmla="*/ 663 h 1355"/>
                <a:gd name="T76" fmla="*/ 229 w 605"/>
                <a:gd name="T77" fmla="*/ 619 h 1355"/>
                <a:gd name="T78" fmla="*/ 175 w 605"/>
                <a:gd name="T79" fmla="*/ 580 h 1355"/>
                <a:gd name="T80" fmla="*/ 116 w 605"/>
                <a:gd name="T81" fmla="*/ 536 h 1355"/>
                <a:gd name="T82" fmla="*/ 58 w 605"/>
                <a:gd name="T83" fmla="*/ 502 h 1355"/>
                <a:gd name="T84" fmla="*/ 19 w 605"/>
                <a:gd name="T85" fmla="*/ 468 h 1355"/>
                <a:gd name="T86" fmla="*/ 9 w 605"/>
                <a:gd name="T87" fmla="*/ 453 h 1355"/>
                <a:gd name="T88" fmla="*/ 19 w 605"/>
                <a:gd name="T89" fmla="*/ 419 h 1355"/>
                <a:gd name="T90" fmla="*/ 24 w 605"/>
                <a:gd name="T91" fmla="*/ 351 h 1355"/>
                <a:gd name="T92" fmla="*/ 0 w 605"/>
                <a:gd name="T93" fmla="*/ 268 h 1355"/>
                <a:gd name="T94" fmla="*/ 44 w 605"/>
                <a:gd name="T95" fmla="*/ 151 h 1355"/>
                <a:gd name="T96" fmla="*/ 88 w 605"/>
                <a:gd name="T97"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5" h="1355">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75"/>
            <p:cNvSpPr>
              <a:spLocks noChangeArrowheads="1"/>
            </p:cNvSpPr>
            <p:nvPr/>
          </p:nvSpPr>
          <p:spPr bwMode="auto">
            <a:xfrm>
              <a:off x="13268463" y="5072023"/>
              <a:ext cx="1618541" cy="1220986"/>
            </a:xfrm>
            <a:custGeom>
              <a:avLst/>
              <a:gdLst>
                <a:gd name="T0" fmla="*/ 0 w 2554"/>
                <a:gd name="T1" fmla="*/ 667 h 1929"/>
                <a:gd name="T2" fmla="*/ 0 w 2554"/>
                <a:gd name="T3" fmla="*/ 667 h 1929"/>
                <a:gd name="T4" fmla="*/ 98 w 2554"/>
                <a:gd name="T5" fmla="*/ 604 h 1929"/>
                <a:gd name="T6" fmla="*/ 98 w 2554"/>
                <a:gd name="T7" fmla="*/ 604 h 1929"/>
                <a:gd name="T8" fmla="*/ 2056 w 2554"/>
                <a:gd name="T9" fmla="*/ 0 h 1929"/>
                <a:gd name="T10" fmla="*/ 2100 w 2554"/>
                <a:gd name="T11" fmla="*/ 15 h 1929"/>
                <a:gd name="T12" fmla="*/ 2177 w 2554"/>
                <a:gd name="T13" fmla="*/ 39 h 1929"/>
                <a:gd name="T14" fmla="*/ 2207 w 2554"/>
                <a:gd name="T15" fmla="*/ 82 h 1929"/>
                <a:gd name="T16" fmla="*/ 2241 w 2554"/>
                <a:gd name="T17" fmla="*/ 131 h 1929"/>
                <a:gd name="T18" fmla="*/ 2285 w 2554"/>
                <a:gd name="T19" fmla="*/ 204 h 1929"/>
                <a:gd name="T20" fmla="*/ 2412 w 2554"/>
                <a:gd name="T21" fmla="*/ 248 h 1929"/>
                <a:gd name="T22" fmla="*/ 2412 w 2554"/>
                <a:gd name="T23" fmla="*/ 248 h 1929"/>
                <a:gd name="T24" fmla="*/ 2368 w 2554"/>
                <a:gd name="T25" fmla="*/ 399 h 1929"/>
                <a:gd name="T26" fmla="*/ 2324 w 2554"/>
                <a:gd name="T27" fmla="*/ 516 h 1929"/>
                <a:gd name="T28" fmla="*/ 2348 w 2554"/>
                <a:gd name="T29" fmla="*/ 599 h 1929"/>
                <a:gd name="T30" fmla="*/ 2343 w 2554"/>
                <a:gd name="T31" fmla="*/ 667 h 1929"/>
                <a:gd name="T32" fmla="*/ 2333 w 2554"/>
                <a:gd name="T33" fmla="*/ 701 h 1929"/>
                <a:gd name="T34" fmla="*/ 2343 w 2554"/>
                <a:gd name="T35" fmla="*/ 716 h 1929"/>
                <a:gd name="T36" fmla="*/ 2382 w 2554"/>
                <a:gd name="T37" fmla="*/ 750 h 1929"/>
                <a:gd name="T38" fmla="*/ 2440 w 2554"/>
                <a:gd name="T39" fmla="*/ 784 h 1929"/>
                <a:gd name="T40" fmla="*/ 2499 w 2554"/>
                <a:gd name="T41" fmla="*/ 828 h 1929"/>
                <a:gd name="T42" fmla="*/ 2553 w 2554"/>
                <a:gd name="T43" fmla="*/ 867 h 1929"/>
                <a:gd name="T44" fmla="*/ 2543 w 2554"/>
                <a:gd name="T45" fmla="*/ 911 h 1929"/>
                <a:gd name="T46" fmla="*/ 2523 w 2554"/>
                <a:gd name="T47" fmla="*/ 984 h 1929"/>
                <a:gd name="T48" fmla="*/ 2450 w 2554"/>
                <a:gd name="T49" fmla="*/ 1169 h 1929"/>
                <a:gd name="T50" fmla="*/ 2416 w 2554"/>
                <a:gd name="T51" fmla="*/ 1232 h 1929"/>
                <a:gd name="T52" fmla="*/ 2402 w 2554"/>
                <a:gd name="T53" fmla="*/ 1266 h 1929"/>
                <a:gd name="T54" fmla="*/ 2246 w 2554"/>
                <a:gd name="T55" fmla="*/ 1315 h 1929"/>
                <a:gd name="T56" fmla="*/ 741 w 2554"/>
                <a:gd name="T57" fmla="*/ 1792 h 1929"/>
                <a:gd name="T58" fmla="*/ 741 w 2554"/>
                <a:gd name="T59" fmla="*/ 1792 h 1929"/>
                <a:gd name="T60" fmla="*/ 298 w 2554"/>
                <a:gd name="T61" fmla="*/ 1928 h 1929"/>
                <a:gd name="T62" fmla="*/ 161 w 2554"/>
                <a:gd name="T63" fmla="*/ 1369 h 1929"/>
                <a:gd name="T64" fmla="*/ 161 w 2554"/>
                <a:gd name="T65" fmla="*/ 1369 h 1929"/>
                <a:gd name="T66" fmla="*/ 0 w 2554"/>
                <a:gd name="T67" fmla="*/ 667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4" h="1929">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76"/>
            <p:cNvSpPr>
              <a:spLocks noChangeArrowheads="1"/>
            </p:cNvSpPr>
            <p:nvPr/>
          </p:nvSpPr>
          <p:spPr bwMode="auto">
            <a:xfrm>
              <a:off x="12193170" y="5494887"/>
              <a:ext cx="1176102" cy="1391812"/>
            </a:xfrm>
            <a:custGeom>
              <a:avLst/>
              <a:gdLst>
                <a:gd name="T0" fmla="*/ 1856 w 1857"/>
                <a:gd name="T1" fmla="*/ 702 h 2198"/>
                <a:gd name="T2" fmla="*/ 1695 w 1857"/>
                <a:gd name="T3" fmla="*/ 0 h 2198"/>
                <a:gd name="T4" fmla="*/ 1593 w 1857"/>
                <a:gd name="T5" fmla="*/ 78 h 2198"/>
                <a:gd name="T6" fmla="*/ 1501 w 1857"/>
                <a:gd name="T7" fmla="*/ 151 h 2198"/>
                <a:gd name="T8" fmla="*/ 1344 w 1857"/>
                <a:gd name="T9" fmla="*/ 282 h 2198"/>
                <a:gd name="T10" fmla="*/ 1033 w 1857"/>
                <a:gd name="T11" fmla="*/ 497 h 2198"/>
                <a:gd name="T12" fmla="*/ 896 w 1857"/>
                <a:gd name="T13" fmla="*/ 565 h 2198"/>
                <a:gd name="T14" fmla="*/ 809 w 1857"/>
                <a:gd name="T15" fmla="*/ 565 h 2198"/>
                <a:gd name="T16" fmla="*/ 663 w 1857"/>
                <a:gd name="T17" fmla="*/ 517 h 2198"/>
                <a:gd name="T18" fmla="*/ 526 w 1857"/>
                <a:gd name="T19" fmla="*/ 453 h 2198"/>
                <a:gd name="T20" fmla="*/ 0 w 1857"/>
                <a:gd name="T21" fmla="*/ 584 h 2198"/>
                <a:gd name="T22" fmla="*/ 268 w 1857"/>
                <a:gd name="T23" fmla="*/ 2041 h 2198"/>
                <a:gd name="T24" fmla="*/ 312 w 1857"/>
                <a:gd name="T25" fmla="*/ 2051 h 2198"/>
                <a:gd name="T26" fmla="*/ 443 w 1857"/>
                <a:gd name="T27" fmla="*/ 2051 h 2198"/>
                <a:gd name="T28" fmla="*/ 482 w 1857"/>
                <a:gd name="T29" fmla="*/ 2099 h 2198"/>
                <a:gd name="T30" fmla="*/ 546 w 1857"/>
                <a:gd name="T31" fmla="*/ 2099 h 2198"/>
                <a:gd name="T32" fmla="*/ 741 w 1857"/>
                <a:gd name="T33" fmla="*/ 2128 h 2198"/>
                <a:gd name="T34" fmla="*/ 892 w 1857"/>
                <a:gd name="T35" fmla="*/ 2109 h 2198"/>
                <a:gd name="T36" fmla="*/ 1013 w 1857"/>
                <a:gd name="T37" fmla="*/ 2031 h 2198"/>
                <a:gd name="T38" fmla="*/ 1092 w 1857"/>
                <a:gd name="T39" fmla="*/ 2080 h 2198"/>
                <a:gd name="T40" fmla="*/ 1223 w 1857"/>
                <a:gd name="T41" fmla="*/ 2148 h 2198"/>
                <a:gd name="T42" fmla="*/ 1267 w 1857"/>
                <a:gd name="T43" fmla="*/ 2197 h 2198"/>
                <a:gd name="T44" fmla="*/ 1427 w 1857"/>
                <a:gd name="T45" fmla="*/ 1963 h 2198"/>
                <a:gd name="T46" fmla="*/ 1418 w 1857"/>
                <a:gd name="T47" fmla="*/ 1832 h 2198"/>
                <a:gd name="T48" fmla="*/ 1520 w 1857"/>
                <a:gd name="T49" fmla="*/ 1851 h 2198"/>
                <a:gd name="T50" fmla="*/ 1573 w 1857"/>
                <a:gd name="T51" fmla="*/ 1778 h 2198"/>
                <a:gd name="T52" fmla="*/ 1564 w 1857"/>
                <a:gd name="T53" fmla="*/ 1685 h 2198"/>
                <a:gd name="T54" fmla="*/ 1559 w 1857"/>
                <a:gd name="T55" fmla="*/ 1627 h 2198"/>
                <a:gd name="T56" fmla="*/ 1588 w 1857"/>
                <a:gd name="T57" fmla="*/ 1597 h 2198"/>
                <a:gd name="T58" fmla="*/ 1622 w 1857"/>
                <a:gd name="T59" fmla="*/ 1510 h 2198"/>
                <a:gd name="T60" fmla="*/ 1730 w 1857"/>
                <a:gd name="T61" fmla="*/ 1466 h 2198"/>
                <a:gd name="T62" fmla="*/ 1812 w 1857"/>
                <a:gd name="T63" fmla="*/ 1320 h 2198"/>
                <a:gd name="T64" fmla="*/ 1836 w 1857"/>
                <a:gd name="T65" fmla="*/ 1169 h 2198"/>
                <a:gd name="T66" fmla="*/ 1822 w 1857"/>
                <a:gd name="T67" fmla="*/ 848 h 2198"/>
                <a:gd name="T68" fmla="*/ 1856 w 1857"/>
                <a:gd name="T69" fmla="*/ 702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7" h="2198">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77"/>
            <p:cNvSpPr>
              <a:spLocks noChangeArrowheads="1"/>
            </p:cNvSpPr>
            <p:nvPr/>
          </p:nvSpPr>
          <p:spPr bwMode="auto">
            <a:xfrm>
              <a:off x="10504623" y="5735724"/>
              <a:ext cx="1117297" cy="2005105"/>
            </a:xfrm>
            <a:custGeom>
              <a:avLst/>
              <a:gdLst>
                <a:gd name="T0" fmla="*/ 201 w 1765"/>
                <a:gd name="T1" fmla="*/ 195 h 3162"/>
                <a:gd name="T2" fmla="*/ 1379 w 1765"/>
                <a:gd name="T3" fmla="*/ 0 h 3162"/>
                <a:gd name="T4" fmla="*/ 1403 w 1765"/>
                <a:gd name="T5" fmla="*/ 170 h 3162"/>
                <a:gd name="T6" fmla="*/ 1540 w 1765"/>
                <a:gd name="T7" fmla="*/ 375 h 3162"/>
                <a:gd name="T8" fmla="*/ 1569 w 1765"/>
                <a:gd name="T9" fmla="*/ 399 h 3162"/>
                <a:gd name="T10" fmla="*/ 1701 w 1765"/>
                <a:gd name="T11" fmla="*/ 1753 h 3162"/>
                <a:gd name="T12" fmla="*/ 1764 w 1765"/>
                <a:gd name="T13" fmla="*/ 2050 h 3162"/>
                <a:gd name="T14" fmla="*/ 1686 w 1765"/>
                <a:gd name="T15" fmla="*/ 2309 h 3162"/>
                <a:gd name="T16" fmla="*/ 1652 w 1765"/>
                <a:gd name="T17" fmla="*/ 2431 h 3162"/>
                <a:gd name="T18" fmla="*/ 1642 w 1765"/>
                <a:gd name="T19" fmla="*/ 2518 h 3162"/>
                <a:gd name="T20" fmla="*/ 1691 w 1765"/>
                <a:gd name="T21" fmla="*/ 2610 h 3162"/>
                <a:gd name="T22" fmla="*/ 1671 w 1765"/>
                <a:gd name="T23" fmla="*/ 2659 h 3162"/>
                <a:gd name="T24" fmla="*/ 1628 w 1765"/>
                <a:gd name="T25" fmla="*/ 2713 h 3162"/>
                <a:gd name="T26" fmla="*/ 1637 w 1765"/>
                <a:gd name="T27" fmla="*/ 2834 h 3162"/>
                <a:gd name="T28" fmla="*/ 1564 w 1765"/>
                <a:gd name="T29" fmla="*/ 2883 h 3162"/>
                <a:gd name="T30" fmla="*/ 1506 w 1765"/>
                <a:gd name="T31" fmla="*/ 3010 h 3162"/>
                <a:gd name="T32" fmla="*/ 1462 w 1765"/>
                <a:gd name="T33" fmla="*/ 3102 h 3162"/>
                <a:gd name="T34" fmla="*/ 1296 w 1765"/>
                <a:gd name="T35" fmla="*/ 3039 h 3162"/>
                <a:gd name="T36" fmla="*/ 1233 w 1765"/>
                <a:gd name="T37" fmla="*/ 3073 h 3162"/>
                <a:gd name="T38" fmla="*/ 1204 w 1765"/>
                <a:gd name="T39" fmla="*/ 3156 h 3162"/>
                <a:gd name="T40" fmla="*/ 1077 w 1765"/>
                <a:gd name="T41" fmla="*/ 3117 h 3162"/>
                <a:gd name="T42" fmla="*/ 980 w 1765"/>
                <a:gd name="T43" fmla="*/ 2883 h 3162"/>
                <a:gd name="T44" fmla="*/ 887 w 1765"/>
                <a:gd name="T45" fmla="*/ 2732 h 3162"/>
                <a:gd name="T46" fmla="*/ 848 w 1765"/>
                <a:gd name="T47" fmla="*/ 2703 h 3162"/>
                <a:gd name="T48" fmla="*/ 668 w 1765"/>
                <a:gd name="T49" fmla="*/ 2581 h 3162"/>
                <a:gd name="T50" fmla="*/ 595 w 1765"/>
                <a:gd name="T51" fmla="*/ 2450 h 3162"/>
                <a:gd name="T52" fmla="*/ 605 w 1765"/>
                <a:gd name="T53" fmla="*/ 2323 h 3162"/>
                <a:gd name="T54" fmla="*/ 546 w 1765"/>
                <a:gd name="T55" fmla="*/ 2192 h 3162"/>
                <a:gd name="T56" fmla="*/ 483 w 1765"/>
                <a:gd name="T57" fmla="*/ 2206 h 3162"/>
                <a:gd name="T58" fmla="*/ 415 w 1765"/>
                <a:gd name="T59" fmla="*/ 2177 h 3162"/>
                <a:gd name="T60" fmla="*/ 327 w 1765"/>
                <a:gd name="T61" fmla="*/ 1983 h 3162"/>
                <a:gd name="T62" fmla="*/ 220 w 1765"/>
                <a:gd name="T63" fmla="*/ 1870 h 3162"/>
                <a:gd name="T64" fmla="*/ 11 w 1765"/>
                <a:gd name="T65" fmla="*/ 1656 h 3162"/>
                <a:gd name="T66" fmla="*/ 11 w 1765"/>
                <a:gd name="T67" fmla="*/ 1461 h 3162"/>
                <a:gd name="T68" fmla="*/ 16 w 1765"/>
                <a:gd name="T69" fmla="*/ 1422 h 3162"/>
                <a:gd name="T70" fmla="*/ 40 w 1765"/>
                <a:gd name="T71" fmla="*/ 1300 h 3162"/>
                <a:gd name="T72" fmla="*/ 137 w 1765"/>
                <a:gd name="T73" fmla="*/ 1110 h 3162"/>
                <a:gd name="T74" fmla="*/ 88 w 1765"/>
                <a:gd name="T75" fmla="*/ 891 h 3162"/>
                <a:gd name="T76" fmla="*/ 191 w 1765"/>
                <a:gd name="T77" fmla="*/ 838 h 3162"/>
                <a:gd name="T78" fmla="*/ 400 w 1765"/>
                <a:gd name="T79" fmla="*/ 687 h 3162"/>
                <a:gd name="T80" fmla="*/ 366 w 1765"/>
                <a:gd name="T81" fmla="*/ 424 h 3162"/>
                <a:gd name="T82" fmla="*/ 264 w 1765"/>
                <a:gd name="T83" fmla="*/ 326 h 3162"/>
                <a:gd name="T84" fmla="*/ 201 w 1765"/>
                <a:gd name="T85" fmla="*/ 195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5" h="3162">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78"/>
            <p:cNvSpPr>
              <a:spLocks noChangeArrowheads="1"/>
            </p:cNvSpPr>
            <p:nvPr/>
          </p:nvSpPr>
          <p:spPr bwMode="auto">
            <a:xfrm>
              <a:off x="9079299" y="5536894"/>
              <a:ext cx="1708148" cy="1148175"/>
            </a:xfrm>
            <a:custGeom>
              <a:avLst/>
              <a:gdLst>
                <a:gd name="T0" fmla="*/ 448 w 2695"/>
                <a:gd name="T1" fmla="*/ 1812 h 1813"/>
                <a:gd name="T2" fmla="*/ 448 w 2695"/>
                <a:gd name="T3" fmla="*/ 1812 h 1813"/>
                <a:gd name="T4" fmla="*/ 2115 w 2695"/>
                <a:gd name="T5" fmla="*/ 1671 h 1813"/>
                <a:gd name="T6" fmla="*/ 2256 w 2695"/>
                <a:gd name="T7" fmla="*/ 1773 h 1813"/>
                <a:gd name="T8" fmla="*/ 2256 w 2695"/>
                <a:gd name="T9" fmla="*/ 1773 h 1813"/>
                <a:gd name="T10" fmla="*/ 2261 w 2695"/>
                <a:gd name="T11" fmla="*/ 1734 h 1813"/>
                <a:gd name="T12" fmla="*/ 2275 w 2695"/>
                <a:gd name="T13" fmla="*/ 1676 h 1813"/>
                <a:gd name="T14" fmla="*/ 2285 w 2695"/>
                <a:gd name="T15" fmla="*/ 1612 h 1813"/>
                <a:gd name="T16" fmla="*/ 2382 w 2695"/>
                <a:gd name="T17" fmla="*/ 1500 h 1813"/>
                <a:gd name="T18" fmla="*/ 2382 w 2695"/>
                <a:gd name="T19" fmla="*/ 1422 h 1813"/>
                <a:gd name="T20" fmla="*/ 2406 w 2695"/>
                <a:gd name="T21" fmla="*/ 1354 h 1813"/>
                <a:gd name="T22" fmla="*/ 2333 w 2695"/>
                <a:gd name="T23" fmla="*/ 1203 h 1813"/>
                <a:gd name="T24" fmla="*/ 2358 w 2695"/>
                <a:gd name="T25" fmla="*/ 1179 h 1813"/>
                <a:gd name="T26" fmla="*/ 2436 w 2695"/>
                <a:gd name="T27" fmla="*/ 1150 h 1813"/>
                <a:gd name="T28" fmla="*/ 2572 w 2695"/>
                <a:gd name="T29" fmla="*/ 1111 h 1813"/>
                <a:gd name="T30" fmla="*/ 2645 w 2695"/>
                <a:gd name="T31" fmla="*/ 999 h 1813"/>
                <a:gd name="T32" fmla="*/ 2694 w 2695"/>
                <a:gd name="T33" fmla="*/ 862 h 1813"/>
                <a:gd name="T34" fmla="*/ 2611 w 2695"/>
                <a:gd name="T35" fmla="*/ 736 h 1813"/>
                <a:gd name="T36" fmla="*/ 2572 w 2695"/>
                <a:gd name="T37" fmla="*/ 677 h 1813"/>
                <a:gd name="T38" fmla="*/ 2509 w 2695"/>
                <a:gd name="T39" fmla="*/ 638 h 1813"/>
                <a:gd name="T40" fmla="*/ 2494 w 2695"/>
                <a:gd name="T41" fmla="*/ 595 h 1813"/>
                <a:gd name="T42" fmla="*/ 2446 w 2695"/>
                <a:gd name="T43" fmla="*/ 507 h 1813"/>
                <a:gd name="T44" fmla="*/ 2446 w 2695"/>
                <a:gd name="T45" fmla="*/ 507 h 1813"/>
                <a:gd name="T46" fmla="*/ 2289 w 2695"/>
                <a:gd name="T47" fmla="*/ 424 h 1813"/>
                <a:gd name="T48" fmla="*/ 2241 w 2695"/>
                <a:gd name="T49" fmla="*/ 380 h 1813"/>
                <a:gd name="T50" fmla="*/ 2206 w 2695"/>
                <a:gd name="T51" fmla="*/ 331 h 1813"/>
                <a:gd name="T52" fmla="*/ 2197 w 2695"/>
                <a:gd name="T53" fmla="*/ 273 h 1813"/>
                <a:gd name="T54" fmla="*/ 2206 w 2695"/>
                <a:gd name="T55" fmla="*/ 205 h 1813"/>
                <a:gd name="T56" fmla="*/ 2202 w 2695"/>
                <a:gd name="T57" fmla="*/ 151 h 1813"/>
                <a:gd name="T58" fmla="*/ 2212 w 2695"/>
                <a:gd name="T59" fmla="*/ 107 h 1813"/>
                <a:gd name="T60" fmla="*/ 2167 w 2695"/>
                <a:gd name="T61" fmla="*/ 0 h 1813"/>
                <a:gd name="T62" fmla="*/ 2167 w 2695"/>
                <a:gd name="T63" fmla="*/ 0 h 1813"/>
                <a:gd name="T64" fmla="*/ 25 w 2695"/>
                <a:gd name="T65" fmla="*/ 170 h 1813"/>
                <a:gd name="T66" fmla="*/ 25 w 2695"/>
                <a:gd name="T67" fmla="*/ 170 h 1813"/>
                <a:gd name="T68" fmla="*/ 44 w 2695"/>
                <a:gd name="T69" fmla="*/ 380 h 1813"/>
                <a:gd name="T70" fmla="*/ 34 w 2695"/>
                <a:gd name="T71" fmla="*/ 458 h 1813"/>
                <a:gd name="T72" fmla="*/ 0 w 2695"/>
                <a:gd name="T73" fmla="*/ 546 h 1813"/>
                <a:gd name="T74" fmla="*/ 54 w 2695"/>
                <a:gd name="T75" fmla="*/ 731 h 1813"/>
                <a:gd name="T76" fmla="*/ 54 w 2695"/>
                <a:gd name="T77" fmla="*/ 731 h 1813"/>
                <a:gd name="T78" fmla="*/ 88 w 2695"/>
                <a:gd name="T79" fmla="*/ 814 h 1813"/>
                <a:gd name="T80" fmla="*/ 127 w 2695"/>
                <a:gd name="T81" fmla="*/ 950 h 1813"/>
                <a:gd name="T82" fmla="*/ 190 w 2695"/>
                <a:gd name="T83" fmla="*/ 1018 h 1813"/>
                <a:gd name="T84" fmla="*/ 239 w 2695"/>
                <a:gd name="T85" fmla="*/ 1111 h 1813"/>
                <a:gd name="T86" fmla="*/ 249 w 2695"/>
                <a:gd name="T87" fmla="*/ 1150 h 1813"/>
                <a:gd name="T88" fmla="*/ 239 w 2695"/>
                <a:gd name="T89" fmla="*/ 1193 h 1813"/>
                <a:gd name="T90" fmla="*/ 278 w 2695"/>
                <a:gd name="T91" fmla="*/ 1262 h 1813"/>
                <a:gd name="T92" fmla="*/ 317 w 2695"/>
                <a:gd name="T93" fmla="*/ 1364 h 1813"/>
                <a:gd name="T94" fmla="*/ 366 w 2695"/>
                <a:gd name="T95" fmla="*/ 1515 h 1813"/>
                <a:gd name="T96" fmla="*/ 399 w 2695"/>
                <a:gd name="T97" fmla="*/ 1637 h 1813"/>
                <a:gd name="T98" fmla="*/ 395 w 2695"/>
                <a:gd name="T99" fmla="*/ 1695 h 1813"/>
                <a:gd name="T100" fmla="*/ 448 w 2695"/>
                <a:gd name="T101" fmla="*/ 1812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5" h="1813">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79"/>
            <p:cNvSpPr>
              <a:spLocks noChangeArrowheads="1"/>
            </p:cNvSpPr>
            <p:nvPr/>
          </p:nvSpPr>
          <p:spPr bwMode="auto">
            <a:xfrm>
              <a:off x="9933374" y="4296305"/>
              <a:ext cx="1492530" cy="1559837"/>
            </a:xfrm>
            <a:custGeom>
              <a:avLst/>
              <a:gdLst>
                <a:gd name="T0" fmla="*/ 1102 w 2354"/>
                <a:gd name="T1" fmla="*/ 2460 h 2461"/>
                <a:gd name="T2" fmla="*/ 2280 w 2354"/>
                <a:gd name="T3" fmla="*/ 2265 h 2461"/>
                <a:gd name="T4" fmla="*/ 2275 w 2354"/>
                <a:gd name="T5" fmla="*/ 2134 h 2461"/>
                <a:gd name="T6" fmla="*/ 2202 w 2354"/>
                <a:gd name="T7" fmla="*/ 1968 h 2461"/>
                <a:gd name="T8" fmla="*/ 2168 w 2354"/>
                <a:gd name="T9" fmla="*/ 1739 h 2461"/>
                <a:gd name="T10" fmla="*/ 2222 w 2354"/>
                <a:gd name="T11" fmla="*/ 1583 h 2461"/>
                <a:gd name="T12" fmla="*/ 2197 w 2354"/>
                <a:gd name="T13" fmla="*/ 1446 h 2461"/>
                <a:gd name="T14" fmla="*/ 2251 w 2354"/>
                <a:gd name="T15" fmla="*/ 1261 h 2461"/>
                <a:gd name="T16" fmla="*/ 2266 w 2354"/>
                <a:gd name="T17" fmla="*/ 1067 h 2461"/>
                <a:gd name="T18" fmla="*/ 2329 w 2354"/>
                <a:gd name="T19" fmla="*/ 901 h 2461"/>
                <a:gd name="T20" fmla="*/ 2349 w 2354"/>
                <a:gd name="T21" fmla="*/ 784 h 2461"/>
                <a:gd name="T22" fmla="*/ 2251 w 2354"/>
                <a:gd name="T23" fmla="*/ 813 h 2461"/>
                <a:gd name="T24" fmla="*/ 2192 w 2354"/>
                <a:gd name="T25" fmla="*/ 965 h 2461"/>
                <a:gd name="T26" fmla="*/ 2129 w 2354"/>
                <a:gd name="T27" fmla="*/ 1042 h 2461"/>
                <a:gd name="T28" fmla="*/ 2022 w 2354"/>
                <a:gd name="T29" fmla="*/ 1120 h 2461"/>
                <a:gd name="T30" fmla="*/ 2066 w 2354"/>
                <a:gd name="T31" fmla="*/ 955 h 2461"/>
                <a:gd name="T32" fmla="*/ 2100 w 2354"/>
                <a:gd name="T33" fmla="*/ 813 h 2461"/>
                <a:gd name="T34" fmla="*/ 2070 w 2354"/>
                <a:gd name="T35" fmla="*/ 721 h 2461"/>
                <a:gd name="T36" fmla="*/ 1988 w 2354"/>
                <a:gd name="T37" fmla="*/ 487 h 2461"/>
                <a:gd name="T38" fmla="*/ 1885 w 2354"/>
                <a:gd name="T39" fmla="*/ 453 h 2461"/>
                <a:gd name="T40" fmla="*/ 1808 w 2354"/>
                <a:gd name="T41" fmla="*/ 399 h 2461"/>
                <a:gd name="T42" fmla="*/ 1462 w 2354"/>
                <a:gd name="T43" fmla="*/ 331 h 2461"/>
                <a:gd name="T44" fmla="*/ 1321 w 2354"/>
                <a:gd name="T45" fmla="*/ 302 h 2461"/>
                <a:gd name="T46" fmla="*/ 1048 w 2354"/>
                <a:gd name="T47" fmla="*/ 253 h 2461"/>
                <a:gd name="T48" fmla="*/ 960 w 2354"/>
                <a:gd name="T49" fmla="*/ 141 h 2461"/>
                <a:gd name="T50" fmla="*/ 736 w 2354"/>
                <a:gd name="T51" fmla="*/ 170 h 2461"/>
                <a:gd name="T52" fmla="*/ 736 w 2354"/>
                <a:gd name="T53" fmla="*/ 34 h 2461"/>
                <a:gd name="T54" fmla="*/ 536 w 2354"/>
                <a:gd name="T55" fmla="*/ 68 h 2461"/>
                <a:gd name="T56" fmla="*/ 298 w 2354"/>
                <a:gd name="T57" fmla="*/ 117 h 2461"/>
                <a:gd name="T58" fmla="*/ 268 w 2354"/>
                <a:gd name="T59" fmla="*/ 141 h 2461"/>
                <a:gd name="T60" fmla="*/ 215 w 2354"/>
                <a:gd name="T61" fmla="*/ 185 h 2461"/>
                <a:gd name="T62" fmla="*/ 191 w 2354"/>
                <a:gd name="T63" fmla="*/ 282 h 2461"/>
                <a:gd name="T64" fmla="*/ 196 w 2354"/>
                <a:gd name="T65" fmla="*/ 516 h 2461"/>
                <a:gd name="T66" fmla="*/ 98 w 2354"/>
                <a:gd name="T67" fmla="*/ 614 h 2461"/>
                <a:gd name="T68" fmla="*/ 93 w 2354"/>
                <a:gd name="T69" fmla="*/ 926 h 2461"/>
                <a:gd name="T70" fmla="*/ 93 w 2354"/>
                <a:gd name="T71" fmla="*/ 1076 h 2461"/>
                <a:gd name="T72" fmla="*/ 88 w 2354"/>
                <a:gd name="T73" fmla="*/ 1213 h 2461"/>
                <a:gd name="T74" fmla="*/ 152 w 2354"/>
                <a:gd name="T75" fmla="*/ 1325 h 2461"/>
                <a:gd name="T76" fmla="*/ 303 w 2354"/>
                <a:gd name="T77" fmla="*/ 1403 h 2461"/>
                <a:gd name="T78" fmla="*/ 464 w 2354"/>
                <a:gd name="T79" fmla="*/ 1505 h 2461"/>
                <a:gd name="T80" fmla="*/ 605 w 2354"/>
                <a:gd name="T81" fmla="*/ 1617 h 2461"/>
                <a:gd name="T82" fmla="*/ 780 w 2354"/>
                <a:gd name="T83" fmla="*/ 1749 h 2461"/>
                <a:gd name="T84" fmla="*/ 823 w 2354"/>
                <a:gd name="T85" fmla="*/ 1953 h 2461"/>
                <a:gd name="T86" fmla="*/ 868 w 2354"/>
                <a:gd name="T87" fmla="*/ 2060 h 2461"/>
                <a:gd name="T88" fmla="*/ 862 w 2354"/>
                <a:gd name="T89" fmla="*/ 2158 h 2461"/>
                <a:gd name="T90" fmla="*/ 862 w 2354"/>
                <a:gd name="T91" fmla="*/ 2284 h 2461"/>
                <a:gd name="T92" fmla="*/ 945 w 2354"/>
                <a:gd name="T93" fmla="*/ 2377 h 2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4" h="2461">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80"/>
            <p:cNvSpPr>
              <a:spLocks noChangeArrowheads="1"/>
            </p:cNvSpPr>
            <p:nvPr/>
          </p:nvSpPr>
          <p:spPr bwMode="auto">
            <a:xfrm>
              <a:off x="10543827" y="3792228"/>
              <a:ext cx="2172989" cy="2136725"/>
            </a:xfrm>
            <a:custGeom>
              <a:avLst/>
              <a:gdLst>
                <a:gd name="T0" fmla="*/ 390 w 3425"/>
                <a:gd name="T1" fmla="*/ 176 h 3367"/>
                <a:gd name="T2" fmla="*/ 468 w 3425"/>
                <a:gd name="T3" fmla="*/ 20 h 3367"/>
                <a:gd name="T4" fmla="*/ 312 w 3425"/>
                <a:gd name="T5" fmla="*/ 166 h 3367"/>
                <a:gd name="T6" fmla="*/ 78 w 3425"/>
                <a:gd name="T7" fmla="*/ 916 h 3367"/>
                <a:gd name="T8" fmla="*/ 273 w 3425"/>
                <a:gd name="T9" fmla="*/ 784 h 3367"/>
                <a:gd name="T10" fmla="*/ 487 w 3425"/>
                <a:gd name="T11" fmla="*/ 585 h 3367"/>
                <a:gd name="T12" fmla="*/ 789 w 3425"/>
                <a:gd name="T13" fmla="*/ 346 h 3367"/>
                <a:gd name="T14" fmla="*/ 886 w 3425"/>
                <a:gd name="T15" fmla="*/ 375 h 3367"/>
                <a:gd name="T16" fmla="*/ 716 w 3425"/>
                <a:gd name="T17" fmla="*/ 643 h 3367"/>
                <a:gd name="T18" fmla="*/ 853 w 3425"/>
                <a:gd name="T19" fmla="*/ 643 h 3367"/>
                <a:gd name="T20" fmla="*/ 1262 w 3425"/>
                <a:gd name="T21" fmla="*/ 794 h 3367"/>
                <a:gd name="T22" fmla="*/ 1539 w 3425"/>
                <a:gd name="T23" fmla="*/ 711 h 3367"/>
                <a:gd name="T24" fmla="*/ 1963 w 3425"/>
                <a:gd name="T25" fmla="*/ 516 h 3367"/>
                <a:gd name="T26" fmla="*/ 2007 w 3425"/>
                <a:gd name="T27" fmla="*/ 697 h 3367"/>
                <a:gd name="T28" fmla="*/ 2275 w 3425"/>
                <a:gd name="T29" fmla="*/ 672 h 3367"/>
                <a:gd name="T30" fmla="*/ 2436 w 3425"/>
                <a:gd name="T31" fmla="*/ 808 h 3367"/>
                <a:gd name="T32" fmla="*/ 2226 w 3425"/>
                <a:gd name="T33" fmla="*/ 838 h 3367"/>
                <a:gd name="T34" fmla="*/ 2124 w 3425"/>
                <a:gd name="T35" fmla="*/ 911 h 3367"/>
                <a:gd name="T36" fmla="*/ 1885 w 3425"/>
                <a:gd name="T37" fmla="*/ 886 h 3367"/>
                <a:gd name="T38" fmla="*/ 1700 w 3425"/>
                <a:gd name="T39" fmla="*/ 1047 h 3367"/>
                <a:gd name="T40" fmla="*/ 1515 w 3425"/>
                <a:gd name="T41" fmla="*/ 1247 h 3367"/>
                <a:gd name="T42" fmla="*/ 1496 w 3425"/>
                <a:gd name="T43" fmla="*/ 1135 h 3367"/>
                <a:gd name="T44" fmla="*/ 1320 w 3425"/>
                <a:gd name="T45" fmla="*/ 1110 h 3367"/>
                <a:gd name="T46" fmla="*/ 1184 w 3425"/>
                <a:gd name="T47" fmla="*/ 1481 h 3367"/>
                <a:gd name="T48" fmla="*/ 1110 w 3425"/>
                <a:gd name="T49" fmla="*/ 1515 h 3367"/>
                <a:gd name="T50" fmla="*/ 925 w 3425"/>
                <a:gd name="T51" fmla="*/ 1247 h 3367"/>
                <a:gd name="T52" fmla="*/ 502 w 3425"/>
                <a:gd name="T53" fmla="*/ 1125 h 3367"/>
                <a:gd name="T54" fmla="*/ 88 w 3425"/>
                <a:gd name="T55" fmla="*/ 1047 h 3367"/>
                <a:gd name="T56" fmla="*/ 2586 w 3425"/>
                <a:gd name="T57" fmla="*/ 3210 h 3367"/>
                <a:gd name="T58" fmla="*/ 3122 w 3425"/>
                <a:gd name="T59" fmla="*/ 3132 h 3367"/>
                <a:gd name="T60" fmla="*/ 3215 w 3425"/>
                <a:gd name="T61" fmla="*/ 2932 h 3367"/>
                <a:gd name="T62" fmla="*/ 3273 w 3425"/>
                <a:gd name="T63" fmla="*/ 2689 h 3367"/>
                <a:gd name="T64" fmla="*/ 3405 w 3425"/>
                <a:gd name="T65" fmla="*/ 2494 h 3367"/>
                <a:gd name="T66" fmla="*/ 3356 w 3425"/>
                <a:gd name="T67" fmla="*/ 2231 h 3367"/>
                <a:gd name="T68" fmla="*/ 3161 w 3425"/>
                <a:gd name="T69" fmla="*/ 1846 h 3367"/>
                <a:gd name="T70" fmla="*/ 3006 w 3425"/>
                <a:gd name="T71" fmla="*/ 1861 h 3367"/>
                <a:gd name="T72" fmla="*/ 2859 w 3425"/>
                <a:gd name="T73" fmla="*/ 2085 h 3367"/>
                <a:gd name="T74" fmla="*/ 2743 w 3425"/>
                <a:gd name="T75" fmla="*/ 2080 h 3367"/>
                <a:gd name="T76" fmla="*/ 2791 w 3425"/>
                <a:gd name="T77" fmla="*/ 1900 h 3367"/>
                <a:gd name="T78" fmla="*/ 2884 w 3425"/>
                <a:gd name="T79" fmla="*/ 1539 h 3367"/>
                <a:gd name="T80" fmla="*/ 2781 w 3425"/>
                <a:gd name="T81" fmla="*/ 1320 h 3367"/>
                <a:gd name="T82" fmla="*/ 2611 w 3425"/>
                <a:gd name="T83" fmla="*/ 1130 h 3367"/>
                <a:gd name="T84" fmla="*/ 2309 w 3425"/>
                <a:gd name="T85" fmla="*/ 1091 h 3367"/>
                <a:gd name="T86" fmla="*/ 2085 w 3425"/>
                <a:gd name="T87" fmla="*/ 1218 h 3367"/>
                <a:gd name="T88" fmla="*/ 2055 w 3425"/>
                <a:gd name="T89" fmla="*/ 1486 h 3367"/>
                <a:gd name="T90" fmla="*/ 1909 w 3425"/>
                <a:gd name="T91" fmla="*/ 1427 h 3367"/>
                <a:gd name="T92" fmla="*/ 1759 w 3425"/>
                <a:gd name="T93" fmla="*/ 1602 h 3367"/>
                <a:gd name="T94" fmla="*/ 1715 w 3425"/>
                <a:gd name="T95" fmla="*/ 1783 h 3367"/>
                <a:gd name="T96" fmla="*/ 1724 w 3425"/>
                <a:gd name="T97" fmla="*/ 2250 h 3367"/>
                <a:gd name="T98" fmla="*/ 1905 w 3425"/>
                <a:gd name="T99" fmla="*/ 2708 h 3367"/>
                <a:gd name="T100" fmla="*/ 1875 w 3425"/>
                <a:gd name="T101" fmla="*/ 3030 h 3367"/>
                <a:gd name="T102" fmla="*/ 1768 w 3425"/>
                <a:gd name="T103" fmla="*/ 3337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25" h="3367">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81"/>
            <p:cNvSpPr>
              <a:spLocks noChangeArrowheads="1"/>
            </p:cNvSpPr>
            <p:nvPr/>
          </p:nvSpPr>
          <p:spPr bwMode="auto">
            <a:xfrm>
              <a:off x="8751671" y="4763976"/>
              <a:ext cx="358431" cy="1234988"/>
            </a:xfrm>
            <a:custGeom>
              <a:avLst/>
              <a:gdLst>
                <a:gd name="T0" fmla="*/ 0 w 571"/>
                <a:gd name="T1" fmla="*/ 15 h 1950"/>
                <a:gd name="T2" fmla="*/ 0 w 571"/>
                <a:gd name="T3" fmla="*/ 15 h 1950"/>
                <a:gd name="T4" fmla="*/ 409 w 571"/>
                <a:gd name="T5" fmla="*/ 0 h 1950"/>
                <a:gd name="T6" fmla="*/ 409 w 571"/>
                <a:gd name="T7" fmla="*/ 0 h 1950"/>
                <a:gd name="T8" fmla="*/ 419 w 571"/>
                <a:gd name="T9" fmla="*/ 54 h 1950"/>
                <a:gd name="T10" fmla="*/ 399 w 571"/>
                <a:gd name="T11" fmla="*/ 200 h 1950"/>
                <a:gd name="T12" fmla="*/ 526 w 571"/>
                <a:gd name="T13" fmla="*/ 356 h 1950"/>
                <a:gd name="T14" fmla="*/ 570 w 571"/>
                <a:gd name="T15" fmla="*/ 1316 h 1950"/>
                <a:gd name="T16" fmla="*/ 541 w 571"/>
                <a:gd name="T17" fmla="*/ 1388 h 1950"/>
                <a:gd name="T18" fmla="*/ 541 w 571"/>
                <a:gd name="T19" fmla="*/ 1388 h 1950"/>
                <a:gd name="T20" fmla="*/ 560 w 571"/>
                <a:gd name="T21" fmla="*/ 1598 h 1950"/>
                <a:gd name="T22" fmla="*/ 550 w 571"/>
                <a:gd name="T23" fmla="*/ 1676 h 1950"/>
                <a:gd name="T24" fmla="*/ 516 w 571"/>
                <a:gd name="T25" fmla="*/ 1764 h 1950"/>
                <a:gd name="T26" fmla="*/ 570 w 571"/>
                <a:gd name="T27" fmla="*/ 1949 h 1950"/>
                <a:gd name="T28" fmla="*/ 570 w 571"/>
                <a:gd name="T29" fmla="*/ 1949 h 1950"/>
                <a:gd name="T30" fmla="*/ 424 w 571"/>
                <a:gd name="T31" fmla="*/ 1856 h 1950"/>
                <a:gd name="T32" fmla="*/ 360 w 571"/>
                <a:gd name="T33" fmla="*/ 1841 h 1950"/>
                <a:gd name="T34" fmla="*/ 258 w 571"/>
                <a:gd name="T35" fmla="*/ 1813 h 1950"/>
                <a:gd name="T36" fmla="*/ 195 w 571"/>
                <a:gd name="T37" fmla="*/ 1783 h 1950"/>
                <a:gd name="T38" fmla="*/ 146 w 571"/>
                <a:gd name="T39" fmla="*/ 1754 h 1950"/>
                <a:gd name="T40" fmla="*/ 78 w 571"/>
                <a:gd name="T41" fmla="*/ 1764 h 1950"/>
                <a:gd name="T42" fmla="*/ 5 w 571"/>
                <a:gd name="T43" fmla="*/ 1773 h 1950"/>
                <a:gd name="T44" fmla="*/ 0 w 571"/>
                <a:gd name="T45" fmla="*/ 1773 h 1950"/>
                <a:gd name="T46" fmla="*/ 0 w 571"/>
                <a:gd name="T47" fmla="*/ 1773 h 1950"/>
                <a:gd name="T48" fmla="*/ 0 w 571"/>
                <a:gd name="T49" fmla="*/ 15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1" h="195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82"/>
            <p:cNvSpPr>
              <a:spLocks noChangeArrowheads="1"/>
            </p:cNvSpPr>
            <p:nvPr/>
          </p:nvSpPr>
          <p:spPr bwMode="auto">
            <a:xfrm>
              <a:off x="8751671" y="3680211"/>
              <a:ext cx="257622" cy="1092166"/>
            </a:xfrm>
            <a:custGeom>
              <a:avLst/>
              <a:gdLst>
                <a:gd name="T0" fmla="*/ 117 w 410"/>
                <a:gd name="T1" fmla="*/ 0 h 1725"/>
                <a:gd name="T2" fmla="*/ 117 w 410"/>
                <a:gd name="T3" fmla="*/ 0 h 1725"/>
                <a:gd name="T4" fmla="*/ 112 w 410"/>
                <a:gd name="T5" fmla="*/ 78 h 1725"/>
                <a:gd name="T6" fmla="*/ 122 w 410"/>
                <a:gd name="T7" fmla="*/ 93 h 1725"/>
                <a:gd name="T8" fmla="*/ 151 w 410"/>
                <a:gd name="T9" fmla="*/ 195 h 1725"/>
                <a:gd name="T10" fmla="*/ 136 w 410"/>
                <a:gd name="T11" fmla="*/ 278 h 1725"/>
                <a:gd name="T12" fmla="*/ 151 w 410"/>
                <a:gd name="T13" fmla="*/ 317 h 1725"/>
                <a:gd name="T14" fmla="*/ 175 w 410"/>
                <a:gd name="T15" fmla="*/ 409 h 1725"/>
                <a:gd name="T16" fmla="*/ 166 w 410"/>
                <a:gd name="T17" fmla="*/ 438 h 1725"/>
                <a:gd name="T18" fmla="*/ 161 w 410"/>
                <a:gd name="T19" fmla="*/ 492 h 1725"/>
                <a:gd name="T20" fmla="*/ 219 w 410"/>
                <a:gd name="T21" fmla="*/ 633 h 1725"/>
                <a:gd name="T22" fmla="*/ 273 w 410"/>
                <a:gd name="T23" fmla="*/ 726 h 1725"/>
                <a:gd name="T24" fmla="*/ 307 w 410"/>
                <a:gd name="T25" fmla="*/ 798 h 1725"/>
                <a:gd name="T26" fmla="*/ 326 w 410"/>
                <a:gd name="T27" fmla="*/ 979 h 1725"/>
                <a:gd name="T28" fmla="*/ 345 w 410"/>
                <a:gd name="T29" fmla="*/ 1086 h 1725"/>
                <a:gd name="T30" fmla="*/ 326 w 410"/>
                <a:gd name="T31" fmla="*/ 1237 h 1725"/>
                <a:gd name="T32" fmla="*/ 341 w 410"/>
                <a:gd name="T33" fmla="*/ 1295 h 1725"/>
                <a:gd name="T34" fmla="*/ 380 w 410"/>
                <a:gd name="T35" fmla="*/ 1475 h 1725"/>
                <a:gd name="T36" fmla="*/ 395 w 410"/>
                <a:gd name="T37" fmla="*/ 1525 h 1725"/>
                <a:gd name="T38" fmla="*/ 409 w 410"/>
                <a:gd name="T39" fmla="*/ 1709 h 1725"/>
                <a:gd name="T40" fmla="*/ 409 w 410"/>
                <a:gd name="T41" fmla="*/ 1709 h 1725"/>
                <a:gd name="T42" fmla="*/ 0 w 410"/>
                <a:gd name="T43" fmla="*/ 1724 h 1725"/>
                <a:gd name="T44" fmla="*/ 0 w 410"/>
                <a:gd name="T45" fmla="*/ 1724 h 1725"/>
                <a:gd name="T46" fmla="*/ 0 w 410"/>
                <a:gd name="T47" fmla="*/ 5 h 1725"/>
                <a:gd name="T48" fmla="*/ 0 w 410"/>
                <a:gd name="T49" fmla="*/ 5 h 1725"/>
                <a:gd name="T50" fmla="*/ 117 w 410"/>
                <a:gd name="T5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725">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83"/>
            <p:cNvSpPr>
              <a:spLocks noChangeArrowheads="1"/>
            </p:cNvSpPr>
            <p:nvPr/>
          </p:nvSpPr>
          <p:spPr bwMode="auto">
            <a:xfrm>
              <a:off x="12996840" y="5940155"/>
              <a:ext cx="1226507" cy="1330202"/>
            </a:xfrm>
            <a:custGeom>
              <a:avLst/>
              <a:gdLst>
                <a:gd name="T0" fmla="*/ 589 w 1935"/>
                <a:gd name="T1" fmla="*/ 0 h 2099"/>
                <a:gd name="T2" fmla="*/ 1169 w 1935"/>
                <a:gd name="T3" fmla="*/ 423 h 2099"/>
                <a:gd name="T4" fmla="*/ 1227 w 1935"/>
                <a:gd name="T5" fmla="*/ 647 h 2099"/>
                <a:gd name="T6" fmla="*/ 1392 w 1935"/>
                <a:gd name="T7" fmla="*/ 506 h 2099"/>
                <a:gd name="T8" fmla="*/ 1510 w 1935"/>
                <a:gd name="T9" fmla="*/ 418 h 2099"/>
                <a:gd name="T10" fmla="*/ 1627 w 1935"/>
                <a:gd name="T11" fmla="*/ 389 h 2099"/>
                <a:gd name="T12" fmla="*/ 1695 w 1935"/>
                <a:gd name="T13" fmla="*/ 306 h 2099"/>
                <a:gd name="T14" fmla="*/ 1821 w 1935"/>
                <a:gd name="T15" fmla="*/ 296 h 2099"/>
                <a:gd name="T16" fmla="*/ 1923 w 1935"/>
                <a:gd name="T17" fmla="*/ 365 h 2099"/>
                <a:gd name="T18" fmla="*/ 1934 w 1935"/>
                <a:gd name="T19" fmla="*/ 365 h 2099"/>
                <a:gd name="T20" fmla="*/ 1890 w 1935"/>
                <a:gd name="T21" fmla="*/ 506 h 2099"/>
                <a:gd name="T22" fmla="*/ 1812 w 1935"/>
                <a:gd name="T23" fmla="*/ 477 h 2099"/>
                <a:gd name="T24" fmla="*/ 1724 w 1935"/>
                <a:gd name="T25" fmla="*/ 492 h 2099"/>
                <a:gd name="T26" fmla="*/ 1690 w 1935"/>
                <a:gd name="T27" fmla="*/ 550 h 2099"/>
                <a:gd name="T28" fmla="*/ 1666 w 1935"/>
                <a:gd name="T29" fmla="*/ 647 h 2099"/>
                <a:gd name="T30" fmla="*/ 1544 w 1935"/>
                <a:gd name="T31" fmla="*/ 866 h 2099"/>
                <a:gd name="T32" fmla="*/ 1505 w 1935"/>
                <a:gd name="T33" fmla="*/ 895 h 2099"/>
                <a:gd name="T34" fmla="*/ 1436 w 1935"/>
                <a:gd name="T35" fmla="*/ 1017 h 2099"/>
                <a:gd name="T36" fmla="*/ 1300 w 1935"/>
                <a:gd name="T37" fmla="*/ 1071 h 2099"/>
                <a:gd name="T38" fmla="*/ 1169 w 1935"/>
                <a:gd name="T39" fmla="*/ 1343 h 2099"/>
                <a:gd name="T40" fmla="*/ 1047 w 1935"/>
                <a:gd name="T41" fmla="*/ 1587 h 2099"/>
                <a:gd name="T42" fmla="*/ 1066 w 1935"/>
                <a:gd name="T43" fmla="*/ 1714 h 2099"/>
                <a:gd name="T44" fmla="*/ 1081 w 1935"/>
                <a:gd name="T45" fmla="*/ 1831 h 2099"/>
                <a:gd name="T46" fmla="*/ 1003 w 1935"/>
                <a:gd name="T47" fmla="*/ 1835 h 2099"/>
                <a:gd name="T48" fmla="*/ 852 w 1935"/>
                <a:gd name="T49" fmla="*/ 1909 h 2099"/>
                <a:gd name="T50" fmla="*/ 628 w 1935"/>
                <a:gd name="T51" fmla="*/ 1967 h 2099"/>
                <a:gd name="T52" fmla="*/ 618 w 1935"/>
                <a:gd name="T53" fmla="*/ 2098 h 2099"/>
                <a:gd name="T54" fmla="*/ 526 w 1935"/>
                <a:gd name="T55" fmla="*/ 2064 h 2099"/>
                <a:gd name="T56" fmla="*/ 380 w 1935"/>
                <a:gd name="T57" fmla="*/ 1977 h 2099"/>
                <a:gd name="T58" fmla="*/ 302 w 1935"/>
                <a:gd name="T59" fmla="*/ 1899 h 2099"/>
                <a:gd name="T60" fmla="*/ 248 w 1935"/>
                <a:gd name="T61" fmla="*/ 1889 h 2099"/>
                <a:gd name="T62" fmla="*/ 141 w 1935"/>
                <a:gd name="T63" fmla="*/ 1802 h 2099"/>
                <a:gd name="T64" fmla="*/ 87 w 1935"/>
                <a:gd name="T65" fmla="*/ 1733 h 2099"/>
                <a:gd name="T66" fmla="*/ 49 w 1935"/>
                <a:gd name="T67" fmla="*/ 1646 h 2099"/>
                <a:gd name="T68" fmla="*/ 0 w 1935"/>
                <a:gd name="T69" fmla="*/ 1495 h 2099"/>
                <a:gd name="T70" fmla="*/ 160 w 1935"/>
                <a:gd name="T71" fmla="*/ 1261 h 2099"/>
                <a:gd name="T72" fmla="*/ 151 w 1935"/>
                <a:gd name="T73" fmla="*/ 1130 h 2099"/>
                <a:gd name="T74" fmla="*/ 253 w 1935"/>
                <a:gd name="T75" fmla="*/ 1149 h 2099"/>
                <a:gd name="T76" fmla="*/ 306 w 1935"/>
                <a:gd name="T77" fmla="*/ 1076 h 2099"/>
                <a:gd name="T78" fmla="*/ 297 w 1935"/>
                <a:gd name="T79" fmla="*/ 983 h 2099"/>
                <a:gd name="T80" fmla="*/ 292 w 1935"/>
                <a:gd name="T81" fmla="*/ 925 h 2099"/>
                <a:gd name="T82" fmla="*/ 321 w 1935"/>
                <a:gd name="T83" fmla="*/ 895 h 2099"/>
                <a:gd name="T84" fmla="*/ 355 w 1935"/>
                <a:gd name="T85" fmla="*/ 808 h 2099"/>
                <a:gd name="T86" fmla="*/ 463 w 1935"/>
                <a:gd name="T87" fmla="*/ 764 h 2099"/>
                <a:gd name="T88" fmla="*/ 545 w 1935"/>
                <a:gd name="T89" fmla="*/ 618 h 2099"/>
                <a:gd name="T90" fmla="*/ 569 w 1935"/>
                <a:gd name="T91" fmla="*/ 467 h 2099"/>
                <a:gd name="T92" fmla="*/ 555 w 1935"/>
                <a:gd name="T93" fmla="*/ 146 h 2099"/>
                <a:gd name="T94" fmla="*/ 589 w 1935"/>
                <a:gd name="T95"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5" h="2099">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84"/>
            <p:cNvSpPr>
              <a:spLocks noChangeArrowheads="1"/>
            </p:cNvSpPr>
            <p:nvPr/>
          </p:nvSpPr>
          <p:spPr bwMode="auto">
            <a:xfrm>
              <a:off x="14693787" y="5875745"/>
              <a:ext cx="288425" cy="448068"/>
            </a:xfrm>
            <a:custGeom>
              <a:avLst/>
              <a:gdLst>
                <a:gd name="T0" fmla="*/ 0 w 458"/>
                <a:gd name="T1" fmla="*/ 49 h 712"/>
                <a:gd name="T2" fmla="*/ 0 w 458"/>
                <a:gd name="T3" fmla="*/ 49 h 712"/>
                <a:gd name="T4" fmla="*/ 156 w 458"/>
                <a:gd name="T5" fmla="*/ 0 h 712"/>
                <a:gd name="T6" fmla="*/ 156 w 458"/>
                <a:gd name="T7" fmla="*/ 0 h 712"/>
                <a:gd name="T8" fmla="*/ 166 w 458"/>
                <a:gd name="T9" fmla="*/ 83 h 712"/>
                <a:gd name="T10" fmla="*/ 170 w 458"/>
                <a:gd name="T11" fmla="*/ 117 h 712"/>
                <a:gd name="T12" fmla="*/ 170 w 458"/>
                <a:gd name="T13" fmla="*/ 117 h 712"/>
                <a:gd name="T14" fmla="*/ 185 w 458"/>
                <a:gd name="T15" fmla="*/ 161 h 712"/>
                <a:gd name="T16" fmla="*/ 219 w 458"/>
                <a:gd name="T17" fmla="*/ 312 h 712"/>
                <a:gd name="T18" fmla="*/ 238 w 458"/>
                <a:gd name="T19" fmla="*/ 322 h 712"/>
                <a:gd name="T20" fmla="*/ 312 w 458"/>
                <a:gd name="T21" fmla="*/ 380 h 712"/>
                <a:gd name="T22" fmla="*/ 390 w 458"/>
                <a:gd name="T23" fmla="*/ 419 h 712"/>
                <a:gd name="T24" fmla="*/ 433 w 458"/>
                <a:gd name="T25" fmla="*/ 458 h 712"/>
                <a:gd name="T26" fmla="*/ 438 w 458"/>
                <a:gd name="T27" fmla="*/ 516 h 712"/>
                <a:gd name="T28" fmla="*/ 457 w 458"/>
                <a:gd name="T29" fmla="*/ 595 h 712"/>
                <a:gd name="T30" fmla="*/ 457 w 458"/>
                <a:gd name="T31" fmla="*/ 638 h 712"/>
                <a:gd name="T32" fmla="*/ 457 w 458"/>
                <a:gd name="T33" fmla="*/ 638 h 712"/>
                <a:gd name="T34" fmla="*/ 224 w 458"/>
                <a:gd name="T35" fmla="*/ 711 h 712"/>
                <a:gd name="T36" fmla="*/ 0 w 458"/>
                <a:gd name="T37" fmla="*/ 4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8" h="712">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85"/>
            <p:cNvSpPr>
              <a:spLocks noChangeArrowheads="1"/>
            </p:cNvSpPr>
            <p:nvPr/>
          </p:nvSpPr>
          <p:spPr bwMode="auto">
            <a:xfrm>
              <a:off x="12820424" y="6172590"/>
              <a:ext cx="2136586" cy="1447820"/>
            </a:xfrm>
            <a:custGeom>
              <a:avLst/>
              <a:gdLst>
                <a:gd name="T0" fmla="*/ 2864 w 3371"/>
                <a:gd name="T1" fmla="*/ 472 h 2285"/>
                <a:gd name="T2" fmla="*/ 2961 w 3371"/>
                <a:gd name="T3" fmla="*/ 550 h 2285"/>
                <a:gd name="T4" fmla="*/ 3025 w 3371"/>
                <a:gd name="T5" fmla="*/ 696 h 2285"/>
                <a:gd name="T6" fmla="*/ 2933 w 3371"/>
                <a:gd name="T7" fmla="*/ 682 h 2285"/>
                <a:gd name="T8" fmla="*/ 2839 w 3371"/>
                <a:gd name="T9" fmla="*/ 686 h 2285"/>
                <a:gd name="T10" fmla="*/ 2874 w 3371"/>
                <a:gd name="T11" fmla="*/ 716 h 2285"/>
                <a:gd name="T12" fmla="*/ 3025 w 3371"/>
                <a:gd name="T13" fmla="*/ 798 h 2285"/>
                <a:gd name="T14" fmla="*/ 3039 w 3371"/>
                <a:gd name="T15" fmla="*/ 886 h 2285"/>
                <a:gd name="T16" fmla="*/ 2942 w 3371"/>
                <a:gd name="T17" fmla="*/ 925 h 2285"/>
                <a:gd name="T18" fmla="*/ 3108 w 3371"/>
                <a:gd name="T19" fmla="*/ 1056 h 2285"/>
                <a:gd name="T20" fmla="*/ 3078 w 3371"/>
                <a:gd name="T21" fmla="*/ 1061 h 2285"/>
                <a:gd name="T22" fmla="*/ 2971 w 3371"/>
                <a:gd name="T23" fmla="*/ 1056 h 2285"/>
                <a:gd name="T24" fmla="*/ 3005 w 3371"/>
                <a:gd name="T25" fmla="*/ 1110 h 2285"/>
                <a:gd name="T26" fmla="*/ 3064 w 3371"/>
                <a:gd name="T27" fmla="*/ 1130 h 2285"/>
                <a:gd name="T28" fmla="*/ 3244 w 3371"/>
                <a:gd name="T29" fmla="*/ 1115 h 2285"/>
                <a:gd name="T30" fmla="*/ 3278 w 3371"/>
                <a:gd name="T31" fmla="*/ 1135 h 2285"/>
                <a:gd name="T32" fmla="*/ 3370 w 3371"/>
                <a:gd name="T33" fmla="*/ 1246 h 2285"/>
                <a:gd name="T34" fmla="*/ 3322 w 3371"/>
                <a:gd name="T35" fmla="*/ 1281 h 2285"/>
                <a:gd name="T36" fmla="*/ 3331 w 3371"/>
                <a:gd name="T37" fmla="*/ 1305 h 2285"/>
                <a:gd name="T38" fmla="*/ 828 w 3371"/>
                <a:gd name="T39" fmla="*/ 2070 h 2285"/>
                <a:gd name="T40" fmla="*/ 0 w 3371"/>
                <a:gd name="T41" fmla="*/ 2284 h 2285"/>
                <a:gd name="T42" fmla="*/ 273 w 3371"/>
                <a:gd name="T43" fmla="*/ 2050 h 2285"/>
                <a:gd name="T44" fmla="*/ 322 w 3371"/>
                <a:gd name="T45" fmla="*/ 1967 h 2285"/>
                <a:gd name="T46" fmla="*/ 390 w 3371"/>
                <a:gd name="T47" fmla="*/ 1826 h 2285"/>
                <a:gd name="T48" fmla="*/ 487 w 3371"/>
                <a:gd name="T49" fmla="*/ 1744 h 2285"/>
                <a:gd name="T50" fmla="*/ 536 w 3371"/>
                <a:gd name="T51" fmla="*/ 1680 h 2285"/>
                <a:gd name="T52" fmla="*/ 580 w 3371"/>
                <a:gd name="T53" fmla="*/ 1534 h 2285"/>
                <a:gd name="T54" fmla="*/ 658 w 3371"/>
                <a:gd name="T55" fmla="*/ 1612 h 2285"/>
                <a:gd name="T56" fmla="*/ 804 w 3371"/>
                <a:gd name="T57" fmla="*/ 1699 h 2285"/>
                <a:gd name="T58" fmla="*/ 896 w 3371"/>
                <a:gd name="T59" fmla="*/ 1733 h 2285"/>
                <a:gd name="T60" fmla="*/ 906 w 3371"/>
                <a:gd name="T61" fmla="*/ 1602 h 2285"/>
                <a:gd name="T62" fmla="*/ 1130 w 3371"/>
                <a:gd name="T63" fmla="*/ 1544 h 2285"/>
                <a:gd name="T64" fmla="*/ 1281 w 3371"/>
                <a:gd name="T65" fmla="*/ 1470 h 2285"/>
                <a:gd name="T66" fmla="*/ 1359 w 3371"/>
                <a:gd name="T67" fmla="*/ 1466 h 2285"/>
                <a:gd name="T68" fmla="*/ 1344 w 3371"/>
                <a:gd name="T69" fmla="*/ 1349 h 2285"/>
                <a:gd name="T70" fmla="*/ 1325 w 3371"/>
                <a:gd name="T71" fmla="*/ 1222 h 2285"/>
                <a:gd name="T72" fmla="*/ 1447 w 3371"/>
                <a:gd name="T73" fmla="*/ 978 h 2285"/>
                <a:gd name="T74" fmla="*/ 1578 w 3371"/>
                <a:gd name="T75" fmla="*/ 706 h 2285"/>
                <a:gd name="T76" fmla="*/ 1714 w 3371"/>
                <a:gd name="T77" fmla="*/ 652 h 2285"/>
                <a:gd name="T78" fmla="*/ 1783 w 3371"/>
                <a:gd name="T79" fmla="*/ 530 h 2285"/>
                <a:gd name="T80" fmla="*/ 1822 w 3371"/>
                <a:gd name="T81" fmla="*/ 501 h 2285"/>
                <a:gd name="T82" fmla="*/ 1944 w 3371"/>
                <a:gd name="T83" fmla="*/ 282 h 2285"/>
                <a:gd name="T84" fmla="*/ 1968 w 3371"/>
                <a:gd name="T85" fmla="*/ 185 h 2285"/>
                <a:gd name="T86" fmla="*/ 2002 w 3371"/>
                <a:gd name="T87" fmla="*/ 127 h 2285"/>
                <a:gd name="T88" fmla="*/ 2090 w 3371"/>
                <a:gd name="T89" fmla="*/ 112 h 2285"/>
                <a:gd name="T90" fmla="*/ 2168 w 3371"/>
                <a:gd name="T91" fmla="*/ 141 h 2285"/>
                <a:gd name="T92" fmla="*/ 2212 w 3371"/>
                <a:gd name="T93" fmla="*/ 0 h 2285"/>
                <a:gd name="T94" fmla="*/ 2275 w 3371"/>
                <a:gd name="T95" fmla="*/ 9 h 2285"/>
                <a:gd name="T96" fmla="*/ 2338 w 3371"/>
                <a:gd name="T97" fmla="*/ 48 h 2285"/>
                <a:gd name="T98" fmla="*/ 2504 w 3371"/>
                <a:gd name="T99" fmla="*/ 151 h 2285"/>
                <a:gd name="T100" fmla="*/ 2571 w 3371"/>
                <a:gd name="T101" fmla="*/ 180 h 2285"/>
                <a:gd name="T102" fmla="*/ 2557 w 3371"/>
                <a:gd name="T103" fmla="*/ 331 h 2285"/>
                <a:gd name="T104" fmla="*/ 2504 w 3371"/>
                <a:gd name="T105" fmla="*/ 462 h 2285"/>
                <a:gd name="T106" fmla="*/ 2523 w 3371"/>
                <a:gd name="T107" fmla="*/ 497 h 2285"/>
                <a:gd name="T108" fmla="*/ 2698 w 3371"/>
                <a:gd name="T109" fmla="*/ 492 h 2285"/>
                <a:gd name="T110" fmla="*/ 3288 w 3371"/>
                <a:gd name="T111" fmla="*/ 477 h 2285"/>
                <a:gd name="T112" fmla="*/ 3288 w 3371"/>
                <a:gd name="T113" fmla="*/ 477 h 2285"/>
                <a:gd name="T114" fmla="*/ 3224 w 3371"/>
                <a:gd name="T115" fmla="*/ 686 h 2285"/>
                <a:gd name="T116" fmla="*/ 3273 w 3371"/>
                <a:gd name="T117" fmla="*/ 793 h 2285"/>
                <a:gd name="T118" fmla="*/ 3337 w 3371"/>
                <a:gd name="T119" fmla="*/ 652 h 2285"/>
                <a:gd name="T120" fmla="*/ 3361 w 3371"/>
                <a:gd name="T121" fmla="*/ 458 h 2285"/>
                <a:gd name="T122" fmla="*/ 3288 w 3371"/>
                <a:gd name="T123" fmla="*/ 47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71" h="2285">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86"/>
            <p:cNvSpPr>
              <a:spLocks noChangeArrowheads="1"/>
            </p:cNvSpPr>
            <p:nvPr/>
          </p:nvSpPr>
          <p:spPr bwMode="auto">
            <a:xfrm>
              <a:off x="11271890" y="6774682"/>
              <a:ext cx="1915366" cy="1128572"/>
            </a:xfrm>
            <a:custGeom>
              <a:avLst/>
              <a:gdLst>
                <a:gd name="T0" fmla="*/ 0 w 3021"/>
                <a:gd name="T1" fmla="*/ 1519 h 1783"/>
                <a:gd name="T2" fmla="*/ 34 w 3021"/>
                <a:gd name="T3" fmla="*/ 1606 h 1783"/>
                <a:gd name="T4" fmla="*/ 44 w 3021"/>
                <a:gd name="T5" fmla="*/ 1782 h 1783"/>
                <a:gd name="T6" fmla="*/ 244 w 3021"/>
                <a:gd name="T7" fmla="*/ 1758 h 1783"/>
                <a:gd name="T8" fmla="*/ 360 w 3021"/>
                <a:gd name="T9" fmla="*/ 1743 h 1783"/>
                <a:gd name="T10" fmla="*/ 575 w 3021"/>
                <a:gd name="T11" fmla="*/ 1665 h 1783"/>
                <a:gd name="T12" fmla="*/ 1690 w 3021"/>
                <a:gd name="T13" fmla="*/ 1426 h 1783"/>
                <a:gd name="T14" fmla="*/ 1816 w 3021"/>
                <a:gd name="T15" fmla="*/ 1446 h 1783"/>
                <a:gd name="T16" fmla="*/ 2411 w 3021"/>
                <a:gd name="T17" fmla="*/ 1344 h 1783"/>
                <a:gd name="T18" fmla="*/ 2440 w 3021"/>
                <a:gd name="T19" fmla="*/ 1334 h 1783"/>
                <a:gd name="T20" fmla="*/ 2713 w 3021"/>
                <a:gd name="T21" fmla="*/ 1100 h 1783"/>
                <a:gd name="T22" fmla="*/ 2762 w 3021"/>
                <a:gd name="T23" fmla="*/ 1017 h 1783"/>
                <a:gd name="T24" fmla="*/ 2830 w 3021"/>
                <a:gd name="T25" fmla="*/ 876 h 1783"/>
                <a:gd name="T26" fmla="*/ 2927 w 3021"/>
                <a:gd name="T27" fmla="*/ 794 h 1783"/>
                <a:gd name="T28" fmla="*/ 2976 w 3021"/>
                <a:gd name="T29" fmla="*/ 730 h 1783"/>
                <a:gd name="T30" fmla="*/ 3020 w 3021"/>
                <a:gd name="T31" fmla="*/ 584 h 1783"/>
                <a:gd name="T32" fmla="*/ 2864 w 3021"/>
                <a:gd name="T33" fmla="*/ 501 h 1783"/>
                <a:gd name="T34" fmla="*/ 2844 w 3021"/>
                <a:gd name="T35" fmla="*/ 482 h 1783"/>
                <a:gd name="T36" fmla="*/ 2795 w 3021"/>
                <a:gd name="T37" fmla="*/ 389 h 1783"/>
                <a:gd name="T38" fmla="*/ 2718 w 3021"/>
                <a:gd name="T39" fmla="*/ 180 h 1783"/>
                <a:gd name="T40" fmla="*/ 2674 w 3021"/>
                <a:gd name="T41" fmla="*/ 131 h 1783"/>
                <a:gd name="T42" fmla="*/ 2543 w 3021"/>
                <a:gd name="T43" fmla="*/ 63 h 1783"/>
                <a:gd name="T44" fmla="*/ 2464 w 3021"/>
                <a:gd name="T45" fmla="*/ 14 h 1783"/>
                <a:gd name="T46" fmla="*/ 2343 w 3021"/>
                <a:gd name="T47" fmla="*/ 92 h 1783"/>
                <a:gd name="T48" fmla="*/ 2192 w 3021"/>
                <a:gd name="T49" fmla="*/ 111 h 1783"/>
                <a:gd name="T50" fmla="*/ 1997 w 3021"/>
                <a:gd name="T51" fmla="*/ 82 h 1783"/>
                <a:gd name="T52" fmla="*/ 1933 w 3021"/>
                <a:gd name="T53" fmla="*/ 82 h 1783"/>
                <a:gd name="T54" fmla="*/ 1894 w 3021"/>
                <a:gd name="T55" fmla="*/ 34 h 1783"/>
                <a:gd name="T56" fmla="*/ 1763 w 3021"/>
                <a:gd name="T57" fmla="*/ 34 h 1783"/>
                <a:gd name="T58" fmla="*/ 1719 w 3021"/>
                <a:gd name="T59" fmla="*/ 24 h 1783"/>
                <a:gd name="T60" fmla="*/ 1690 w 3021"/>
                <a:gd name="T61" fmla="*/ 111 h 1783"/>
                <a:gd name="T62" fmla="*/ 1753 w 3021"/>
                <a:gd name="T63" fmla="*/ 214 h 1783"/>
                <a:gd name="T64" fmla="*/ 1588 w 3021"/>
                <a:gd name="T65" fmla="*/ 263 h 1783"/>
                <a:gd name="T66" fmla="*/ 1413 w 3021"/>
                <a:gd name="T67" fmla="*/ 433 h 1783"/>
                <a:gd name="T68" fmla="*/ 1349 w 3021"/>
                <a:gd name="T69" fmla="*/ 550 h 1783"/>
                <a:gd name="T70" fmla="*/ 1217 w 3021"/>
                <a:gd name="T71" fmla="*/ 749 h 1783"/>
                <a:gd name="T72" fmla="*/ 1110 w 3021"/>
                <a:gd name="T73" fmla="*/ 667 h 1783"/>
                <a:gd name="T74" fmla="*/ 1062 w 3021"/>
                <a:gd name="T75" fmla="*/ 691 h 1783"/>
                <a:gd name="T76" fmla="*/ 1062 w 3021"/>
                <a:gd name="T77" fmla="*/ 764 h 1783"/>
                <a:gd name="T78" fmla="*/ 1062 w 3021"/>
                <a:gd name="T79" fmla="*/ 818 h 1783"/>
                <a:gd name="T80" fmla="*/ 959 w 3021"/>
                <a:gd name="T81" fmla="*/ 818 h 1783"/>
                <a:gd name="T82" fmla="*/ 867 w 3021"/>
                <a:gd name="T83" fmla="*/ 881 h 1783"/>
                <a:gd name="T84" fmla="*/ 760 w 3021"/>
                <a:gd name="T85" fmla="*/ 964 h 1783"/>
                <a:gd name="T86" fmla="*/ 686 w 3021"/>
                <a:gd name="T87" fmla="*/ 925 h 1783"/>
                <a:gd name="T88" fmla="*/ 594 w 3021"/>
                <a:gd name="T89" fmla="*/ 910 h 1783"/>
                <a:gd name="T90" fmla="*/ 531 w 3021"/>
                <a:gd name="T91" fmla="*/ 984 h 1783"/>
                <a:gd name="T92" fmla="*/ 487 w 3021"/>
                <a:gd name="T93" fmla="*/ 973 h 1783"/>
                <a:gd name="T94" fmla="*/ 433 w 3021"/>
                <a:gd name="T95" fmla="*/ 1061 h 1783"/>
                <a:gd name="T96" fmla="*/ 438 w 3021"/>
                <a:gd name="T97" fmla="*/ 1158 h 1783"/>
                <a:gd name="T98" fmla="*/ 419 w 3021"/>
                <a:gd name="T99" fmla="*/ 1208 h 1783"/>
                <a:gd name="T100" fmla="*/ 282 w 3021"/>
                <a:gd name="T101" fmla="*/ 1280 h 1783"/>
                <a:gd name="T102" fmla="*/ 287 w 3021"/>
                <a:gd name="T103" fmla="*/ 1465 h 1783"/>
                <a:gd name="T104" fmla="*/ 180 w 3021"/>
                <a:gd name="T105" fmla="*/ 1431 h 1783"/>
                <a:gd name="T106" fmla="*/ 63 w 3021"/>
                <a:gd name="T107" fmla="*/ 1388 h 1783"/>
                <a:gd name="T108" fmla="*/ 0 w 3021"/>
                <a:gd name="T109" fmla="*/ 1519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1" h="1783">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87"/>
            <p:cNvSpPr>
              <a:spLocks noChangeArrowheads="1"/>
            </p:cNvSpPr>
            <p:nvPr/>
          </p:nvSpPr>
          <p:spPr bwMode="auto">
            <a:xfrm>
              <a:off x="8751671" y="5878546"/>
              <a:ext cx="677659" cy="1002552"/>
            </a:xfrm>
            <a:custGeom>
              <a:avLst/>
              <a:gdLst>
                <a:gd name="T0" fmla="*/ 0 w 1073"/>
                <a:gd name="T1" fmla="*/ 19 h 1584"/>
                <a:gd name="T2" fmla="*/ 0 w 1073"/>
                <a:gd name="T3" fmla="*/ 19 h 1584"/>
                <a:gd name="T4" fmla="*/ 5 w 1073"/>
                <a:gd name="T5" fmla="*/ 19 h 1584"/>
                <a:gd name="T6" fmla="*/ 78 w 1073"/>
                <a:gd name="T7" fmla="*/ 10 h 1584"/>
                <a:gd name="T8" fmla="*/ 146 w 1073"/>
                <a:gd name="T9" fmla="*/ 0 h 1584"/>
                <a:gd name="T10" fmla="*/ 195 w 1073"/>
                <a:gd name="T11" fmla="*/ 29 h 1584"/>
                <a:gd name="T12" fmla="*/ 258 w 1073"/>
                <a:gd name="T13" fmla="*/ 59 h 1584"/>
                <a:gd name="T14" fmla="*/ 360 w 1073"/>
                <a:gd name="T15" fmla="*/ 87 h 1584"/>
                <a:gd name="T16" fmla="*/ 424 w 1073"/>
                <a:gd name="T17" fmla="*/ 102 h 1584"/>
                <a:gd name="T18" fmla="*/ 570 w 1073"/>
                <a:gd name="T19" fmla="*/ 195 h 1584"/>
                <a:gd name="T20" fmla="*/ 570 w 1073"/>
                <a:gd name="T21" fmla="*/ 195 h 1584"/>
                <a:gd name="T22" fmla="*/ 604 w 1073"/>
                <a:gd name="T23" fmla="*/ 278 h 1584"/>
                <a:gd name="T24" fmla="*/ 643 w 1073"/>
                <a:gd name="T25" fmla="*/ 414 h 1584"/>
                <a:gd name="T26" fmla="*/ 706 w 1073"/>
                <a:gd name="T27" fmla="*/ 482 h 1584"/>
                <a:gd name="T28" fmla="*/ 755 w 1073"/>
                <a:gd name="T29" fmla="*/ 575 h 1584"/>
                <a:gd name="T30" fmla="*/ 765 w 1073"/>
                <a:gd name="T31" fmla="*/ 614 h 1584"/>
                <a:gd name="T32" fmla="*/ 755 w 1073"/>
                <a:gd name="T33" fmla="*/ 657 h 1584"/>
                <a:gd name="T34" fmla="*/ 794 w 1073"/>
                <a:gd name="T35" fmla="*/ 726 h 1584"/>
                <a:gd name="T36" fmla="*/ 833 w 1073"/>
                <a:gd name="T37" fmla="*/ 828 h 1584"/>
                <a:gd name="T38" fmla="*/ 882 w 1073"/>
                <a:gd name="T39" fmla="*/ 979 h 1584"/>
                <a:gd name="T40" fmla="*/ 915 w 1073"/>
                <a:gd name="T41" fmla="*/ 1101 h 1584"/>
                <a:gd name="T42" fmla="*/ 911 w 1073"/>
                <a:gd name="T43" fmla="*/ 1159 h 1584"/>
                <a:gd name="T44" fmla="*/ 964 w 1073"/>
                <a:gd name="T45" fmla="*/ 1276 h 1584"/>
                <a:gd name="T46" fmla="*/ 964 w 1073"/>
                <a:gd name="T47" fmla="*/ 1276 h 1584"/>
                <a:gd name="T48" fmla="*/ 964 w 1073"/>
                <a:gd name="T49" fmla="*/ 1286 h 1584"/>
                <a:gd name="T50" fmla="*/ 998 w 1073"/>
                <a:gd name="T51" fmla="*/ 1408 h 1584"/>
                <a:gd name="T52" fmla="*/ 1033 w 1073"/>
                <a:gd name="T53" fmla="*/ 1480 h 1584"/>
                <a:gd name="T54" fmla="*/ 1047 w 1073"/>
                <a:gd name="T55" fmla="*/ 1510 h 1584"/>
                <a:gd name="T56" fmla="*/ 1072 w 1073"/>
                <a:gd name="T57" fmla="*/ 1529 h 1584"/>
                <a:gd name="T58" fmla="*/ 1072 w 1073"/>
                <a:gd name="T59" fmla="*/ 1529 h 1584"/>
                <a:gd name="T60" fmla="*/ 0 w 1073"/>
                <a:gd name="T61" fmla="*/ 1583 h 1584"/>
                <a:gd name="T62" fmla="*/ 0 w 1073"/>
                <a:gd name="T63" fmla="*/ 1583 h 1584"/>
                <a:gd name="T64" fmla="*/ 0 w 1073"/>
                <a:gd name="T65" fmla="*/ 19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3" h="1584">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88"/>
            <p:cNvSpPr>
              <a:spLocks noChangeArrowheads="1"/>
            </p:cNvSpPr>
            <p:nvPr/>
          </p:nvSpPr>
          <p:spPr bwMode="auto">
            <a:xfrm>
              <a:off x="9364924" y="6598255"/>
              <a:ext cx="1934968" cy="1565438"/>
            </a:xfrm>
            <a:custGeom>
              <a:avLst/>
              <a:gdLst>
                <a:gd name="T0" fmla="*/ 0 w 3050"/>
                <a:gd name="T1" fmla="*/ 141 h 2470"/>
                <a:gd name="T2" fmla="*/ 1808 w 3050"/>
                <a:gd name="T3" fmla="*/ 102 h 2470"/>
                <a:gd name="T4" fmla="*/ 1803 w 3050"/>
                <a:gd name="T5" fmla="*/ 199 h 2470"/>
                <a:gd name="T6" fmla="*/ 1856 w 3050"/>
                <a:gd name="T7" fmla="*/ 375 h 2470"/>
                <a:gd name="T8" fmla="*/ 2061 w 3050"/>
                <a:gd name="T9" fmla="*/ 526 h 2470"/>
                <a:gd name="T10" fmla="*/ 2173 w 3050"/>
                <a:gd name="T11" fmla="*/ 711 h 2470"/>
                <a:gd name="T12" fmla="*/ 2261 w 3050"/>
                <a:gd name="T13" fmla="*/ 881 h 2470"/>
                <a:gd name="T14" fmla="*/ 2314 w 3050"/>
                <a:gd name="T15" fmla="*/ 809 h 2470"/>
                <a:gd name="T16" fmla="*/ 2421 w 3050"/>
                <a:gd name="T17" fmla="*/ 881 h 2470"/>
                <a:gd name="T18" fmla="*/ 2402 w 3050"/>
                <a:gd name="T19" fmla="*/ 1008 h 2470"/>
                <a:gd name="T20" fmla="*/ 2421 w 3050"/>
                <a:gd name="T21" fmla="*/ 1193 h 2470"/>
                <a:gd name="T22" fmla="*/ 2582 w 3050"/>
                <a:gd name="T23" fmla="*/ 1300 h 2470"/>
                <a:gd name="T24" fmla="*/ 2660 w 3050"/>
                <a:gd name="T25" fmla="*/ 1344 h 2470"/>
                <a:gd name="T26" fmla="*/ 2762 w 3050"/>
                <a:gd name="T27" fmla="*/ 1466 h 2470"/>
                <a:gd name="T28" fmla="*/ 2811 w 3050"/>
                <a:gd name="T29" fmla="*/ 1656 h 2470"/>
                <a:gd name="T30" fmla="*/ 2899 w 3050"/>
                <a:gd name="T31" fmla="*/ 1782 h 2470"/>
                <a:gd name="T32" fmla="*/ 3001 w 3050"/>
                <a:gd name="T33" fmla="*/ 1797 h 2470"/>
                <a:gd name="T34" fmla="*/ 3035 w 3050"/>
                <a:gd name="T35" fmla="*/ 1884 h 2470"/>
                <a:gd name="T36" fmla="*/ 3045 w 3050"/>
                <a:gd name="T37" fmla="*/ 2060 h 2470"/>
                <a:gd name="T38" fmla="*/ 2972 w 3050"/>
                <a:gd name="T39" fmla="*/ 2075 h 2470"/>
                <a:gd name="T40" fmla="*/ 2884 w 3050"/>
                <a:gd name="T41" fmla="*/ 2143 h 2470"/>
                <a:gd name="T42" fmla="*/ 2821 w 3050"/>
                <a:gd name="T43" fmla="*/ 2294 h 2470"/>
                <a:gd name="T44" fmla="*/ 2830 w 3050"/>
                <a:gd name="T45" fmla="*/ 2425 h 2470"/>
                <a:gd name="T46" fmla="*/ 2747 w 3050"/>
                <a:gd name="T47" fmla="*/ 2430 h 2470"/>
                <a:gd name="T48" fmla="*/ 2596 w 3050"/>
                <a:gd name="T49" fmla="*/ 2459 h 2470"/>
                <a:gd name="T50" fmla="*/ 2548 w 3050"/>
                <a:gd name="T51" fmla="*/ 2464 h 2470"/>
                <a:gd name="T52" fmla="*/ 2572 w 3050"/>
                <a:gd name="T53" fmla="*/ 2270 h 2470"/>
                <a:gd name="T54" fmla="*/ 2538 w 3050"/>
                <a:gd name="T55" fmla="*/ 2187 h 2470"/>
                <a:gd name="T56" fmla="*/ 609 w 3050"/>
                <a:gd name="T57" fmla="*/ 2416 h 2470"/>
                <a:gd name="T58" fmla="*/ 585 w 3050"/>
                <a:gd name="T59" fmla="*/ 2119 h 2470"/>
                <a:gd name="T60" fmla="*/ 404 w 3050"/>
                <a:gd name="T61" fmla="*/ 842 h 2470"/>
                <a:gd name="T62" fmla="*/ 283 w 3050"/>
                <a:gd name="T63" fmla="*/ 696 h 2470"/>
                <a:gd name="T64" fmla="*/ 361 w 3050"/>
                <a:gd name="T65" fmla="*/ 545 h 2470"/>
                <a:gd name="T66" fmla="*/ 108 w 3050"/>
                <a:gd name="T67" fmla="*/ 394 h 2470"/>
                <a:gd name="T68" fmla="*/ 83 w 3050"/>
                <a:gd name="T69" fmla="*/ 375 h 2470"/>
                <a:gd name="T70" fmla="*/ 34 w 3050"/>
                <a:gd name="T71" fmla="*/ 273 h 2470"/>
                <a:gd name="T72" fmla="*/ 0 w 3050"/>
                <a:gd name="T73" fmla="*/ 141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50" h="247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89"/>
            <p:cNvSpPr>
              <a:spLocks noChangeArrowheads="1"/>
            </p:cNvSpPr>
            <p:nvPr/>
          </p:nvSpPr>
          <p:spPr bwMode="auto">
            <a:xfrm>
              <a:off x="11036669" y="7485990"/>
              <a:ext cx="2318601" cy="1036158"/>
            </a:xfrm>
            <a:custGeom>
              <a:avLst/>
              <a:gdLst>
                <a:gd name="T0" fmla="*/ 199 w 3654"/>
                <a:gd name="T1" fmla="*/ 1027 h 1637"/>
                <a:gd name="T2" fmla="*/ 190 w 3654"/>
                <a:gd name="T3" fmla="*/ 896 h 1637"/>
                <a:gd name="T4" fmla="*/ 253 w 3654"/>
                <a:gd name="T5" fmla="*/ 745 h 1637"/>
                <a:gd name="T6" fmla="*/ 341 w 3654"/>
                <a:gd name="T7" fmla="*/ 677 h 1637"/>
                <a:gd name="T8" fmla="*/ 414 w 3654"/>
                <a:gd name="T9" fmla="*/ 662 h 1637"/>
                <a:gd name="T10" fmla="*/ 657 w 3654"/>
                <a:gd name="T11" fmla="*/ 628 h 1637"/>
                <a:gd name="T12" fmla="*/ 896 w 3654"/>
                <a:gd name="T13" fmla="*/ 560 h 1637"/>
                <a:gd name="T14" fmla="*/ 1037 w 3654"/>
                <a:gd name="T15" fmla="*/ 506 h 1637"/>
                <a:gd name="T16" fmla="*/ 2118 w 3654"/>
                <a:gd name="T17" fmla="*/ 326 h 1637"/>
                <a:gd name="T18" fmla="*/ 2732 w 3654"/>
                <a:gd name="T19" fmla="*/ 214 h 1637"/>
                <a:gd name="T20" fmla="*/ 2810 w 3654"/>
                <a:gd name="T21" fmla="*/ 214 h 1637"/>
                <a:gd name="T22" fmla="*/ 3638 w 3654"/>
                <a:gd name="T23" fmla="*/ 0 h 1637"/>
                <a:gd name="T24" fmla="*/ 3653 w 3654"/>
                <a:gd name="T25" fmla="*/ 97 h 1637"/>
                <a:gd name="T26" fmla="*/ 3623 w 3654"/>
                <a:gd name="T27" fmla="*/ 165 h 1637"/>
                <a:gd name="T28" fmla="*/ 3560 w 3654"/>
                <a:gd name="T29" fmla="*/ 253 h 1637"/>
                <a:gd name="T30" fmla="*/ 3453 w 3654"/>
                <a:gd name="T31" fmla="*/ 268 h 1637"/>
                <a:gd name="T32" fmla="*/ 3419 w 3654"/>
                <a:gd name="T33" fmla="*/ 306 h 1637"/>
                <a:gd name="T34" fmla="*/ 3273 w 3654"/>
                <a:gd name="T35" fmla="*/ 370 h 1637"/>
                <a:gd name="T36" fmla="*/ 3170 w 3654"/>
                <a:gd name="T37" fmla="*/ 511 h 1637"/>
                <a:gd name="T38" fmla="*/ 3015 w 3654"/>
                <a:gd name="T39" fmla="*/ 643 h 1637"/>
                <a:gd name="T40" fmla="*/ 2864 w 3654"/>
                <a:gd name="T41" fmla="*/ 779 h 1637"/>
                <a:gd name="T42" fmla="*/ 2752 w 3654"/>
                <a:gd name="T43" fmla="*/ 876 h 1637"/>
                <a:gd name="T44" fmla="*/ 2717 w 3654"/>
                <a:gd name="T45" fmla="*/ 935 h 1637"/>
                <a:gd name="T46" fmla="*/ 2610 w 3654"/>
                <a:gd name="T47" fmla="*/ 993 h 1637"/>
                <a:gd name="T48" fmla="*/ 2606 w 3654"/>
                <a:gd name="T49" fmla="*/ 1163 h 1637"/>
                <a:gd name="T50" fmla="*/ 2123 w 3654"/>
                <a:gd name="T51" fmla="*/ 1290 h 1637"/>
                <a:gd name="T52" fmla="*/ 1295 w 3654"/>
                <a:gd name="T53" fmla="*/ 1446 h 1637"/>
                <a:gd name="T54" fmla="*/ 1159 w 3654"/>
                <a:gd name="T55" fmla="*/ 1393 h 1637"/>
                <a:gd name="T56" fmla="*/ 979 w 3654"/>
                <a:gd name="T57" fmla="*/ 1442 h 1637"/>
                <a:gd name="T58" fmla="*/ 910 w 3654"/>
                <a:gd name="T59" fmla="*/ 1485 h 1637"/>
                <a:gd name="T60" fmla="*/ 0 w 3654"/>
                <a:gd name="T61" fmla="*/ 1636 h 1637"/>
                <a:gd name="T62" fmla="*/ 48 w 3654"/>
                <a:gd name="T63" fmla="*/ 1461 h 1637"/>
                <a:gd name="T64" fmla="*/ 116 w 3654"/>
                <a:gd name="T65" fmla="*/ 1257 h 1637"/>
                <a:gd name="T66" fmla="*/ 155 w 3654"/>
                <a:gd name="T67" fmla="*/ 113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54" h="1637">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90"/>
            <p:cNvSpPr>
              <a:spLocks noChangeArrowheads="1"/>
            </p:cNvSpPr>
            <p:nvPr/>
          </p:nvSpPr>
          <p:spPr bwMode="auto">
            <a:xfrm>
              <a:off x="12691613" y="7001516"/>
              <a:ext cx="2394208" cy="1220986"/>
            </a:xfrm>
            <a:custGeom>
              <a:avLst/>
              <a:gdLst>
                <a:gd name="T0" fmla="*/ 1032 w 3775"/>
                <a:gd name="T1" fmla="*/ 765 h 1929"/>
                <a:gd name="T2" fmla="*/ 3535 w 3775"/>
                <a:gd name="T3" fmla="*/ 0 h 1929"/>
                <a:gd name="T4" fmla="*/ 3599 w 3775"/>
                <a:gd name="T5" fmla="*/ 180 h 1929"/>
                <a:gd name="T6" fmla="*/ 3541 w 3775"/>
                <a:gd name="T7" fmla="*/ 176 h 1929"/>
                <a:gd name="T8" fmla="*/ 3477 w 3775"/>
                <a:gd name="T9" fmla="*/ 229 h 1929"/>
                <a:gd name="T10" fmla="*/ 3443 w 3775"/>
                <a:gd name="T11" fmla="*/ 258 h 1929"/>
                <a:gd name="T12" fmla="*/ 3336 w 3775"/>
                <a:gd name="T13" fmla="*/ 258 h 1929"/>
                <a:gd name="T14" fmla="*/ 3258 w 3775"/>
                <a:gd name="T15" fmla="*/ 239 h 1929"/>
                <a:gd name="T16" fmla="*/ 3292 w 3775"/>
                <a:gd name="T17" fmla="*/ 375 h 1929"/>
                <a:gd name="T18" fmla="*/ 3404 w 3775"/>
                <a:gd name="T19" fmla="*/ 370 h 1929"/>
                <a:gd name="T20" fmla="*/ 3560 w 3775"/>
                <a:gd name="T21" fmla="*/ 370 h 1929"/>
                <a:gd name="T22" fmla="*/ 3628 w 3775"/>
                <a:gd name="T23" fmla="*/ 404 h 1929"/>
                <a:gd name="T24" fmla="*/ 3692 w 3775"/>
                <a:gd name="T25" fmla="*/ 268 h 1929"/>
                <a:gd name="T26" fmla="*/ 3759 w 3775"/>
                <a:gd name="T27" fmla="*/ 458 h 1929"/>
                <a:gd name="T28" fmla="*/ 3623 w 3775"/>
                <a:gd name="T29" fmla="*/ 677 h 1929"/>
                <a:gd name="T30" fmla="*/ 3546 w 3775"/>
                <a:gd name="T31" fmla="*/ 667 h 1929"/>
                <a:gd name="T32" fmla="*/ 3428 w 3775"/>
                <a:gd name="T33" fmla="*/ 677 h 1929"/>
                <a:gd name="T34" fmla="*/ 3307 w 3775"/>
                <a:gd name="T35" fmla="*/ 775 h 1929"/>
                <a:gd name="T36" fmla="*/ 3472 w 3775"/>
                <a:gd name="T37" fmla="*/ 789 h 1929"/>
                <a:gd name="T38" fmla="*/ 3463 w 3775"/>
                <a:gd name="T39" fmla="*/ 842 h 1929"/>
                <a:gd name="T40" fmla="*/ 3428 w 3775"/>
                <a:gd name="T41" fmla="*/ 964 h 1929"/>
                <a:gd name="T42" fmla="*/ 3389 w 3775"/>
                <a:gd name="T43" fmla="*/ 1047 h 1929"/>
                <a:gd name="T44" fmla="*/ 3477 w 3775"/>
                <a:gd name="T45" fmla="*/ 994 h 1929"/>
                <a:gd name="T46" fmla="*/ 3555 w 3775"/>
                <a:gd name="T47" fmla="*/ 940 h 1929"/>
                <a:gd name="T48" fmla="*/ 3589 w 3775"/>
                <a:gd name="T49" fmla="*/ 1042 h 1929"/>
                <a:gd name="T50" fmla="*/ 3535 w 3775"/>
                <a:gd name="T51" fmla="*/ 1110 h 1929"/>
                <a:gd name="T52" fmla="*/ 3385 w 3775"/>
                <a:gd name="T53" fmla="*/ 1149 h 1929"/>
                <a:gd name="T54" fmla="*/ 3190 w 3775"/>
                <a:gd name="T55" fmla="*/ 1344 h 1929"/>
                <a:gd name="T56" fmla="*/ 3132 w 3775"/>
                <a:gd name="T57" fmla="*/ 1417 h 1929"/>
                <a:gd name="T58" fmla="*/ 3019 w 3775"/>
                <a:gd name="T59" fmla="*/ 1724 h 1929"/>
                <a:gd name="T60" fmla="*/ 2839 w 3775"/>
                <a:gd name="T61" fmla="*/ 1812 h 1929"/>
                <a:gd name="T62" fmla="*/ 2756 w 3775"/>
                <a:gd name="T63" fmla="*/ 1865 h 1929"/>
                <a:gd name="T64" fmla="*/ 1714 w 3775"/>
                <a:gd name="T65" fmla="*/ 1627 h 1929"/>
                <a:gd name="T66" fmla="*/ 1582 w 3775"/>
                <a:gd name="T67" fmla="*/ 1519 h 1929"/>
                <a:gd name="T68" fmla="*/ 1412 w 3775"/>
                <a:gd name="T69" fmla="*/ 1510 h 1929"/>
                <a:gd name="T70" fmla="*/ 1227 w 3775"/>
                <a:gd name="T71" fmla="*/ 1544 h 1929"/>
                <a:gd name="T72" fmla="*/ 1056 w 3775"/>
                <a:gd name="T73" fmla="*/ 1578 h 1929"/>
                <a:gd name="T74" fmla="*/ 769 w 3775"/>
                <a:gd name="T75" fmla="*/ 1676 h 1929"/>
                <a:gd name="T76" fmla="*/ 608 w 3775"/>
                <a:gd name="T77" fmla="*/ 1758 h 1929"/>
                <a:gd name="T78" fmla="*/ 574 w 3775"/>
                <a:gd name="T79" fmla="*/ 1792 h 1929"/>
                <a:gd name="T80" fmla="*/ 0 w 3775"/>
                <a:gd name="T81" fmla="*/ 1928 h 1929"/>
                <a:gd name="T82" fmla="*/ 4 w 3775"/>
                <a:gd name="T83" fmla="*/ 1758 h 1929"/>
                <a:gd name="T84" fmla="*/ 111 w 3775"/>
                <a:gd name="T85" fmla="*/ 1700 h 1929"/>
                <a:gd name="T86" fmla="*/ 146 w 3775"/>
                <a:gd name="T87" fmla="*/ 1641 h 1929"/>
                <a:gd name="T88" fmla="*/ 258 w 3775"/>
                <a:gd name="T89" fmla="*/ 1544 h 1929"/>
                <a:gd name="T90" fmla="*/ 409 w 3775"/>
                <a:gd name="T91" fmla="*/ 1408 h 1929"/>
                <a:gd name="T92" fmla="*/ 564 w 3775"/>
                <a:gd name="T93" fmla="*/ 1276 h 1929"/>
                <a:gd name="T94" fmla="*/ 667 w 3775"/>
                <a:gd name="T95" fmla="*/ 1135 h 1929"/>
                <a:gd name="T96" fmla="*/ 813 w 3775"/>
                <a:gd name="T97" fmla="*/ 1071 h 1929"/>
                <a:gd name="T98" fmla="*/ 847 w 3775"/>
                <a:gd name="T99" fmla="*/ 1033 h 1929"/>
                <a:gd name="T100" fmla="*/ 954 w 3775"/>
                <a:gd name="T101" fmla="*/ 1018 h 1929"/>
                <a:gd name="T102" fmla="*/ 1017 w 3775"/>
                <a:gd name="T103" fmla="*/ 930 h 1929"/>
                <a:gd name="T104" fmla="*/ 1047 w 3775"/>
                <a:gd name="T105" fmla="*/ 862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5" h="1929">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91"/>
            <p:cNvSpPr>
              <a:spLocks noChangeArrowheads="1"/>
            </p:cNvSpPr>
            <p:nvPr/>
          </p:nvSpPr>
          <p:spPr bwMode="auto">
            <a:xfrm>
              <a:off x="13038843" y="7948060"/>
              <a:ext cx="1397321" cy="1064162"/>
            </a:xfrm>
            <a:custGeom>
              <a:avLst/>
              <a:gdLst>
                <a:gd name="T0" fmla="*/ 24 w 2207"/>
                <a:gd name="T1" fmla="*/ 301 h 1681"/>
                <a:gd name="T2" fmla="*/ 24 w 2207"/>
                <a:gd name="T3" fmla="*/ 301 h 1681"/>
                <a:gd name="T4" fmla="*/ 0 w 2207"/>
                <a:gd name="T5" fmla="*/ 404 h 1681"/>
                <a:gd name="T6" fmla="*/ 14 w 2207"/>
                <a:gd name="T7" fmla="*/ 467 h 1681"/>
                <a:gd name="T8" fmla="*/ 44 w 2207"/>
                <a:gd name="T9" fmla="*/ 511 h 1681"/>
                <a:gd name="T10" fmla="*/ 151 w 2207"/>
                <a:gd name="T11" fmla="*/ 569 h 1681"/>
                <a:gd name="T12" fmla="*/ 268 w 2207"/>
                <a:gd name="T13" fmla="*/ 701 h 1681"/>
                <a:gd name="T14" fmla="*/ 316 w 2207"/>
                <a:gd name="T15" fmla="*/ 759 h 1681"/>
                <a:gd name="T16" fmla="*/ 521 w 2207"/>
                <a:gd name="T17" fmla="*/ 857 h 1681"/>
                <a:gd name="T18" fmla="*/ 726 w 2207"/>
                <a:gd name="T19" fmla="*/ 1008 h 1681"/>
                <a:gd name="T20" fmla="*/ 813 w 2207"/>
                <a:gd name="T21" fmla="*/ 1105 h 1681"/>
                <a:gd name="T22" fmla="*/ 843 w 2207"/>
                <a:gd name="T23" fmla="*/ 1110 h 1681"/>
                <a:gd name="T24" fmla="*/ 926 w 2207"/>
                <a:gd name="T25" fmla="*/ 1134 h 1681"/>
                <a:gd name="T26" fmla="*/ 974 w 2207"/>
                <a:gd name="T27" fmla="*/ 1208 h 1681"/>
                <a:gd name="T28" fmla="*/ 998 w 2207"/>
                <a:gd name="T29" fmla="*/ 1329 h 1681"/>
                <a:gd name="T30" fmla="*/ 1101 w 2207"/>
                <a:gd name="T31" fmla="*/ 1451 h 1681"/>
                <a:gd name="T32" fmla="*/ 1174 w 2207"/>
                <a:gd name="T33" fmla="*/ 1519 h 1681"/>
                <a:gd name="T34" fmla="*/ 1232 w 2207"/>
                <a:gd name="T35" fmla="*/ 1636 h 1681"/>
                <a:gd name="T36" fmla="*/ 1252 w 2207"/>
                <a:gd name="T37" fmla="*/ 1670 h 1681"/>
                <a:gd name="T38" fmla="*/ 1320 w 2207"/>
                <a:gd name="T39" fmla="*/ 1675 h 1681"/>
                <a:gd name="T40" fmla="*/ 1320 w 2207"/>
                <a:gd name="T41" fmla="*/ 1675 h 1681"/>
                <a:gd name="T42" fmla="*/ 1315 w 2207"/>
                <a:gd name="T43" fmla="*/ 1650 h 1681"/>
                <a:gd name="T44" fmla="*/ 1359 w 2207"/>
                <a:gd name="T45" fmla="*/ 1548 h 1681"/>
                <a:gd name="T46" fmla="*/ 1335 w 2207"/>
                <a:gd name="T47" fmla="*/ 1456 h 1681"/>
                <a:gd name="T48" fmla="*/ 1349 w 2207"/>
                <a:gd name="T49" fmla="*/ 1451 h 1681"/>
                <a:gd name="T50" fmla="*/ 1393 w 2207"/>
                <a:gd name="T51" fmla="*/ 1475 h 1681"/>
                <a:gd name="T52" fmla="*/ 1432 w 2207"/>
                <a:gd name="T53" fmla="*/ 1407 h 1681"/>
                <a:gd name="T54" fmla="*/ 1495 w 2207"/>
                <a:gd name="T55" fmla="*/ 1368 h 1681"/>
                <a:gd name="T56" fmla="*/ 1588 w 2207"/>
                <a:gd name="T57" fmla="*/ 1334 h 1681"/>
                <a:gd name="T58" fmla="*/ 1627 w 2207"/>
                <a:gd name="T59" fmla="*/ 1276 h 1681"/>
                <a:gd name="T60" fmla="*/ 1719 w 2207"/>
                <a:gd name="T61" fmla="*/ 1202 h 1681"/>
                <a:gd name="T62" fmla="*/ 1763 w 2207"/>
                <a:gd name="T63" fmla="*/ 1130 h 1681"/>
                <a:gd name="T64" fmla="*/ 1763 w 2207"/>
                <a:gd name="T65" fmla="*/ 1100 h 1681"/>
                <a:gd name="T66" fmla="*/ 1816 w 2207"/>
                <a:gd name="T67" fmla="*/ 1066 h 1681"/>
                <a:gd name="T68" fmla="*/ 1855 w 2207"/>
                <a:gd name="T69" fmla="*/ 1003 h 1681"/>
                <a:gd name="T70" fmla="*/ 1870 w 2207"/>
                <a:gd name="T71" fmla="*/ 998 h 1681"/>
                <a:gd name="T72" fmla="*/ 1909 w 2207"/>
                <a:gd name="T73" fmla="*/ 920 h 1681"/>
                <a:gd name="T74" fmla="*/ 1943 w 2207"/>
                <a:gd name="T75" fmla="*/ 862 h 1681"/>
                <a:gd name="T76" fmla="*/ 1943 w 2207"/>
                <a:gd name="T77" fmla="*/ 818 h 1681"/>
                <a:gd name="T78" fmla="*/ 1968 w 2207"/>
                <a:gd name="T79" fmla="*/ 799 h 1681"/>
                <a:gd name="T80" fmla="*/ 2021 w 2207"/>
                <a:gd name="T81" fmla="*/ 720 h 1681"/>
                <a:gd name="T82" fmla="*/ 2070 w 2207"/>
                <a:gd name="T83" fmla="*/ 633 h 1681"/>
                <a:gd name="T84" fmla="*/ 2095 w 2207"/>
                <a:gd name="T85" fmla="*/ 569 h 1681"/>
                <a:gd name="T86" fmla="*/ 2182 w 2207"/>
                <a:gd name="T87" fmla="*/ 404 h 1681"/>
                <a:gd name="T88" fmla="*/ 2206 w 2207"/>
                <a:gd name="T89" fmla="*/ 374 h 1681"/>
                <a:gd name="T90" fmla="*/ 2206 w 2207"/>
                <a:gd name="T91" fmla="*/ 374 h 1681"/>
                <a:gd name="T92" fmla="*/ 1636 w 2207"/>
                <a:gd name="T93" fmla="*/ 4 h 1681"/>
                <a:gd name="T94" fmla="*/ 1164 w 2207"/>
                <a:gd name="T95" fmla="*/ 136 h 1681"/>
                <a:gd name="T96" fmla="*/ 1091 w 2207"/>
                <a:gd name="T97" fmla="*/ 67 h 1681"/>
                <a:gd name="T98" fmla="*/ 1032 w 2207"/>
                <a:gd name="T99" fmla="*/ 28 h 1681"/>
                <a:gd name="T100" fmla="*/ 979 w 2207"/>
                <a:gd name="T101" fmla="*/ 0 h 1681"/>
                <a:gd name="T102" fmla="*/ 862 w 2207"/>
                <a:gd name="T103" fmla="*/ 19 h 1681"/>
                <a:gd name="T104" fmla="*/ 774 w 2207"/>
                <a:gd name="T105" fmla="*/ 28 h 1681"/>
                <a:gd name="T106" fmla="*/ 677 w 2207"/>
                <a:gd name="T107" fmla="*/ 53 h 1681"/>
                <a:gd name="T108" fmla="*/ 594 w 2207"/>
                <a:gd name="T109" fmla="*/ 63 h 1681"/>
                <a:gd name="T110" fmla="*/ 506 w 2207"/>
                <a:gd name="T111" fmla="*/ 87 h 1681"/>
                <a:gd name="T112" fmla="*/ 263 w 2207"/>
                <a:gd name="T113" fmla="*/ 160 h 1681"/>
                <a:gd name="T114" fmla="*/ 219 w 2207"/>
                <a:gd name="T115" fmla="*/ 185 h 1681"/>
                <a:gd name="T116" fmla="*/ 146 w 2207"/>
                <a:gd name="T117" fmla="*/ 238 h 1681"/>
                <a:gd name="T118" fmla="*/ 58 w 2207"/>
                <a:gd name="T119" fmla="*/ 267 h 1681"/>
                <a:gd name="T120" fmla="*/ 24 w 2207"/>
                <a:gd name="T121" fmla="*/ 301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7" h="1681">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92"/>
            <p:cNvSpPr>
              <a:spLocks noChangeArrowheads="1"/>
            </p:cNvSpPr>
            <p:nvPr/>
          </p:nvSpPr>
          <p:spPr bwMode="auto">
            <a:xfrm>
              <a:off x="12380786" y="8138489"/>
              <a:ext cx="1503731" cy="1596243"/>
            </a:xfrm>
            <a:custGeom>
              <a:avLst/>
              <a:gdLst>
                <a:gd name="T0" fmla="*/ 488 w 2374"/>
                <a:gd name="T1" fmla="*/ 136 h 2519"/>
                <a:gd name="T2" fmla="*/ 1062 w 2374"/>
                <a:gd name="T3" fmla="*/ 0 h 2519"/>
                <a:gd name="T4" fmla="*/ 1052 w 2374"/>
                <a:gd name="T5" fmla="*/ 166 h 2519"/>
                <a:gd name="T6" fmla="*/ 1189 w 2374"/>
                <a:gd name="T7" fmla="*/ 268 h 2519"/>
                <a:gd name="T8" fmla="*/ 1354 w 2374"/>
                <a:gd name="T9" fmla="*/ 458 h 2519"/>
                <a:gd name="T10" fmla="*/ 1764 w 2374"/>
                <a:gd name="T11" fmla="*/ 707 h 2519"/>
                <a:gd name="T12" fmla="*/ 1881 w 2374"/>
                <a:gd name="T13" fmla="*/ 809 h 2519"/>
                <a:gd name="T14" fmla="*/ 2012 w 2374"/>
                <a:gd name="T15" fmla="*/ 907 h 2519"/>
                <a:gd name="T16" fmla="*/ 2139 w 2374"/>
                <a:gd name="T17" fmla="*/ 1150 h 2519"/>
                <a:gd name="T18" fmla="*/ 2270 w 2374"/>
                <a:gd name="T19" fmla="*/ 1335 h 2519"/>
                <a:gd name="T20" fmla="*/ 2358 w 2374"/>
                <a:gd name="T21" fmla="*/ 1374 h 2519"/>
                <a:gd name="T22" fmla="*/ 2373 w 2374"/>
                <a:gd name="T23" fmla="*/ 1413 h 2519"/>
                <a:gd name="T24" fmla="*/ 2280 w 2374"/>
                <a:gd name="T25" fmla="*/ 1603 h 2519"/>
                <a:gd name="T26" fmla="*/ 2251 w 2374"/>
                <a:gd name="T27" fmla="*/ 1808 h 2519"/>
                <a:gd name="T28" fmla="*/ 2231 w 2374"/>
                <a:gd name="T29" fmla="*/ 1958 h 2519"/>
                <a:gd name="T30" fmla="*/ 2260 w 2374"/>
                <a:gd name="T31" fmla="*/ 2056 h 2519"/>
                <a:gd name="T32" fmla="*/ 2280 w 2374"/>
                <a:gd name="T33" fmla="*/ 2183 h 2519"/>
                <a:gd name="T34" fmla="*/ 2216 w 2374"/>
                <a:gd name="T35" fmla="*/ 2197 h 2519"/>
                <a:gd name="T36" fmla="*/ 2158 w 2374"/>
                <a:gd name="T37" fmla="*/ 2202 h 2519"/>
                <a:gd name="T38" fmla="*/ 2080 w 2374"/>
                <a:gd name="T39" fmla="*/ 2202 h 2519"/>
                <a:gd name="T40" fmla="*/ 1978 w 2374"/>
                <a:gd name="T41" fmla="*/ 2270 h 2519"/>
                <a:gd name="T42" fmla="*/ 1953 w 2374"/>
                <a:gd name="T43" fmla="*/ 2460 h 2519"/>
                <a:gd name="T44" fmla="*/ 1057 w 2374"/>
                <a:gd name="T45" fmla="*/ 2499 h 2519"/>
                <a:gd name="T46" fmla="*/ 614 w 2374"/>
                <a:gd name="T47" fmla="*/ 2465 h 2519"/>
                <a:gd name="T48" fmla="*/ 478 w 2374"/>
                <a:gd name="T49" fmla="*/ 2407 h 2519"/>
                <a:gd name="T50" fmla="*/ 449 w 2374"/>
                <a:gd name="T51" fmla="*/ 1919 h 2519"/>
                <a:gd name="T52" fmla="*/ 468 w 2374"/>
                <a:gd name="T53" fmla="*/ 1734 h 2519"/>
                <a:gd name="T54" fmla="*/ 522 w 2374"/>
                <a:gd name="T55" fmla="*/ 1661 h 2519"/>
                <a:gd name="T56" fmla="*/ 449 w 2374"/>
                <a:gd name="T57" fmla="*/ 1545 h 2519"/>
                <a:gd name="T58" fmla="*/ 366 w 2374"/>
                <a:gd name="T59" fmla="*/ 1486 h 2519"/>
                <a:gd name="T60" fmla="*/ 336 w 2374"/>
                <a:gd name="T61" fmla="*/ 1369 h 2519"/>
                <a:gd name="T62" fmla="*/ 307 w 2374"/>
                <a:gd name="T63" fmla="*/ 1184 h 2519"/>
                <a:gd name="T64" fmla="*/ 5 w 2374"/>
                <a:gd name="T65" fmla="*/ 263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4" h="2519">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93"/>
            <p:cNvSpPr>
              <a:spLocks noChangeArrowheads="1"/>
            </p:cNvSpPr>
            <p:nvPr/>
          </p:nvSpPr>
          <p:spPr bwMode="auto">
            <a:xfrm>
              <a:off x="11966350" y="9524700"/>
              <a:ext cx="2503417" cy="1965899"/>
            </a:xfrm>
            <a:custGeom>
              <a:avLst/>
              <a:gdLst>
                <a:gd name="T0" fmla="*/ 1267 w 3947"/>
                <a:gd name="T1" fmla="*/ 282 h 3098"/>
                <a:gd name="T2" fmla="*/ 2485 w 3947"/>
                <a:gd name="T3" fmla="*/ 209 h 3098"/>
                <a:gd name="T4" fmla="*/ 2631 w 3947"/>
                <a:gd name="T5" fmla="*/ 87 h 3098"/>
                <a:gd name="T6" fmla="*/ 2782 w 3947"/>
                <a:gd name="T7" fmla="*/ 29 h 3098"/>
                <a:gd name="T8" fmla="*/ 2869 w 3947"/>
                <a:gd name="T9" fmla="*/ 14 h 3098"/>
                <a:gd name="T10" fmla="*/ 2938 w 3947"/>
                <a:gd name="T11" fmla="*/ 92 h 3098"/>
                <a:gd name="T12" fmla="*/ 2869 w 3947"/>
                <a:gd name="T13" fmla="*/ 185 h 3098"/>
                <a:gd name="T14" fmla="*/ 2904 w 3947"/>
                <a:gd name="T15" fmla="*/ 511 h 3098"/>
                <a:gd name="T16" fmla="*/ 3006 w 3947"/>
                <a:gd name="T17" fmla="*/ 282 h 3098"/>
                <a:gd name="T18" fmla="*/ 3118 w 3947"/>
                <a:gd name="T19" fmla="*/ 555 h 3098"/>
                <a:gd name="T20" fmla="*/ 3332 w 3947"/>
                <a:gd name="T21" fmla="*/ 920 h 3098"/>
                <a:gd name="T22" fmla="*/ 3503 w 3947"/>
                <a:gd name="T23" fmla="*/ 1100 h 3098"/>
                <a:gd name="T24" fmla="*/ 3449 w 3947"/>
                <a:gd name="T25" fmla="*/ 1178 h 3098"/>
                <a:gd name="T26" fmla="*/ 3629 w 3947"/>
                <a:gd name="T27" fmla="*/ 1461 h 3098"/>
                <a:gd name="T28" fmla="*/ 3824 w 3947"/>
                <a:gd name="T29" fmla="*/ 1802 h 3098"/>
                <a:gd name="T30" fmla="*/ 3902 w 3947"/>
                <a:gd name="T31" fmla="*/ 1992 h 3098"/>
                <a:gd name="T32" fmla="*/ 3922 w 3947"/>
                <a:gd name="T33" fmla="*/ 2283 h 3098"/>
                <a:gd name="T34" fmla="*/ 3883 w 3947"/>
                <a:gd name="T35" fmla="*/ 2795 h 3098"/>
                <a:gd name="T36" fmla="*/ 3800 w 3947"/>
                <a:gd name="T37" fmla="*/ 3043 h 3098"/>
                <a:gd name="T38" fmla="*/ 3551 w 3947"/>
                <a:gd name="T39" fmla="*/ 3063 h 3098"/>
                <a:gd name="T40" fmla="*/ 3634 w 3947"/>
                <a:gd name="T41" fmla="*/ 3000 h 3098"/>
                <a:gd name="T42" fmla="*/ 3435 w 3947"/>
                <a:gd name="T43" fmla="*/ 2868 h 3098"/>
                <a:gd name="T44" fmla="*/ 3215 w 3947"/>
                <a:gd name="T45" fmla="*/ 2698 h 3098"/>
                <a:gd name="T46" fmla="*/ 3059 w 3947"/>
                <a:gd name="T47" fmla="*/ 2435 h 3098"/>
                <a:gd name="T48" fmla="*/ 2962 w 3947"/>
                <a:gd name="T49" fmla="*/ 2299 h 3098"/>
                <a:gd name="T50" fmla="*/ 2869 w 3947"/>
                <a:gd name="T51" fmla="*/ 2216 h 3098"/>
                <a:gd name="T52" fmla="*/ 2689 w 3947"/>
                <a:gd name="T53" fmla="*/ 2133 h 3098"/>
                <a:gd name="T54" fmla="*/ 2602 w 3947"/>
                <a:gd name="T55" fmla="*/ 1957 h 3098"/>
                <a:gd name="T56" fmla="*/ 2636 w 3947"/>
                <a:gd name="T57" fmla="*/ 1763 h 3098"/>
                <a:gd name="T58" fmla="*/ 2499 w 3947"/>
                <a:gd name="T59" fmla="*/ 1792 h 3098"/>
                <a:gd name="T60" fmla="*/ 2451 w 3947"/>
                <a:gd name="T61" fmla="*/ 1587 h 3098"/>
                <a:gd name="T62" fmla="*/ 2431 w 3947"/>
                <a:gd name="T63" fmla="*/ 1310 h 3098"/>
                <a:gd name="T64" fmla="*/ 2300 w 3947"/>
                <a:gd name="T65" fmla="*/ 1056 h 3098"/>
                <a:gd name="T66" fmla="*/ 1988 w 3947"/>
                <a:gd name="T67" fmla="*/ 896 h 3098"/>
                <a:gd name="T68" fmla="*/ 1885 w 3947"/>
                <a:gd name="T69" fmla="*/ 720 h 3098"/>
                <a:gd name="T70" fmla="*/ 1754 w 3947"/>
                <a:gd name="T71" fmla="*/ 677 h 3098"/>
                <a:gd name="T72" fmla="*/ 1623 w 3947"/>
                <a:gd name="T73" fmla="*/ 686 h 3098"/>
                <a:gd name="T74" fmla="*/ 1530 w 3947"/>
                <a:gd name="T75" fmla="*/ 808 h 3098"/>
                <a:gd name="T76" fmla="*/ 1365 w 3947"/>
                <a:gd name="T77" fmla="*/ 891 h 3098"/>
                <a:gd name="T78" fmla="*/ 1189 w 3947"/>
                <a:gd name="T79" fmla="*/ 964 h 3098"/>
                <a:gd name="T80" fmla="*/ 1062 w 3947"/>
                <a:gd name="T81" fmla="*/ 837 h 3098"/>
                <a:gd name="T82" fmla="*/ 931 w 3947"/>
                <a:gd name="T83" fmla="*/ 720 h 3098"/>
                <a:gd name="T84" fmla="*/ 697 w 3947"/>
                <a:gd name="T85" fmla="*/ 701 h 3098"/>
                <a:gd name="T86" fmla="*/ 381 w 3947"/>
                <a:gd name="T87" fmla="*/ 705 h 3098"/>
                <a:gd name="T88" fmla="*/ 220 w 3947"/>
                <a:gd name="T89" fmla="*/ 705 h 3098"/>
                <a:gd name="T90" fmla="*/ 166 w 3947"/>
                <a:gd name="T91" fmla="*/ 823 h 3098"/>
                <a:gd name="T92" fmla="*/ 83 w 3947"/>
                <a:gd name="T93" fmla="*/ 832 h 3098"/>
                <a:gd name="T94" fmla="*/ 64 w 3947"/>
                <a:gd name="T95" fmla="*/ 652 h 3098"/>
                <a:gd name="T96" fmla="*/ 30 w 3947"/>
                <a:gd name="T97" fmla="*/ 448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7" h="3098">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94"/>
            <p:cNvSpPr>
              <a:spLocks noChangeArrowheads="1"/>
            </p:cNvSpPr>
            <p:nvPr/>
          </p:nvSpPr>
          <p:spPr bwMode="auto">
            <a:xfrm>
              <a:off x="11613520" y="8306515"/>
              <a:ext cx="1097695" cy="1769869"/>
            </a:xfrm>
            <a:custGeom>
              <a:avLst/>
              <a:gdLst>
                <a:gd name="T0" fmla="*/ 638 w 1731"/>
                <a:gd name="T1" fmla="*/ 2752 h 2792"/>
                <a:gd name="T2" fmla="*/ 638 w 1731"/>
                <a:gd name="T3" fmla="*/ 2752 h 2792"/>
                <a:gd name="T4" fmla="*/ 507 w 1731"/>
                <a:gd name="T5" fmla="*/ 2772 h 2792"/>
                <a:gd name="T6" fmla="*/ 439 w 1731"/>
                <a:gd name="T7" fmla="*/ 2719 h 2792"/>
                <a:gd name="T8" fmla="*/ 385 w 1731"/>
                <a:gd name="T9" fmla="*/ 2625 h 2792"/>
                <a:gd name="T10" fmla="*/ 307 w 1731"/>
                <a:gd name="T11" fmla="*/ 2747 h 2792"/>
                <a:gd name="T12" fmla="*/ 278 w 1731"/>
                <a:gd name="T13" fmla="*/ 2772 h 2792"/>
                <a:gd name="T14" fmla="*/ 200 w 1731"/>
                <a:gd name="T15" fmla="*/ 2786 h 2792"/>
                <a:gd name="T16" fmla="*/ 185 w 1731"/>
                <a:gd name="T17" fmla="*/ 2791 h 2792"/>
                <a:gd name="T18" fmla="*/ 185 w 1731"/>
                <a:gd name="T19" fmla="*/ 2791 h 2792"/>
                <a:gd name="T20" fmla="*/ 74 w 1731"/>
                <a:gd name="T21" fmla="*/ 1973 h 2792"/>
                <a:gd name="T22" fmla="*/ 63 w 1731"/>
                <a:gd name="T23" fmla="*/ 298 h 2792"/>
                <a:gd name="T24" fmla="*/ 0 w 1731"/>
                <a:gd name="T25" fmla="*/ 195 h 2792"/>
                <a:gd name="T26" fmla="*/ 0 w 1731"/>
                <a:gd name="T27" fmla="*/ 195 h 2792"/>
                <a:gd name="T28" fmla="*/ 39 w 1731"/>
                <a:gd name="T29" fmla="*/ 152 h 2792"/>
                <a:gd name="T30" fmla="*/ 69 w 1731"/>
                <a:gd name="T31" fmla="*/ 152 h 2792"/>
                <a:gd name="T32" fmla="*/ 171 w 1731"/>
                <a:gd name="T33" fmla="*/ 122 h 2792"/>
                <a:gd name="T34" fmla="*/ 249 w 1731"/>
                <a:gd name="T35" fmla="*/ 103 h 2792"/>
                <a:gd name="T36" fmla="*/ 293 w 1731"/>
                <a:gd name="T37" fmla="*/ 127 h 2792"/>
                <a:gd name="T38" fmla="*/ 385 w 1731"/>
                <a:gd name="T39" fmla="*/ 156 h 2792"/>
                <a:gd name="T40" fmla="*/ 1208 w 1731"/>
                <a:gd name="T41" fmla="*/ 0 h 2792"/>
                <a:gd name="T42" fmla="*/ 1208 w 1731"/>
                <a:gd name="T43" fmla="*/ 0 h 2792"/>
                <a:gd name="T44" fmla="*/ 1515 w 1731"/>
                <a:gd name="T45" fmla="*/ 921 h 2792"/>
                <a:gd name="T46" fmla="*/ 1525 w 1731"/>
                <a:gd name="T47" fmla="*/ 1042 h 2792"/>
                <a:gd name="T48" fmla="*/ 1544 w 1731"/>
                <a:gd name="T49" fmla="*/ 1106 h 2792"/>
                <a:gd name="T50" fmla="*/ 1554 w 1731"/>
                <a:gd name="T51" fmla="*/ 1179 h 2792"/>
                <a:gd name="T52" fmla="*/ 1574 w 1731"/>
                <a:gd name="T53" fmla="*/ 1223 h 2792"/>
                <a:gd name="T54" fmla="*/ 1603 w 1731"/>
                <a:gd name="T55" fmla="*/ 1238 h 2792"/>
                <a:gd name="T56" fmla="*/ 1657 w 1731"/>
                <a:gd name="T57" fmla="*/ 1282 h 2792"/>
                <a:gd name="T58" fmla="*/ 1700 w 1731"/>
                <a:gd name="T59" fmla="*/ 1340 h 2792"/>
                <a:gd name="T60" fmla="*/ 1730 w 1731"/>
                <a:gd name="T61" fmla="*/ 1398 h 2792"/>
                <a:gd name="T62" fmla="*/ 1705 w 1731"/>
                <a:gd name="T63" fmla="*/ 1428 h 2792"/>
                <a:gd name="T64" fmla="*/ 1676 w 1731"/>
                <a:gd name="T65" fmla="*/ 1471 h 2792"/>
                <a:gd name="T66" fmla="*/ 1671 w 1731"/>
                <a:gd name="T67" fmla="*/ 1550 h 2792"/>
                <a:gd name="T68" fmla="*/ 1657 w 1731"/>
                <a:gd name="T69" fmla="*/ 1656 h 2792"/>
                <a:gd name="T70" fmla="*/ 1705 w 1731"/>
                <a:gd name="T71" fmla="*/ 1959 h 2792"/>
                <a:gd name="T72" fmla="*/ 1686 w 1731"/>
                <a:gd name="T73" fmla="*/ 2144 h 2792"/>
                <a:gd name="T74" fmla="*/ 1686 w 1731"/>
                <a:gd name="T75" fmla="*/ 2144 h 2792"/>
                <a:gd name="T76" fmla="*/ 585 w 1731"/>
                <a:gd name="T77" fmla="*/ 2368 h 2792"/>
                <a:gd name="T78" fmla="*/ 555 w 1731"/>
                <a:gd name="T79" fmla="*/ 2470 h 2792"/>
                <a:gd name="T80" fmla="*/ 575 w 1731"/>
                <a:gd name="T81" fmla="*/ 2533 h 2792"/>
                <a:gd name="T82" fmla="*/ 619 w 1731"/>
                <a:gd name="T83" fmla="*/ 2572 h 2792"/>
                <a:gd name="T84" fmla="*/ 614 w 1731"/>
                <a:gd name="T85" fmla="*/ 2625 h 2792"/>
                <a:gd name="T86" fmla="*/ 624 w 1731"/>
                <a:gd name="T87" fmla="*/ 2679 h 2792"/>
                <a:gd name="T88" fmla="*/ 638 w 1731"/>
                <a:gd name="T89" fmla="*/ 2752 h 2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1" h="2792">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95"/>
            <p:cNvSpPr>
              <a:spLocks noChangeArrowheads="1"/>
            </p:cNvSpPr>
            <p:nvPr/>
          </p:nvSpPr>
          <p:spPr bwMode="auto">
            <a:xfrm>
              <a:off x="10748244" y="8429733"/>
              <a:ext cx="980085" cy="1764268"/>
            </a:xfrm>
            <a:custGeom>
              <a:avLst/>
              <a:gdLst>
                <a:gd name="T0" fmla="*/ 453 w 1549"/>
                <a:gd name="T1" fmla="*/ 151 h 2782"/>
                <a:gd name="T2" fmla="*/ 375 w 1549"/>
                <a:gd name="T3" fmla="*/ 288 h 2782"/>
                <a:gd name="T4" fmla="*/ 336 w 1549"/>
                <a:gd name="T5" fmla="*/ 371 h 2782"/>
                <a:gd name="T6" fmla="*/ 316 w 1549"/>
                <a:gd name="T7" fmla="*/ 497 h 2782"/>
                <a:gd name="T8" fmla="*/ 219 w 1549"/>
                <a:gd name="T9" fmla="*/ 580 h 2782"/>
                <a:gd name="T10" fmla="*/ 199 w 1549"/>
                <a:gd name="T11" fmla="*/ 692 h 2782"/>
                <a:gd name="T12" fmla="*/ 131 w 1549"/>
                <a:gd name="T13" fmla="*/ 784 h 2782"/>
                <a:gd name="T14" fmla="*/ 126 w 1549"/>
                <a:gd name="T15" fmla="*/ 891 h 2782"/>
                <a:gd name="T16" fmla="*/ 121 w 1549"/>
                <a:gd name="T17" fmla="*/ 979 h 2782"/>
                <a:gd name="T18" fmla="*/ 146 w 1549"/>
                <a:gd name="T19" fmla="*/ 1145 h 2782"/>
                <a:gd name="T20" fmla="*/ 160 w 1549"/>
                <a:gd name="T21" fmla="*/ 1325 h 2782"/>
                <a:gd name="T22" fmla="*/ 170 w 1549"/>
                <a:gd name="T23" fmla="*/ 1403 h 2782"/>
                <a:gd name="T24" fmla="*/ 185 w 1549"/>
                <a:gd name="T25" fmla="*/ 1476 h 2782"/>
                <a:gd name="T26" fmla="*/ 248 w 1549"/>
                <a:gd name="T27" fmla="*/ 1627 h 2782"/>
                <a:gd name="T28" fmla="*/ 238 w 1549"/>
                <a:gd name="T29" fmla="*/ 1734 h 2782"/>
                <a:gd name="T30" fmla="*/ 185 w 1549"/>
                <a:gd name="T31" fmla="*/ 1807 h 2782"/>
                <a:gd name="T32" fmla="*/ 190 w 1549"/>
                <a:gd name="T33" fmla="*/ 1924 h 2782"/>
                <a:gd name="T34" fmla="*/ 151 w 1549"/>
                <a:gd name="T35" fmla="*/ 1992 h 2782"/>
                <a:gd name="T36" fmla="*/ 116 w 1549"/>
                <a:gd name="T37" fmla="*/ 2032 h 2782"/>
                <a:gd name="T38" fmla="*/ 53 w 1549"/>
                <a:gd name="T39" fmla="*/ 2129 h 2782"/>
                <a:gd name="T40" fmla="*/ 83 w 1549"/>
                <a:gd name="T41" fmla="*/ 2192 h 2782"/>
                <a:gd name="T42" fmla="*/ 34 w 1549"/>
                <a:gd name="T43" fmla="*/ 2280 h 2782"/>
                <a:gd name="T44" fmla="*/ 24 w 1549"/>
                <a:gd name="T45" fmla="*/ 2377 h 2782"/>
                <a:gd name="T46" fmla="*/ 44 w 1549"/>
                <a:gd name="T47" fmla="*/ 2469 h 2782"/>
                <a:gd name="T48" fmla="*/ 901 w 1549"/>
                <a:gd name="T49" fmla="*/ 2397 h 2782"/>
                <a:gd name="T50" fmla="*/ 886 w 1549"/>
                <a:gd name="T51" fmla="*/ 2518 h 2782"/>
                <a:gd name="T52" fmla="*/ 989 w 1549"/>
                <a:gd name="T53" fmla="*/ 2640 h 2782"/>
                <a:gd name="T54" fmla="*/ 1008 w 1549"/>
                <a:gd name="T55" fmla="*/ 2781 h 2782"/>
                <a:gd name="T56" fmla="*/ 1086 w 1549"/>
                <a:gd name="T57" fmla="*/ 2757 h 2782"/>
                <a:gd name="T58" fmla="*/ 1290 w 1549"/>
                <a:gd name="T59" fmla="*/ 2616 h 2782"/>
                <a:gd name="T60" fmla="*/ 1548 w 1549"/>
                <a:gd name="T61" fmla="*/ 2596 h 2782"/>
                <a:gd name="T62" fmla="*/ 1437 w 1549"/>
                <a:gd name="T63" fmla="*/ 1778 h 2782"/>
                <a:gd name="T64" fmla="*/ 1363 w 1549"/>
                <a:gd name="T65" fmla="*/ 0 h 2782"/>
                <a:gd name="T66" fmla="*/ 453 w 1549"/>
                <a:gd name="T67" fmla="*/ 151 h 2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9" h="2782">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96"/>
            <p:cNvSpPr>
              <a:spLocks noChangeArrowheads="1"/>
            </p:cNvSpPr>
            <p:nvPr/>
          </p:nvSpPr>
          <p:spPr bwMode="auto">
            <a:xfrm>
              <a:off x="9751358" y="7987266"/>
              <a:ext cx="1408522" cy="1372209"/>
            </a:xfrm>
            <a:custGeom>
              <a:avLst/>
              <a:gdLst>
                <a:gd name="T0" fmla="*/ 2022 w 2222"/>
                <a:gd name="T1" fmla="*/ 847 h 2163"/>
                <a:gd name="T2" fmla="*/ 2022 w 2222"/>
                <a:gd name="T3" fmla="*/ 847 h 2163"/>
                <a:gd name="T4" fmla="*/ 1987 w 2222"/>
                <a:gd name="T5" fmla="*/ 945 h 2163"/>
                <a:gd name="T6" fmla="*/ 1944 w 2222"/>
                <a:gd name="T7" fmla="*/ 984 h 2163"/>
                <a:gd name="T8" fmla="*/ 1924 w 2222"/>
                <a:gd name="T9" fmla="*/ 1027 h 2163"/>
                <a:gd name="T10" fmla="*/ 1905 w 2222"/>
                <a:gd name="T11" fmla="*/ 1067 h 2163"/>
                <a:gd name="T12" fmla="*/ 1909 w 2222"/>
                <a:gd name="T13" fmla="*/ 1110 h 2163"/>
                <a:gd name="T14" fmla="*/ 1885 w 2222"/>
                <a:gd name="T15" fmla="*/ 1193 h 2163"/>
                <a:gd name="T16" fmla="*/ 1841 w 2222"/>
                <a:gd name="T17" fmla="*/ 1227 h 2163"/>
                <a:gd name="T18" fmla="*/ 1788 w 2222"/>
                <a:gd name="T19" fmla="*/ 1276 h 2163"/>
                <a:gd name="T20" fmla="*/ 1802 w 2222"/>
                <a:gd name="T21" fmla="*/ 1344 h 2163"/>
                <a:gd name="T22" fmla="*/ 1768 w 2222"/>
                <a:gd name="T23" fmla="*/ 1388 h 2163"/>
                <a:gd name="T24" fmla="*/ 1710 w 2222"/>
                <a:gd name="T25" fmla="*/ 1437 h 2163"/>
                <a:gd name="T26" fmla="*/ 1700 w 2222"/>
                <a:gd name="T27" fmla="*/ 1480 h 2163"/>
                <a:gd name="T28" fmla="*/ 1685 w 2222"/>
                <a:gd name="T29" fmla="*/ 1534 h 2163"/>
                <a:gd name="T30" fmla="*/ 1695 w 2222"/>
                <a:gd name="T31" fmla="*/ 1587 h 2163"/>
                <a:gd name="T32" fmla="*/ 1685 w 2222"/>
                <a:gd name="T33" fmla="*/ 1656 h 2163"/>
                <a:gd name="T34" fmla="*/ 1690 w 2222"/>
                <a:gd name="T35" fmla="*/ 1675 h 2163"/>
                <a:gd name="T36" fmla="*/ 1710 w 2222"/>
                <a:gd name="T37" fmla="*/ 1753 h 2163"/>
                <a:gd name="T38" fmla="*/ 1715 w 2222"/>
                <a:gd name="T39" fmla="*/ 1841 h 2163"/>
                <a:gd name="T40" fmla="*/ 1715 w 2222"/>
                <a:gd name="T41" fmla="*/ 1948 h 2163"/>
                <a:gd name="T42" fmla="*/ 1729 w 2222"/>
                <a:gd name="T43" fmla="*/ 2021 h 2163"/>
                <a:gd name="T44" fmla="*/ 1729 w 2222"/>
                <a:gd name="T45" fmla="*/ 2021 h 2163"/>
                <a:gd name="T46" fmla="*/ 380 w 2222"/>
                <a:gd name="T47" fmla="*/ 2162 h 2163"/>
                <a:gd name="T48" fmla="*/ 380 w 2222"/>
                <a:gd name="T49" fmla="*/ 2162 h 2163"/>
                <a:gd name="T50" fmla="*/ 361 w 2222"/>
                <a:gd name="T51" fmla="*/ 1841 h 2163"/>
                <a:gd name="T52" fmla="*/ 273 w 2222"/>
                <a:gd name="T53" fmla="*/ 1841 h 2163"/>
                <a:gd name="T54" fmla="*/ 132 w 2222"/>
                <a:gd name="T55" fmla="*/ 1816 h 2163"/>
                <a:gd name="T56" fmla="*/ 132 w 2222"/>
                <a:gd name="T57" fmla="*/ 1816 h 2163"/>
                <a:gd name="T58" fmla="*/ 88 w 2222"/>
                <a:gd name="T59" fmla="*/ 755 h 2163"/>
                <a:gd name="T60" fmla="*/ 0 w 2222"/>
                <a:gd name="T61" fmla="*/ 229 h 2163"/>
                <a:gd name="T62" fmla="*/ 0 w 2222"/>
                <a:gd name="T63" fmla="*/ 229 h 2163"/>
                <a:gd name="T64" fmla="*/ 1929 w 2222"/>
                <a:gd name="T65" fmla="*/ 0 h 2163"/>
                <a:gd name="T66" fmla="*/ 1978 w 2222"/>
                <a:gd name="T67" fmla="*/ 43 h 2163"/>
                <a:gd name="T68" fmla="*/ 1963 w 2222"/>
                <a:gd name="T69" fmla="*/ 83 h 2163"/>
                <a:gd name="T70" fmla="*/ 1934 w 2222"/>
                <a:gd name="T71" fmla="*/ 170 h 2163"/>
                <a:gd name="T72" fmla="*/ 1939 w 2222"/>
                <a:gd name="T73" fmla="*/ 277 h 2163"/>
                <a:gd name="T74" fmla="*/ 1953 w 2222"/>
                <a:gd name="T75" fmla="*/ 282 h 2163"/>
                <a:gd name="T76" fmla="*/ 1987 w 2222"/>
                <a:gd name="T77" fmla="*/ 272 h 2163"/>
                <a:gd name="T78" fmla="*/ 2046 w 2222"/>
                <a:gd name="T79" fmla="*/ 263 h 2163"/>
                <a:gd name="T80" fmla="*/ 2138 w 2222"/>
                <a:gd name="T81" fmla="*/ 243 h 2163"/>
                <a:gd name="T82" fmla="*/ 2221 w 2222"/>
                <a:gd name="T83" fmla="*/ 238 h 2163"/>
                <a:gd name="T84" fmla="*/ 2221 w 2222"/>
                <a:gd name="T85" fmla="*/ 238 h 2163"/>
                <a:gd name="T86" fmla="*/ 2177 w 2222"/>
                <a:gd name="T87" fmla="*/ 346 h 2163"/>
                <a:gd name="T88" fmla="*/ 2143 w 2222"/>
                <a:gd name="T89" fmla="*/ 390 h 2163"/>
                <a:gd name="T90" fmla="*/ 2138 w 2222"/>
                <a:gd name="T91" fmla="*/ 468 h 2163"/>
                <a:gd name="T92" fmla="*/ 2070 w 2222"/>
                <a:gd name="T93" fmla="*/ 604 h 2163"/>
                <a:gd name="T94" fmla="*/ 2070 w 2222"/>
                <a:gd name="T95" fmla="*/ 672 h 2163"/>
                <a:gd name="T96" fmla="*/ 2022 w 2222"/>
                <a:gd name="T97" fmla="*/ 84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2" h="2163">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97"/>
            <p:cNvSpPr>
              <a:spLocks noChangeArrowheads="1"/>
            </p:cNvSpPr>
            <p:nvPr/>
          </p:nvSpPr>
          <p:spPr bwMode="auto">
            <a:xfrm>
              <a:off x="8751671" y="7945260"/>
              <a:ext cx="1080894" cy="1206984"/>
            </a:xfrm>
            <a:custGeom>
              <a:avLst/>
              <a:gdLst>
                <a:gd name="T0" fmla="*/ 0 w 1706"/>
                <a:gd name="T1" fmla="*/ 1694 h 1905"/>
                <a:gd name="T2" fmla="*/ 0 w 1706"/>
                <a:gd name="T3" fmla="*/ 1694 h 1905"/>
                <a:gd name="T4" fmla="*/ 58 w 1706"/>
                <a:gd name="T5" fmla="*/ 1729 h 1905"/>
                <a:gd name="T6" fmla="*/ 83 w 1706"/>
                <a:gd name="T7" fmla="*/ 1772 h 1905"/>
                <a:gd name="T8" fmla="*/ 151 w 1706"/>
                <a:gd name="T9" fmla="*/ 1831 h 1905"/>
                <a:gd name="T10" fmla="*/ 185 w 1706"/>
                <a:gd name="T11" fmla="*/ 1807 h 1905"/>
                <a:gd name="T12" fmla="*/ 254 w 1706"/>
                <a:gd name="T13" fmla="*/ 1777 h 1905"/>
                <a:gd name="T14" fmla="*/ 293 w 1706"/>
                <a:gd name="T15" fmla="*/ 1792 h 1905"/>
                <a:gd name="T16" fmla="*/ 297 w 1706"/>
                <a:gd name="T17" fmla="*/ 1807 h 1905"/>
                <a:gd name="T18" fmla="*/ 375 w 1706"/>
                <a:gd name="T19" fmla="*/ 1826 h 1905"/>
                <a:gd name="T20" fmla="*/ 434 w 1706"/>
                <a:gd name="T21" fmla="*/ 1831 h 1905"/>
                <a:gd name="T22" fmla="*/ 487 w 1706"/>
                <a:gd name="T23" fmla="*/ 1855 h 1905"/>
                <a:gd name="T24" fmla="*/ 516 w 1706"/>
                <a:gd name="T25" fmla="*/ 1821 h 1905"/>
                <a:gd name="T26" fmla="*/ 560 w 1706"/>
                <a:gd name="T27" fmla="*/ 1836 h 1905"/>
                <a:gd name="T28" fmla="*/ 760 w 1706"/>
                <a:gd name="T29" fmla="*/ 1875 h 1905"/>
                <a:gd name="T30" fmla="*/ 828 w 1706"/>
                <a:gd name="T31" fmla="*/ 1904 h 1905"/>
                <a:gd name="T32" fmla="*/ 877 w 1706"/>
                <a:gd name="T33" fmla="*/ 1889 h 1905"/>
                <a:gd name="T34" fmla="*/ 955 w 1706"/>
                <a:gd name="T35" fmla="*/ 1855 h 1905"/>
                <a:gd name="T36" fmla="*/ 979 w 1706"/>
                <a:gd name="T37" fmla="*/ 1831 h 1905"/>
                <a:gd name="T38" fmla="*/ 1086 w 1706"/>
                <a:gd name="T39" fmla="*/ 1797 h 1905"/>
                <a:gd name="T40" fmla="*/ 1130 w 1706"/>
                <a:gd name="T41" fmla="*/ 1768 h 1905"/>
                <a:gd name="T42" fmla="*/ 1193 w 1706"/>
                <a:gd name="T43" fmla="*/ 1758 h 1905"/>
                <a:gd name="T44" fmla="*/ 1252 w 1706"/>
                <a:gd name="T45" fmla="*/ 1782 h 1905"/>
                <a:gd name="T46" fmla="*/ 1354 w 1706"/>
                <a:gd name="T47" fmla="*/ 1782 h 1905"/>
                <a:gd name="T48" fmla="*/ 1447 w 1706"/>
                <a:gd name="T49" fmla="*/ 1812 h 1905"/>
                <a:gd name="T50" fmla="*/ 1553 w 1706"/>
                <a:gd name="T51" fmla="*/ 1865 h 1905"/>
                <a:gd name="T52" fmla="*/ 1705 w 1706"/>
                <a:gd name="T53" fmla="*/ 1884 h 1905"/>
                <a:gd name="T54" fmla="*/ 1705 w 1706"/>
                <a:gd name="T55" fmla="*/ 1884 h 1905"/>
                <a:gd name="T56" fmla="*/ 1661 w 1706"/>
                <a:gd name="T57" fmla="*/ 823 h 1905"/>
                <a:gd name="T58" fmla="*/ 1573 w 1706"/>
                <a:gd name="T59" fmla="*/ 297 h 1905"/>
                <a:gd name="T60" fmla="*/ 1573 w 1706"/>
                <a:gd name="T61" fmla="*/ 297 h 1905"/>
                <a:gd name="T62" fmla="*/ 1549 w 1706"/>
                <a:gd name="T63" fmla="*/ 0 h 1905"/>
                <a:gd name="T64" fmla="*/ 1549 w 1706"/>
                <a:gd name="T65" fmla="*/ 0 h 1905"/>
                <a:gd name="T66" fmla="*/ 0 w 1706"/>
                <a:gd name="T67" fmla="*/ 77 h 1905"/>
                <a:gd name="T68" fmla="*/ 0 w 1706"/>
                <a:gd name="T69" fmla="*/ 77 h 1905"/>
                <a:gd name="T70" fmla="*/ 0 w 1706"/>
                <a:gd name="T71" fmla="*/ 1694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6" h="1905">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98"/>
            <p:cNvSpPr>
              <a:spLocks noChangeArrowheads="1"/>
            </p:cNvSpPr>
            <p:nvPr/>
          </p:nvSpPr>
          <p:spPr bwMode="auto">
            <a:xfrm>
              <a:off x="9992179" y="9272662"/>
              <a:ext cx="1596139" cy="1405814"/>
            </a:xfrm>
            <a:custGeom>
              <a:avLst/>
              <a:gdLst>
                <a:gd name="T0" fmla="*/ 25 w 2519"/>
                <a:gd name="T1" fmla="*/ 735 h 2217"/>
                <a:gd name="T2" fmla="*/ 205 w 2519"/>
                <a:gd name="T3" fmla="*/ 1067 h 2217"/>
                <a:gd name="T4" fmla="*/ 258 w 2519"/>
                <a:gd name="T5" fmla="*/ 1384 h 2217"/>
                <a:gd name="T6" fmla="*/ 229 w 2519"/>
                <a:gd name="T7" fmla="*/ 1914 h 2217"/>
                <a:gd name="T8" fmla="*/ 224 w 2519"/>
                <a:gd name="T9" fmla="*/ 1992 h 2217"/>
                <a:gd name="T10" fmla="*/ 497 w 2519"/>
                <a:gd name="T11" fmla="*/ 1934 h 2217"/>
                <a:gd name="T12" fmla="*/ 741 w 2519"/>
                <a:gd name="T13" fmla="*/ 2002 h 2217"/>
                <a:gd name="T14" fmla="*/ 994 w 2519"/>
                <a:gd name="T15" fmla="*/ 1924 h 2217"/>
                <a:gd name="T16" fmla="*/ 1111 w 2519"/>
                <a:gd name="T17" fmla="*/ 1851 h 2217"/>
                <a:gd name="T18" fmla="*/ 1237 w 2519"/>
                <a:gd name="T19" fmla="*/ 1880 h 2217"/>
                <a:gd name="T20" fmla="*/ 1393 w 2519"/>
                <a:gd name="T21" fmla="*/ 1968 h 2217"/>
                <a:gd name="T22" fmla="*/ 1379 w 2519"/>
                <a:gd name="T23" fmla="*/ 1876 h 2217"/>
                <a:gd name="T24" fmla="*/ 1305 w 2519"/>
                <a:gd name="T25" fmla="*/ 1705 h 2217"/>
                <a:gd name="T26" fmla="*/ 1457 w 2519"/>
                <a:gd name="T27" fmla="*/ 1851 h 2217"/>
                <a:gd name="T28" fmla="*/ 1442 w 2519"/>
                <a:gd name="T29" fmla="*/ 2128 h 2217"/>
                <a:gd name="T30" fmla="*/ 1642 w 2519"/>
                <a:gd name="T31" fmla="*/ 2207 h 2217"/>
                <a:gd name="T32" fmla="*/ 1817 w 2519"/>
                <a:gd name="T33" fmla="*/ 2133 h 2217"/>
                <a:gd name="T34" fmla="*/ 1968 w 2519"/>
                <a:gd name="T35" fmla="*/ 2124 h 2217"/>
                <a:gd name="T36" fmla="*/ 1993 w 2519"/>
                <a:gd name="T37" fmla="*/ 1900 h 2217"/>
                <a:gd name="T38" fmla="*/ 1890 w 2519"/>
                <a:gd name="T39" fmla="*/ 1851 h 2217"/>
                <a:gd name="T40" fmla="*/ 1963 w 2519"/>
                <a:gd name="T41" fmla="*/ 1797 h 2217"/>
                <a:gd name="T42" fmla="*/ 2095 w 2519"/>
                <a:gd name="T43" fmla="*/ 1934 h 2217"/>
                <a:gd name="T44" fmla="*/ 2406 w 2519"/>
                <a:gd name="T45" fmla="*/ 2153 h 2217"/>
                <a:gd name="T46" fmla="*/ 2518 w 2519"/>
                <a:gd name="T47" fmla="*/ 2002 h 2217"/>
                <a:gd name="T48" fmla="*/ 2358 w 2519"/>
                <a:gd name="T49" fmla="*/ 1885 h 2217"/>
                <a:gd name="T50" fmla="*/ 2265 w 2519"/>
                <a:gd name="T51" fmla="*/ 1763 h 2217"/>
                <a:gd name="T52" fmla="*/ 2416 w 2519"/>
                <a:gd name="T53" fmla="*/ 1656 h 2217"/>
                <a:gd name="T54" fmla="*/ 2338 w 2519"/>
                <a:gd name="T55" fmla="*/ 1569 h 2217"/>
                <a:gd name="T56" fmla="*/ 2148 w 2519"/>
                <a:gd name="T57" fmla="*/ 1603 h 2217"/>
                <a:gd name="T58" fmla="*/ 2114 w 2519"/>
                <a:gd name="T59" fmla="*/ 1514 h 2217"/>
                <a:gd name="T60" fmla="*/ 1983 w 2519"/>
                <a:gd name="T61" fmla="*/ 1564 h 2217"/>
                <a:gd name="T62" fmla="*/ 1734 w 2519"/>
                <a:gd name="T63" fmla="*/ 1417 h 2217"/>
                <a:gd name="T64" fmla="*/ 1914 w 2519"/>
                <a:gd name="T65" fmla="*/ 1349 h 2217"/>
                <a:gd name="T66" fmla="*/ 2197 w 2519"/>
                <a:gd name="T67" fmla="*/ 1456 h 2217"/>
                <a:gd name="T68" fmla="*/ 2104 w 2519"/>
                <a:gd name="T69" fmla="*/ 1232 h 2217"/>
                <a:gd name="T70" fmla="*/ 2090 w 2519"/>
                <a:gd name="T71" fmla="*/ 1072 h 2217"/>
                <a:gd name="T72" fmla="*/ 1218 w 2519"/>
                <a:gd name="T73" fmla="*/ 1116 h 2217"/>
                <a:gd name="T74" fmla="*/ 1223 w 2519"/>
                <a:gd name="T75" fmla="*/ 955 h 2217"/>
                <a:gd name="T76" fmla="*/ 1257 w 2519"/>
                <a:gd name="T77" fmla="*/ 818 h 2217"/>
                <a:gd name="T78" fmla="*/ 1305 w 2519"/>
                <a:gd name="T79" fmla="*/ 707 h 2217"/>
                <a:gd name="T80" fmla="*/ 1374 w 2519"/>
                <a:gd name="T81" fmla="*/ 619 h 2217"/>
                <a:gd name="T82" fmla="*/ 1374 w 2519"/>
                <a:gd name="T83" fmla="*/ 482 h 2217"/>
                <a:gd name="T84" fmla="*/ 1437 w 2519"/>
                <a:gd name="T85" fmla="*/ 395 h 2217"/>
                <a:gd name="T86" fmla="*/ 1374 w 2519"/>
                <a:gd name="T87" fmla="*/ 151 h 2217"/>
                <a:gd name="T88" fmla="*/ 1349 w 2519"/>
                <a:gd name="T89"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9" h="2217">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2" name="Rectangle 51"/>
          <p:cNvSpPr>
            <a:spLocks/>
          </p:cNvSpPr>
          <p:nvPr/>
        </p:nvSpPr>
        <p:spPr bwMode="auto">
          <a:xfrm>
            <a:off x="1895628" y="2209602"/>
            <a:ext cx="9303829"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East Costa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USA</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53" name="TextBox 52"/>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9277021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3492976" y="2247292"/>
            <a:ext cx="6985134" cy="9351597"/>
            <a:chOff x="3366645" y="2581680"/>
            <a:chExt cx="7359460" cy="9852739"/>
          </a:xfrm>
          <a:solidFill>
            <a:schemeClr val="bg1">
              <a:lumMod val="85000"/>
            </a:schemeClr>
          </a:solidFill>
        </p:grpSpPr>
        <p:sp>
          <p:nvSpPr>
            <p:cNvPr id="6" name="Freeform 5"/>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7" name="Freeform 6"/>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8" name="Freeform 7"/>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2" name="Freeform 11"/>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3" name="Freeform 12"/>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4" name="Freeform 13"/>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5" name="Freeform 14"/>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38100" cmpd="sng">
              <a:solidFill>
                <a:schemeClr val="bg1"/>
              </a:solidFill>
            </a:ln>
            <a:effec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6" name="Freeform 15"/>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7" name="Freeform 16"/>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38100" cmpd="sng">
              <a:solidFill>
                <a:schemeClr val="bg1"/>
              </a:solidFill>
            </a:ln>
            <a:effec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8" name="Freeform 17"/>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9" name="Freeform 18"/>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0" name="Freeform 19"/>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1" name="Freeform 20"/>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2" name="Freeform 21"/>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3" name="Freeform 22"/>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4"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38100" cap="flat" cmpd="sng">
              <a:solidFill>
                <a:schemeClr val="bg1"/>
              </a:solidFill>
              <a:bevel/>
              <a:headEnd/>
              <a:tailEnd/>
            </a:ln>
          </p:spPr>
          <p:txBody>
            <a:bodyPr wrap="none" anchor="ctr"/>
            <a:lstStyle/>
            <a:p>
              <a:endParaRPr lang="en-US"/>
            </a:p>
          </p:txBody>
        </p:sp>
        <p:sp>
          <p:nvSpPr>
            <p:cNvPr id="25" name="Freeform 24"/>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6" name="Freeform 25"/>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7"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38100" cmpd="sng">
              <a:solidFill>
                <a:schemeClr val="bg1"/>
              </a:solidFill>
              <a:round/>
              <a:headEnd/>
              <a:tailEnd/>
            </a:ln>
          </p:spPr>
          <p:txBody>
            <a:bodyPr wrap="none" anchor="ctr"/>
            <a:lstStyle/>
            <a:p>
              <a:endParaRPr lang="en-US"/>
            </a:p>
          </p:txBody>
        </p:sp>
        <p:sp>
          <p:nvSpPr>
            <p:cNvPr id="28" name="Freeform 27"/>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9" name="Freeform 28"/>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30" name="Freeform 29"/>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31" name="Freeform 30"/>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32" name="Freeform 31"/>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33" name="Freeform 32"/>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34" name="Freeform 33"/>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grpSp>
      <p:sp>
        <p:nvSpPr>
          <p:cNvPr id="35" name="Rectangle 34"/>
          <p:cNvSpPr>
            <a:spLocks/>
          </p:cNvSpPr>
          <p:nvPr/>
        </p:nvSpPr>
        <p:spPr bwMode="auto">
          <a:xfrm>
            <a:off x="1895628" y="2209602"/>
            <a:ext cx="8503931"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Germany </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36" name="TextBox 35"/>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300609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2489366" y="4063315"/>
            <a:ext cx="9861680" cy="6662485"/>
            <a:chOff x="13017546" y="3273350"/>
            <a:chExt cx="10283367" cy="6947373"/>
          </a:xfrm>
          <a:solidFill>
            <a:schemeClr val="bg1">
              <a:lumMod val="85000"/>
            </a:schemeClr>
          </a:solidFill>
        </p:grpSpPr>
        <p:sp>
          <p:nvSpPr>
            <p:cNvPr id="9"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4"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5"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 name="Freeform 15"/>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 name="Freeform 16"/>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 name="Freeform 17"/>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 name="Freeform 18"/>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 name="Freeform 19"/>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 name="Freeform 20"/>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 name="Freeform 21"/>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 name="Freeform 22"/>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 name="Freeform 23"/>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5" name="Freeform 24"/>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6" name="Freeform 25"/>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7" name="Freeform 26"/>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8" name="Freeform 27"/>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9" name="Freeform 28"/>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0" name="Freeform 29"/>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1" name="Freeform 30"/>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2" name="Freeform 31"/>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3" name="Freeform 32"/>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4" name="Freeform 33"/>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5" name="Freeform 34"/>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6" name="Freeform 35"/>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7" name="Freeform 36"/>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8" name="Freeform 37"/>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9" name="Freeform 38"/>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0" name="Freeform 39"/>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1" name="Freeform 40"/>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2" name="Freeform 41"/>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3" name="Freeform 42"/>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4" name="Freeform 43"/>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5" name="Freeform 44"/>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6" name="Freeform 45"/>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7" name="Freeform 46"/>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8" name="Freeform 47"/>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9" name="Freeform 48"/>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0" name="Freeform 49"/>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1" name="Freeform 50"/>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2" name="Freeform 51"/>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3" name="Freeform 52"/>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4" name="Freeform 53"/>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5" name="Freeform 54"/>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6" name="Freeform 55"/>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7" name="Freeform 56"/>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8" name="Freeform 57"/>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9" name="Freeform 58"/>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0" name="Freeform 59"/>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1" name="Freeform 60"/>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2" name="Freeform 61"/>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3" name="Freeform 62"/>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4" name="Freeform 63"/>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5" name="Freeform 64"/>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6" name="Freeform 65"/>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7" name="Freeform 66"/>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8" name="Freeform 67"/>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9" name="Freeform 68"/>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0"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1"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2"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3"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4"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5"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6"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7"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8"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9"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0"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1"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2"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3"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4"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Lato Light"/>
              </a:endParaRPr>
            </a:p>
          </p:txBody>
        </p:sp>
        <p:sp>
          <p:nvSpPr>
            <p:cNvPr id="85"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Lato Light"/>
              </a:endParaRPr>
            </a:p>
          </p:txBody>
        </p:sp>
      </p:grpSp>
      <p:sp>
        <p:nvSpPr>
          <p:cNvPr id="86" name="Rectangle 85"/>
          <p:cNvSpPr>
            <a:spLocks/>
          </p:cNvSpPr>
          <p:nvPr/>
        </p:nvSpPr>
        <p:spPr bwMode="auto">
          <a:xfrm>
            <a:off x="1895628" y="2209602"/>
            <a:ext cx="6681316"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Canada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87" name="TextBox 86"/>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94272772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2226925" y="2307639"/>
            <a:ext cx="10083703" cy="9760520"/>
            <a:chOff x="10672937" y="2878775"/>
            <a:chExt cx="10083703" cy="9760520"/>
          </a:xfrm>
          <a:solidFill>
            <a:schemeClr val="bg1">
              <a:lumMod val="85000"/>
            </a:schemeClr>
          </a:solidFill>
        </p:grpSpPr>
        <p:sp>
          <p:nvSpPr>
            <p:cNvPr id="9"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a:p>
          </p:txBody>
        </p:sp>
        <p:sp>
          <p:nvSpPr>
            <p:cNvPr id="10"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a:p>
          </p:txBody>
        </p:sp>
        <p:sp>
          <p:nvSpPr>
            <p:cNvPr id="11"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a:p>
          </p:txBody>
        </p:sp>
        <p:sp>
          <p:nvSpPr>
            <p:cNvPr id="12"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a:p>
          </p:txBody>
        </p:sp>
        <p:sp>
          <p:nvSpPr>
            <p:cNvPr id="13"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a:p>
          </p:txBody>
        </p:sp>
        <p:sp>
          <p:nvSpPr>
            <p:cNvPr id="14"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a:p>
          </p:txBody>
        </p:sp>
        <p:sp>
          <p:nvSpPr>
            <p:cNvPr id="15"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a:p>
          </p:txBody>
        </p:sp>
        <p:sp>
          <p:nvSpPr>
            <p:cNvPr id="16"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a:p>
          </p:txBody>
        </p:sp>
        <p:sp>
          <p:nvSpPr>
            <p:cNvPr id="17"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a:p>
          </p:txBody>
        </p:sp>
        <p:sp>
          <p:nvSpPr>
            <p:cNvPr id="18"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a:p>
          </p:txBody>
        </p:sp>
        <p:sp>
          <p:nvSpPr>
            <p:cNvPr id="20"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a:p>
          </p:txBody>
        </p:sp>
        <p:sp>
          <p:nvSpPr>
            <p:cNvPr id="21"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a:p>
          </p:txBody>
        </p:sp>
        <p:sp>
          <p:nvSpPr>
            <p:cNvPr id="22"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a:p>
          </p:txBody>
        </p:sp>
        <p:sp>
          <p:nvSpPr>
            <p:cNvPr id="23"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a:p>
          </p:txBody>
        </p:sp>
        <p:sp>
          <p:nvSpPr>
            <p:cNvPr id="24"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a:p>
          </p:txBody>
        </p:sp>
        <p:sp>
          <p:nvSpPr>
            <p:cNvPr id="25"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a:p>
          </p:txBody>
        </p:sp>
        <p:sp>
          <p:nvSpPr>
            <p:cNvPr id="26"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a:p>
          </p:txBody>
        </p:sp>
        <p:sp>
          <p:nvSpPr>
            <p:cNvPr id="27"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a:p>
          </p:txBody>
        </p:sp>
        <p:sp>
          <p:nvSpPr>
            <p:cNvPr id="28"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a:p>
          </p:txBody>
        </p:sp>
        <p:sp>
          <p:nvSpPr>
            <p:cNvPr id="29"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a:p>
          </p:txBody>
        </p:sp>
        <p:sp>
          <p:nvSpPr>
            <p:cNvPr id="30"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a:p>
          </p:txBody>
        </p:sp>
        <p:sp>
          <p:nvSpPr>
            <p:cNvPr id="31"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a:p>
          </p:txBody>
        </p:sp>
        <p:sp>
          <p:nvSpPr>
            <p:cNvPr id="32"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a:p>
          </p:txBody>
        </p:sp>
      </p:grpSp>
      <p:sp>
        <p:nvSpPr>
          <p:cNvPr id="33" name="Rectangle 32"/>
          <p:cNvSpPr>
            <a:spLocks/>
          </p:cNvSpPr>
          <p:nvPr/>
        </p:nvSpPr>
        <p:spPr bwMode="auto">
          <a:xfrm>
            <a:off x="1895628" y="2209602"/>
            <a:ext cx="6025689"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France</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34" name="TextBox 33"/>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0834546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p:cNvSpPr>
            <a:spLocks noChangeArrowheads="1"/>
          </p:cNvSpPr>
          <p:nvPr/>
        </p:nvSpPr>
        <p:spPr bwMode="auto">
          <a:xfrm>
            <a:off x="12898875" y="4054954"/>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p>
        </p:txBody>
      </p:sp>
      <p:sp>
        <p:nvSpPr>
          <p:cNvPr id="9" name="Freeform 8"/>
          <p:cNvSpPr>
            <a:spLocks noChangeArrowheads="1"/>
          </p:cNvSpPr>
          <p:nvPr/>
        </p:nvSpPr>
        <p:spPr bwMode="auto">
          <a:xfrm>
            <a:off x="16292133" y="3470940"/>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p>
        </p:txBody>
      </p:sp>
      <p:sp>
        <p:nvSpPr>
          <p:cNvPr id="10" name="Freeform 9"/>
          <p:cNvSpPr>
            <a:spLocks noChangeArrowheads="1"/>
          </p:cNvSpPr>
          <p:nvPr/>
        </p:nvSpPr>
        <p:spPr bwMode="auto">
          <a:xfrm>
            <a:off x="18205085" y="3276917"/>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p>
        </p:txBody>
      </p:sp>
      <p:sp>
        <p:nvSpPr>
          <p:cNvPr id="11" name="Freeform 10"/>
          <p:cNvSpPr>
            <a:spLocks noChangeArrowheads="1"/>
          </p:cNvSpPr>
          <p:nvPr/>
        </p:nvSpPr>
        <p:spPr bwMode="auto">
          <a:xfrm>
            <a:off x="16303774" y="6808151"/>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p>
        </p:txBody>
      </p:sp>
      <p:sp>
        <p:nvSpPr>
          <p:cNvPr id="12" name="Freeform 11"/>
          <p:cNvSpPr>
            <a:spLocks noChangeArrowheads="1"/>
          </p:cNvSpPr>
          <p:nvPr/>
        </p:nvSpPr>
        <p:spPr bwMode="auto">
          <a:xfrm>
            <a:off x="18843382" y="8789138"/>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chemeClr val="bg1">
              <a:lumMod val="85000"/>
            </a:schemeClr>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12"/>
          <p:cNvSpPr>
            <a:spLocks noChangeArrowheads="1"/>
          </p:cNvSpPr>
          <p:nvPr/>
        </p:nvSpPr>
        <p:spPr bwMode="auto">
          <a:xfrm>
            <a:off x="18847261" y="7333957"/>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solidFill>
            <a:schemeClr val="accent2"/>
          </a:solidFill>
          <a:ln w="28575" cap="flat" cmpd="sng">
            <a:solidFill>
              <a:schemeClr val="bg1"/>
            </a:solidFill>
            <a:bevel/>
            <a:headEnd/>
            <a:tailEnd/>
          </a:ln>
          <a:effectLst/>
        </p:spPr>
        <p:txBody>
          <a:bodyPr wrap="none" anchor="ctr"/>
          <a:lstStyle/>
          <a:p>
            <a:endParaRPr lang="en-US"/>
          </a:p>
        </p:txBody>
      </p:sp>
      <p:sp>
        <p:nvSpPr>
          <p:cNvPr id="14" name="Freeform 13"/>
          <p:cNvSpPr>
            <a:spLocks noChangeArrowheads="1"/>
          </p:cNvSpPr>
          <p:nvPr/>
        </p:nvSpPr>
        <p:spPr bwMode="auto">
          <a:xfrm>
            <a:off x="19452577" y="10263720"/>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p>
        </p:txBody>
      </p:sp>
      <p:sp>
        <p:nvSpPr>
          <p:cNvPr id="15" name="Rectangle 14"/>
          <p:cNvSpPr>
            <a:spLocks/>
          </p:cNvSpPr>
          <p:nvPr/>
        </p:nvSpPr>
        <p:spPr bwMode="auto">
          <a:xfrm>
            <a:off x="1895628" y="2209602"/>
            <a:ext cx="8072723"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Australia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16" name="TextBox 15"/>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10872854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0993748" y="3300761"/>
            <a:ext cx="11672577" cy="7869433"/>
            <a:chOff x="1601788" y="1089025"/>
            <a:chExt cx="6932612" cy="4672013"/>
          </a:xfrm>
          <a:solidFill>
            <a:schemeClr val="bg1">
              <a:lumMod val="85000"/>
            </a:schemeClr>
          </a:solidFill>
        </p:grpSpPr>
        <p:sp>
          <p:nvSpPr>
            <p:cNvPr id="9"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solidFill>
              <a:schemeClr val="accent2"/>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14"/>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15"/>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16"/>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17"/>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18"/>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19"/>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20"/>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21"/>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22"/>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23"/>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24"/>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25"/>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26"/>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27"/>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28"/>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29"/>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8"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9"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0"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1"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2"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3"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4"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45" name="Rectangle 144"/>
          <p:cNvSpPr>
            <a:spLocks/>
          </p:cNvSpPr>
          <p:nvPr/>
        </p:nvSpPr>
        <p:spPr bwMode="auto">
          <a:xfrm>
            <a:off x="1895628" y="2209602"/>
            <a:ext cx="6291787"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Mexico</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146" name="TextBox 145"/>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68511802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2939601" y="3497024"/>
            <a:ext cx="9177494" cy="7878448"/>
            <a:chOff x="13564722" y="4442280"/>
            <a:chExt cx="7051215" cy="6053137"/>
          </a:xfrm>
          <a:solidFill>
            <a:schemeClr val="bg1">
              <a:lumMod val="85000"/>
            </a:schemeClr>
          </a:solidFill>
        </p:grpSpPr>
        <p:sp>
          <p:nvSpPr>
            <p:cNvPr id="9" name="Freeform 47"/>
            <p:cNvSpPr>
              <a:spLocks noChangeArrowheads="1"/>
            </p:cNvSpPr>
            <p:nvPr/>
          </p:nvSpPr>
          <p:spPr bwMode="auto">
            <a:xfrm>
              <a:off x="16618872" y="6447292"/>
              <a:ext cx="3766893" cy="2540000"/>
            </a:xfrm>
            <a:custGeom>
              <a:avLst/>
              <a:gdLst>
                <a:gd name="T0" fmla="*/ 7746 w 10466"/>
                <a:gd name="T1" fmla="*/ 343 h 7056"/>
                <a:gd name="T2" fmla="*/ 8224 w 10466"/>
                <a:gd name="T3" fmla="*/ 523 h 7056"/>
                <a:gd name="T4" fmla="*/ 9286 w 10466"/>
                <a:gd name="T5" fmla="*/ 602 h 7056"/>
                <a:gd name="T6" fmla="*/ 9909 w 10466"/>
                <a:gd name="T7" fmla="*/ 585 h 7056"/>
                <a:gd name="T8" fmla="*/ 10465 w 10466"/>
                <a:gd name="T9" fmla="*/ 708 h 7056"/>
                <a:gd name="T10" fmla="*/ 10111 w 10466"/>
                <a:gd name="T11" fmla="*/ 820 h 7056"/>
                <a:gd name="T12" fmla="*/ 9915 w 10466"/>
                <a:gd name="T13" fmla="*/ 1472 h 7056"/>
                <a:gd name="T14" fmla="*/ 10050 w 10466"/>
                <a:gd name="T15" fmla="*/ 1821 h 7056"/>
                <a:gd name="T16" fmla="*/ 10387 w 10466"/>
                <a:gd name="T17" fmla="*/ 1972 h 7056"/>
                <a:gd name="T18" fmla="*/ 9499 w 10466"/>
                <a:gd name="T19" fmla="*/ 2360 h 7056"/>
                <a:gd name="T20" fmla="*/ 9179 w 10466"/>
                <a:gd name="T21" fmla="*/ 2966 h 7056"/>
                <a:gd name="T22" fmla="*/ 9780 w 10466"/>
                <a:gd name="T23" fmla="*/ 4679 h 7056"/>
                <a:gd name="T24" fmla="*/ 9920 w 10466"/>
                <a:gd name="T25" fmla="*/ 5140 h 7056"/>
                <a:gd name="T26" fmla="*/ 9471 w 10466"/>
                <a:gd name="T27" fmla="*/ 5561 h 7056"/>
                <a:gd name="T28" fmla="*/ 8937 w 10466"/>
                <a:gd name="T29" fmla="*/ 5662 h 7056"/>
                <a:gd name="T30" fmla="*/ 8769 w 10466"/>
                <a:gd name="T31" fmla="*/ 5797 h 7056"/>
                <a:gd name="T32" fmla="*/ 8409 w 10466"/>
                <a:gd name="T33" fmla="*/ 6027 h 7056"/>
                <a:gd name="T34" fmla="*/ 7965 w 10466"/>
                <a:gd name="T35" fmla="*/ 6162 h 7056"/>
                <a:gd name="T36" fmla="*/ 7269 w 10466"/>
                <a:gd name="T37" fmla="*/ 6213 h 7056"/>
                <a:gd name="T38" fmla="*/ 6999 w 10466"/>
                <a:gd name="T39" fmla="*/ 6347 h 7056"/>
                <a:gd name="T40" fmla="*/ 6831 w 10466"/>
                <a:gd name="T41" fmla="*/ 6617 h 7056"/>
                <a:gd name="T42" fmla="*/ 6735 w 10466"/>
                <a:gd name="T43" fmla="*/ 7005 h 7056"/>
                <a:gd name="T44" fmla="*/ 6336 w 10466"/>
                <a:gd name="T45" fmla="*/ 6803 h 7056"/>
                <a:gd name="T46" fmla="*/ 5870 w 10466"/>
                <a:gd name="T47" fmla="*/ 6494 h 7056"/>
                <a:gd name="T48" fmla="*/ 5387 w 10466"/>
                <a:gd name="T49" fmla="*/ 6516 h 7056"/>
                <a:gd name="T50" fmla="*/ 5038 w 10466"/>
                <a:gd name="T51" fmla="*/ 6589 h 7056"/>
                <a:gd name="T52" fmla="*/ 4803 w 10466"/>
                <a:gd name="T53" fmla="*/ 6213 h 7056"/>
                <a:gd name="T54" fmla="*/ 4263 w 10466"/>
                <a:gd name="T55" fmla="*/ 6246 h 7056"/>
                <a:gd name="T56" fmla="*/ 4061 w 10466"/>
                <a:gd name="T57" fmla="*/ 5864 h 7056"/>
                <a:gd name="T58" fmla="*/ 3825 w 10466"/>
                <a:gd name="T59" fmla="*/ 5561 h 7056"/>
                <a:gd name="T60" fmla="*/ 3241 w 10466"/>
                <a:gd name="T61" fmla="*/ 4791 h 7056"/>
                <a:gd name="T62" fmla="*/ 3449 w 10466"/>
                <a:gd name="T63" fmla="*/ 4482 h 7056"/>
                <a:gd name="T64" fmla="*/ 3246 w 10466"/>
                <a:gd name="T65" fmla="*/ 4078 h 7056"/>
                <a:gd name="T66" fmla="*/ 2859 w 10466"/>
                <a:gd name="T67" fmla="*/ 3960 h 7056"/>
                <a:gd name="T68" fmla="*/ 2803 w 10466"/>
                <a:gd name="T69" fmla="*/ 3449 h 7056"/>
                <a:gd name="T70" fmla="*/ 1909 w 10466"/>
                <a:gd name="T71" fmla="*/ 3825 h 7056"/>
                <a:gd name="T72" fmla="*/ 1314 w 10466"/>
                <a:gd name="T73" fmla="*/ 3819 h 7056"/>
                <a:gd name="T74" fmla="*/ 393 w 10466"/>
                <a:gd name="T75" fmla="*/ 3831 h 7056"/>
                <a:gd name="T76" fmla="*/ 382 w 10466"/>
                <a:gd name="T77" fmla="*/ 3353 h 7056"/>
                <a:gd name="T78" fmla="*/ 90 w 10466"/>
                <a:gd name="T79" fmla="*/ 3499 h 7056"/>
                <a:gd name="T80" fmla="*/ 174 w 10466"/>
                <a:gd name="T81" fmla="*/ 3140 h 7056"/>
                <a:gd name="T82" fmla="*/ 528 w 10466"/>
                <a:gd name="T83" fmla="*/ 2613 h 7056"/>
                <a:gd name="T84" fmla="*/ 646 w 10466"/>
                <a:gd name="T85" fmla="*/ 1905 h 7056"/>
                <a:gd name="T86" fmla="*/ 1113 w 10466"/>
                <a:gd name="T87" fmla="*/ 1601 h 7056"/>
                <a:gd name="T88" fmla="*/ 1432 w 10466"/>
                <a:gd name="T89" fmla="*/ 1343 h 7056"/>
                <a:gd name="T90" fmla="*/ 1729 w 10466"/>
                <a:gd name="T91" fmla="*/ 1107 h 7056"/>
                <a:gd name="T92" fmla="*/ 2139 w 10466"/>
                <a:gd name="T93" fmla="*/ 1040 h 7056"/>
                <a:gd name="T94" fmla="*/ 2522 w 10466"/>
                <a:gd name="T95" fmla="*/ 854 h 7056"/>
                <a:gd name="T96" fmla="*/ 2915 w 10466"/>
                <a:gd name="T97" fmla="*/ 798 h 7056"/>
                <a:gd name="T98" fmla="*/ 3173 w 10466"/>
                <a:gd name="T99" fmla="*/ 753 h 7056"/>
                <a:gd name="T100" fmla="*/ 3544 w 10466"/>
                <a:gd name="T101" fmla="*/ 882 h 7056"/>
                <a:gd name="T102" fmla="*/ 4044 w 10466"/>
                <a:gd name="T103" fmla="*/ 972 h 7056"/>
                <a:gd name="T104" fmla="*/ 4303 w 10466"/>
                <a:gd name="T105" fmla="*/ 703 h 7056"/>
                <a:gd name="T106" fmla="*/ 4673 w 10466"/>
                <a:gd name="T107" fmla="*/ 489 h 7056"/>
                <a:gd name="T108" fmla="*/ 5196 w 10466"/>
                <a:gd name="T109" fmla="*/ 573 h 7056"/>
                <a:gd name="T110" fmla="*/ 5544 w 10466"/>
                <a:gd name="T111" fmla="*/ 366 h 7056"/>
                <a:gd name="T112" fmla="*/ 6179 w 10466"/>
                <a:gd name="T113" fmla="*/ 146 h 7056"/>
                <a:gd name="T114" fmla="*/ 6746 w 10466"/>
                <a:gd name="T115" fmla="*/ 113 h 7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66" h="7056">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48"/>
            <p:cNvSpPr>
              <a:spLocks noChangeArrowheads="1"/>
            </p:cNvSpPr>
            <p:nvPr/>
          </p:nvSpPr>
          <p:spPr bwMode="auto">
            <a:xfrm>
              <a:off x="16418860" y="7637917"/>
              <a:ext cx="2358871" cy="2857500"/>
            </a:xfrm>
            <a:custGeom>
              <a:avLst/>
              <a:gdLst>
                <a:gd name="T0" fmla="*/ 747 w 6551"/>
                <a:gd name="T1" fmla="*/ 40 h 7939"/>
                <a:gd name="T2" fmla="*/ 916 w 6551"/>
                <a:gd name="T3" fmla="*/ 326 h 7939"/>
                <a:gd name="T4" fmla="*/ 1045 w 6551"/>
                <a:gd name="T5" fmla="*/ 562 h 7939"/>
                <a:gd name="T6" fmla="*/ 1870 w 6551"/>
                <a:gd name="T7" fmla="*/ 511 h 7939"/>
                <a:gd name="T8" fmla="*/ 2274 w 6551"/>
                <a:gd name="T9" fmla="*/ 394 h 7939"/>
                <a:gd name="T10" fmla="*/ 2976 w 6551"/>
                <a:gd name="T11" fmla="*/ 197 h 7939"/>
                <a:gd name="T12" fmla="*/ 3398 w 6551"/>
                <a:gd name="T13" fmla="*/ 332 h 7939"/>
                <a:gd name="T14" fmla="*/ 3527 w 6551"/>
                <a:gd name="T15" fmla="*/ 601 h 7939"/>
                <a:gd name="T16" fmla="*/ 3802 w 6551"/>
                <a:gd name="T17" fmla="*/ 770 h 7939"/>
                <a:gd name="T18" fmla="*/ 3836 w 6551"/>
                <a:gd name="T19" fmla="*/ 1056 h 7939"/>
                <a:gd name="T20" fmla="*/ 3791 w 6551"/>
                <a:gd name="T21" fmla="*/ 1292 h 7939"/>
                <a:gd name="T22" fmla="*/ 4021 w 6551"/>
                <a:gd name="T23" fmla="*/ 1877 h 7939"/>
                <a:gd name="T24" fmla="*/ 4420 w 6551"/>
                <a:gd name="T25" fmla="*/ 2253 h 7939"/>
                <a:gd name="T26" fmla="*/ 4617 w 6551"/>
                <a:gd name="T27" fmla="*/ 2556 h 7939"/>
                <a:gd name="T28" fmla="*/ 4448 w 6551"/>
                <a:gd name="T29" fmla="*/ 2663 h 7939"/>
                <a:gd name="T30" fmla="*/ 4572 w 6551"/>
                <a:gd name="T31" fmla="*/ 2877 h 7939"/>
                <a:gd name="T32" fmla="*/ 4785 w 6551"/>
                <a:gd name="T33" fmla="*/ 3230 h 7939"/>
                <a:gd name="T34" fmla="*/ 5325 w 6551"/>
                <a:gd name="T35" fmla="*/ 3697 h 7939"/>
                <a:gd name="T36" fmla="*/ 5252 w 6551"/>
                <a:gd name="T37" fmla="*/ 4039 h 7939"/>
                <a:gd name="T38" fmla="*/ 5269 w 6551"/>
                <a:gd name="T39" fmla="*/ 4354 h 7939"/>
                <a:gd name="T40" fmla="*/ 5432 w 6551"/>
                <a:gd name="T41" fmla="*/ 4590 h 7939"/>
                <a:gd name="T42" fmla="*/ 5606 w 6551"/>
                <a:gd name="T43" fmla="*/ 4961 h 7939"/>
                <a:gd name="T44" fmla="*/ 5555 w 6551"/>
                <a:gd name="T45" fmla="*/ 5230 h 7939"/>
                <a:gd name="T46" fmla="*/ 5668 w 6551"/>
                <a:gd name="T47" fmla="*/ 5298 h 7939"/>
                <a:gd name="T48" fmla="*/ 6201 w 6551"/>
                <a:gd name="T49" fmla="*/ 5354 h 7939"/>
                <a:gd name="T50" fmla="*/ 6482 w 6551"/>
                <a:gd name="T51" fmla="*/ 5376 h 7939"/>
                <a:gd name="T52" fmla="*/ 6499 w 6551"/>
                <a:gd name="T53" fmla="*/ 5725 h 7939"/>
                <a:gd name="T54" fmla="*/ 6330 w 6551"/>
                <a:gd name="T55" fmla="*/ 5798 h 7939"/>
                <a:gd name="T56" fmla="*/ 6156 w 6551"/>
                <a:gd name="T57" fmla="*/ 5871 h 7939"/>
                <a:gd name="T58" fmla="*/ 5741 w 6551"/>
                <a:gd name="T59" fmla="*/ 6017 h 7939"/>
                <a:gd name="T60" fmla="*/ 5533 w 6551"/>
                <a:gd name="T61" fmla="*/ 6270 h 7939"/>
                <a:gd name="T62" fmla="*/ 5432 w 6551"/>
                <a:gd name="T63" fmla="*/ 6596 h 7939"/>
                <a:gd name="T64" fmla="*/ 5061 w 6551"/>
                <a:gd name="T65" fmla="*/ 6831 h 7939"/>
                <a:gd name="T66" fmla="*/ 4965 w 6551"/>
                <a:gd name="T67" fmla="*/ 6736 h 7939"/>
                <a:gd name="T68" fmla="*/ 4465 w 6551"/>
                <a:gd name="T69" fmla="*/ 7045 h 7939"/>
                <a:gd name="T70" fmla="*/ 4212 w 6551"/>
                <a:gd name="T71" fmla="*/ 7146 h 7939"/>
                <a:gd name="T72" fmla="*/ 3931 w 6551"/>
                <a:gd name="T73" fmla="*/ 7438 h 7939"/>
                <a:gd name="T74" fmla="*/ 3594 w 6551"/>
                <a:gd name="T75" fmla="*/ 7691 h 7939"/>
                <a:gd name="T76" fmla="*/ 3353 w 6551"/>
                <a:gd name="T77" fmla="*/ 7876 h 7939"/>
                <a:gd name="T78" fmla="*/ 3381 w 6551"/>
                <a:gd name="T79" fmla="*/ 7500 h 7939"/>
                <a:gd name="T80" fmla="*/ 2954 w 6551"/>
                <a:gd name="T81" fmla="*/ 7539 h 7939"/>
                <a:gd name="T82" fmla="*/ 2544 w 6551"/>
                <a:gd name="T83" fmla="*/ 7820 h 7939"/>
                <a:gd name="T84" fmla="*/ 2252 w 6551"/>
                <a:gd name="T85" fmla="*/ 7781 h 7939"/>
                <a:gd name="T86" fmla="*/ 1466 w 6551"/>
                <a:gd name="T87" fmla="*/ 6933 h 7939"/>
                <a:gd name="T88" fmla="*/ 1303 w 6551"/>
                <a:gd name="T89" fmla="*/ 6472 h 7939"/>
                <a:gd name="T90" fmla="*/ 1146 w 6551"/>
                <a:gd name="T91" fmla="*/ 5916 h 7939"/>
                <a:gd name="T92" fmla="*/ 1045 w 6551"/>
                <a:gd name="T93" fmla="*/ 5517 h 7939"/>
                <a:gd name="T94" fmla="*/ 708 w 6551"/>
                <a:gd name="T95" fmla="*/ 5185 h 7939"/>
                <a:gd name="T96" fmla="*/ 449 w 6551"/>
                <a:gd name="T97" fmla="*/ 5023 h 7939"/>
                <a:gd name="T98" fmla="*/ 359 w 6551"/>
                <a:gd name="T99" fmla="*/ 4826 h 7939"/>
                <a:gd name="T100" fmla="*/ 39 w 6551"/>
                <a:gd name="T101" fmla="*/ 4876 h 7939"/>
                <a:gd name="T102" fmla="*/ 624 w 6551"/>
                <a:gd name="T103" fmla="*/ 4219 h 7939"/>
                <a:gd name="T104" fmla="*/ 713 w 6551"/>
                <a:gd name="T105" fmla="*/ 4124 h 7939"/>
                <a:gd name="T106" fmla="*/ 635 w 6551"/>
                <a:gd name="T107" fmla="*/ 3691 h 7939"/>
                <a:gd name="T108" fmla="*/ 337 w 6551"/>
                <a:gd name="T109" fmla="*/ 3343 h 7939"/>
                <a:gd name="T110" fmla="*/ 84 w 6551"/>
                <a:gd name="T111" fmla="*/ 2759 h 7939"/>
                <a:gd name="T112" fmla="*/ 45 w 6551"/>
                <a:gd name="T113" fmla="*/ 1798 h 7939"/>
                <a:gd name="T114" fmla="*/ 140 w 6551"/>
                <a:gd name="T115" fmla="*/ 1084 h 7939"/>
                <a:gd name="T116" fmla="*/ 337 w 6551"/>
                <a:gd name="T117" fmla="*/ 697 h 7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1" h="7939">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49"/>
            <p:cNvSpPr>
              <a:spLocks noChangeArrowheads="1"/>
            </p:cNvSpPr>
            <p:nvPr/>
          </p:nvSpPr>
          <p:spPr bwMode="auto">
            <a:xfrm>
              <a:off x="17517339" y="5475742"/>
              <a:ext cx="1622319" cy="1370012"/>
            </a:xfrm>
            <a:custGeom>
              <a:avLst/>
              <a:gdLst>
                <a:gd name="T0" fmla="*/ 4405 w 4507"/>
                <a:gd name="T1" fmla="*/ 2758 h 3804"/>
                <a:gd name="T2" fmla="*/ 4090 w 4507"/>
                <a:gd name="T3" fmla="*/ 2910 h 3804"/>
                <a:gd name="T4" fmla="*/ 3792 w 4507"/>
                <a:gd name="T5" fmla="*/ 2803 h 3804"/>
                <a:gd name="T6" fmla="*/ 3264 w 4507"/>
                <a:gd name="T7" fmla="*/ 3073 h 3804"/>
                <a:gd name="T8" fmla="*/ 3045 w 4507"/>
                <a:gd name="T9" fmla="*/ 3068 h 3804"/>
                <a:gd name="T10" fmla="*/ 2843 w 4507"/>
                <a:gd name="T11" fmla="*/ 3101 h 3804"/>
                <a:gd name="T12" fmla="*/ 2669 w 4507"/>
                <a:gd name="T13" fmla="*/ 3343 h 3804"/>
                <a:gd name="T14" fmla="*/ 2281 w 4507"/>
                <a:gd name="T15" fmla="*/ 3264 h 3804"/>
                <a:gd name="T16" fmla="*/ 1921 w 4507"/>
                <a:gd name="T17" fmla="*/ 3298 h 3804"/>
                <a:gd name="T18" fmla="*/ 1804 w 4507"/>
                <a:gd name="T19" fmla="*/ 3405 h 3804"/>
                <a:gd name="T20" fmla="*/ 1708 w 4507"/>
                <a:gd name="T21" fmla="*/ 3652 h 3804"/>
                <a:gd name="T22" fmla="*/ 1393 w 4507"/>
                <a:gd name="T23" fmla="*/ 3770 h 3804"/>
                <a:gd name="T24" fmla="*/ 1096 w 4507"/>
                <a:gd name="T25" fmla="*/ 3657 h 3804"/>
                <a:gd name="T26" fmla="*/ 837 w 4507"/>
                <a:gd name="T27" fmla="*/ 3528 h 3804"/>
                <a:gd name="T28" fmla="*/ 674 w 4507"/>
                <a:gd name="T29" fmla="*/ 3455 h 3804"/>
                <a:gd name="T30" fmla="*/ 568 w 4507"/>
                <a:gd name="T31" fmla="*/ 3466 h 3804"/>
                <a:gd name="T32" fmla="*/ 371 w 4507"/>
                <a:gd name="T33" fmla="*/ 3365 h 3804"/>
                <a:gd name="T34" fmla="*/ 551 w 4507"/>
                <a:gd name="T35" fmla="*/ 3034 h 3804"/>
                <a:gd name="T36" fmla="*/ 815 w 4507"/>
                <a:gd name="T37" fmla="*/ 2714 h 3804"/>
                <a:gd name="T38" fmla="*/ 888 w 4507"/>
                <a:gd name="T39" fmla="*/ 2444 h 3804"/>
                <a:gd name="T40" fmla="*/ 1006 w 4507"/>
                <a:gd name="T41" fmla="*/ 2186 h 3804"/>
                <a:gd name="T42" fmla="*/ 1197 w 4507"/>
                <a:gd name="T43" fmla="*/ 2236 h 3804"/>
                <a:gd name="T44" fmla="*/ 1337 w 4507"/>
                <a:gd name="T45" fmla="*/ 2169 h 3804"/>
                <a:gd name="T46" fmla="*/ 1208 w 4507"/>
                <a:gd name="T47" fmla="*/ 1916 h 3804"/>
                <a:gd name="T48" fmla="*/ 1180 w 4507"/>
                <a:gd name="T49" fmla="*/ 1759 h 3804"/>
                <a:gd name="T50" fmla="*/ 1028 w 4507"/>
                <a:gd name="T51" fmla="*/ 1663 h 3804"/>
                <a:gd name="T52" fmla="*/ 691 w 4507"/>
                <a:gd name="T53" fmla="*/ 1354 h 3804"/>
                <a:gd name="T54" fmla="*/ 798 w 4507"/>
                <a:gd name="T55" fmla="*/ 1169 h 3804"/>
                <a:gd name="T56" fmla="*/ 613 w 4507"/>
                <a:gd name="T57" fmla="*/ 1034 h 3804"/>
                <a:gd name="T58" fmla="*/ 506 w 4507"/>
                <a:gd name="T59" fmla="*/ 882 h 3804"/>
                <a:gd name="T60" fmla="*/ 101 w 4507"/>
                <a:gd name="T61" fmla="*/ 551 h 3804"/>
                <a:gd name="T62" fmla="*/ 0 w 4507"/>
                <a:gd name="T63" fmla="*/ 438 h 3804"/>
                <a:gd name="T64" fmla="*/ 242 w 4507"/>
                <a:gd name="T65" fmla="*/ 304 h 3804"/>
                <a:gd name="T66" fmla="*/ 517 w 4507"/>
                <a:gd name="T67" fmla="*/ 186 h 3804"/>
                <a:gd name="T68" fmla="*/ 759 w 4507"/>
                <a:gd name="T69" fmla="*/ 259 h 3804"/>
                <a:gd name="T70" fmla="*/ 1253 w 4507"/>
                <a:gd name="T71" fmla="*/ 259 h 3804"/>
                <a:gd name="T72" fmla="*/ 1528 w 4507"/>
                <a:gd name="T73" fmla="*/ 124 h 3804"/>
                <a:gd name="T74" fmla="*/ 1657 w 4507"/>
                <a:gd name="T75" fmla="*/ 0 h 3804"/>
                <a:gd name="T76" fmla="*/ 1815 w 4507"/>
                <a:gd name="T77" fmla="*/ 6 h 3804"/>
                <a:gd name="T78" fmla="*/ 2011 w 4507"/>
                <a:gd name="T79" fmla="*/ 225 h 3804"/>
                <a:gd name="T80" fmla="*/ 2360 w 4507"/>
                <a:gd name="T81" fmla="*/ 320 h 3804"/>
                <a:gd name="T82" fmla="*/ 2534 w 4507"/>
                <a:gd name="T83" fmla="*/ 489 h 3804"/>
                <a:gd name="T84" fmla="*/ 2511 w 4507"/>
                <a:gd name="T85" fmla="*/ 708 h 3804"/>
                <a:gd name="T86" fmla="*/ 2680 w 4507"/>
                <a:gd name="T87" fmla="*/ 967 h 3804"/>
                <a:gd name="T88" fmla="*/ 2506 w 4507"/>
                <a:gd name="T89" fmla="*/ 1247 h 3804"/>
                <a:gd name="T90" fmla="*/ 2545 w 4507"/>
                <a:gd name="T91" fmla="*/ 1450 h 3804"/>
                <a:gd name="T92" fmla="*/ 2680 w 4507"/>
                <a:gd name="T93" fmla="*/ 1568 h 3804"/>
                <a:gd name="T94" fmla="*/ 3000 w 4507"/>
                <a:gd name="T95" fmla="*/ 1697 h 3804"/>
                <a:gd name="T96" fmla="*/ 3214 w 4507"/>
                <a:gd name="T97" fmla="*/ 1708 h 3804"/>
                <a:gd name="T98" fmla="*/ 3287 w 4507"/>
                <a:gd name="T99" fmla="*/ 1764 h 3804"/>
                <a:gd name="T100" fmla="*/ 3506 w 4507"/>
                <a:gd name="T101" fmla="*/ 1938 h 3804"/>
                <a:gd name="T102" fmla="*/ 3629 w 4507"/>
                <a:gd name="T103" fmla="*/ 2141 h 3804"/>
                <a:gd name="T104" fmla="*/ 4056 w 4507"/>
                <a:gd name="T105" fmla="*/ 2174 h 3804"/>
                <a:gd name="T106" fmla="*/ 3933 w 4507"/>
                <a:gd name="T107" fmla="*/ 2236 h 3804"/>
                <a:gd name="T108" fmla="*/ 3989 w 4507"/>
                <a:gd name="T109" fmla="*/ 2455 h 3804"/>
                <a:gd name="T110" fmla="*/ 4506 w 4507"/>
                <a:gd name="T111" fmla="*/ 2702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7" h="3804">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50"/>
            <p:cNvSpPr>
              <a:spLocks noChangeArrowheads="1"/>
            </p:cNvSpPr>
            <p:nvPr/>
          </p:nvSpPr>
          <p:spPr bwMode="auto">
            <a:xfrm>
              <a:off x="16337903" y="5594804"/>
              <a:ext cx="1677878" cy="1263650"/>
            </a:xfrm>
            <a:custGeom>
              <a:avLst/>
              <a:gdLst>
                <a:gd name="T0" fmla="*/ 3381 w 4663"/>
                <a:gd name="T1" fmla="*/ 219 h 3512"/>
                <a:gd name="T2" fmla="*/ 3803 w 4663"/>
                <a:gd name="T3" fmla="*/ 550 h 3512"/>
                <a:gd name="T4" fmla="*/ 4022 w 4663"/>
                <a:gd name="T5" fmla="*/ 758 h 3512"/>
                <a:gd name="T6" fmla="*/ 3971 w 4663"/>
                <a:gd name="T7" fmla="*/ 1022 h 3512"/>
                <a:gd name="T8" fmla="*/ 4381 w 4663"/>
                <a:gd name="T9" fmla="*/ 1337 h 3512"/>
                <a:gd name="T10" fmla="*/ 4454 w 4663"/>
                <a:gd name="T11" fmla="*/ 1545 h 3512"/>
                <a:gd name="T12" fmla="*/ 4617 w 4663"/>
                <a:gd name="T13" fmla="*/ 1837 h 3512"/>
                <a:gd name="T14" fmla="*/ 4454 w 4663"/>
                <a:gd name="T15" fmla="*/ 1876 h 3512"/>
                <a:gd name="T16" fmla="*/ 4123 w 4663"/>
                <a:gd name="T17" fmla="*/ 1949 h 3512"/>
                <a:gd name="T18" fmla="*/ 4095 w 4663"/>
                <a:gd name="T19" fmla="*/ 2382 h 3512"/>
                <a:gd name="T20" fmla="*/ 3746 w 4663"/>
                <a:gd name="T21" fmla="*/ 2876 h 3512"/>
                <a:gd name="T22" fmla="*/ 3729 w 4663"/>
                <a:gd name="T23" fmla="*/ 3061 h 3512"/>
                <a:gd name="T24" fmla="*/ 3696 w 4663"/>
                <a:gd name="T25" fmla="*/ 3168 h 3512"/>
                <a:gd name="T26" fmla="*/ 3364 w 4663"/>
                <a:gd name="T27" fmla="*/ 3157 h 3512"/>
                <a:gd name="T28" fmla="*/ 3039 w 4663"/>
                <a:gd name="T29" fmla="*/ 3404 h 3512"/>
                <a:gd name="T30" fmla="*/ 2803 w 4663"/>
                <a:gd name="T31" fmla="*/ 3404 h 3512"/>
                <a:gd name="T32" fmla="*/ 2454 w 4663"/>
                <a:gd name="T33" fmla="*/ 3477 h 3512"/>
                <a:gd name="T34" fmla="*/ 2320 w 4663"/>
                <a:gd name="T35" fmla="*/ 3359 h 3512"/>
                <a:gd name="T36" fmla="*/ 2090 w 4663"/>
                <a:gd name="T37" fmla="*/ 3269 h 3512"/>
                <a:gd name="T38" fmla="*/ 1730 w 4663"/>
                <a:gd name="T39" fmla="*/ 3314 h 3512"/>
                <a:gd name="T40" fmla="*/ 1540 w 4663"/>
                <a:gd name="T41" fmla="*/ 3280 h 3512"/>
                <a:gd name="T42" fmla="*/ 1298 w 4663"/>
                <a:gd name="T43" fmla="*/ 3297 h 3512"/>
                <a:gd name="T44" fmla="*/ 1056 w 4663"/>
                <a:gd name="T45" fmla="*/ 3190 h 3512"/>
                <a:gd name="T46" fmla="*/ 764 w 4663"/>
                <a:gd name="T47" fmla="*/ 3101 h 3512"/>
                <a:gd name="T48" fmla="*/ 652 w 4663"/>
                <a:gd name="T49" fmla="*/ 2949 h 3512"/>
                <a:gd name="T50" fmla="*/ 613 w 4663"/>
                <a:gd name="T51" fmla="*/ 2893 h 3512"/>
                <a:gd name="T52" fmla="*/ 545 w 4663"/>
                <a:gd name="T53" fmla="*/ 2764 h 3512"/>
                <a:gd name="T54" fmla="*/ 388 w 4663"/>
                <a:gd name="T55" fmla="*/ 2634 h 3512"/>
                <a:gd name="T56" fmla="*/ 332 w 4663"/>
                <a:gd name="T57" fmla="*/ 2561 h 3512"/>
                <a:gd name="T58" fmla="*/ 174 w 4663"/>
                <a:gd name="T59" fmla="*/ 2382 h 3512"/>
                <a:gd name="T60" fmla="*/ 17 w 4663"/>
                <a:gd name="T61" fmla="*/ 2219 h 3512"/>
                <a:gd name="T62" fmla="*/ 23 w 4663"/>
                <a:gd name="T63" fmla="*/ 2067 h 3512"/>
                <a:gd name="T64" fmla="*/ 34 w 4663"/>
                <a:gd name="T65" fmla="*/ 1775 h 3512"/>
                <a:gd name="T66" fmla="*/ 247 w 4663"/>
                <a:gd name="T67" fmla="*/ 1387 h 3512"/>
                <a:gd name="T68" fmla="*/ 124 w 4663"/>
                <a:gd name="T69" fmla="*/ 1039 h 3512"/>
                <a:gd name="T70" fmla="*/ 101 w 4663"/>
                <a:gd name="T71" fmla="*/ 775 h 3512"/>
                <a:gd name="T72" fmla="*/ 242 w 4663"/>
                <a:gd name="T73" fmla="*/ 595 h 3512"/>
                <a:gd name="T74" fmla="*/ 506 w 4663"/>
                <a:gd name="T75" fmla="*/ 320 h 3512"/>
                <a:gd name="T76" fmla="*/ 725 w 4663"/>
                <a:gd name="T77" fmla="*/ 253 h 3512"/>
                <a:gd name="T78" fmla="*/ 798 w 4663"/>
                <a:gd name="T79" fmla="*/ 118 h 3512"/>
                <a:gd name="T80" fmla="*/ 961 w 4663"/>
                <a:gd name="T81" fmla="*/ 151 h 3512"/>
                <a:gd name="T82" fmla="*/ 1214 w 4663"/>
                <a:gd name="T83" fmla="*/ 146 h 3512"/>
                <a:gd name="T84" fmla="*/ 1467 w 4663"/>
                <a:gd name="T85" fmla="*/ 449 h 3512"/>
                <a:gd name="T86" fmla="*/ 1702 w 4663"/>
                <a:gd name="T87" fmla="*/ 410 h 3512"/>
                <a:gd name="T88" fmla="*/ 1489 w 4663"/>
                <a:gd name="T89" fmla="*/ 859 h 3512"/>
                <a:gd name="T90" fmla="*/ 1983 w 4663"/>
                <a:gd name="T91" fmla="*/ 859 h 3512"/>
                <a:gd name="T92" fmla="*/ 2084 w 4663"/>
                <a:gd name="T93" fmla="*/ 730 h 3512"/>
                <a:gd name="T94" fmla="*/ 2134 w 4663"/>
                <a:gd name="T95" fmla="*/ 550 h 3512"/>
                <a:gd name="T96" fmla="*/ 1967 w 4663"/>
                <a:gd name="T97" fmla="*/ 387 h 3512"/>
                <a:gd name="T98" fmla="*/ 2000 w 4663"/>
                <a:gd name="T99" fmla="*/ 89 h 3512"/>
                <a:gd name="T100" fmla="*/ 2471 w 4663"/>
                <a:gd name="T101" fmla="*/ 28 h 3512"/>
                <a:gd name="T102" fmla="*/ 2859 w 4663"/>
                <a:gd name="T103" fmla="*/ 56 h 3512"/>
                <a:gd name="T104" fmla="*/ 3280 w 4663"/>
                <a:gd name="T105" fmla="*/ 106 h 3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3" h="3512">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51"/>
            <p:cNvSpPr>
              <a:spLocks noChangeArrowheads="1"/>
            </p:cNvSpPr>
            <p:nvPr/>
          </p:nvSpPr>
          <p:spPr bwMode="auto">
            <a:xfrm>
              <a:off x="14048877" y="6620329"/>
              <a:ext cx="3173205" cy="1055688"/>
            </a:xfrm>
            <a:custGeom>
              <a:avLst/>
              <a:gdLst>
                <a:gd name="T0" fmla="*/ 404 w 8814"/>
                <a:gd name="T1" fmla="*/ 972 h 2932"/>
                <a:gd name="T2" fmla="*/ 691 w 8814"/>
                <a:gd name="T3" fmla="*/ 1005 h 2932"/>
                <a:gd name="T4" fmla="*/ 1123 w 8814"/>
                <a:gd name="T5" fmla="*/ 882 h 2932"/>
                <a:gd name="T6" fmla="*/ 1533 w 8814"/>
                <a:gd name="T7" fmla="*/ 921 h 2932"/>
                <a:gd name="T8" fmla="*/ 1904 w 8814"/>
                <a:gd name="T9" fmla="*/ 1039 h 2932"/>
                <a:gd name="T10" fmla="*/ 2258 w 8814"/>
                <a:gd name="T11" fmla="*/ 1090 h 2932"/>
                <a:gd name="T12" fmla="*/ 2398 w 8814"/>
                <a:gd name="T13" fmla="*/ 1157 h 2932"/>
                <a:gd name="T14" fmla="*/ 2769 w 8814"/>
                <a:gd name="T15" fmla="*/ 1011 h 2932"/>
                <a:gd name="T16" fmla="*/ 2977 w 8814"/>
                <a:gd name="T17" fmla="*/ 859 h 2932"/>
                <a:gd name="T18" fmla="*/ 3174 w 8814"/>
                <a:gd name="T19" fmla="*/ 708 h 2932"/>
                <a:gd name="T20" fmla="*/ 3348 w 8814"/>
                <a:gd name="T21" fmla="*/ 567 h 2932"/>
                <a:gd name="T22" fmla="*/ 3752 w 8814"/>
                <a:gd name="T23" fmla="*/ 404 h 2932"/>
                <a:gd name="T24" fmla="*/ 4174 w 8814"/>
                <a:gd name="T25" fmla="*/ 140 h 2932"/>
                <a:gd name="T26" fmla="*/ 4443 w 8814"/>
                <a:gd name="T27" fmla="*/ 45 h 2932"/>
                <a:gd name="T28" fmla="*/ 5045 w 8814"/>
                <a:gd name="T29" fmla="*/ 191 h 2932"/>
                <a:gd name="T30" fmla="*/ 5370 w 8814"/>
                <a:gd name="T31" fmla="*/ 236 h 2932"/>
                <a:gd name="T32" fmla="*/ 5640 w 8814"/>
                <a:gd name="T33" fmla="*/ 197 h 2932"/>
                <a:gd name="T34" fmla="*/ 6000 w 8814"/>
                <a:gd name="T35" fmla="*/ 208 h 2932"/>
                <a:gd name="T36" fmla="*/ 6511 w 8814"/>
                <a:gd name="T37" fmla="*/ 309 h 2932"/>
                <a:gd name="T38" fmla="*/ 6713 w 8814"/>
                <a:gd name="T39" fmla="*/ 286 h 2932"/>
                <a:gd name="T40" fmla="*/ 7045 w 8814"/>
                <a:gd name="T41" fmla="*/ 275 h 2932"/>
                <a:gd name="T42" fmla="*/ 7230 w 8814"/>
                <a:gd name="T43" fmla="*/ 258 h 2932"/>
                <a:gd name="T44" fmla="*/ 7545 w 8814"/>
                <a:gd name="T45" fmla="*/ 421 h 2932"/>
                <a:gd name="T46" fmla="*/ 7837 w 8814"/>
                <a:gd name="T47" fmla="*/ 461 h 2932"/>
                <a:gd name="T48" fmla="*/ 7983 w 8814"/>
                <a:gd name="T49" fmla="*/ 444 h 2932"/>
                <a:gd name="T50" fmla="*/ 8326 w 8814"/>
                <a:gd name="T51" fmla="*/ 438 h 2932"/>
                <a:gd name="T52" fmla="*/ 8589 w 8814"/>
                <a:gd name="T53" fmla="*/ 438 h 2932"/>
                <a:gd name="T54" fmla="*/ 8785 w 8814"/>
                <a:gd name="T55" fmla="*/ 500 h 2932"/>
                <a:gd name="T56" fmla="*/ 8628 w 8814"/>
                <a:gd name="T57" fmla="*/ 758 h 2932"/>
                <a:gd name="T58" fmla="*/ 8399 w 8814"/>
                <a:gd name="T59" fmla="*/ 1123 h 2932"/>
                <a:gd name="T60" fmla="*/ 8095 w 8814"/>
                <a:gd name="T61" fmla="*/ 1191 h 2932"/>
                <a:gd name="T62" fmla="*/ 7713 w 8814"/>
                <a:gd name="T63" fmla="*/ 1517 h 2932"/>
                <a:gd name="T64" fmla="*/ 7668 w 8814"/>
                <a:gd name="T65" fmla="*/ 2135 h 2932"/>
                <a:gd name="T66" fmla="*/ 7444 w 8814"/>
                <a:gd name="T67" fmla="*/ 2561 h 2932"/>
                <a:gd name="T68" fmla="*/ 7168 w 8814"/>
                <a:gd name="T69" fmla="*/ 2757 h 2932"/>
                <a:gd name="T70" fmla="*/ 7095 w 8814"/>
                <a:gd name="T71" fmla="*/ 2712 h 2932"/>
                <a:gd name="T72" fmla="*/ 7045 w 8814"/>
                <a:gd name="T73" fmla="*/ 2684 h 2932"/>
                <a:gd name="T74" fmla="*/ 6724 w 8814"/>
                <a:gd name="T75" fmla="*/ 2589 h 2932"/>
                <a:gd name="T76" fmla="*/ 6528 w 8814"/>
                <a:gd name="T77" fmla="*/ 2634 h 2932"/>
                <a:gd name="T78" fmla="*/ 6488 w 8814"/>
                <a:gd name="T79" fmla="*/ 2673 h 2932"/>
                <a:gd name="T80" fmla="*/ 6432 w 8814"/>
                <a:gd name="T81" fmla="*/ 2723 h 2932"/>
                <a:gd name="T82" fmla="*/ 6123 w 8814"/>
                <a:gd name="T83" fmla="*/ 2701 h 2932"/>
                <a:gd name="T84" fmla="*/ 5882 w 8814"/>
                <a:gd name="T85" fmla="*/ 2785 h 2932"/>
                <a:gd name="T86" fmla="*/ 5713 w 8814"/>
                <a:gd name="T87" fmla="*/ 2774 h 2932"/>
                <a:gd name="T88" fmla="*/ 5556 w 8814"/>
                <a:gd name="T89" fmla="*/ 2825 h 2932"/>
                <a:gd name="T90" fmla="*/ 5522 w 8814"/>
                <a:gd name="T91" fmla="*/ 2842 h 2932"/>
                <a:gd name="T92" fmla="*/ 4483 w 8814"/>
                <a:gd name="T93" fmla="*/ 2825 h 2932"/>
                <a:gd name="T94" fmla="*/ 3207 w 8814"/>
                <a:gd name="T95" fmla="*/ 1618 h 2932"/>
                <a:gd name="T96" fmla="*/ 2781 w 8814"/>
                <a:gd name="T97" fmla="*/ 1556 h 2932"/>
                <a:gd name="T98" fmla="*/ 2483 w 8814"/>
                <a:gd name="T99" fmla="*/ 1455 h 2932"/>
                <a:gd name="T100" fmla="*/ 2264 w 8814"/>
                <a:gd name="T101" fmla="*/ 1494 h 2932"/>
                <a:gd name="T102" fmla="*/ 1949 w 8814"/>
                <a:gd name="T103" fmla="*/ 1607 h 2932"/>
                <a:gd name="T104" fmla="*/ 1595 w 8814"/>
                <a:gd name="T105" fmla="*/ 1550 h 2932"/>
                <a:gd name="T106" fmla="*/ 1399 w 8814"/>
                <a:gd name="T107" fmla="*/ 1556 h 2932"/>
                <a:gd name="T108" fmla="*/ 1213 w 8814"/>
                <a:gd name="T109" fmla="*/ 1539 h 2932"/>
                <a:gd name="T110" fmla="*/ 736 w 8814"/>
                <a:gd name="T111" fmla="*/ 1573 h 2932"/>
                <a:gd name="T112" fmla="*/ 376 w 8814"/>
                <a:gd name="T113" fmla="*/ 1140 h 2932"/>
                <a:gd name="T114" fmla="*/ 140 w 8814"/>
                <a:gd name="T115" fmla="*/ 1034 h 2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14" h="2932">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52"/>
            <p:cNvSpPr>
              <a:spLocks noChangeArrowheads="1"/>
            </p:cNvSpPr>
            <p:nvPr/>
          </p:nvSpPr>
          <p:spPr bwMode="auto">
            <a:xfrm>
              <a:off x="14366356" y="6099630"/>
              <a:ext cx="2247754" cy="936625"/>
            </a:xfrm>
            <a:custGeom>
              <a:avLst/>
              <a:gdLst>
                <a:gd name="T0" fmla="*/ 1516 w 6242"/>
                <a:gd name="T1" fmla="*/ 2601 h 2602"/>
                <a:gd name="T2" fmla="*/ 1887 w 6242"/>
                <a:gd name="T3" fmla="*/ 2455 h 2602"/>
                <a:gd name="T4" fmla="*/ 2095 w 6242"/>
                <a:gd name="T5" fmla="*/ 2303 h 2602"/>
                <a:gd name="T6" fmla="*/ 2292 w 6242"/>
                <a:gd name="T7" fmla="*/ 2152 h 2602"/>
                <a:gd name="T8" fmla="*/ 2466 w 6242"/>
                <a:gd name="T9" fmla="*/ 2011 h 2602"/>
                <a:gd name="T10" fmla="*/ 2870 w 6242"/>
                <a:gd name="T11" fmla="*/ 1848 h 2602"/>
                <a:gd name="T12" fmla="*/ 3292 w 6242"/>
                <a:gd name="T13" fmla="*/ 1584 h 2602"/>
                <a:gd name="T14" fmla="*/ 3561 w 6242"/>
                <a:gd name="T15" fmla="*/ 1489 h 2602"/>
                <a:gd name="T16" fmla="*/ 4163 w 6242"/>
                <a:gd name="T17" fmla="*/ 1635 h 2602"/>
                <a:gd name="T18" fmla="*/ 4488 w 6242"/>
                <a:gd name="T19" fmla="*/ 1680 h 2602"/>
                <a:gd name="T20" fmla="*/ 4758 w 6242"/>
                <a:gd name="T21" fmla="*/ 1641 h 2602"/>
                <a:gd name="T22" fmla="*/ 5118 w 6242"/>
                <a:gd name="T23" fmla="*/ 1652 h 2602"/>
                <a:gd name="T24" fmla="*/ 5629 w 6242"/>
                <a:gd name="T25" fmla="*/ 1753 h 2602"/>
                <a:gd name="T26" fmla="*/ 5831 w 6242"/>
                <a:gd name="T27" fmla="*/ 1730 h 2602"/>
                <a:gd name="T28" fmla="*/ 6163 w 6242"/>
                <a:gd name="T29" fmla="*/ 1719 h 2602"/>
                <a:gd name="T30" fmla="*/ 6185 w 6242"/>
                <a:gd name="T31" fmla="*/ 1646 h 2602"/>
                <a:gd name="T32" fmla="*/ 6084 w 6242"/>
                <a:gd name="T33" fmla="*/ 1506 h 2602"/>
                <a:gd name="T34" fmla="*/ 6067 w 6242"/>
                <a:gd name="T35" fmla="*/ 1410 h 2602"/>
                <a:gd name="T36" fmla="*/ 5915 w 6242"/>
                <a:gd name="T37" fmla="*/ 1214 h 2602"/>
                <a:gd name="T38" fmla="*/ 5809 w 6242"/>
                <a:gd name="T39" fmla="*/ 1141 h 2602"/>
                <a:gd name="T40" fmla="*/ 5668 w 6242"/>
                <a:gd name="T41" fmla="*/ 1017 h 2602"/>
                <a:gd name="T42" fmla="*/ 5494 w 6242"/>
                <a:gd name="T43" fmla="*/ 837 h 2602"/>
                <a:gd name="T44" fmla="*/ 5421 w 6242"/>
                <a:gd name="T45" fmla="*/ 708 h 2602"/>
                <a:gd name="T46" fmla="*/ 4859 w 6242"/>
                <a:gd name="T47" fmla="*/ 669 h 2602"/>
                <a:gd name="T48" fmla="*/ 4736 w 6242"/>
                <a:gd name="T49" fmla="*/ 854 h 2602"/>
                <a:gd name="T50" fmla="*/ 4477 w 6242"/>
                <a:gd name="T51" fmla="*/ 1039 h 2602"/>
                <a:gd name="T52" fmla="*/ 4410 w 6242"/>
                <a:gd name="T53" fmla="*/ 1191 h 2602"/>
                <a:gd name="T54" fmla="*/ 3927 w 6242"/>
                <a:gd name="T55" fmla="*/ 1112 h 2602"/>
                <a:gd name="T56" fmla="*/ 3814 w 6242"/>
                <a:gd name="T57" fmla="*/ 882 h 2602"/>
                <a:gd name="T58" fmla="*/ 3522 w 6242"/>
                <a:gd name="T59" fmla="*/ 534 h 2602"/>
                <a:gd name="T60" fmla="*/ 3196 w 6242"/>
                <a:gd name="T61" fmla="*/ 495 h 2602"/>
                <a:gd name="T62" fmla="*/ 2809 w 6242"/>
                <a:gd name="T63" fmla="*/ 433 h 2602"/>
                <a:gd name="T64" fmla="*/ 2545 w 6242"/>
                <a:gd name="T65" fmla="*/ 202 h 2602"/>
                <a:gd name="T66" fmla="*/ 2342 w 6242"/>
                <a:gd name="T67" fmla="*/ 11 h 2602"/>
                <a:gd name="T68" fmla="*/ 2140 w 6242"/>
                <a:gd name="T69" fmla="*/ 0 h 2602"/>
                <a:gd name="T70" fmla="*/ 1876 w 6242"/>
                <a:gd name="T71" fmla="*/ 118 h 2602"/>
                <a:gd name="T72" fmla="*/ 1550 w 6242"/>
                <a:gd name="T73" fmla="*/ 427 h 2602"/>
                <a:gd name="T74" fmla="*/ 1393 w 6242"/>
                <a:gd name="T75" fmla="*/ 714 h 2602"/>
                <a:gd name="T76" fmla="*/ 1213 w 6242"/>
                <a:gd name="T77" fmla="*/ 910 h 2602"/>
                <a:gd name="T78" fmla="*/ 1129 w 6242"/>
                <a:gd name="T79" fmla="*/ 1337 h 2602"/>
                <a:gd name="T80" fmla="*/ 629 w 6242"/>
                <a:gd name="T81" fmla="*/ 1803 h 2602"/>
                <a:gd name="T82" fmla="*/ 455 w 6242"/>
                <a:gd name="T83" fmla="*/ 2101 h 2602"/>
                <a:gd name="T84" fmla="*/ 635 w 6242"/>
                <a:gd name="T85" fmla="*/ 2281 h 2602"/>
                <a:gd name="T86" fmla="*/ 545 w 6242"/>
                <a:gd name="T87" fmla="*/ 2287 h 2602"/>
                <a:gd name="T88" fmla="*/ 354 w 6242"/>
                <a:gd name="T89" fmla="*/ 2264 h 2602"/>
                <a:gd name="T90" fmla="*/ 50 w 6242"/>
                <a:gd name="T91" fmla="*/ 2236 h 2602"/>
                <a:gd name="T92" fmla="*/ 387 w 6242"/>
                <a:gd name="T93" fmla="*/ 2365 h 2602"/>
                <a:gd name="T94" fmla="*/ 758 w 6242"/>
                <a:gd name="T95" fmla="*/ 2393 h 2602"/>
                <a:gd name="T96" fmla="*/ 1090 w 6242"/>
                <a:gd name="T97" fmla="*/ 2528 h 2602"/>
                <a:gd name="T98" fmla="*/ 1376 w 6242"/>
                <a:gd name="T99" fmla="*/ 2539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42" h="2602">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53"/>
            <p:cNvSpPr>
              <a:spLocks noChangeArrowheads="1"/>
            </p:cNvSpPr>
            <p:nvPr/>
          </p:nvSpPr>
          <p:spPr bwMode="auto">
            <a:xfrm>
              <a:off x="15806125" y="5585280"/>
              <a:ext cx="714328" cy="798513"/>
            </a:xfrm>
            <a:custGeom>
              <a:avLst/>
              <a:gdLst>
                <a:gd name="T0" fmla="*/ 769 w 1984"/>
                <a:gd name="T1" fmla="*/ 2106 h 2220"/>
                <a:gd name="T2" fmla="*/ 859 w 1984"/>
                <a:gd name="T3" fmla="*/ 2101 h 2220"/>
                <a:gd name="T4" fmla="*/ 1084 w 1984"/>
                <a:gd name="T5" fmla="*/ 2078 h 2220"/>
                <a:gd name="T6" fmla="*/ 1421 w 1984"/>
                <a:gd name="T7" fmla="*/ 2140 h 2220"/>
                <a:gd name="T8" fmla="*/ 1477 w 1984"/>
                <a:gd name="T9" fmla="*/ 2219 h 2220"/>
                <a:gd name="T10" fmla="*/ 1500 w 1984"/>
                <a:gd name="T11" fmla="*/ 2095 h 2220"/>
                <a:gd name="T12" fmla="*/ 1483 w 1984"/>
                <a:gd name="T13" fmla="*/ 1955 h 2220"/>
                <a:gd name="T14" fmla="*/ 1511 w 1984"/>
                <a:gd name="T15" fmla="*/ 1803 h 2220"/>
                <a:gd name="T16" fmla="*/ 1567 w 1984"/>
                <a:gd name="T17" fmla="*/ 1651 h 2220"/>
                <a:gd name="T18" fmla="*/ 1724 w 1984"/>
                <a:gd name="T19" fmla="*/ 1415 h 2220"/>
                <a:gd name="T20" fmla="*/ 1691 w 1984"/>
                <a:gd name="T21" fmla="*/ 1264 h 2220"/>
                <a:gd name="T22" fmla="*/ 1601 w 1984"/>
                <a:gd name="T23" fmla="*/ 1067 h 2220"/>
                <a:gd name="T24" fmla="*/ 1612 w 1984"/>
                <a:gd name="T25" fmla="*/ 915 h 2220"/>
                <a:gd name="T26" fmla="*/ 1578 w 1984"/>
                <a:gd name="T27" fmla="*/ 803 h 2220"/>
                <a:gd name="T28" fmla="*/ 1612 w 1984"/>
                <a:gd name="T29" fmla="*/ 691 h 2220"/>
                <a:gd name="T30" fmla="*/ 1719 w 1984"/>
                <a:gd name="T31" fmla="*/ 623 h 2220"/>
                <a:gd name="T32" fmla="*/ 1882 w 1984"/>
                <a:gd name="T33" fmla="*/ 460 h 2220"/>
                <a:gd name="T34" fmla="*/ 1983 w 1984"/>
                <a:gd name="T35" fmla="*/ 348 h 2220"/>
                <a:gd name="T36" fmla="*/ 1865 w 1984"/>
                <a:gd name="T37" fmla="*/ 325 h 2220"/>
                <a:gd name="T38" fmla="*/ 1764 w 1984"/>
                <a:gd name="T39" fmla="*/ 269 h 2220"/>
                <a:gd name="T40" fmla="*/ 1623 w 1984"/>
                <a:gd name="T41" fmla="*/ 241 h 2220"/>
                <a:gd name="T42" fmla="*/ 1472 w 1984"/>
                <a:gd name="T43" fmla="*/ 269 h 2220"/>
                <a:gd name="T44" fmla="*/ 1393 w 1984"/>
                <a:gd name="T45" fmla="*/ 331 h 2220"/>
                <a:gd name="T46" fmla="*/ 1326 w 1984"/>
                <a:gd name="T47" fmla="*/ 348 h 2220"/>
                <a:gd name="T48" fmla="*/ 1331 w 1984"/>
                <a:gd name="T49" fmla="*/ 247 h 2220"/>
                <a:gd name="T50" fmla="*/ 1123 w 1984"/>
                <a:gd name="T51" fmla="*/ 0 h 2220"/>
                <a:gd name="T52" fmla="*/ 938 w 1984"/>
                <a:gd name="T53" fmla="*/ 123 h 2220"/>
                <a:gd name="T54" fmla="*/ 786 w 1984"/>
                <a:gd name="T55" fmla="*/ 202 h 2220"/>
                <a:gd name="T56" fmla="*/ 618 w 1984"/>
                <a:gd name="T57" fmla="*/ 151 h 2220"/>
                <a:gd name="T58" fmla="*/ 342 w 1984"/>
                <a:gd name="T59" fmla="*/ 213 h 2220"/>
                <a:gd name="T60" fmla="*/ 236 w 1984"/>
                <a:gd name="T61" fmla="*/ 241 h 2220"/>
                <a:gd name="T62" fmla="*/ 106 w 1984"/>
                <a:gd name="T63" fmla="*/ 314 h 2220"/>
                <a:gd name="T64" fmla="*/ 106 w 1984"/>
                <a:gd name="T65" fmla="*/ 376 h 2220"/>
                <a:gd name="T66" fmla="*/ 0 w 1984"/>
                <a:gd name="T67" fmla="*/ 460 h 2220"/>
                <a:gd name="T68" fmla="*/ 146 w 1984"/>
                <a:gd name="T69" fmla="*/ 561 h 2220"/>
                <a:gd name="T70" fmla="*/ 219 w 1984"/>
                <a:gd name="T71" fmla="*/ 769 h 2220"/>
                <a:gd name="T72" fmla="*/ 297 w 1984"/>
                <a:gd name="T73" fmla="*/ 971 h 2220"/>
                <a:gd name="T74" fmla="*/ 505 w 1984"/>
                <a:gd name="T75" fmla="*/ 1151 h 2220"/>
                <a:gd name="T76" fmla="*/ 601 w 1984"/>
                <a:gd name="T77" fmla="*/ 1202 h 2220"/>
                <a:gd name="T78" fmla="*/ 595 w 1984"/>
                <a:gd name="T79" fmla="*/ 1292 h 2220"/>
                <a:gd name="T80" fmla="*/ 623 w 1984"/>
                <a:gd name="T81" fmla="*/ 1589 h 2220"/>
                <a:gd name="T82" fmla="*/ 651 w 1984"/>
                <a:gd name="T83" fmla="*/ 1724 h 2220"/>
                <a:gd name="T84" fmla="*/ 612 w 1984"/>
                <a:gd name="T85" fmla="*/ 1814 h 2220"/>
                <a:gd name="T86" fmla="*/ 455 w 1984"/>
                <a:gd name="T87" fmla="*/ 1904 h 2220"/>
                <a:gd name="T88" fmla="*/ 528 w 1984"/>
                <a:gd name="T89" fmla="*/ 1955 h 2220"/>
                <a:gd name="T90" fmla="*/ 623 w 1984"/>
                <a:gd name="T91" fmla="*/ 2072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4" h="222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54"/>
            <p:cNvSpPr>
              <a:spLocks noChangeArrowheads="1"/>
            </p:cNvSpPr>
            <p:nvPr/>
          </p:nvSpPr>
          <p:spPr bwMode="auto">
            <a:xfrm>
              <a:off x="15209264" y="5715454"/>
              <a:ext cx="874656" cy="869950"/>
            </a:xfrm>
            <a:custGeom>
              <a:avLst/>
              <a:gdLst>
                <a:gd name="T0" fmla="*/ 1658 w 2428"/>
                <a:gd name="T1" fmla="*/ 95 h 2416"/>
                <a:gd name="T2" fmla="*/ 1849 w 2428"/>
                <a:gd name="T3" fmla="*/ 298 h 2416"/>
                <a:gd name="T4" fmla="*/ 1877 w 2428"/>
                <a:gd name="T5" fmla="*/ 517 h 2416"/>
                <a:gd name="T6" fmla="*/ 2135 w 2428"/>
                <a:gd name="T7" fmla="*/ 803 h 2416"/>
                <a:gd name="T8" fmla="*/ 2180 w 2428"/>
                <a:gd name="T9" fmla="*/ 820 h 2416"/>
                <a:gd name="T10" fmla="*/ 2259 w 2428"/>
                <a:gd name="T11" fmla="*/ 899 h 2416"/>
                <a:gd name="T12" fmla="*/ 2253 w 2428"/>
                <a:gd name="T13" fmla="*/ 977 h 2416"/>
                <a:gd name="T14" fmla="*/ 2281 w 2428"/>
                <a:gd name="T15" fmla="*/ 1342 h 2416"/>
                <a:gd name="T16" fmla="*/ 2366 w 2428"/>
                <a:gd name="T17" fmla="*/ 1382 h 2416"/>
                <a:gd name="T18" fmla="*/ 2231 w 2428"/>
                <a:gd name="T19" fmla="*/ 1505 h 2416"/>
                <a:gd name="T20" fmla="*/ 2163 w 2428"/>
                <a:gd name="T21" fmla="*/ 1567 h 2416"/>
                <a:gd name="T22" fmla="*/ 2231 w 2428"/>
                <a:gd name="T23" fmla="*/ 1578 h 2416"/>
                <a:gd name="T24" fmla="*/ 2427 w 2428"/>
                <a:gd name="T25" fmla="*/ 1741 h 2416"/>
                <a:gd name="T26" fmla="*/ 2394 w 2428"/>
                <a:gd name="T27" fmla="*/ 1921 h 2416"/>
                <a:gd name="T28" fmla="*/ 2349 w 2428"/>
                <a:gd name="T29" fmla="*/ 2039 h 2416"/>
                <a:gd name="T30" fmla="*/ 2135 w 2428"/>
                <a:gd name="T31" fmla="*/ 2106 h 2416"/>
                <a:gd name="T32" fmla="*/ 2062 w 2428"/>
                <a:gd name="T33" fmla="*/ 2157 h 2416"/>
                <a:gd name="T34" fmla="*/ 2068 w 2428"/>
                <a:gd name="T35" fmla="*/ 2258 h 2416"/>
                <a:gd name="T36" fmla="*/ 1894 w 2428"/>
                <a:gd name="T37" fmla="*/ 2415 h 2416"/>
                <a:gd name="T38" fmla="*/ 1585 w 2428"/>
                <a:gd name="T39" fmla="*/ 2179 h 2416"/>
                <a:gd name="T40" fmla="*/ 1562 w 2428"/>
                <a:gd name="T41" fmla="*/ 1977 h 2416"/>
                <a:gd name="T42" fmla="*/ 1472 w 2428"/>
                <a:gd name="T43" fmla="*/ 1949 h 2416"/>
                <a:gd name="T44" fmla="*/ 1399 w 2428"/>
                <a:gd name="T45" fmla="*/ 1797 h 2416"/>
                <a:gd name="T46" fmla="*/ 1180 w 2428"/>
                <a:gd name="T47" fmla="*/ 1601 h 2416"/>
                <a:gd name="T48" fmla="*/ 1062 w 2428"/>
                <a:gd name="T49" fmla="*/ 1606 h 2416"/>
                <a:gd name="T50" fmla="*/ 854 w 2428"/>
                <a:gd name="T51" fmla="*/ 1562 h 2416"/>
                <a:gd name="T52" fmla="*/ 624 w 2428"/>
                <a:gd name="T53" fmla="*/ 1545 h 2416"/>
                <a:gd name="T54" fmla="*/ 467 w 2428"/>
                <a:gd name="T55" fmla="*/ 1500 h 2416"/>
                <a:gd name="T56" fmla="*/ 281 w 2428"/>
                <a:gd name="T57" fmla="*/ 1404 h 2416"/>
                <a:gd name="T58" fmla="*/ 203 w 2428"/>
                <a:gd name="T59" fmla="*/ 1269 h 2416"/>
                <a:gd name="T60" fmla="*/ 96 w 2428"/>
                <a:gd name="T61" fmla="*/ 1208 h 2416"/>
                <a:gd name="T62" fmla="*/ 0 w 2428"/>
                <a:gd name="T63" fmla="*/ 1078 h 2416"/>
                <a:gd name="T64" fmla="*/ 73 w 2428"/>
                <a:gd name="T65" fmla="*/ 1022 h 2416"/>
                <a:gd name="T66" fmla="*/ 23 w 2428"/>
                <a:gd name="T67" fmla="*/ 809 h 2416"/>
                <a:gd name="T68" fmla="*/ 203 w 2428"/>
                <a:gd name="T69" fmla="*/ 680 h 2416"/>
                <a:gd name="T70" fmla="*/ 242 w 2428"/>
                <a:gd name="T71" fmla="*/ 578 h 2416"/>
                <a:gd name="T72" fmla="*/ 304 w 2428"/>
                <a:gd name="T73" fmla="*/ 477 h 2416"/>
                <a:gd name="T74" fmla="*/ 433 w 2428"/>
                <a:gd name="T75" fmla="*/ 303 h 2416"/>
                <a:gd name="T76" fmla="*/ 500 w 2428"/>
                <a:gd name="T77" fmla="*/ 320 h 2416"/>
                <a:gd name="T78" fmla="*/ 534 w 2428"/>
                <a:gd name="T79" fmla="*/ 528 h 2416"/>
                <a:gd name="T80" fmla="*/ 562 w 2428"/>
                <a:gd name="T81" fmla="*/ 629 h 2416"/>
                <a:gd name="T82" fmla="*/ 736 w 2428"/>
                <a:gd name="T83" fmla="*/ 657 h 2416"/>
                <a:gd name="T84" fmla="*/ 832 w 2428"/>
                <a:gd name="T85" fmla="*/ 494 h 2416"/>
                <a:gd name="T86" fmla="*/ 984 w 2428"/>
                <a:gd name="T87" fmla="*/ 365 h 2416"/>
                <a:gd name="T88" fmla="*/ 1096 w 2428"/>
                <a:gd name="T89" fmla="*/ 314 h 2416"/>
                <a:gd name="T90" fmla="*/ 1079 w 2428"/>
                <a:gd name="T91" fmla="*/ 202 h 2416"/>
                <a:gd name="T92" fmla="*/ 1163 w 2428"/>
                <a:gd name="T93" fmla="*/ 112 h 2416"/>
                <a:gd name="T94" fmla="*/ 1264 w 2428"/>
                <a:gd name="T95" fmla="*/ 0 h 2416"/>
                <a:gd name="T96" fmla="*/ 1382 w 2428"/>
                <a:gd name="T97" fmla="*/ 208 h 2416"/>
                <a:gd name="T98" fmla="*/ 1658 w 2428"/>
                <a:gd name="T99" fmla="*/ 95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2416">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55"/>
            <p:cNvSpPr>
              <a:spLocks noChangeArrowheads="1"/>
            </p:cNvSpPr>
            <p:nvPr/>
          </p:nvSpPr>
          <p:spPr bwMode="auto">
            <a:xfrm>
              <a:off x="14742569" y="5728154"/>
              <a:ext cx="554002" cy="447675"/>
            </a:xfrm>
            <a:custGeom>
              <a:avLst/>
              <a:gdLst>
                <a:gd name="T0" fmla="*/ 1539 w 1540"/>
                <a:gd name="T1" fmla="*/ 545 h 1243"/>
                <a:gd name="T2" fmla="*/ 1500 w 1540"/>
                <a:gd name="T3" fmla="*/ 647 h 1243"/>
                <a:gd name="T4" fmla="*/ 1320 w 1540"/>
                <a:gd name="T5" fmla="*/ 776 h 1243"/>
                <a:gd name="T6" fmla="*/ 1370 w 1540"/>
                <a:gd name="T7" fmla="*/ 989 h 1243"/>
                <a:gd name="T8" fmla="*/ 1297 w 1540"/>
                <a:gd name="T9" fmla="*/ 1045 h 1243"/>
                <a:gd name="T10" fmla="*/ 1174 w 1540"/>
                <a:gd name="T11" fmla="*/ 1051 h 1243"/>
                <a:gd name="T12" fmla="*/ 1056 w 1540"/>
                <a:gd name="T13" fmla="*/ 1085 h 1243"/>
                <a:gd name="T14" fmla="*/ 910 w 1540"/>
                <a:gd name="T15" fmla="*/ 1163 h 1243"/>
                <a:gd name="T16" fmla="*/ 702 w 1540"/>
                <a:gd name="T17" fmla="*/ 1242 h 1243"/>
                <a:gd name="T18" fmla="*/ 556 w 1540"/>
                <a:gd name="T19" fmla="*/ 1191 h 1243"/>
                <a:gd name="T20" fmla="*/ 449 w 1540"/>
                <a:gd name="T21" fmla="*/ 1118 h 1243"/>
                <a:gd name="T22" fmla="*/ 410 w 1540"/>
                <a:gd name="T23" fmla="*/ 961 h 1243"/>
                <a:gd name="T24" fmla="*/ 281 w 1540"/>
                <a:gd name="T25" fmla="*/ 955 h 1243"/>
                <a:gd name="T26" fmla="*/ 191 w 1540"/>
                <a:gd name="T27" fmla="*/ 910 h 1243"/>
                <a:gd name="T28" fmla="*/ 0 w 1540"/>
                <a:gd name="T29" fmla="*/ 697 h 1243"/>
                <a:gd name="T30" fmla="*/ 5 w 1540"/>
                <a:gd name="T31" fmla="*/ 692 h 1243"/>
                <a:gd name="T32" fmla="*/ 28 w 1540"/>
                <a:gd name="T33" fmla="*/ 540 h 1243"/>
                <a:gd name="T34" fmla="*/ 16 w 1540"/>
                <a:gd name="T35" fmla="*/ 343 h 1243"/>
                <a:gd name="T36" fmla="*/ 45 w 1540"/>
                <a:gd name="T37" fmla="*/ 248 h 1243"/>
                <a:gd name="T38" fmla="*/ 134 w 1540"/>
                <a:gd name="T39" fmla="*/ 253 h 1243"/>
                <a:gd name="T40" fmla="*/ 348 w 1540"/>
                <a:gd name="T41" fmla="*/ 259 h 1243"/>
                <a:gd name="T42" fmla="*/ 488 w 1540"/>
                <a:gd name="T43" fmla="*/ 186 h 1243"/>
                <a:gd name="T44" fmla="*/ 612 w 1540"/>
                <a:gd name="T45" fmla="*/ 0 h 1243"/>
                <a:gd name="T46" fmla="*/ 736 w 1540"/>
                <a:gd name="T47" fmla="*/ 57 h 1243"/>
                <a:gd name="T48" fmla="*/ 848 w 1540"/>
                <a:gd name="T49" fmla="*/ 85 h 1243"/>
                <a:gd name="T50" fmla="*/ 960 w 1540"/>
                <a:gd name="T51" fmla="*/ 73 h 1243"/>
                <a:gd name="T52" fmla="*/ 1135 w 1540"/>
                <a:gd name="T53" fmla="*/ 51 h 1243"/>
                <a:gd name="T54" fmla="*/ 1314 w 1540"/>
                <a:gd name="T55" fmla="*/ 45 h 1243"/>
                <a:gd name="T56" fmla="*/ 1533 w 1540"/>
                <a:gd name="T57" fmla="*/ 146 h 1243"/>
                <a:gd name="T58" fmla="*/ 1421 w 1540"/>
                <a:gd name="T59" fmla="*/ 191 h 1243"/>
                <a:gd name="T60" fmla="*/ 1398 w 1540"/>
                <a:gd name="T61" fmla="*/ 472 h 1243"/>
                <a:gd name="T62" fmla="*/ 1539 w 1540"/>
                <a:gd name="T63" fmla="*/ 545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0" h="1243">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56"/>
            <p:cNvSpPr>
              <a:spLocks noChangeArrowheads="1"/>
            </p:cNvSpPr>
            <p:nvPr/>
          </p:nvSpPr>
          <p:spPr bwMode="auto">
            <a:xfrm>
              <a:off x="14017130" y="6336168"/>
              <a:ext cx="598448" cy="661987"/>
            </a:xfrm>
            <a:custGeom>
              <a:avLst/>
              <a:gdLst>
                <a:gd name="T0" fmla="*/ 1422 w 1664"/>
                <a:gd name="T1" fmla="*/ 1444 h 1838"/>
                <a:gd name="T2" fmla="*/ 1529 w 1664"/>
                <a:gd name="T3" fmla="*/ 1573 h 1838"/>
                <a:gd name="T4" fmla="*/ 1663 w 1664"/>
                <a:gd name="T5" fmla="*/ 1663 h 1838"/>
                <a:gd name="T6" fmla="*/ 1646 w 1664"/>
                <a:gd name="T7" fmla="*/ 1680 h 1838"/>
                <a:gd name="T8" fmla="*/ 1478 w 1664"/>
                <a:gd name="T9" fmla="*/ 1641 h 1838"/>
                <a:gd name="T10" fmla="*/ 1405 w 1664"/>
                <a:gd name="T11" fmla="*/ 1635 h 1838"/>
                <a:gd name="T12" fmla="*/ 1248 w 1664"/>
                <a:gd name="T13" fmla="*/ 1607 h 1838"/>
                <a:gd name="T14" fmla="*/ 1090 w 1664"/>
                <a:gd name="T15" fmla="*/ 1596 h 1838"/>
                <a:gd name="T16" fmla="*/ 967 w 1664"/>
                <a:gd name="T17" fmla="*/ 1630 h 1838"/>
                <a:gd name="T18" fmla="*/ 837 w 1664"/>
                <a:gd name="T19" fmla="*/ 1781 h 1838"/>
                <a:gd name="T20" fmla="*/ 652 w 1664"/>
                <a:gd name="T21" fmla="*/ 1837 h 1838"/>
                <a:gd name="T22" fmla="*/ 528 w 1664"/>
                <a:gd name="T23" fmla="*/ 1759 h 1838"/>
                <a:gd name="T24" fmla="*/ 169 w 1664"/>
                <a:gd name="T25" fmla="*/ 1719 h 1838"/>
                <a:gd name="T26" fmla="*/ 85 w 1664"/>
                <a:gd name="T27" fmla="*/ 1770 h 1838"/>
                <a:gd name="T28" fmla="*/ 34 w 1664"/>
                <a:gd name="T29" fmla="*/ 1568 h 1838"/>
                <a:gd name="T30" fmla="*/ 40 w 1664"/>
                <a:gd name="T31" fmla="*/ 1141 h 1838"/>
                <a:gd name="T32" fmla="*/ 0 w 1664"/>
                <a:gd name="T33" fmla="*/ 995 h 1838"/>
                <a:gd name="T34" fmla="*/ 107 w 1664"/>
                <a:gd name="T35" fmla="*/ 837 h 1838"/>
                <a:gd name="T36" fmla="*/ 174 w 1664"/>
                <a:gd name="T37" fmla="*/ 877 h 1838"/>
                <a:gd name="T38" fmla="*/ 158 w 1664"/>
                <a:gd name="T39" fmla="*/ 742 h 1838"/>
                <a:gd name="T40" fmla="*/ 186 w 1664"/>
                <a:gd name="T41" fmla="*/ 658 h 1838"/>
                <a:gd name="T42" fmla="*/ 141 w 1664"/>
                <a:gd name="T43" fmla="*/ 467 h 1838"/>
                <a:gd name="T44" fmla="*/ 101 w 1664"/>
                <a:gd name="T45" fmla="*/ 360 h 1838"/>
                <a:gd name="T46" fmla="*/ 191 w 1664"/>
                <a:gd name="T47" fmla="*/ 163 h 1838"/>
                <a:gd name="T48" fmla="*/ 298 w 1664"/>
                <a:gd name="T49" fmla="*/ 180 h 1838"/>
                <a:gd name="T50" fmla="*/ 321 w 1664"/>
                <a:gd name="T51" fmla="*/ 248 h 1838"/>
                <a:gd name="T52" fmla="*/ 343 w 1664"/>
                <a:gd name="T53" fmla="*/ 343 h 1838"/>
                <a:gd name="T54" fmla="*/ 669 w 1664"/>
                <a:gd name="T55" fmla="*/ 57 h 1838"/>
                <a:gd name="T56" fmla="*/ 764 w 1664"/>
                <a:gd name="T57" fmla="*/ 0 h 1838"/>
                <a:gd name="T58" fmla="*/ 910 w 1664"/>
                <a:gd name="T59" fmla="*/ 79 h 1838"/>
                <a:gd name="T60" fmla="*/ 1023 w 1664"/>
                <a:gd name="T61" fmla="*/ 203 h 1838"/>
                <a:gd name="T62" fmla="*/ 967 w 1664"/>
                <a:gd name="T63" fmla="*/ 410 h 1838"/>
                <a:gd name="T64" fmla="*/ 832 w 1664"/>
                <a:gd name="T65" fmla="*/ 630 h 1838"/>
                <a:gd name="T66" fmla="*/ 1135 w 1664"/>
                <a:gd name="T67" fmla="*/ 832 h 1838"/>
                <a:gd name="T68" fmla="*/ 1281 w 1664"/>
                <a:gd name="T69" fmla="*/ 894 h 1838"/>
                <a:gd name="T70" fmla="*/ 1264 w 1664"/>
                <a:gd name="T71" fmla="*/ 1034 h 1838"/>
                <a:gd name="T72" fmla="*/ 1259 w 1664"/>
                <a:gd name="T73" fmla="*/ 1124 h 1838"/>
                <a:gd name="T74" fmla="*/ 1337 w 1664"/>
                <a:gd name="T75" fmla="*/ 1298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4" h="1838">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57"/>
            <p:cNvSpPr>
              <a:spLocks noChangeArrowheads="1"/>
            </p:cNvSpPr>
            <p:nvPr/>
          </p:nvSpPr>
          <p:spPr bwMode="auto">
            <a:xfrm>
              <a:off x="16137891" y="5297942"/>
              <a:ext cx="495268" cy="422275"/>
            </a:xfrm>
            <a:custGeom>
              <a:avLst/>
              <a:gdLst>
                <a:gd name="T0" fmla="*/ 1062 w 1377"/>
                <a:gd name="T1" fmla="*/ 1146 h 1175"/>
                <a:gd name="T2" fmla="*/ 1062 w 1377"/>
                <a:gd name="T3" fmla="*/ 1146 h 1175"/>
                <a:gd name="T4" fmla="*/ 1135 w 1377"/>
                <a:gd name="T5" fmla="*/ 1112 h 1175"/>
                <a:gd name="T6" fmla="*/ 1197 w 1377"/>
                <a:gd name="T7" fmla="*/ 1129 h 1175"/>
                <a:gd name="T8" fmla="*/ 1281 w 1377"/>
                <a:gd name="T9" fmla="*/ 1079 h 1175"/>
                <a:gd name="T10" fmla="*/ 1332 w 1377"/>
                <a:gd name="T11" fmla="*/ 1079 h 1175"/>
                <a:gd name="T12" fmla="*/ 1376 w 1377"/>
                <a:gd name="T13" fmla="*/ 1045 h 1175"/>
                <a:gd name="T14" fmla="*/ 1343 w 1377"/>
                <a:gd name="T15" fmla="*/ 960 h 1175"/>
                <a:gd name="T16" fmla="*/ 1354 w 1377"/>
                <a:gd name="T17" fmla="*/ 944 h 1175"/>
                <a:gd name="T18" fmla="*/ 1354 w 1377"/>
                <a:gd name="T19" fmla="*/ 944 h 1175"/>
                <a:gd name="T20" fmla="*/ 1157 w 1377"/>
                <a:gd name="T21" fmla="*/ 820 h 1175"/>
                <a:gd name="T22" fmla="*/ 1079 w 1377"/>
                <a:gd name="T23" fmla="*/ 618 h 1175"/>
                <a:gd name="T24" fmla="*/ 1112 w 1377"/>
                <a:gd name="T25" fmla="*/ 432 h 1175"/>
                <a:gd name="T26" fmla="*/ 1073 w 1377"/>
                <a:gd name="T27" fmla="*/ 382 h 1175"/>
                <a:gd name="T28" fmla="*/ 1045 w 1377"/>
                <a:gd name="T29" fmla="*/ 365 h 1175"/>
                <a:gd name="T30" fmla="*/ 972 w 1377"/>
                <a:gd name="T31" fmla="*/ 365 h 1175"/>
                <a:gd name="T32" fmla="*/ 944 w 1377"/>
                <a:gd name="T33" fmla="*/ 371 h 1175"/>
                <a:gd name="T34" fmla="*/ 876 w 1377"/>
                <a:gd name="T35" fmla="*/ 337 h 1175"/>
                <a:gd name="T36" fmla="*/ 792 w 1377"/>
                <a:gd name="T37" fmla="*/ 180 h 1175"/>
                <a:gd name="T38" fmla="*/ 792 w 1377"/>
                <a:gd name="T39" fmla="*/ 180 h 1175"/>
                <a:gd name="T40" fmla="*/ 781 w 1377"/>
                <a:gd name="T41" fmla="*/ 180 h 1175"/>
                <a:gd name="T42" fmla="*/ 685 w 1377"/>
                <a:gd name="T43" fmla="*/ 191 h 1175"/>
                <a:gd name="T44" fmla="*/ 635 w 1377"/>
                <a:gd name="T45" fmla="*/ 163 h 1175"/>
                <a:gd name="T46" fmla="*/ 596 w 1377"/>
                <a:gd name="T47" fmla="*/ 163 h 1175"/>
                <a:gd name="T48" fmla="*/ 556 w 1377"/>
                <a:gd name="T49" fmla="*/ 174 h 1175"/>
                <a:gd name="T50" fmla="*/ 494 w 1377"/>
                <a:gd name="T51" fmla="*/ 135 h 1175"/>
                <a:gd name="T52" fmla="*/ 427 w 1377"/>
                <a:gd name="T53" fmla="*/ 168 h 1175"/>
                <a:gd name="T54" fmla="*/ 286 w 1377"/>
                <a:gd name="T55" fmla="*/ 78 h 1175"/>
                <a:gd name="T56" fmla="*/ 242 w 1377"/>
                <a:gd name="T57" fmla="*/ 0 h 1175"/>
                <a:gd name="T58" fmla="*/ 242 w 1377"/>
                <a:gd name="T59" fmla="*/ 0 h 1175"/>
                <a:gd name="T60" fmla="*/ 157 w 1377"/>
                <a:gd name="T61" fmla="*/ 84 h 1175"/>
                <a:gd name="T62" fmla="*/ 101 w 1377"/>
                <a:gd name="T63" fmla="*/ 50 h 1175"/>
                <a:gd name="T64" fmla="*/ 62 w 1377"/>
                <a:gd name="T65" fmla="*/ 78 h 1175"/>
                <a:gd name="T66" fmla="*/ 28 w 1377"/>
                <a:gd name="T67" fmla="*/ 118 h 1175"/>
                <a:gd name="T68" fmla="*/ 34 w 1377"/>
                <a:gd name="T69" fmla="*/ 219 h 1175"/>
                <a:gd name="T70" fmla="*/ 51 w 1377"/>
                <a:gd name="T71" fmla="*/ 371 h 1175"/>
                <a:gd name="T72" fmla="*/ 73 w 1377"/>
                <a:gd name="T73" fmla="*/ 517 h 1175"/>
                <a:gd name="T74" fmla="*/ 11 w 1377"/>
                <a:gd name="T75" fmla="*/ 590 h 1175"/>
                <a:gd name="T76" fmla="*/ 11 w 1377"/>
                <a:gd name="T77" fmla="*/ 640 h 1175"/>
                <a:gd name="T78" fmla="*/ 28 w 1377"/>
                <a:gd name="T79" fmla="*/ 725 h 1175"/>
                <a:gd name="T80" fmla="*/ 28 w 1377"/>
                <a:gd name="T81" fmla="*/ 775 h 1175"/>
                <a:gd name="T82" fmla="*/ 0 w 1377"/>
                <a:gd name="T83" fmla="*/ 848 h 1175"/>
                <a:gd name="T84" fmla="*/ 0 w 1377"/>
                <a:gd name="T85" fmla="*/ 893 h 1175"/>
                <a:gd name="T86" fmla="*/ 17 w 1377"/>
                <a:gd name="T87" fmla="*/ 921 h 1175"/>
                <a:gd name="T88" fmla="*/ 17 w 1377"/>
                <a:gd name="T89" fmla="*/ 921 h 1175"/>
                <a:gd name="T90" fmla="*/ 68 w 1377"/>
                <a:gd name="T91" fmla="*/ 814 h 1175"/>
                <a:gd name="T92" fmla="*/ 202 w 1377"/>
                <a:gd name="T93" fmla="*/ 798 h 1175"/>
                <a:gd name="T94" fmla="*/ 275 w 1377"/>
                <a:gd name="T95" fmla="*/ 932 h 1175"/>
                <a:gd name="T96" fmla="*/ 410 w 1377"/>
                <a:gd name="T97" fmla="*/ 1045 h 1175"/>
                <a:gd name="T98" fmla="*/ 405 w 1377"/>
                <a:gd name="T99" fmla="*/ 1107 h 1175"/>
                <a:gd name="T100" fmla="*/ 405 w 1377"/>
                <a:gd name="T101" fmla="*/ 1146 h 1175"/>
                <a:gd name="T102" fmla="*/ 427 w 1377"/>
                <a:gd name="T103" fmla="*/ 1174 h 1175"/>
                <a:gd name="T104" fmla="*/ 472 w 1377"/>
                <a:gd name="T105" fmla="*/ 1129 h 1175"/>
                <a:gd name="T106" fmla="*/ 478 w 1377"/>
                <a:gd name="T107" fmla="*/ 1090 h 1175"/>
                <a:gd name="T108" fmla="*/ 551 w 1377"/>
                <a:gd name="T109" fmla="*/ 1067 h 1175"/>
                <a:gd name="T110" fmla="*/ 579 w 1377"/>
                <a:gd name="T111" fmla="*/ 1011 h 1175"/>
                <a:gd name="T112" fmla="*/ 702 w 1377"/>
                <a:gd name="T113" fmla="*/ 1039 h 1175"/>
                <a:gd name="T114" fmla="*/ 798 w 1377"/>
                <a:gd name="T115" fmla="*/ 1011 h 1175"/>
                <a:gd name="T116" fmla="*/ 843 w 1377"/>
                <a:gd name="T117" fmla="*/ 1067 h 1175"/>
                <a:gd name="T118" fmla="*/ 899 w 1377"/>
                <a:gd name="T119" fmla="*/ 1101 h 1175"/>
                <a:gd name="T120" fmla="*/ 944 w 1377"/>
                <a:gd name="T121" fmla="*/ 1123 h 1175"/>
                <a:gd name="T122" fmla="*/ 1062 w 1377"/>
                <a:gd name="T123" fmla="*/ 1146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7" h="1175">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58"/>
            <p:cNvSpPr>
              <a:spLocks noChangeArrowheads="1"/>
            </p:cNvSpPr>
            <p:nvPr/>
          </p:nvSpPr>
          <p:spPr bwMode="auto">
            <a:xfrm>
              <a:off x="15734693" y="5229679"/>
              <a:ext cx="490505" cy="468313"/>
            </a:xfrm>
            <a:custGeom>
              <a:avLst/>
              <a:gdLst>
                <a:gd name="T0" fmla="*/ 303 w 1361"/>
                <a:gd name="T1" fmla="*/ 1298 h 1299"/>
                <a:gd name="T2" fmla="*/ 303 w 1361"/>
                <a:gd name="T3" fmla="*/ 1298 h 1299"/>
                <a:gd name="T4" fmla="*/ 377 w 1361"/>
                <a:gd name="T5" fmla="*/ 1276 h 1299"/>
                <a:gd name="T6" fmla="*/ 433 w 1361"/>
                <a:gd name="T7" fmla="*/ 1225 h 1299"/>
                <a:gd name="T8" fmla="*/ 483 w 1361"/>
                <a:gd name="T9" fmla="*/ 1220 h 1299"/>
                <a:gd name="T10" fmla="*/ 539 w 1361"/>
                <a:gd name="T11" fmla="*/ 1197 h 1299"/>
                <a:gd name="T12" fmla="*/ 747 w 1361"/>
                <a:gd name="T13" fmla="*/ 1135 h 1299"/>
                <a:gd name="T14" fmla="*/ 815 w 1361"/>
                <a:gd name="T15" fmla="*/ 1135 h 1299"/>
                <a:gd name="T16" fmla="*/ 916 w 1361"/>
                <a:gd name="T17" fmla="*/ 1208 h 1299"/>
                <a:gd name="T18" fmla="*/ 983 w 1361"/>
                <a:gd name="T19" fmla="*/ 1186 h 1299"/>
                <a:gd name="T20" fmla="*/ 1135 w 1361"/>
                <a:gd name="T21" fmla="*/ 1107 h 1299"/>
                <a:gd name="T22" fmla="*/ 1135 w 1361"/>
                <a:gd name="T23" fmla="*/ 1107 h 1299"/>
                <a:gd name="T24" fmla="*/ 1118 w 1361"/>
                <a:gd name="T25" fmla="*/ 1079 h 1299"/>
                <a:gd name="T26" fmla="*/ 1118 w 1361"/>
                <a:gd name="T27" fmla="*/ 1034 h 1299"/>
                <a:gd name="T28" fmla="*/ 1146 w 1361"/>
                <a:gd name="T29" fmla="*/ 961 h 1299"/>
                <a:gd name="T30" fmla="*/ 1146 w 1361"/>
                <a:gd name="T31" fmla="*/ 911 h 1299"/>
                <a:gd name="T32" fmla="*/ 1129 w 1361"/>
                <a:gd name="T33" fmla="*/ 826 h 1299"/>
                <a:gd name="T34" fmla="*/ 1129 w 1361"/>
                <a:gd name="T35" fmla="*/ 776 h 1299"/>
                <a:gd name="T36" fmla="*/ 1191 w 1361"/>
                <a:gd name="T37" fmla="*/ 703 h 1299"/>
                <a:gd name="T38" fmla="*/ 1169 w 1361"/>
                <a:gd name="T39" fmla="*/ 557 h 1299"/>
                <a:gd name="T40" fmla="*/ 1152 w 1361"/>
                <a:gd name="T41" fmla="*/ 405 h 1299"/>
                <a:gd name="T42" fmla="*/ 1146 w 1361"/>
                <a:gd name="T43" fmla="*/ 304 h 1299"/>
                <a:gd name="T44" fmla="*/ 1180 w 1361"/>
                <a:gd name="T45" fmla="*/ 264 h 1299"/>
                <a:gd name="T46" fmla="*/ 1219 w 1361"/>
                <a:gd name="T47" fmla="*/ 236 h 1299"/>
                <a:gd name="T48" fmla="*/ 1275 w 1361"/>
                <a:gd name="T49" fmla="*/ 270 h 1299"/>
                <a:gd name="T50" fmla="*/ 1360 w 1361"/>
                <a:gd name="T51" fmla="*/ 186 h 1299"/>
                <a:gd name="T52" fmla="*/ 1348 w 1361"/>
                <a:gd name="T53" fmla="*/ 175 h 1299"/>
                <a:gd name="T54" fmla="*/ 1169 w 1361"/>
                <a:gd name="T55" fmla="*/ 214 h 1299"/>
                <a:gd name="T56" fmla="*/ 1101 w 1361"/>
                <a:gd name="T57" fmla="*/ 208 h 1299"/>
                <a:gd name="T58" fmla="*/ 1056 w 1361"/>
                <a:gd name="T59" fmla="*/ 175 h 1299"/>
                <a:gd name="T60" fmla="*/ 994 w 1361"/>
                <a:gd name="T61" fmla="*/ 231 h 1299"/>
                <a:gd name="T62" fmla="*/ 933 w 1361"/>
                <a:gd name="T63" fmla="*/ 214 h 1299"/>
                <a:gd name="T64" fmla="*/ 764 w 1361"/>
                <a:gd name="T65" fmla="*/ 203 h 1299"/>
                <a:gd name="T66" fmla="*/ 680 w 1361"/>
                <a:gd name="T67" fmla="*/ 225 h 1299"/>
                <a:gd name="T68" fmla="*/ 674 w 1361"/>
                <a:gd name="T69" fmla="*/ 220 h 1299"/>
                <a:gd name="T70" fmla="*/ 624 w 1361"/>
                <a:gd name="T71" fmla="*/ 0 h 1299"/>
                <a:gd name="T72" fmla="*/ 444 w 1361"/>
                <a:gd name="T73" fmla="*/ 158 h 1299"/>
                <a:gd name="T74" fmla="*/ 444 w 1361"/>
                <a:gd name="T75" fmla="*/ 158 h 1299"/>
                <a:gd name="T76" fmla="*/ 298 w 1361"/>
                <a:gd name="T77" fmla="*/ 264 h 1299"/>
                <a:gd name="T78" fmla="*/ 225 w 1361"/>
                <a:gd name="T79" fmla="*/ 343 h 1299"/>
                <a:gd name="T80" fmla="*/ 185 w 1361"/>
                <a:gd name="T81" fmla="*/ 399 h 1299"/>
                <a:gd name="T82" fmla="*/ 185 w 1361"/>
                <a:gd name="T83" fmla="*/ 472 h 1299"/>
                <a:gd name="T84" fmla="*/ 197 w 1361"/>
                <a:gd name="T85" fmla="*/ 725 h 1299"/>
                <a:gd name="T86" fmla="*/ 90 w 1361"/>
                <a:gd name="T87" fmla="*/ 888 h 1299"/>
                <a:gd name="T88" fmla="*/ 62 w 1361"/>
                <a:gd name="T89" fmla="*/ 894 h 1299"/>
                <a:gd name="T90" fmla="*/ 39 w 1361"/>
                <a:gd name="T91" fmla="*/ 843 h 1299"/>
                <a:gd name="T92" fmla="*/ 28 w 1361"/>
                <a:gd name="T93" fmla="*/ 832 h 1299"/>
                <a:gd name="T94" fmla="*/ 23 w 1361"/>
                <a:gd name="T95" fmla="*/ 854 h 1299"/>
                <a:gd name="T96" fmla="*/ 28 w 1361"/>
                <a:gd name="T97" fmla="*/ 905 h 1299"/>
                <a:gd name="T98" fmla="*/ 0 w 1361"/>
                <a:gd name="T99" fmla="*/ 1051 h 1299"/>
                <a:gd name="T100" fmla="*/ 73 w 1361"/>
                <a:gd name="T101" fmla="*/ 1146 h 1299"/>
                <a:gd name="T102" fmla="*/ 169 w 1361"/>
                <a:gd name="T103" fmla="*/ 1208 h 1299"/>
                <a:gd name="T104" fmla="*/ 197 w 1361"/>
                <a:gd name="T105" fmla="*/ 1130 h 1299"/>
                <a:gd name="T106" fmla="*/ 242 w 1361"/>
                <a:gd name="T107" fmla="*/ 1040 h 1299"/>
                <a:gd name="T108" fmla="*/ 253 w 1361"/>
                <a:gd name="T109" fmla="*/ 1040 h 1299"/>
                <a:gd name="T110" fmla="*/ 360 w 1361"/>
                <a:gd name="T111" fmla="*/ 1073 h 1299"/>
                <a:gd name="T112" fmla="*/ 303 w 1361"/>
                <a:gd name="T113" fmla="*/ 129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1" h="1299">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59"/>
            <p:cNvSpPr>
              <a:spLocks noChangeArrowheads="1"/>
            </p:cNvSpPr>
            <p:nvPr/>
          </p:nvSpPr>
          <p:spPr bwMode="auto">
            <a:xfrm>
              <a:off x="14936231" y="5232855"/>
              <a:ext cx="958788" cy="720725"/>
            </a:xfrm>
            <a:custGeom>
              <a:avLst/>
              <a:gdLst>
                <a:gd name="T0" fmla="*/ 2663 w 2664"/>
                <a:gd name="T1" fmla="*/ 152 h 2001"/>
                <a:gd name="T2" fmla="*/ 2444 w 2664"/>
                <a:gd name="T3" fmla="*/ 337 h 2001"/>
                <a:gd name="T4" fmla="*/ 2404 w 2664"/>
                <a:gd name="T5" fmla="*/ 466 h 2001"/>
                <a:gd name="T6" fmla="*/ 2309 w 2664"/>
                <a:gd name="T7" fmla="*/ 882 h 2001"/>
                <a:gd name="T8" fmla="*/ 2258 w 2664"/>
                <a:gd name="T9" fmla="*/ 837 h 2001"/>
                <a:gd name="T10" fmla="*/ 2242 w 2664"/>
                <a:gd name="T11" fmla="*/ 848 h 2001"/>
                <a:gd name="T12" fmla="*/ 2219 w 2664"/>
                <a:gd name="T13" fmla="*/ 1045 h 2001"/>
                <a:gd name="T14" fmla="*/ 2388 w 2664"/>
                <a:gd name="T15" fmla="*/ 1202 h 2001"/>
                <a:gd name="T16" fmla="*/ 2461 w 2664"/>
                <a:gd name="T17" fmla="*/ 1034 h 2001"/>
                <a:gd name="T18" fmla="*/ 2579 w 2664"/>
                <a:gd name="T19" fmla="*/ 1067 h 2001"/>
                <a:gd name="T20" fmla="*/ 2522 w 2664"/>
                <a:gd name="T21" fmla="*/ 1292 h 2001"/>
                <a:gd name="T22" fmla="*/ 2421 w 2664"/>
                <a:gd name="T23" fmla="*/ 1416 h 2001"/>
                <a:gd name="T24" fmla="*/ 2416 w 2664"/>
                <a:gd name="T25" fmla="*/ 1438 h 2001"/>
                <a:gd name="T26" fmla="*/ 2140 w 2664"/>
                <a:gd name="T27" fmla="*/ 1551 h 2001"/>
                <a:gd name="T28" fmla="*/ 2022 w 2664"/>
                <a:gd name="T29" fmla="*/ 1343 h 2001"/>
                <a:gd name="T30" fmla="*/ 1921 w 2664"/>
                <a:gd name="T31" fmla="*/ 1455 h 2001"/>
                <a:gd name="T32" fmla="*/ 1837 w 2664"/>
                <a:gd name="T33" fmla="*/ 1545 h 2001"/>
                <a:gd name="T34" fmla="*/ 1854 w 2664"/>
                <a:gd name="T35" fmla="*/ 1657 h 2001"/>
                <a:gd name="T36" fmla="*/ 1742 w 2664"/>
                <a:gd name="T37" fmla="*/ 1708 h 2001"/>
                <a:gd name="T38" fmla="*/ 1590 w 2664"/>
                <a:gd name="T39" fmla="*/ 1837 h 2001"/>
                <a:gd name="T40" fmla="*/ 1494 w 2664"/>
                <a:gd name="T41" fmla="*/ 2000 h 2001"/>
                <a:gd name="T42" fmla="*/ 1320 w 2664"/>
                <a:gd name="T43" fmla="*/ 1972 h 2001"/>
                <a:gd name="T44" fmla="*/ 1292 w 2664"/>
                <a:gd name="T45" fmla="*/ 1871 h 2001"/>
                <a:gd name="T46" fmla="*/ 1258 w 2664"/>
                <a:gd name="T47" fmla="*/ 1663 h 2001"/>
                <a:gd name="T48" fmla="*/ 1191 w 2664"/>
                <a:gd name="T49" fmla="*/ 1646 h 2001"/>
                <a:gd name="T50" fmla="*/ 1062 w 2664"/>
                <a:gd name="T51" fmla="*/ 1820 h 2001"/>
                <a:gd name="T52" fmla="*/ 1000 w 2664"/>
                <a:gd name="T53" fmla="*/ 1921 h 2001"/>
                <a:gd name="T54" fmla="*/ 859 w 2664"/>
                <a:gd name="T55" fmla="*/ 1848 h 2001"/>
                <a:gd name="T56" fmla="*/ 882 w 2664"/>
                <a:gd name="T57" fmla="*/ 1567 h 2001"/>
                <a:gd name="T58" fmla="*/ 994 w 2664"/>
                <a:gd name="T59" fmla="*/ 1522 h 2001"/>
                <a:gd name="T60" fmla="*/ 775 w 2664"/>
                <a:gd name="T61" fmla="*/ 1421 h 2001"/>
                <a:gd name="T62" fmla="*/ 596 w 2664"/>
                <a:gd name="T63" fmla="*/ 1427 h 2001"/>
                <a:gd name="T64" fmla="*/ 421 w 2664"/>
                <a:gd name="T65" fmla="*/ 1449 h 2001"/>
                <a:gd name="T66" fmla="*/ 309 w 2664"/>
                <a:gd name="T67" fmla="*/ 1461 h 2001"/>
                <a:gd name="T68" fmla="*/ 197 w 2664"/>
                <a:gd name="T69" fmla="*/ 1433 h 2001"/>
                <a:gd name="T70" fmla="*/ 73 w 2664"/>
                <a:gd name="T71" fmla="*/ 1376 h 2001"/>
                <a:gd name="T72" fmla="*/ 0 w 2664"/>
                <a:gd name="T73" fmla="*/ 1197 h 2001"/>
                <a:gd name="T74" fmla="*/ 5 w 2664"/>
                <a:gd name="T75" fmla="*/ 989 h 2001"/>
                <a:gd name="T76" fmla="*/ 84 w 2664"/>
                <a:gd name="T77" fmla="*/ 612 h 2001"/>
                <a:gd name="T78" fmla="*/ 95 w 2664"/>
                <a:gd name="T79" fmla="*/ 618 h 2001"/>
                <a:gd name="T80" fmla="*/ 376 w 2664"/>
                <a:gd name="T81" fmla="*/ 365 h 2001"/>
                <a:gd name="T82" fmla="*/ 831 w 2664"/>
                <a:gd name="T83" fmla="*/ 141 h 2001"/>
                <a:gd name="T84" fmla="*/ 1371 w 2664"/>
                <a:gd name="T85" fmla="*/ 62 h 2001"/>
                <a:gd name="T86" fmla="*/ 1601 w 2664"/>
                <a:gd name="T87" fmla="*/ 124 h 2001"/>
                <a:gd name="T88" fmla="*/ 1938 w 2664"/>
                <a:gd name="T89" fmla="*/ 0 h 2001"/>
                <a:gd name="T90" fmla="*/ 2230 w 2664"/>
                <a:gd name="T91" fmla="*/ 28 h 2001"/>
                <a:gd name="T92" fmla="*/ 2376 w 2664"/>
                <a:gd name="T93" fmla="*/ 68 h 2001"/>
                <a:gd name="T94" fmla="*/ 2601 w 2664"/>
                <a:gd name="T95" fmla="*/ 11 h 2001"/>
                <a:gd name="T96" fmla="*/ 2663 w 2664"/>
                <a:gd name="T97" fmla="*/ 152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4" h="2001">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60"/>
            <p:cNvSpPr>
              <a:spLocks noChangeArrowheads="1"/>
            </p:cNvSpPr>
            <p:nvPr/>
          </p:nvSpPr>
          <p:spPr bwMode="auto">
            <a:xfrm>
              <a:off x="14640976" y="4442280"/>
              <a:ext cx="1581047" cy="1012825"/>
            </a:xfrm>
            <a:custGeom>
              <a:avLst/>
              <a:gdLst>
                <a:gd name="T0" fmla="*/ 3663 w 4394"/>
                <a:gd name="T1" fmla="*/ 2190 h 2815"/>
                <a:gd name="T2" fmla="*/ 3803 w 4394"/>
                <a:gd name="T3" fmla="*/ 2393 h 2815"/>
                <a:gd name="T4" fmla="*/ 4095 w 4394"/>
                <a:gd name="T5" fmla="*/ 2365 h 2815"/>
                <a:gd name="T6" fmla="*/ 4387 w 4394"/>
                <a:gd name="T7" fmla="*/ 2365 h 2815"/>
                <a:gd name="T8" fmla="*/ 4297 w 4394"/>
                <a:gd name="T9" fmla="*/ 2134 h 2815"/>
                <a:gd name="T10" fmla="*/ 4264 w 4394"/>
                <a:gd name="T11" fmla="*/ 1904 h 2815"/>
                <a:gd name="T12" fmla="*/ 4297 w 4394"/>
                <a:gd name="T13" fmla="*/ 1859 h 2815"/>
                <a:gd name="T14" fmla="*/ 4017 w 4394"/>
                <a:gd name="T15" fmla="*/ 1443 h 2815"/>
                <a:gd name="T16" fmla="*/ 3798 w 4394"/>
                <a:gd name="T17" fmla="*/ 1286 h 2815"/>
                <a:gd name="T18" fmla="*/ 3528 w 4394"/>
                <a:gd name="T19" fmla="*/ 1118 h 2815"/>
                <a:gd name="T20" fmla="*/ 3264 w 4394"/>
                <a:gd name="T21" fmla="*/ 1134 h 2815"/>
                <a:gd name="T22" fmla="*/ 2899 w 4394"/>
                <a:gd name="T23" fmla="*/ 994 h 2815"/>
                <a:gd name="T24" fmla="*/ 2443 w 4394"/>
                <a:gd name="T25" fmla="*/ 1106 h 2815"/>
                <a:gd name="T26" fmla="*/ 2230 w 4394"/>
                <a:gd name="T27" fmla="*/ 837 h 2815"/>
                <a:gd name="T28" fmla="*/ 2118 w 4394"/>
                <a:gd name="T29" fmla="*/ 331 h 2815"/>
                <a:gd name="T30" fmla="*/ 1887 w 4394"/>
                <a:gd name="T31" fmla="*/ 39 h 2815"/>
                <a:gd name="T32" fmla="*/ 1601 w 4394"/>
                <a:gd name="T33" fmla="*/ 151 h 2815"/>
                <a:gd name="T34" fmla="*/ 1494 w 4394"/>
                <a:gd name="T35" fmla="*/ 320 h 2815"/>
                <a:gd name="T36" fmla="*/ 1500 w 4394"/>
                <a:gd name="T37" fmla="*/ 589 h 2815"/>
                <a:gd name="T38" fmla="*/ 1550 w 4394"/>
                <a:gd name="T39" fmla="*/ 702 h 2815"/>
                <a:gd name="T40" fmla="*/ 1550 w 4394"/>
                <a:gd name="T41" fmla="*/ 775 h 2815"/>
                <a:gd name="T42" fmla="*/ 1764 w 4394"/>
                <a:gd name="T43" fmla="*/ 825 h 2815"/>
                <a:gd name="T44" fmla="*/ 2028 w 4394"/>
                <a:gd name="T45" fmla="*/ 786 h 2815"/>
                <a:gd name="T46" fmla="*/ 2140 w 4394"/>
                <a:gd name="T47" fmla="*/ 752 h 2815"/>
                <a:gd name="T48" fmla="*/ 2095 w 4394"/>
                <a:gd name="T49" fmla="*/ 1157 h 2815"/>
                <a:gd name="T50" fmla="*/ 1685 w 4394"/>
                <a:gd name="T51" fmla="*/ 938 h 2815"/>
                <a:gd name="T52" fmla="*/ 1702 w 4394"/>
                <a:gd name="T53" fmla="*/ 994 h 2815"/>
                <a:gd name="T54" fmla="*/ 1775 w 4394"/>
                <a:gd name="T55" fmla="*/ 1123 h 2815"/>
                <a:gd name="T56" fmla="*/ 1679 w 4394"/>
                <a:gd name="T57" fmla="*/ 1118 h 2815"/>
                <a:gd name="T58" fmla="*/ 1517 w 4394"/>
                <a:gd name="T59" fmla="*/ 1258 h 2815"/>
                <a:gd name="T60" fmla="*/ 1230 w 4394"/>
                <a:gd name="T61" fmla="*/ 1353 h 2815"/>
                <a:gd name="T62" fmla="*/ 1123 w 4394"/>
                <a:gd name="T63" fmla="*/ 1393 h 2815"/>
                <a:gd name="T64" fmla="*/ 747 w 4394"/>
                <a:gd name="T65" fmla="*/ 1449 h 2815"/>
                <a:gd name="T66" fmla="*/ 421 w 4394"/>
                <a:gd name="T67" fmla="*/ 1606 h 2815"/>
                <a:gd name="T68" fmla="*/ 0 w 4394"/>
                <a:gd name="T69" fmla="*/ 1820 h 2815"/>
                <a:gd name="T70" fmla="*/ 135 w 4394"/>
                <a:gd name="T71" fmla="*/ 1966 h 2815"/>
                <a:gd name="T72" fmla="*/ 275 w 4394"/>
                <a:gd name="T73" fmla="*/ 2185 h 2815"/>
                <a:gd name="T74" fmla="*/ 455 w 4394"/>
                <a:gd name="T75" fmla="*/ 2438 h 2815"/>
                <a:gd name="T76" fmla="*/ 837 w 4394"/>
                <a:gd name="T77" fmla="*/ 2685 h 2815"/>
                <a:gd name="T78" fmla="*/ 904 w 4394"/>
                <a:gd name="T79" fmla="*/ 2808 h 2815"/>
                <a:gd name="T80" fmla="*/ 1056 w 4394"/>
                <a:gd name="T81" fmla="*/ 2724 h 2815"/>
                <a:gd name="T82" fmla="*/ 1651 w 4394"/>
                <a:gd name="T83" fmla="*/ 2337 h 2815"/>
                <a:gd name="T84" fmla="*/ 2241 w 4394"/>
                <a:gd name="T85" fmla="*/ 2258 h 2815"/>
                <a:gd name="T86" fmla="*/ 2758 w 4394"/>
                <a:gd name="T87" fmla="*/ 2196 h 2815"/>
                <a:gd name="T88" fmla="*/ 3163 w 4394"/>
                <a:gd name="T89" fmla="*/ 2247 h 2815"/>
                <a:gd name="T90" fmla="*/ 3421 w 4394"/>
                <a:gd name="T91" fmla="*/ 2207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4" h="2815">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61"/>
            <p:cNvSpPr>
              <a:spLocks noChangeArrowheads="1"/>
            </p:cNvSpPr>
            <p:nvPr/>
          </p:nvSpPr>
          <p:spPr bwMode="auto">
            <a:xfrm>
              <a:off x="18361833" y="5485267"/>
              <a:ext cx="1112766" cy="963612"/>
            </a:xfrm>
            <a:custGeom>
              <a:avLst/>
              <a:gdLst>
                <a:gd name="T0" fmla="*/ 39 w 3091"/>
                <a:gd name="T1" fmla="*/ 382 h 2675"/>
                <a:gd name="T2" fmla="*/ 253 w 3091"/>
                <a:gd name="T3" fmla="*/ 512 h 2675"/>
                <a:gd name="T4" fmla="*/ 191 w 3091"/>
                <a:gd name="T5" fmla="*/ 714 h 2675"/>
                <a:gd name="T6" fmla="*/ 376 w 3091"/>
                <a:gd name="T7" fmla="*/ 1023 h 2675"/>
                <a:gd name="T8" fmla="*/ 101 w 3091"/>
                <a:gd name="T9" fmla="*/ 1276 h 2675"/>
                <a:gd name="T10" fmla="*/ 253 w 3091"/>
                <a:gd name="T11" fmla="*/ 1472 h 2675"/>
                <a:gd name="T12" fmla="*/ 416 w 3091"/>
                <a:gd name="T13" fmla="*/ 1596 h 2675"/>
                <a:gd name="T14" fmla="*/ 736 w 3091"/>
                <a:gd name="T15" fmla="*/ 1646 h 2675"/>
                <a:gd name="T16" fmla="*/ 893 w 3091"/>
                <a:gd name="T17" fmla="*/ 1719 h 2675"/>
                <a:gd name="T18" fmla="*/ 1011 w 3091"/>
                <a:gd name="T19" fmla="*/ 1776 h 2675"/>
                <a:gd name="T20" fmla="*/ 1213 w 3091"/>
                <a:gd name="T21" fmla="*/ 1989 h 2675"/>
                <a:gd name="T22" fmla="*/ 1382 w 3091"/>
                <a:gd name="T23" fmla="*/ 2118 h 2675"/>
                <a:gd name="T24" fmla="*/ 1736 w 3091"/>
                <a:gd name="T25" fmla="*/ 2152 h 2675"/>
                <a:gd name="T26" fmla="*/ 1517 w 3091"/>
                <a:gd name="T27" fmla="*/ 2270 h 2675"/>
                <a:gd name="T28" fmla="*/ 1820 w 3091"/>
                <a:gd name="T29" fmla="*/ 2478 h 2675"/>
                <a:gd name="T30" fmla="*/ 2163 w 3091"/>
                <a:gd name="T31" fmla="*/ 2674 h 2675"/>
                <a:gd name="T32" fmla="*/ 2416 w 3091"/>
                <a:gd name="T33" fmla="*/ 2512 h 2675"/>
                <a:gd name="T34" fmla="*/ 2668 w 3091"/>
                <a:gd name="T35" fmla="*/ 2416 h 2675"/>
                <a:gd name="T36" fmla="*/ 2775 w 3091"/>
                <a:gd name="T37" fmla="*/ 2309 h 2675"/>
                <a:gd name="T38" fmla="*/ 3090 w 3091"/>
                <a:gd name="T39" fmla="*/ 1972 h 2675"/>
                <a:gd name="T40" fmla="*/ 2994 w 3091"/>
                <a:gd name="T41" fmla="*/ 1905 h 2675"/>
                <a:gd name="T42" fmla="*/ 2983 w 3091"/>
                <a:gd name="T43" fmla="*/ 1714 h 2675"/>
                <a:gd name="T44" fmla="*/ 2876 w 3091"/>
                <a:gd name="T45" fmla="*/ 1703 h 2675"/>
                <a:gd name="T46" fmla="*/ 2713 w 3091"/>
                <a:gd name="T47" fmla="*/ 1629 h 2675"/>
                <a:gd name="T48" fmla="*/ 2590 w 3091"/>
                <a:gd name="T49" fmla="*/ 1315 h 2675"/>
                <a:gd name="T50" fmla="*/ 2500 w 3091"/>
                <a:gd name="T51" fmla="*/ 1090 h 2675"/>
                <a:gd name="T52" fmla="*/ 2455 w 3091"/>
                <a:gd name="T53" fmla="*/ 1045 h 2675"/>
                <a:gd name="T54" fmla="*/ 2533 w 3091"/>
                <a:gd name="T55" fmla="*/ 854 h 2675"/>
                <a:gd name="T56" fmla="*/ 2595 w 3091"/>
                <a:gd name="T57" fmla="*/ 624 h 2675"/>
                <a:gd name="T58" fmla="*/ 2533 w 3091"/>
                <a:gd name="T59" fmla="*/ 523 h 2675"/>
                <a:gd name="T60" fmla="*/ 2438 w 3091"/>
                <a:gd name="T61" fmla="*/ 461 h 2675"/>
                <a:gd name="T62" fmla="*/ 2365 w 3091"/>
                <a:gd name="T63" fmla="*/ 79 h 2675"/>
                <a:gd name="T64" fmla="*/ 2185 w 3091"/>
                <a:gd name="T65" fmla="*/ 130 h 2675"/>
                <a:gd name="T66" fmla="*/ 2196 w 3091"/>
                <a:gd name="T67" fmla="*/ 191 h 2675"/>
                <a:gd name="T68" fmla="*/ 1972 w 3091"/>
                <a:gd name="T69" fmla="*/ 225 h 2675"/>
                <a:gd name="T70" fmla="*/ 1893 w 3091"/>
                <a:gd name="T71" fmla="*/ 292 h 2675"/>
                <a:gd name="T72" fmla="*/ 1781 w 3091"/>
                <a:gd name="T73" fmla="*/ 253 h 2675"/>
                <a:gd name="T74" fmla="*/ 1775 w 3091"/>
                <a:gd name="T75" fmla="*/ 203 h 2675"/>
                <a:gd name="T76" fmla="*/ 1680 w 3091"/>
                <a:gd name="T77" fmla="*/ 242 h 2675"/>
                <a:gd name="T78" fmla="*/ 1511 w 3091"/>
                <a:gd name="T79" fmla="*/ 51 h 2675"/>
                <a:gd name="T80" fmla="*/ 1303 w 3091"/>
                <a:gd name="T81" fmla="*/ 73 h 2675"/>
                <a:gd name="T82" fmla="*/ 1056 w 3091"/>
                <a:gd name="T83" fmla="*/ 40 h 2675"/>
                <a:gd name="T84" fmla="*/ 915 w 3091"/>
                <a:gd name="T85" fmla="*/ 62 h 2675"/>
                <a:gd name="T86" fmla="*/ 758 w 3091"/>
                <a:gd name="T87" fmla="*/ 85 h 2675"/>
                <a:gd name="T88" fmla="*/ 522 w 3091"/>
                <a:gd name="T89" fmla="*/ 17 h 2675"/>
                <a:gd name="T90" fmla="*/ 106 w 3091"/>
                <a:gd name="T91" fmla="*/ 214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1" h="2675">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62"/>
            <p:cNvSpPr>
              <a:spLocks noChangeArrowheads="1"/>
            </p:cNvSpPr>
            <p:nvPr/>
          </p:nvSpPr>
          <p:spPr bwMode="auto">
            <a:xfrm>
              <a:off x="19139658" y="5585279"/>
              <a:ext cx="1476279" cy="1119188"/>
            </a:xfrm>
            <a:custGeom>
              <a:avLst/>
              <a:gdLst>
                <a:gd name="T0" fmla="*/ 78 w 4102"/>
                <a:gd name="T1" fmla="*/ 2477 h 3107"/>
                <a:gd name="T2" fmla="*/ 1135 w 4102"/>
                <a:gd name="T3" fmla="*/ 2707 h 3107"/>
                <a:gd name="T4" fmla="*/ 1208 w 4102"/>
                <a:gd name="T5" fmla="*/ 2836 h 3107"/>
                <a:gd name="T6" fmla="*/ 1511 w 4102"/>
                <a:gd name="T7" fmla="*/ 3044 h 3107"/>
                <a:gd name="T8" fmla="*/ 2281 w 4102"/>
                <a:gd name="T9" fmla="*/ 3000 h 3107"/>
                <a:gd name="T10" fmla="*/ 2657 w 4102"/>
                <a:gd name="T11" fmla="*/ 3044 h 3107"/>
                <a:gd name="T12" fmla="*/ 3073 w 4102"/>
                <a:gd name="T13" fmla="*/ 2966 h 3107"/>
                <a:gd name="T14" fmla="*/ 3371 w 4102"/>
                <a:gd name="T15" fmla="*/ 3067 h 3107"/>
                <a:gd name="T16" fmla="*/ 3511 w 4102"/>
                <a:gd name="T17" fmla="*/ 3067 h 3107"/>
                <a:gd name="T18" fmla="*/ 3803 w 4102"/>
                <a:gd name="T19" fmla="*/ 2915 h 3107"/>
                <a:gd name="T20" fmla="*/ 3871 w 4102"/>
                <a:gd name="T21" fmla="*/ 2696 h 3107"/>
                <a:gd name="T22" fmla="*/ 4078 w 4102"/>
                <a:gd name="T23" fmla="*/ 2584 h 3107"/>
                <a:gd name="T24" fmla="*/ 4005 w 4102"/>
                <a:gd name="T25" fmla="*/ 2449 h 3107"/>
                <a:gd name="T26" fmla="*/ 3820 w 4102"/>
                <a:gd name="T27" fmla="*/ 2202 h 3107"/>
                <a:gd name="T28" fmla="*/ 3348 w 4102"/>
                <a:gd name="T29" fmla="*/ 2061 h 3107"/>
                <a:gd name="T30" fmla="*/ 3247 w 4102"/>
                <a:gd name="T31" fmla="*/ 2157 h 3107"/>
                <a:gd name="T32" fmla="*/ 2977 w 4102"/>
                <a:gd name="T33" fmla="*/ 2174 h 3107"/>
                <a:gd name="T34" fmla="*/ 2820 w 4102"/>
                <a:gd name="T35" fmla="*/ 1977 h 3107"/>
                <a:gd name="T36" fmla="*/ 2803 w 4102"/>
                <a:gd name="T37" fmla="*/ 1809 h 3107"/>
                <a:gd name="T38" fmla="*/ 2702 w 4102"/>
                <a:gd name="T39" fmla="*/ 1752 h 3107"/>
                <a:gd name="T40" fmla="*/ 2629 w 4102"/>
                <a:gd name="T41" fmla="*/ 1758 h 3107"/>
                <a:gd name="T42" fmla="*/ 2657 w 4102"/>
                <a:gd name="T43" fmla="*/ 1567 h 3107"/>
                <a:gd name="T44" fmla="*/ 2618 w 4102"/>
                <a:gd name="T45" fmla="*/ 1533 h 3107"/>
                <a:gd name="T46" fmla="*/ 2612 w 4102"/>
                <a:gd name="T47" fmla="*/ 1494 h 3107"/>
                <a:gd name="T48" fmla="*/ 2646 w 4102"/>
                <a:gd name="T49" fmla="*/ 1342 h 3107"/>
                <a:gd name="T50" fmla="*/ 2685 w 4102"/>
                <a:gd name="T51" fmla="*/ 1196 h 3107"/>
                <a:gd name="T52" fmla="*/ 2460 w 4102"/>
                <a:gd name="T53" fmla="*/ 1275 h 3107"/>
                <a:gd name="T54" fmla="*/ 2539 w 4102"/>
                <a:gd name="T55" fmla="*/ 1151 h 3107"/>
                <a:gd name="T56" fmla="*/ 2674 w 4102"/>
                <a:gd name="T57" fmla="*/ 1067 h 3107"/>
                <a:gd name="T58" fmla="*/ 2500 w 4102"/>
                <a:gd name="T59" fmla="*/ 842 h 3107"/>
                <a:gd name="T60" fmla="*/ 2399 w 4102"/>
                <a:gd name="T61" fmla="*/ 820 h 3107"/>
                <a:gd name="T62" fmla="*/ 2196 w 4102"/>
                <a:gd name="T63" fmla="*/ 707 h 3107"/>
                <a:gd name="T64" fmla="*/ 1725 w 4102"/>
                <a:gd name="T65" fmla="*/ 404 h 3107"/>
                <a:gd name="T66" fmla="*/ 1449 w 4102"/>
                <a:gd name="T67" fmla="*/ 213 h 3107"/>
                <a:gd name="T68" fmla="*/ 1539 w 4102"/>
                <a:gd name="T69" fmla="*/ 382 h 3107"/>
                <a:gd name="T70" fmla="*/ 1151 w 4102"/>
                <a:gd name="T71" fmla="*/ 376 h 3107"/>
                <a:gd name="T72" fmla="*/ 910 w 4102"/>
                <a:gd name="T73" fmla="*/ 151 h 3107"/>
                <a:gd name="T74" fmla="*/ 562 w 4102"/>
                <a:gd name="T75" fmla="*/ 22 h 3107"/>
                <a:gd name="T76" fmla="*/ 545 w 4102"/>
                <a:gd name="T77" fmla="*/ 146 h 3107"/>
                <a:gd name="T78" fmla="*/ 545 w 4102"/>
                <a:gd name="T79" fmla="*/ 264 h 3107"/>
                <a:gd name="T80" fmla="*/ 466 w 4102"/>
                <a:gd name="T81" fmla="*/ 303 h 3107"/>
                <a:gd name="T82" fmla="*/ 438 w 4102"/>
                <a:gd name="T83" fmla="*/ 202 h 3107"/>
                <a:gd name="T84" fmla="*/ 432 w 4102"/>
                <a:gd name="T85" fmla="*/ 348 h 3107"/>
                <a:gd name="T86" fmla="*/ 370 w 4102"/>
                <a:gd name="T87" fmla="*/ 578 h 3107"/>
                <a:gd name="T88" fmla="*/ 292 w 4102"/>
                <a:gd name="T89" fmla="*/ 769 h 3107"/>
                <a:gd name="T90" fmla="*/ 337 w 4102"/>
                <a:gd name="T91" fmla="*/ 814 h 3107"/>
                <a:gd name="T92" fmla="*/ 427 w 4102"/>
                <a:gd name="T93" fmla="*/ 1039 h 3107"/>
                <a:gd name="T94" fmla="*/ 550 w 4102"/>
                <a:gd name="T95" fmla="*/ 1353 h 3107"/>
                <a:gd name="T96" fmla="*/ 713 w 4102"/>
                <a:gd name="T97" fmla="*/ 1427 h 3107"/>
                <a:gd name="T98" fmla="*/ 820 w 4102"/>
                <a:gd name="T99" fmla="*/ 1438 h 3107"/>
                <a:gd name="T100" fmla="*/ 831 w 4102"/>
                <a:gd name="T101" fmla="*/ 1629 h 3107"/>
                <a:gd name="T102" fmla="*/ 927 w 4102"/>
                <a:gd name="T103" fmla="*/ 1696 h 3107"/>
                <a:gd name="T104" fmla="*/ 612 w 4102"/>
                <a:gd name="T105" fmla="*/ 2033 h 3107"/>
                <a:gd name="T106" fmla="*/ 505 w 4102"/>
                <a:gd name="T107" fmla="*/ 2140 h 3107"/>
                <a:gd name="T108" fmla="*/ 253 w 4102"/>
                <a:gd name="T109" fmla="*/ 2236 h 3107"/>
                <a:gd name="T110" fmla="*/ 0 w 4102"/>
                <a:gd name="T111" fmla="*/ 2398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2" h="3107">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63"/>
            <p:cNvSpPr>
              <a:spLocks noChangeArrowheads="1"/>
            </p:cNvSpPr>
            <p:nvPr/>
          </p:nvSpPr>
          <p:spPr bwMode="auto">
            <a:xfrm>
              <a:off x="16422034" y="5329692"/>
              <a:ext cx="693693" cy="603250"/>
            </a:xfrm>
            <a:custGeom>
              <a:avLst/>
              <a:gdLst>
                <a:gd name="T0" fmla="*/ 562 w 1927"/>
                <a:gd name="T1" fmla="*/ 854 h 1675"/>
                <a:gd name="T2" fmla="*/ 641 w 1927"/>
                <a:gd name="T3" fmla="*/ 837 h 1675"/>
                <a:gd name="T4" fmla="*/ 804 w 1927"/>
                <a:gd name="T5" fmla="*/ 865 h 1675"/>
                <a:gd name="T6" fmla="*/ 933 w 1927"/>
                <a:gd name="T7" fmla="*/ 882 h 1675"/>
                <a:gd name="T8" fmla="*/ 1017 w 1927"/>
                <a:gd name="T9" fmla="*/ 876 h 1675"/>
                <a:gd name="T10" fmla="*/ 1180 w 1927"/>
                <a:gd name="T11" fmla="*/ 1073 h 1675"/>
                <a:gd name="T12" fmla="*/ 1298 w 1927"/>
                <a:gd name="T13" fmla="*/ 1191 h 1675"/>
                <a:gd name="T14" fmla="*/ 1399 w 1927"/>
                <a:gd name="T15" fmla="*/ 1146 h 1675"/>
                <a:gd name="T16" fmla="*/ 1466 w 1927"/>
                <a:gd name="T17" fmla="*/ 1224 h 1675"/>
                <a:gd name="T18" fmla="*/ 1349 w 1927"/>
                <a:gd name="T19" fmla="*/ 1455 h 1675"/>
                <a:gd name="T20" fmla="*/ 1281 w 1927"/>
                <a:gd name="T21" fmla="*/ 1590 h 1675"/>
                <a:gd name="T22" fmla="*/ 1635 w 1927"/>
                <a:gd name="T23" fmla="*/ 1674 h 1675"/>
                <a:gd name="T24" fmla="*/ 1826 w 1927"/>
                <a:gd name="T25" fmla="*/ 1584 h 1675"/>
                <a:gd name="T26" fmla="*/ 1876 w 1927"/>
                <a:gd name="T27" fmla="*/ 1539 h 1675"/>
                <a:gd name="T28" fmla="*/ 1859 w 1927"/>
                <a:gd name="T29" fmla="*/ 1427 h 1675"/>
                <a:gd name="T30" fmla="*/ 1892 w 1927"/>
                <a:gd name="T31" fmla="*/ 1354 h 1675"/>
                <a:gd name="T32" fmla="*/ 1926 w 1927"/>
                <a:gd name="T33" fmla="*/ 1252 h 1675"/>
                <a:gd name="T34" fmla="*/ 1781 w 1927"/>
                <a:gd name="T35" fmla="*/ 1151 h 1675"/>
                <a:gd name="T36" fmla="*/ 1731 w 1927"/>
                <a:gd name="T37" fmla="*/ 1005 h 1675"/>
                <a:gd name="T38" fmla="*/ 1764 w 1927"/>
                <a:gd name="T39" fmla="*/ 825 h 1675"/>
                <a:gd name="T40" fmla="*/ 1714 w 1927"/>
                <a:gd name="T41" fmla="*/ 803 h 1675"/>
                <a:gd name="T42" fmla="*/ 1534 w 1927"/>
                <a:gd name="T43" fmla="*/ 747 h 1675"/>
                <a:gd name="T44" fmla="*/ 1427 w 1927"/>
                <a:gd name="T45" fmla="*/ 753 h 1675"/>
                <a:gd name="T46" fmla="*/ 1270 w 1927"/>
                <a:gd name="T47" fmla="*/ 708 h 1675"/>
                <a:gd name="T48" fmla="*/ 1141 w 1927"/>
                <a:gd name="T49" fmla="*/ 517 h 1675"/>
                <a:gd name="T50" fmla="*/ 1051 w 1927"/>
                <a:gd name="T51" fmla="*/ 337 h 1675"/>
                <a:gd name="T52" fmla="*/ 955 w 1927"/>
                <a:gd name="T53" fmla="*/ 180 h 1675"/>
                <a:gd name="T54" fmla="*/ 888 w 1927"/>
                <a:gd name="T55" fmla="*/ 163 h 1675"/>
                <a:gd name="T56" fmla="*/ 697 w 1927"/>
                <a:gd name="T57" fmla="*/ 196 h 1675"/>
                <a:gd name="T58" fmla="*/ 652 w 1927"/>
                <a:gd name="T59" fmla="*/ 33 h 1675"/>
                <a:gd name="T60" fmla="*/ 663 w 1927"/>
                <a:gd name="T61" fmla="*/ 0 h 1675"/>
                <a:gd name="T62" fmla="*/ 534 w 1927"/>
                <a:gd name="T63" fmla="*/ 0 h 1675"/>
                <a:gd name="T64" fmla="*/ 208 w 1927"/>
                <a:gd name="T65" fmla="*/ 33 h 1675"/>
                <a:gd name="T66" fmla="*/ 28 w 1927"/>
                <a:gd name="T67" fmla="*/ 90 h 1675"/>
                <a:gd name="T68" fmla="*/ 0 w 1927"/>
                <a:gd name="T69" fmla="*/ 90 h 1675"/>
                <a:gd name="T70" fmla="*/ 152 w 1927"/>
                <a:gd name="T71" fmla="*/ 281 h 1675"/>
                <a:gd name="T72" fmla="*/ 253 w 1927"/>
                <a:gd name="T73" fmla="*/ 275 h 1675"/>
                <a:gd name="T74" fmla="*/ 320 w 1927"/>
                <a:gd name="T75" fmla="*/ 342 h 1675"/>
                <a:gd name="T76" fmla="*/ 365 w 1927"/>
                <a:gd name="T77" fmla="*/ 730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7" h="1675">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64"/>
            <p:cNvSpPr>
              <a:spLocks noChangeArrowheads="1"/>
            </p:cNvSpPr>
            <p:nvPr/>
          </p:nvSpPr>
          <p:spPr bwMode="auto">
            <a:xfrm>
              <a:off x="16766500" y="5264604"/>
              <a:ext cx="938151" cy="369888"/>
            </a:xfrm>
            <a:custGeom>
              <a:avLst/>
              <a:gdLst>
                <a:gd name="T0" fmla="*/ 0 w 2607"/>
                <a:gd name="T1" fmla="*/ 360 h 1029"/>
                <a:gd name="T2" fmla="*/ 96 w 2607"/>
                <a:gd name="T3" fmla="*/ 314 h 1029"/>
                <a:gd name="T4" fmla="*/ 264 w 2607"/>
                <a:gd name="T5" fmla="*/ 371 h 1029"/>
                <a:gd name="T6" fmla="*/ 337 w 2607"/>
                <a:gd name="T7" fmla="*/ 354 h 1029"/>
                <a:gd name="T8" fmla="*/ 433 w 2607"/>
                <a:gd name="T9" fmla="*/ 343 h 1029"/>
                <a:gd name="T10" fmla="*/ 427 w 2607"/>
                <a:gd name="T11" fmla="*/ 258 h 1029"/>
                <a:gd name="T12" fmla="*/ 495 w 2607"/>
                <a:gd name="T13" fmla="*/ 180 h 1029"/>
                <a:gd name="T14" fmla="*/ 680 w 2607"/>
                <a:gd name="T15" fmla="*/ 152 h 1029"/>
                <a:gd name="T16" fmla="*/ 994 w 2607"/>
                <a:gd name="T17" fmla="*/ 152 h 1029"/>
                <a:gd name="T18" fmla="*/ 1173 w 2607"/>
                <a:gd name="T19" fmla="*/ 168 h 1029"/>
                <a:gd name="T20" fmla="*/ 1291 w 2607"/>
                <a:gd name="T21" fmla="*/ 67 h 1029"/>
                <a:gd name="T22" fmla="*/ 1274 w 2607"/>
                <a:gd name="T23" fmla="*/ 39 h 1029"/>
                <a:gd name="T24" fmla="*/ 1494 w 2607"/>
                <a:gd name="T25" fmla="*/ 56 h 1029"/>
                <a:gd name="T26" fmla="*/ 1651 w 2607"/>
                <a:gd name="T27" fmla="*/ 135 h 1029"/>
                <a:gd name="T28" fmla="*/ 1600 w 2607"/>
                <a:gd name="T29" fmla="*/ 157 h 1029"/>
                <a:gd name="T30" fmla="*/ 1561 w 2607"/>
                <a:gd name="T31" fmla="*/ 180 h 1029"/>
                <a:gd name="T32" fmla="*/ 1752 w 2607"/>
                <a:gd name="T33" fmla="*/ 410 h 1029"/>
                <a:gd name="T34" fmla="*/ 1960 w 2607"/>
                <a:gd name="T35" fmla="*/ 612 h 1029"/>
                <a:gd name="T36" fmla="*/ 2095 w 2607"/>
                <a:gd name="T37" fmla="*/ 635 h 1029"/>
                <a:gd name="T38" fmla="*/ 2359 w 2607"/>
                <a:gd name="T39" fmla="*/ 702 h 1029"/>
                <a:gd name="T40" fmla="*/ 2482 w 2607"/>
                <a:gd name="T41" fmla="*/ 708 h 1029"/>
                <a:gd name="T42" fmla="*/ 2606 w 2607"/>
                <a:gd name="T43" fmla="*/ 770 h 1029"/>
                <a:gd name="T44" fmla="*/ 2381 w 2607"/>
                <a:gd name="T45" fmla="*/ 848 h 1029"/>
                <a:gd name="T46" fmla="*/ 2196 w 2607"/>
                <a:gd name="T47" fmla="*/ 972 h 1029"/>
                <a:gd name="T48" fmla="*/ 2089 w 2607"/>
                <a:gd name="T49" fmla="*/ 1022 h 1029"/>
                <a:gd name="T50" fmla="*/ 1842 w 2607"/>
                <a:gd name="T51" fmla="*/ 1022 h 1029"/>
                <a:gd name="T52" fmla="*/ 1769 w 2607"/>
                <a:gd name="T53" fmla="*/ 1028 h 1029"/>
                <a:gd name="T54" fmla="*/ 1623 w 2607"/>
                <a:gd name="T55" fmla="*/ 938 h 1029"/>
                <a:gd name="T56" fmla="*/ 1437 w 2607"/>
                <a:gd name="T57" fmla="*/ 1028 h 1029"/>
                <a:gd name="T58" fmla="*/ 1145 w 2607"/>
                <a:gd name="T59" fmla="*/ 933 h 1029"/>
                <a:gd name="T60" fmla="*/ 1005 w 2607"/>
                <a:gd name="T61" fmla="*/ 927 h 1029"/>
                <a:gd name="T62" fmla="*/ 809 w 2607"/>
                <a:gd name="T63" fmla="*/ 1005 h 1029"/>
                <a:gd name="T64" fmla="*/ 714 w 2607"/>
                <a:gd name="T65" fmla="*/ 983 h 1029"/>
                <a:gd name="T66" fmla="*/ 534 w 2607"/>
                <a:gd name="T67" fmla="*/ 927 h 1029"/>
                <a:gd name="T68" fmla="*/ 422 w 2607"/>
                <a:gd name="T69" fmla="*/ 933 h 1029"/>
                <a:gd name="T70" fmla="*/ 208 w 2607"/>
                <a:gd name="T71" fmla="*/ 803 h 1029"/>
                <a:gd name="T72" fmla="*/ 141 w 2607"/>
                <a:gd name="T73" fmla="*/ 562 h 1029"/>
                <a:gd name="T74" fmla="*/ 73 w 2607"/>
                <a:gd name="T75" fmla="*/ 455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7" h="1029">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65"/>
            <p:cNvSpPr>
              <a:spLocks noChangeArrowheads="1"/>
            </p:cNvSpPr>
            <p:nvPr/>
          </p:nvSpPr>
          <p:spPr bwMode="auto">
            <a:xfrm>
              <a:off x="16796660" y="5309054"/>
              <a:ext cx="147628" cy="95250"/>
            </a:xfrm>
            <a:custGeom>
              <a:avLst/>
              <a:gdLst>
                <a:gd name="T0" fmla="*/ 12 w 412"/>
                <a:gd name="T1" fmla="*/ 190 h 265"/>
                <a:gd name="T2" fmla="*/ 12 w 412"/>
                <a:gd name="T3" fmla="*/ 190 h 265"/>
                <a:gd name="T4" fmla="*/ 0 w 412"/>
                <a:gd name="T5" fmla="*/ 162 h 265"/>
                <a:gd name="T6" fmla="*/ 113 w 412"/>
                <a:gd name="T7" fmla="*/ 146 h 265"/>
                <a:gd name="T8" fmla="*/ 135 w 412"/>
                <a:gd name="T9" fmla="*/ 28 h 265"/>
                <a:gd name="T10" fmla="*/ 237 w 412"/>
                <a:gd name="T11" fmla="*/ 0 h 265"/>
                <a:gd name="T12" fmla="*/ 298 w 412"/>
                <a:gd name="T13" fmla="*/ 28 h 265"/>
                <a:gd name="T14" fmla="*/ 411 w 412"/>
                <a:gd name="T15" fmla="*/ 56 h 265"/>
                <a:gd name="T16" fmla="*/ 411 w 412"/>
                <a:gd name="T17" fmla="*/ 56 h 265"/>
                <a:gd name="T18" fmla="*/ 371 w 412"/>
                <a:gd name="T19" fmla="*/ 106 h 265"/>
                <a:gd name="T20" fmla="*/ 343 w 412"/>
                <a:gd name="T21" fmla="*/ 134 h 265"/>
                <a:gd name="T22" fmla="*/ 354 w 412"/>
                <a:gd name="T23" fmla="*/ 219 h 265"/>
                <a:gd name="T24" fmla="*/ 349 w 412"/>
                <a:gd name="T25" fmla="*/ 219 h 265"/>
                <a:gd name="T26" fmla="*/ 304 w 412"/>
                <a:gd name="T27" fmla="*/ 219 h 265"/>
                <a:gd name="T28" fmla="*/ 253 w 412"/>
                <a:gd name="T29" fmla="*/ 230 h 265"/>
                <a:gd name="T30" fmla="*/ 231 w 412"/>
                <a:gd name="T31" fmla="*/ 247 h 265"/>
                <a:gd name="T32" fmla="*/ 180 w 412"/>
                <a:gd name="T33" fmla="*/ 247 h 265"/>
                <a:gd name="T34" fmla="*/ 113 w 412"/>
                <a:gd name="T35" fmla="*/ 264 h 265"/>
                <a:gd name="T36" fmla="*/ 12 w 412"/>
                <a:gd name="T37"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265">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66"/>
            <p:cNvSpPr>
              <a:spLocks noChangeArrowheads="1"/>
            </p:cNvSpPr>
            <p:nvPr/>
          </p:nvSpPr>
          <p:spPr bwMode="auto">
            <a:xfrm>
              <a:off x="16656970" y="5275717"/>
              <a:ext cx="574638" cy="125412"/>
            </a:xfrm>
            <a:custGeom>
              <a:avLst/>
              <a:gdLst>
                <a:gd name="T0" fmla="*/ 399 w 1595"/>
                <a:gd name="T1" fmla="*/ 286 h 349"/>
                <a:gd name="T2" fmla="*/ 399 w 1595"/>
                <a:gd name="T3" fmla="*/ 286 h 349"/>
                <a:gd name="T4" fmla="*/ 387 w 1595"/>
                <a:gd name="T5" fmla="*/ 258 h 349"/>
                <a:gd name="T6" fmla="*/ 500 w 1595"/>
                <a:gd name="T7" fmla="*/ 242 h 349"/>
                <a:gd name="T8" fmla="*/ 522 w 1595"/>
                <a:gd name="T9" fmla="*/ 124 h 349"/>
                <a:gd name="T10" fmla="*/ 624 w 1595"/>
                <a:gd name="T11" fmla="*/ 96 h 349"/>
                <a:gd name="T12" fmla="*/ 685 w 1595"/>
                <a:gd name="T13" fmla="*/ 124 h 349"/>
                <a:gd name="T14" fmla="*/ 798 w 1595"/>
                <a:gd name="T15" fmla="*/ 152 h 349"/>
                <a:gd name="T16" fmla="*/ 798 w 1595"/>
                <a:gd name="T17" fmla="*/ 152 h 349"/>
                <a:gd name="T18" fmla="*/ 983 w 1595"/>
                <a:gd name="T19" fmla="*/ 124 h 349"/>
                <a:gd name="T20" fmla="*/ 1118 w 1595"/>
                <a:gd name="T21" fmla="*/ 146 h 349"/>
                <a:gd name="T22" fmla="*/ 1297 w 1595"/>
                <a:gd name="T23" fmla="*/ 124 h 349"/>
                <a:gd name="T24" fmla="*/ 1336 w 1595"/>
                <a:gd name="T25" fmla="*/ 124 h 349"/>
                <a:gd name="T26" fmla="*/ 1476 w 1595"/>
                <a:gd name="T27" fmla="*/ 140 h 349"/>
                <a:gd name="T28" fmla="*/ 1538 w 1595"/>
                <a:gd name="T29" fmla="*/ 146 h 349"/>
                <a:gd name="T30" fmla="*/ 1594 w 1595"/>
                <a:gd name="T31" fmla="*/ 39 h 349"/>
                <a:gd name="T32" fmla="*/ 1577 w 1595"/>
                <a:gd name="T33" fmla="*/ 11 h 349"/>
                <a:gd name="T34" fmla="*/ 1577 w 1595"/>
                <a:gd name="T35" fmla="*/ 11 h 349"/>
                <a:gd name="T36" fmla="*/ 1527 w 1595"/>
                <a:gd name="T37" fmla="*/ 51 h 349"/>
                <a:gd name="T38" fmla="*/ 1409 w 1595"/>
                <a:gd name="T39" fmla="*/ 11 h 349"/>
                <a:gd name="T40" fmla="*/ 1252 w 1595"/>
                <a:gd name="T41" fmla="*/ 17 h 349"/>
                <a:gd name="T42" fmla="*/ 1135 w 1595"/>
                <a:gd name="T43" fmla="*/ 0 h 349"/>
                <a:gd name="T44" fmla="*/ 893 w 1595"/>
                <a:gd name="T45" fmla="*/ 39 h 349"/>
                <a:gd name="T46" fmla="*/ 820 w 1595"/>
                <a:gd name="T47" fmla="*/ 17 h 349"/>
                <a:gd name="T48" fmla="*/ 668 w 1595"/>
                <a:gd name="T49" fmla="*/ 56 h 349"/>
                <a:gd name="T50" fmla="*/ 652 w 1595"/>
                <a:gd name="T51" fmla="*/ 51 h 349"/>
                <a:gd name="T52" fmla="*/ 562 w 1595"/>
                <a:gd name="T53" fmla="*/ 39 h 349"/>
                <a:gd name="T54" fmla="*/ 438 w 1595"/>
                <a:gd name="T55" fmla="*/ 90 h 349"/>
                <a:gd name="T56" fmla="*/ 197 w 1595"/>
                <a:gd name="T57" fmla="*/ 140 h 349"/>
                <a:gd name="T58" fmla="*/ 152 w 1595"/>
                <a:gd name="T59" fmla="*/ 140 h 349"/>
                <a:gd name="T60" fmla="*/ 11 w 1595"/>
                <a:gd name="T61" fmla="*/ 152 h 349"/>
                <a:gd name="T62" fmla="*/ 11 w 1595"/>
                <a:gd name="T63" fmla="*/ 152 h 349"/>
                <a:gd name="T64" fmla="*/ 0 w 1595"/>
                <a:gd name="T65" fmla="*/ 185 h 349"/>
                <a:gd name="T66" fmla="*/ 22 w 1595"/>
                <a:gd name="T67" fmla="*/ 236 h 349"/>
                <a:gd name="T68" fmla="*/ 45 w 1595"/>
                <a:gd name="T69" fmla="*/ 348 h 349"/>
                <a:gd name="T70" fmla="*/ 197 w 1595"/>
                <a:gd name="T71" fmla="*/ 315 h 349"/>
                <a:gd name="T72" fmla="*/ 236 w 1595"/>
                <a:gd name="T73" fmla="*/ 315 h 349"/>
                <a:gd name="T74" fmla="*/ 303 w 1595"/>
                <a:gd name="T75" fmla="*/ 332 h 349"/>
                <a:gd name="T76" fmla="*/ 303 w 1595"/>
                <a:gd name="T77" fmla="*/ 332 h 349"/>
                <a:gd name="T78" fmla="*/ 399 w 1595"/>
                <a:gd name="T79" fmla="*/ 28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5" h="349">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67"/>
            <p:cNvSpPr>
              <a:spLocks noChangeArrowheads="1"/>
            </p:cNvSpPr>
            <p:nvPr/>
          </p:nvSpPr>
          <p:spPr bwMode="auto">
            <a:xfrm>
              <a:off x="18171345" y="5205868"/>
              <a:ext cx="1371511" cy="395287"/>
            </a:xfrm>
            <a:custGeom>
              <a:avLst/>
              <a:gdLst>
                <a:gd name="T0" fmla="*/ 545 w 3810"/>
                <a:gd name="T1" fmla="*/ 1006 h 1097"/>
                <a:gd name="T2" fmla="*/ 966 w 3810"/>
                <a:gd name="T3" fmla="*/ 871 h 1097"/>
                <a:gd name="T4" fmla="*/ 1247 w 3810"/>
                <a:gd name="T5" fmla="*/ 860 h 1097"/>
                <a:gd name="T6" fmla="*/ 1410 w 3810"/>
                <a:gd name="T7" fmla="*/ 820 h 1097"/>
                <a:gd name="T8" fmla="*/ 1545 w 3810"/>
                <a:gd name="T9" fmla="*/ 826 h 1097"/>
                <a:gd name="T10" fmla="*/ 1753 w 3810"/>
                <a:gd name="T11" fmla="*/ 848 h 1097"/>
                <a:gd name="T12" fmla="*/ 1983 w 3810"/>
                <a:gd name="T13" fmla="*/ 843 h 1097"/>
                <a:gd name="T14" fmla="*/ 2163 w 3810"/>
                <a:gd name="T15" fmla="*/ 989 h 1097"/>
                <a:gd name="T16" fmla="*/ 2269 w 3810"/>
                <a:gd name="T17" fmla="*/ 994 h 1097"/>
                <a:gd name="T18" fmla="*/ 2320 w 3810"/>
                <a:gd name="T19" fmla="*/ 989 h 1097"/>
                <a:gd name="T20" fmla="*/ 2393 w 3810"/>
                <a:gd name="T21" fmla="*/ 1017 h 1097"/>
                <a:gd name="T22" fmla="*/ 2483 w 3810"/>
                <a:gd name="T23" fmla="*/ 1039 h 1097"/>
                <a:gd name="T24" fmla="*/ 2668 w 3810"/>
                <a:gd name="T25" fmla="*/ 1000 h 1097"/>
                <a:gd name="T26" fmla="*/ 2713 w 3810"/>
                <a:gd name="T27" fmla="*/ 905 h 1097"/>
                <a:gd name="T28" fmla="*/ 2651 w 3810"/>
                <a:gd name="T29" fmla="*/ 742 h 1097"/>
                <a:gd name="T30" fmla="*/ 2494 w 3810"/>
                <a:gd name="T31" fmla="*/ 393 h 1097"/>
                <a:gd name="T32" fmla="*/ 2466 w 3810"/>
                <a:gd name="T33" fmla="*/ 433 h 1097"/>
                <a:gd name="T34" fmla="*/ 2393 w 3810"/>
                <a:gd name="T35" fmla="*/ 427 h 1097"/>
                <a:gd name="T36" fmla="*/ 2545 w 3810"/>
                <a:gd name="T37" fmla="*/ 303 h 1097"/>
                <a:gd name="T38" fmla="*/ 2887 w 3810"/>
                <a:gd name="T39" fmla="*/ 298 h 1097"/>
                <a:gd name="T40" fmla="*/ 3095 w 3810"/>
                <a:gd name="T41" fmla="*/ 348 h 1097"/>
                <a:gd name="T42" fmla="*/ 3269 w 3810"/>
                <a:gd name="T43" fmla="*/ 163 h 1097"/>
                <a:gd name="T44" fmla="*/ 3573 w 3810"/>
                <a:gd name="T45" fmla="*/ 174 h 1097"/>
                <a:gd name="T46" fmla="*/ 3747 w 3810"/>
                <a:gd name="T47" fmla="*/ 56 h 1097"/>
                <a:gd name="T48" fmla="*/ 3494 w 3810"/>
                <a:gd name="T49" fmla="*/ 67 h 1097"/>
                <a:gd name="T50" fmla="*/ 3067 w 3810"/>
                <a:gd name="T51" fmla="*/ 96 h 1097"/>
                <a:gd name="T52" fmla="*/ 2663 w 3810"/>
                <a:gd name="T53" fmla="*/ 0 h 1097"/>
                <a:gd name="T54" fmla="*/ 2118 w 3810"/>
                <a:gd name="T55" fmla="*/ 51 h 1097"/>
                <a:gd name="T56" fmla="*/ 1910 w 3810"/>
                <a:gd name="T57" fmla="*/ 73 h 1097"/>
                <a:gd name="T58" fmla="*/ 1567 w 3810"/>
                <a:gd name="T59" fmla="*/ 152 h 1097"/>
                <a:gd name="T60" fmla="*/ 1331 w 3810"/>
                <a:gd name="T61" fmla="*/ 202 h 1097"/>
                <a:gd name="T62" fmla="*/ 899 w 3810"/>
                <a:gd name="T63" fmla="*/ 191 h 1097"/>
                <a:gd name="T64" fmla="*/ 696 w 3810"/>
                <a:gd name="T65" fmla="*/ 197 h 1097"/>
                <a:gd name="T66" fmla="*/ 533 w 3810"/>
                <a:gd name="T67" fmla="*/ 208 h 1097"/>
                <a:gd name="T68" fmla="*/ 354 w 3810"/>
                <a:gd name="T69" fmla="*/ 259 h 1097"/>
                <a:gd name="T70" fmla="*/ 427 w 3810"/>
                <a:gd name="T71" fmla="*/ 326 h 1097"/>
                <a:gd name="T72" fmla="*/ 657 w 3810"/>
                <a:gd name="T73" fmla="*/ 259 h 1097"/>
                <a:gd name="T74" fmla="*/ 854 w 3810"/>
                <a:gd name="T75" fmla="*/ 331 h 1097"/>
                <a:gd name="T76" fmla="*/ 1129 w 3810"/>
                <a:gd name="T77" fmla="*/ 410 h 1097"/>
                <a:gd name="T78" fmla="*/ 927 w 3810"/>
                <a:gd name="T79" fmla="*/ 477 h 1097"/>
                <a:gd name="T80" fmla="*/ 556 w 3810"/>
                <a:gd name="T81" fmla="*/ 438 h 1097"/>
                <a:gd name="T82" fmla="*/ 371 w 3810"/>
                <a:gd name="T83" fmla="*/ 494 h 1097"/>
                <a:gd name="T84" fmla="*/ 224 w 3810"/>
                <a:gd name="T85" fmla="*/ 607 h 1097"/>
                <a:gd name="T86" fmla="*/ 0 w 3810"/>
                <a:gd name="T87" fmla="*/ 753 h 1097"/>
                <a:gd name="T88" fmla="*/ 483 w 3810"/>
                <a:gd name="T89" fmla="*/ 10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10" h="1097">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68"/>
            <p:cNvSpPr>
              <a:spLocks noChangeArrowheads="1"/>
            </p:cNvSpPr>
            <p:nvPr/>
          </p:nvSpPr>
          <p:spPr bwMode="auto">
            <a:xfrm>
              <a:off x="17288753" y="4605793"/>
              <a:ext cx="849258" cy="536575"/>
            </a:xfrm>
            <a:custGeom>
              <a:avLst/>
              <a:gdLst>
                <a:gd name="T0" fmla="*/ 2253 w 2361"/>
                <a:gd name="T1" fmla="*/ 89 h 1489"/>
                <a:gd name="T2" fmla="*/ 2253 w 2361"/>
                <a:gd name="T3" fmla="*/ 89 h 1489"/>
                <a:gd name="T4" fmla="*/ 2253 w 2361"/>
                <a:gd name="T5" fmla="*/ 106 h 1489"/>
                <a:gd name="T6" fmla="*/ 2349 w 2361"/>
                <a:gd name="T7" fmla="*/ 117 h 1489"/>
                <a:gd name="T8" fmla="*/ 2360 w 2361"/>
                <a:gd name="T9" fmla="*/ 112 h 1489"/>
                <a:gd name="T10" fmla="*/ 2360 w 2361"/>
                <a:gd name="T11" fmla="*/ 84 h 1489"/>
                <a:gd name="T12" fmla="*/ 2298 w 2361"/>
                <a:gd name="T13" fmla="*/ 5 h 1489"/>
                <a:gd name="T14" fmla="*/ 2276 w 2361"/>
                <a:gd name="T15" fmla="*/ 33 h 1489"/>
                <a:gd name="T16" fmla="*/ 2253 w 2361"/>
                <a:gd name="T17" fmla="*/ 89 h 1489"/>
                <a:gd name="T18" fmla="*/ 1343 w 2361"/>
                <a:gd name="T19" fmla="*/ 1370 h 1489"/>
                <a:gd name="T20" fmla="*/ 1343 w 2361"/>
                <a:gd name="T21" fmla="*/ 1370 h 1489"/>
                <a:gd name="T22" fmla="*/ 1146 w 2361"/>
                <a:gd name="T23" fmla="*/ 1449 h 1489"/>
                <a:gd name="T24" fmla="*/ 1309 w 2361"/>
                <a:gd name="T25" fmla="*/ 1488 h 1489"/>
                <a:gd name="T26" fmla="*/ 1365 w 2361"/>
                <a:gd name="T27" fmla="*/ 1477 h 1489"/>
                <a:gd name="T28" fmla="*/ 1427 w 2361"/>
                <a:gd name="T29" fmla="*/ 1449 h 1489"/>
                <a:gd name="T30" fmla="*/ 1382 w 2361"/>
                <a:gd name="T31" fmla="*/ 1410 h 1489"/>
                <a:gd name="T32" fmla="*/ 1343 w 2361"/>
                <a:gd name="T33" fmla="*/ 1370 h 1489"/>
                <a:gd name="T34" fmla="*/ 23 w 2361"/>
                <a:gd name="T35" fmla="*/ 117 h 1489"/>
                <a:gd name="T36" fmla="*/ 23 w 2361"/>
                <a:gd name="T37" fmla="*/ 117 h 1489"/>
                <a:gd name="T38" fmla="*/ 0 w 2361"/>
                <a:gd name="T39" fmla="*/ 117 h 1489"/>
                <a:gd name="T40" fmla="*/ 90 w 2361"/>
                <a:gd name="T41" fmla="*/ 174 h 1489"/>
                <a:gd name="T42" fmla="*/ 135 w 2361"/>
                <a:gd name="T43" fmla="*/ 106 h 1489"/>
                <a:gd name="T44" fmla="*/ 23 w 2361"/>
                <a:gd name="T45" fmla="*/ 117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1" h="1489">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69"/>
            <p:cNvSpPr>
              <a:spLocks noChangeArrowheads="1"/>
            </p:cNvSpPr>
            <p:nvPr/>
          </p:nvSpPr>
          <p:spPr bwMode="auto">
            <a:xfrm>
              <a:off x="18223731" y="4999493"/>
              <a:ext cx="319066" cy="225425"/>
            </a:xfrm>
            <a:custGeom>
              <a:avLst/>
              <a:gdLst>
                <a:gd name="T0" fmla="*/ 646 w 888"/>
                <a:gd name="T1" fmla="*/ 506 h 625"/>
                <a:gd name="T2" fmla="*/ 646 w 888"/>
                <a:gd name="T3" fmla="*/ 506 h 625"/>
                <a:gd name="T4" fmla="*/ 578 w 888"/>
                <a:gd name="T5" fmla="*/ 551 h 625"/>
                <a:gd name="T6" fmla="*/ 646 w 888"/>
                <a:gd name="T7" fmla="*/ 579 h 625"/>
                <a:gd name="T8" fmla="*/ 646 w 888"/>
                <a:gd name="T9" fmla="*/ 590 h 625"/>
                <a:gd name="T10" fmla="*/ 640 w 888"/>
                <a:gd name="T11" fmla="*/ 595 h 625"/>
                <a:gd name="T12" fmla="*/ 685 w 888"/>
                <a:gd name="T13" fmla="*/ 624 h 625"/>
                <a:gd name="T14" fmla="*/ 708 w 888"/>
                <a:gd name="T15" fmla="*/ 607 h 625"/>
                <a:gd name="T16" fmla="*/ 691 w 888"/>
                <a:gd name="T17" fmla="*/ 567 h 625"/>
                <a:gd name="T18" fmla="*/ 646 w 888"/>
                <a:gd name="T19" fmla="*/ 506 h 625"/>
                <a:gd name="T20" fmla="*/ 275 w 888"/>
                <a:gd name="T21" fmla="*/ 517 h 625"/>
                <a:gd name="T22" fmla="*/ 275 w 888"/>
                <a:gd name="T23" fmla="*/ 517 h 625"/>
                <a:gd name="T24" fmla="*/ 275 w 888"/>
                <a:gd name="T25" fmla="*/ 556 h 625"/>
                <a:gd name="T26" fmla="*/ 286 w 888"/>
                <a:gd name="T27" fmla="*/ 556 h 625"/>
                <a:gd name="T28" fmla="*/ 320 w 888"/>
                <a:gd name="T29" fmla="*/ 551 h 625"/>
                <a:gd name="T30" fmla="*/ 348 w 888"/>
                <a:gd name="T31" fmla="*/ 511 h 625"/>
                <a:gd name="T32" fmla="*/ 326 w 888"/>
                <a:gd name="T33" fmla="*/ 478 h 625"/>
                <a:gd name="T34" fmla="*/ 275 w 888"/>
                <a:gd name="T35" fmla="*/ 517 h 625"/>
                <a:gd name="T36" fmla="*/ 629 w 888"/>
                <a:gd name="T37" fmla="*/ 79 h 625"/>
                <a:gd name="T38" fmla="*/ 629 w 888"/>
                <a:gd name="T39" fmla="*/ 79 h 625"/>
                <a:gd name="T40" fmla="*/ 618 w 888"/>
                <a:gd name="T41" fmla="*/ 79 h 625"/>
                <a:gd name="T42" fmla="*/ 612 w 888"/>
                <a:gd name="T43" fmla="*/ 90 h 625"/>
                <a:gd name="T44" fmla="*/ 618 w 888"/>
                <a:gd name="T45" fmla="*/ 101 h 625"/>
                <a:gd name="T46" fmla="*/ 573 w 888"/>
                <a:gd name="T47" fmla="*/ 129 h 625"/>
                <a:gd name="T48" fmla="*/ 545 w 888"/>
                <a:gd name="T49" fmla="*/ 191 h 625"/>
                <a:gd name="T50" fmla="*/ 449 w 888"/>
                <a:gd name="T51" fmla="*/ 247 h 625"/>
                <a:gd name="T52" fmla="*/ 298 w 888"/>
                <a:gd name="T53" fmla="*/ 112 h 625"/>
                <a:gd name="T54" fmla="*/ 286 w 888"/>
                <a:gd name="T55" fmla="*/ 90 h 625"/>
                <a:gd name="T56" fmla="*/ 146 w 888"/>
                <a:gd name="T57" fmla="*/ 135 h 625"/>
                <a:gd name="T58" fmla="*/ 78 w 888"/>
                <a:gd name="T59" fmla="*/ 169 h 625"/>
                <a:gd name="T60" fmla="*/ 33 w 888"/>
                <a:gd name="T61" fmla="*/ 202 h 625"/>
                <a:gd name="T62" fmla="*/ 0 w 888"/>
                <a:gd name="T63" fmla="*/ 253 h 625"/>
                <a:gd name="T64" fmla="*/ 5 w 888"/>
                <a:gd name="T65" fmla="*/ 253 h 625"/>
                <a:gd name="T66" fmla="*/ 28 w 888"/>
                <a:gd name="T67" fmla="*/ 253 h 625"/>
                <a:gd name="T68" fmla="*/ 73 w 888"/>
                <a:gd name="T69" fmla="*/ 275 h 625"/>
                <a:gd name="T70" fmla="*/ 213 w 888"/>
                <a:gd name="T71" fmla="*/ 315 h 625"/>
                <a:gd name="T72" fmla="*/ 314 w 888"/>
                <a:gd name="T73" fmla="*/ 287 h 625"/>
                <a:gd name="T74" fmla="*/ 421 w 888"/>
                <a:gd name="T75" fmla="*/ 371 h 625"/>
                <a:gd name="T76" fmla="*/ 477 w 888"/>
                <a:gd name="T77" fmla="*/ 388 h 625"/>
                <a:gd name="T78" fmla="*/ 522 w 888"/>
                <a:gd name="T79" fmla="*/ 416 h 625"/>
                <a:gd name="T80" fmla="*/ 590 w 888"/>
                <a:gd name="T81" fmla="*/ 388 h 625"/>
                <a:gd name="T82" fmla="*/ 640 w 888"/>
                <a:gd name="T83" fmla="*/ 343 h 625"/>
                <a:gd name="T84" fmla="*/ 691 w 888"/>
                <a:gd name="T85" fmla="*/ 348 h 625"/>
                <a:gd name="T86" fmla="*/ 674 w 888"/>
                <a:gd name="T87" fmla="*/ 377 h 625"/>
                <a:gd name="T88" fmla="*/ 708 w 888"/>
                <a:gd name="T89" fmla="*/ 393 h 625"/>
                <a:gd name="T90" fmla="*/ 719 w 888"/>
                <a:gd name="T91" fmla="*/ 393 h 625"/>
                <a:gd name="T92" fmla="*/ 769 w 888"/>
                <a:gd name="T93" fmla="*/ 298 h 625"/>
                <a:gd name="T94" fmla="*/ 803 w 888"/>
                <a:gd name="T95" fmla="*/ 337 h 625"/>
                <a:gd name="T96" fmla="*/ 831 w 888"/>
                <a:gd name="T97" fmla="*/ 270 h 625"/>
                <a:gd name="T98" fmla="*/ 887 w 888"/>
                <a:gd name="T99" fmla="*/ 242 h 625"/>
                <a:gd name="T100" fmla="*/ 865 w 888"/>
                <a:gd name="T101" fmla="*/ 202 h 625"/>
                <a:gd name="T102" fmla="*/ 798 w 888"/>
                <a:gd name="T103" fmla="*/ 56 h 625"/>
                <a:gd name="T104" fmla="*/ 741 w 888"/>
                <a:gd name="T105" fmla="*/ 11 h 625"/>
                <a:gd name="T106" fmla="*/ 629 w 888"/>
                <a:gd name="T107" fmla="*/ 7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625">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70"/>
            <p:cNvSpPr>
              <a:spLocks noChangeArrowheads="1"/>
            </p:cNvSpPr>
            <p:nvPr/>
          </p:nvSpPr>
          <p:spPr bwMode="auto">
            <a:xfrm>
              <a:off x="14293337" y="6045655"/>
              <a:ext cx="701629" cy="811213"/>
            </a:xfrm>
            <a:custGeom>
              <a:avLst/>
              <a:gdLst>
                <a:gd name="T0" fmla="*/ 1051 w 1951"/>
                <a:gd name="T1" fmla="*/ 17 h 2254"/>
                <a:gd name="T2" fmla="*/ 1006 w 1951"/>
                <a:gd name="T3" fmla="*/ 51 h 2254"/>
                <a:gd name="T4" fmla="*/ 1068 w 1951"/>
                <a:gd name="T5" fmla="*/ 107 h 2254"/>
                <a:gd name="T6" fmla="*/ 1259 w 1951"/>
                <a:gd name="T7" fmla="*/ 231 h 2254"/>
                <a:gd name="T8" fmla="*/ 1096 w 1951"/>
                <a:gd name="T9" fmla="*/ 309 h 2254"/>
                <a:gd name="T10" fmla="*/ 972 w 1951"/>
                <a:gd name="T11" fmla="*/ 422 h 2254"/>
                <a:gd name="T12" fmla="*/ 866 w 1951"/>
                <a:gd name="T13" fmla="*/ 427 h 2254"/>
                <a:gd name="T14" fmla="*/ 753 w 1951"/>
                <a:gd name="T15" fmla="*/ 478 h 2254"/>
                <a:gd name="T16" fmla="*/ 399 w 1951"/>
                <a:gd name="T17" fmla="*/ 691 h 2254"/>
                <a:gd name="T18" fmla="*/ 287 w 1951"/>
                <a:gd name="T19" fmla="*/ 776 h 2254"/>
                <a:gd name="T20" fmla="*/ 90 w 1951"/>
                <a:gd name="T21" fmla="*/ 770 h 2254"/>
                <a:gd name="T22" fmla="*/ 0 w 1951"/>
                <a:gd name="T23" fmla="*/ 809 h 2254"/>
                <a:gd name="T24" fmla="*/ 146 w 1951"/>
                <a:gd name="T25" fmla="*/ 888 h 2254"/>
                <a:gd name="T26" fmla="*/ 259 w 1951"/>
                <a:gd name="T27" fmla="*/ 1012 h 2254"/>
                <a:gd name="T28" fmla="*/ 203 w 1951"/>
                <a:gd name="T29" fmla="*/ 1219 h 2254"/>
                <a:gd name="T30" fmla="*/ 68 w 1951"/>
                <a:gd name="T31" fmla="*/ 1439 h 2254"/>
                <a:gd name="T32" fmla="*/ 371 w 1951"/>
                <a:gd name="T33" fmla="*/ 1641 h 2254"/>
                <a:gd name="T34" fmla="*/ 517 w 1951"/>
                <a:gd name="T35" fmla="*/ 1703 h 2254"/>
                <a:gd name="T36" fmla="*/ 500 w 1951"/>
                <a:gd name="T37" fmla="*/ 1843 h 2254"/>
                <a:gd name="T38" fmla="*/ 495 w 1951"/>
                <a:gd name="T39" fmla="*/ 1933 h 2254"/>
                <a:gd name="T40" fmla="*/ 573 w 1951"/>
                <a:gd name="T41" fmla="*/ 2107 h 2254"/>
                <a:gd name="T42" fmla="*/ 658 w 1951"/>
                <a:gd name="T43" fmla="*/ 2253 h 2254"/>
                <a:gd name="T44" fmla="*/ 736 w 1951"/>
                <a:gd name="T45" fmla="*/ 2135 h 2254"/>
                <a:gd name="T46" fmla="*/ 832 w 1951"/>
                <a:gd name="T47" fmla="*/ 1955 h 2254"/>
                <a:gd name="T48" fmla="*/ 1068 w 1951"/>
                <a:gd name="T49" fmla="*/ 1764 h 2254"/>
                <a:gd name="T50" fmla="*/ 1332 w 1951"/>
                <a:gd name="T51" fmla="*/ 1489 h 2254"/>
                <a:gd name="T52" fmla="*/ 1293 w 1951"/>
                <a:gd name="T53" fmla="*/ 1276 h 2254"/>
                <a:gd name="T54" fmla="*/ 1416 w 1951"/>
                <a:gd name="T55" fmla="*/ 1062 h 2254"/>
                <a:gd name="T56" fmla="*/ 1512 w 1951"/>
                <a:gd name="T57" fmla="*/ 877 h 2254"/>
                <a:gd name="T58" fmla="*/ 1596 w 1951"/>
                <a:gd name="T59" fmla="*/ 866 h 2254"/>
                <a:gd name="T60" fmla="*/ 1719 w 1951"/>
                <a:gd name="T61" fmla="*/ 725 h 2254"/>
                <a:gd name="T62" fmla="*/ 1753 w 1951"/>
                <a:gd name="T63" fmla="*/ 579 h 2254"/>
                <a:gd name="T64" fmla="*/ 1950 w 1951"/>
                <a:gd name="T65" fmla="*/ 360 h 2254"/>
                <a:gd name="T66" fmla="*/ 1804 w 1951"/>
                <a:gd name="T67" fmla="*/ 309 h 2254"/>
                <a:gd name="T68" fmla="*/ 1697 w 1951"/>
                <a:gd name="T69" fmla="*/ 236 h 2254"/>
                <a:gd name="T70" fmla="*/ 1658 w 1951"/>
                <a:gd name="T71" fmla="*/ 79 h 2254"/>
                <a:gd name="T72" fmla="*/ 1529 w 1951"/>
                <a:gd name="T73" fmla="*/ 73 h 2254"/>
                <a:gd name="T74" fmla="*/ 1439 w 1951"/>
                <a:gd name="T75" fmla="*/ 28 h 2254"/>
                <a:gd name="T76" fmla="*/ 1287 w 1951"/>
                <a:gd name="T77" fmla="*/ 147 h 2254"/>
                <a:gd name="T78" fmla="*/ 1051 w 1951"/>
                <a:gd name="T79" fmla="*/ 17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1" h="2254">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71"/>
            <p:cNvSpPr>
              <a:spLocks noChangeArrowheads="1"/>
            </p:cNvSpPr>
            <p:nvPr/>
          </p:nvSpPr>
          <p:spPr bwMode="auto">
            <a:xfrm>
              <a:off x="13564722" y="4626430"/>
              <a:ext cx="1406433" cy="1839913"/>
            </a:xfrm>
            <a:custGeom>
              <a:avLst/>
              <a:gdLst>
                <a:gd name="T0" fmla="*/ 3079 w 3905"/>
                <a:gd name="T1" fmla="*/ 3955 h 5113"/>
                <a:gd name="T2" fmla="*/ 3359 w 3905"/>
                <a:gd name="T3" fmla="*/ 4039 h 5113"/>
                <a:gd name="T4" fmla="*/ 3028 w 3905"/>
                <a:gd name="T5" fmla="*/ 3994 h 5113"/>
                <a:gd name="T6" fmla="*/ 3281 w 3905"/>
                <a:gd name="T7" fmla="*/ 4174 h 5113"/>
                <a:gd name="T8" fmla="*/ 2955 w 3905"/>
                <a:gd name="T9" fmla="*/ 4365 h 5113"/>
                <a:gd name="T10" fmla="*/ 2421 w 3905"/>
                <a:gd name="T11" fmla="*/ 4634 h 5113"/>
                <a:gd name="T12" fmla="*/ 2022 w 3905"/>
                <a:gd name="T13" fmla="*/ 4752 h 5113"/>
                <a:gd name="T14" fmla="*/ 1573 w 3905"/>
                <a:gd name="T15" fmla="*/ 5028 h 5113"/>
                <a:gd name="T16" fmla="*/ 1449 w 3905"/>
                <a:gd name="T17" fmla="*/ 4915 h 5113"/>
                <a:gd name="T18" fmla="*/ 1275 w 3905"/>
                <a:gd name="T19" fmla="*/ 5022 h 5113"/>
                <a:gd name="T20" fmla="*/ 854 w 3905"/>
                <a:gd name="T21" fmla="*/ 4073 h 5113"/>
                <a:gd name="T22" fmla="*/ 579 w 3905"/>
                <a:gd name="T23" fmla="*/ 4028 h 5113"/>
                <a:gd name="T24" fmla="*/ 433 w 3905"/>
                <a:gd name="T25" fmla="*/ 3814 h 5113"/>
                <a:gd name="T26" fmla="*/ 191 w 3905"/>
                <a:gd name="T27" fmla="*/ 3932 h 5113"/>
                <a:gd name="T28" fmla="*/ 90 w 3905"/>
                <a:gd name="T29" fmla="*/ 3747 h 5113"/>
                <a:gd name="T30" fmla="*/ 399 w 3905"/>
                <a:gd name="T31" fmla="*/ 3297 h 5113"/>
                <a:gd name="T32" fmla="*/ 528 w 3905"/>
                <a:gd name="T33" fmla="*/ 2865 h 5113"/>
                <a:gd name="T34" fmla="*/ 831 w 3905"/>
                <a:gd name="T35" fmla="*/ 1820 h 5113"/>
                <a:gd name="T36" fmla="*/ 1146 w 3905"/>
                <a:gd name="T37" fmla="*/ 1354 h 5113"/>
                <a:gd name="T38" fmla="*/ 1427 w 3905"/>
                <a:gd name="T39" fmla="*/ 1045 h 5113"/>
                <a:gd name="T40" fmla="*/ 2489 w 3905"/>
                <a:gd name="T41" fmla="*/ 168 h 5113"/>
                <a:gd name="T42" fmla="*/ 2921 w 3905"/>
                <a:gd name="T43" fmla="*/ 39 h 5113"/>
                <a:gd name="T44" fmla="*/ 2792 w 3905"/>
                <a:gd name="T45" fmla="*/ 146 h 5113"/>
                <a:gd name="T46" fmla="*/ 2466 w 3905"/>
                <a:gd name="T47" fmla="*/ 241 h 5113"/>
                <a:gd name="T48" fmla="*/ 2090 w 3905"/>
                <a:gd name="T49" fmla="*/ 359 h 5113"/>
                <a:gd name="T50" fmla="*/ 2067 w 3905"/>
                <a:gd name="T51" fmla="*/ 797 h 5113"/>
                <a:gd name="T52" fmla="*/ 2270 w 3905"/>
                <a:gd name="T53" fmla="*/ 1101 h 5113"/>
                <a:gd name="T54" fmla="*/ 2528 w 3905"/>
                <a:gd name="T55" fmla="*/ 1286 h 5113"/>
                <a:gd name="T56" fmla="*/ 2258 w 3905"/>
                <a:gd name="T57" fmla="*/ 1208 h 5113"/>
                <a:gd name="T58" fmla="*/ 2337 w 3905"/>
                <a:gd name="T59" fmla="*/ 1309 h 5113"/>
                <a:gd name="T60" fmla="*/ 2421 w 3905"/>
                <a:gd name="T61" fmla="*/ 1550 h 5113"/>
                <a:gd name="T62" fmla="*/ 2517 w 3905"/>
                <a:gd name="T63" fmla="*/ 1786 h 5113"/>
                <a:gd name="T64" fmla="*/ 2489 w 3905"/>
                <a:gd name="T65" fmla="*/ 2056 h 5113"/>
                <a:gd name="T66" fmla="*/ 2168 w 3905"/>
                <a:gd name="T67" fmla="*/ 2449 h 5113"/>
                <a:gd name="T68" fmla="*/ 1944 w 3905"/>
                <a:gd name="T69" fmla="*/ 2708 h 5113"/>
                <a:gd name="T70" fmla="*/ 1826 w 3905"/>
                <a:gd name="T71" fmla="*/ 3078 h 5113"/>
                <a:gd name="T72" fmla="*/ 2028 w 3905"/>
                <a:gd name="T73" fmla="*/ 3410 h 5113"/>
                <a:gd name="T74" fmla="*/ 1966 w 3905"/>
                <a:gd name="T75" fmla="*/ 3511 h 5113"/>
                <a:gd name="T76" fmla="*/ 2022 w 3905"/>
                <a:gd name="T77" fmla="*/ 3455 h 5113"/>
                <a:gd name="T78" fmla="*/ 2320 w 3905"/>
                <a:gd name="T79" fmla="*/ 3663 h 5113"/>
                <a:gd name="T80" fmla="*/ 2320 w 3905"/>
                <a:gd name="T81" fmla="*/ 3893 h 5113"/>
                <a:gd name="T82" fmla="*/ 2449 w 3905"/>
                <a:gd name="T83" fmla="*/ 4118 h 5113"/>
                <a:gd name="T84" fmla="*/ 2854 w 3905"/>
                <a:gd name="T85" fmla="*/ 4084 h 5113"/>
                <a:gd name="T86" fmla="*/ 2927 w 3905"/>
                <a:gd name="T87" fmla="*/ 1348 h 5113"/>
                <a:gd name="T88" fmla="*/ 2758 w 3905"/>
                <a:gd name="T89" fmla="*/ 1505 h 5113"/>
                <a:gd name="T90" fmla="*/ 2635 w 3905"/>
                <a:gd name="T91" fmla="*/ 1606 h 5113"/>
                <a:gd name="T92" fmla="*/ 2629 w 3905"/>
                <a:gd name="T93" fmla="*/ 1887 h 5113"/>
                <a:gd name="T94" fmla="*/ 2803 w 3905"/>
                <a:gd name="T95" fmla="*/ 2224 h 5113"/>
                <a:gd name="T96" fmla="*/ 3169 w 3905"/>
                <a:gd name="T97" fmla="*/ 2825 h 5113"/>
                <a:gd name="T98" fmla="*/ 3343 w 3905"/>
                <a:gd name="T99" fmla="*/ 3174 h 5113"/>
                <a:gd name="T100" fmla="*/ 3404 w 3905"/>
                <a:gd name="T101" fmla="*/ 3314 h 5113"/>
                <a:gd name="T102" fmla="*/ 3786 w 3905"/>
                <a:gd name="T103" fmla="*/ 3179 h 5113"/>
                <a:gd name="T104" fmla="*/ 3837 w 3905"/>
                <a:gd name="T105" fmla="*/ 2775 h 5113"/>
                <a:gd name="T106" fmla="*/ 3843 w 3905"/>
                <a:gd name="T107" fmla="*/ 2286 h 5113"/>
                <a:gd name="T108" fmla="*/ 3444 w 3905"/>
                <a:gd name="T109" fmla="*/ 1927 h 5113"/>
                <a:gd name="T110" fmla="*/ 3163 w 3905"/>
                <a:gd name="T111" fmla="*/ 1522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5" h="5113">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4" name="Rectangle 33"/>
          <p:cNvSpPr>
            <a:spLocks/>
          </p:cNvSpPr>
          <p:nvPr/>
        </p:nvSpPr>
        <p:spPr bwMode="auto">
          <a:xfrm>
            <a:off x="1895628" y="2209602"/>
            <a:ext cx="9265357"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Venezuela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35" name="TextBox 34"/>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21187978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3225279" y="584427"/>
            <a:ext cx="7425641" cy="12331473"/>
            <a:chOff x="3338296" y="1084264"/>
            <a:chExt cx="5625733" cy="9342436"/>
          </a:xfrm>
          <a:solidFill>
            <a:schemeClr val="bg1">
              <a:lumMod val="85000"/>
            </a:schemeClr>
          </a:solidFill>
        </p:grpSpPr>
        <p:sp>
          <p:nvSpPr>
            <p:cNvPr id="9"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8"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9"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0"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1"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2"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3"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4"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5"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6"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7"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8"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9"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0"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5"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6"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7"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8"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9"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0"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1"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2"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4"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5"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2"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3"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4"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5"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6"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8"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1"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2"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4"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5"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6"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7"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8"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1"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2"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07" name="Rectangle 206"/>
          <p:cNvSpPr>
            <a:spLocks/>
          </p:cNvSpPr>
          <p:nvPr/>
        </p:nvSpPr>
        <p:spPr bwMode="auto">
          <a:xfrm>
            <a:off x="1895628" y="2209602"/>
            <a:ext cx="8180124"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United </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Kingdom</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208" name="TextBox 207"/>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0608068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2834599" y="2227480"/>
            <a:ext cx="9343209" cy="10270486"/>
            <a:chOff x="8029079" y="2927480"/>
            <a:chExt cx="8466170" cy="9306404"/>
          </a:xfrm>
          <a:solidFill>
            <a:schemeClr val="bg1">
              <a:lumMod val="85000"/>
            </a:schemeClr>
          </a:solidFill>
        </p:grpSpPr>
        <p:sp>
          <p:nvSpPr>
            <p:cNvPr id="9"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0"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1"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2"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3"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4"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5"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6"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7"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solidFill>
              <a:schemeClr val="accent2"/>
            </a:solidFill>
            <a:ln w="9525" cap="flat">
              <a:solidFill>
                <a:schemeClr val="bg2"/>
              </a:solidFill>
              <a:bevel/>
              <a:headEnd/>
              <a:tailEnd/>
            </a:ln>
            <a:effectLst/>
          </p:spPr>
          <p:txBody>
            <a:bodyPr wrap="none" lIns="121853" tIns="60926" rIns="121853" bIns="60926" anchor="ctr"/>
            <a:lstStyle/>
            <a:p>
              <a:endParaRPr lang="en-US"/>
            </a:p>
          </p:txBody>
        </p:sp>
        <p:sp>
          <p:nvSpPr>
            <p:cNvPr id="18"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9"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0"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1"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2"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3"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4"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5"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6"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7"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8"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9"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0"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1"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2"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3"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4"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5"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6"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7"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8"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9"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0"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1"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2"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3"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4"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5"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6"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7"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8"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9"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50"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51"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2"/>
              </a:solidFill>
              <a:bevel/>
              <a:headEnd/>
              <a:tailEnd/>
            </a:ln>
            <a:effectLst/>
          </p:spPr>
          <p:txBody>
            <a:bodyPr wrap="none" lIns="121853" tIns="60926" rIns="121853" bIns="60926" anchor="ctr"/>
            <a:lstStyle/>
            <a:p>
              <a:endParaRPr lang="en-US"/>
            </a:p>
          </p:txBody>
        </p:sp>
      </p:grpSp>
      <p:sp>
        <p:nvSpPr>
          <p:cNvPr id="52" name="Rectangle 51"/>
          <p:cNvSpPr>
            <a:spLocks/>
          </p:cNvSpPr>
          <p:nvPr/>
        </p:nvSpPr>
        <p:spPr bwMode="auto">
          <a:xfrm>
            <a:off x="1895628" y="2209602"/>
            <a:ext cx="4531690"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India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53" name="TextBox 52"/>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57154097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3066626" y="3511581"/>
            <a:ext cx="8005841" cy="8141455"/>
            <a:chOff x="3342265" y="3367081"/>
            <a:chExt cx="7055977" cy="7175501"/>
          </a:xfrm>
          <a:solidFill>
            <a:schemeClr val="bg1">
              <a:lumMod val="85000"/>
            </a:schemeClr>
          </a:solidFill>
        </p:grpSpPr>
        <p:sp>
          <p:nvSpPr>
            <p:cNvPr id="12"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 name="Rectangle 39"/>
          <p:cNvSpPr>
            <a:spLocks/>
          </p:cNvSpPr>
          <p:nvPr/>
        </p:nvSpPr>
        <p:spPr bwMode="auto">
          <a:xfrm>
            <a:off x="1895628" y="2209602"/>
            <a:ext cx="5123197"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Brazil</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41" name="TextBox 40"/>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948474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a:spLocks/>
          </p:cNvSpPr>
          <p:nvPr/>
        </p:nvSpPr>
        <p:spPr bwMode="auto">
          <a:xfrm>
            <a:off x="7690597" y="7003962"/>
            <a:ext cx="9041060" cy="1949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0" rIns="0" bIns="0" anchor="t" anchorCtr="0">
            <a:spAutoFit/>
          </a:bodyPr>
          <a:lstStyle/>
          <a:p>
            <a:pPr algn="ctr" defTabSz="4572000">
              <a:lnSpc>
                <a:spcPts val="7600"/>
              </a:lnSpc>
            </a:pPr>
            <a:r>
              <a:rPr lang="en-US" sz="7200" b="1" spc="600" dirty="0" smtClean="0">
                <a:solidFill>
                  <a:schemeClr val="tx2"/>
                </a:solidFill>
                <a:latin typeface="Montserrat Semi" charset="0"/>
                <a:ea typeface="Montserrat Semi" charset="0"/>
                <a:cs typeface="Montserrat Semi" charset="0"/>
                <a:sym typeface="Bebas Neue" charset="0"/>
              </a:rPr>
              <a:t>Write</a:t>
            </a:r>
          </a:p>
          <a:p>
            <a:pPr algn="ctr" defTabSz="4572000">
              <a:lnSpc>
                <a:spcPts val="7600"/>
              </a:lnSpc>
            </a:pPr>
            <a:r>
              <a:rPr lang="en-US" sz="7200" b="1" spc="600" dirty="0" smtClean="0">
                <a:solidFill>
                  <a:schemeClr val="tx2"/>
                </a:solidFill>
                <a:latin typeface="Montserrat Semi" charset="0"/>
                <a:ea typeface="Montserrat Semi" charset="0"/>
                <a:cs typeface="Montserrat Semi" charset="0"/>
                <a:sym typeface="Bebas Neue" charset="0"/>
              </a:rPr>
              <a:t>Something Here</a:t>
            </a:r>
          </a:p>
        </p:txBody>
      </p:sp>
      <p:sp>
        <p:nvSpPr>
          <p:cNvPr id="8" name="TextBox 7"/>
          <p:cNvSpPr txBox="1"/>
          <p:nvPr/>
        </p:nvSpPr>
        <p:spPr>
          <a:xfrm>
            <a:off x="2632771" y="9443015"/>
            <a:ext cx="19156712" cy="1897955"/>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t>
            </a:r>
            <a:r>
              <a:rPr lang="en-US" sz="2500" dirty="0">
                <a:latin typeface="Lato Light" charset="0"/>
                <a:ea typeface="Lato Light" charset="0"/>
                <a:cs typeface="Lato Light" charset="0"/>
              </a:rPr>
              <a:t>a</a:t>
            </a:r>
            <a:r>
              <a:rPr lang="en-US" sz="2500" dirty="0" smtClean="0">
                <a:latin typeface="Lato Light" charset="0"/>
                <a:ea typeface="Lato Light" charset="0"/>
                <a:cs typeface="Lato Light" charset="0"/>
              </a:rPr>
              <a:t>lso </a:t>
            </a:r>
            <a:r>
              <a:rPr lang="en-US" sz="2500" dirty="0">
                <a:latin typeface="Lato Light" charset="0"/>
                <a:ea typeface="Lato Light" charset="0"/>
                <a:cs typeface="Lato Light" charset="0"/>
              </a:rPr>
              <a:t>called an investment. If the asset is </a:t>
            </a:r>
            <a:r>
              <a:rPr lang="en-US" sz="2500" dirty="0" smtClean="0">
                <a:latin typeface="Lato Light" charset="0"/>
                <a:ea typeface="Lato Light" charset="0"/>
                <a:cs typeface="Lato Light" charset="0"/>
              </a:rPr>
              <a:t>available at a price worth investing, it is normally expected either to generate income, or to appreciate in value</a:t>
            </a:r>
          </a:p>
        </p:txBody>
      </p:sp>
      <p:sp>
        <p:nvSpPr>
          <p:cNvPr id="5" name="Right Triangle 4"/>
          <p:cNvSpPr/>
          <p:nvPr/>
        </p:nvSpPr>
        <p:spPr>
          <a:xfrm rot="18900443">
            <a:off x="8103815" y="-4085010"/>
            <a:ext cx="8170020" cy="8170020"/>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4941754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378678" y="2372429"/>
            <a:ext cx="12827556" cy="9101323"/>
            <a:chOff x="9708784" y="2997891"/>
            <a:chExt cx="13564358" cy="9624094"/>
          </a:xfrm>
          <a:solidFill>
            <a:schemeClr val="bg1">
              <a:lumMod val="85000"/>
            </a:schemeClr>
          </a:solidFill>
        </p:grpSpPr>
        <p:sp>
          <p:nvSpPr>
            <p:cNvPr id="8"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chemeClr val="bg1"/>
              </a:solidFill>
              <a:bevel/>
              <a:headEnd/>
              <a:tailEnd/>
            </a:ln>
            <a:effectLst/>
          </p:spPr>
          <p:txBody>
            <a:bodyPr wrap="none" anchor="ctr"/>
            <a:lstStyle/>
            <a:p>
              <a:endParaRPr lang="en-US"/>
            </a:p>
          </p:txBody>
        </p:sp>
        <p:sp>
          <p:nvSpPr>
            <p:cNvPr id="9"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solidFill>
              <a:schemeClr val="accent2"/>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chemeClr val="bg1"/>
              </a:solidFill>
              <a:bevel/>
              <a:headEnd/>
              <a:tailEnd/>
            </a:ln>
            <a:effectLst/>
          </p:spPr>
          <p:txBody>
            <a:bodyPr wrap="none" anchor="ctr"/>
            <a:lstStyle/>
            <a:p>
              <a:endParaRPr lang="en-US"/>
            </a:p>
          </p:txBody>
        </p:sp>
        <p:sp>
          <p:nvSpPr>
            <p:cNvPr id="12"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chemeClr val="bg1"/>
              </a:solidFill>
              <a:bevel/>
              <a:headEnd/>
              <a:tailEnd/>
            </a:ln>
            <a:effectLst/>
          </p:spPr>
          <p:txBody>
            <a:bodyPr wrap="none" anchor="ctr"/>
            <a:lstStyle/>
            <a:p>
              <a:endParaRPr lang="en-US"/>
            </a:p>
          </p:txBody>
        </p:sp>
        <p:sp>
          <p:nvSpPr>
            <p:cNvPr id="16"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chemeClr val="bg1"/>
              </a:solidFill>
              <a:bevel/>
              <a:headEnd/>
              <a:tailEnd/>
            </a:ln>
            <a:effectLst/>
          </p:spPr>
          <p:txBody>
            <a:bodyPr wrap="none" anchor="ctr"/>
            <a:lstStyle/>
            <a:p>
              <a:endParaRPr lang="en-US"/>
            </a:p>
          </p:txBody>
        </p:sp>
        <p:sp>
          <p:nvSpPr>
            <p:cNvPr id="17"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chemeClr val="bg1"/>
              </a:solidFill>
              <a:bevel/>
              <a:headEnd/>
              <a:tailEnd/>
            </a:ln>
            <a:effectLst/>
          </p:spPr>
          <p:txBody>
            <a:bodyPr wrap="none" anchor="ctr"/>
            <a:lstStyle/>
            <a:p>
              <a:endParaRPr lang="en-US"/>
            </a:p>
          </p:txBody>
        </p:sp>
        <p:sp>
          <p:nvSpPr>
            <p:cNvPr id="20"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grpFill/>
            <a:ln w="19050" cap="flat" cmpd="sng">
              <a:solidFill>
                <a:schemeClr val="bg1"/>
              </a:solidFill>
              <a:bevel/>
              <a:headEnd/>
              <a:tailEnd/>
            </a:ln>
            <a:effectLst/>
          </p:spPr>
          <p:txBody>
            <a:bodyPr wrap="none" anchor="ctr"/>
            <a:lstStyle/>
            <a:p>
              <a:endParaRPr lang="en-US"/>
            </a:p>
          </p:txBody>
        </p:sp>
        <p:sp>
          <p:nvSpPr>
            <p:cNvPr id="22"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chemeClr val="bg1"/>
              </a:solidFill>
              <a:bevel/>
              <a:headEnd/>
              <a:tailEnd/>
            </a:ln>
            <a:effectLst/>
          </p:spPr>
          <p:txBody>
            <a:bodyPr wrap="none" anchor="ctr"/>
            <a:lstStyle/>
            <a:p>
              <a:endParaRPr lang="en-US"/>
            </a:p>
          </p:txBody>
        </p:sp>
        <p:sp>
          <p:nvSpPr>
            <p:cNvPr id="23"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chemeClr val="bg1"/>
              </a:solidFill>
              <a:bevel/>
              <a:headEnd/>
              <a:tailEnd/>
            </a:ln>
            <a:effectLst/>
          </p:spPr>
          <p:txBody>
            <a:bodyPr wrap="none" anchor="ctr"/>
            <a:lstStyle/>
            <a:p>
              <a:endParaRPr lang="en-US"/>
            </a:p>
          </p:txBody>
        </p:sp>
        <p:sp>
          <p:nvSpPr>
            <p:cNvPr id="24"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5" name="Rectangle 24"/>
          <p:cNvSpPr>
            <a:spLocks/>
          </p:cNvSpPr>
          <p:nvPr/>
        </p:nvSpPr>
        <p:spPr bwMode="auto">
          <a:xfrm>
            <a:off x="1895628" y="2209602"/>
            <a:ext cx="5060681"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Spain</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26" name="TextBox 25"/>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20353082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1691667" y="3399983"/>
            <a:ext cx="10636807" cy="7649857"/>
            <a:chOff x="-9" y="5"/>
            <a:chExt cx="5769" cy="4314"/>
          </a:xfrm>
          <a:solidFill>
            <a:schemeClr val="bg1">
              <a:lumMod val="85000"/>
            </a:schemeClr>
          </a:solidFill>
        </p:grpSpPr>
        <p:sp>
          <p:nvSpPr>
            <p:cNvPr id="9"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4"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5"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5"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6"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7"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8"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9"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0"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1"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2"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3"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4"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5"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6"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7"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8"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9"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0"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1"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2"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grpSp>
      <p:sp>
        <p:nvSpPr>
          <p:cNvPr id="43" name="Rectangle 42"/>
          <p:cNvSpPr>
            <a:spLocks/>
          </p:cNvSpPr>
          <p:nvPr/>
        </p:nvSpPr>
        <p:spPr bwMode="auto">
          <a:xfrm>
            <a:off x="1895628" y="2209602"/>
            <a:ext cx="5140831"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China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44" name="TextBox 43"/>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5837493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advTm="3000"/>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672111" y="1777115"/>
            <a:ext cx="9201937" cy="11610388"/>
            <a:chOff x="13051253" y="2529788"/>
            <a:chExt cx="9201937" cy="11610388"/>
          </a:xfrm>
          <a:solidFill>
            <a:schemeClr val="bg1">
              <a:lumMod val="85000"/>
            </a:schemeClr>
          </a:solidFill>
        </p:grpSpPr>
        <p:sp>
          <p:nvSpPr>
            <p:cNvPr id="43" name="Freeform 42"/>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grpFill/>
            <a:ln w="19050" cap="flat" cmpd="sng">
              <a:solidFill>
                <a:schemeClr val="bg1"/>
              </a:solidFill>
              <a:bevel/>
              <a:headEnd/>
              <a:tailEnd/>
            </a:ln>
            <a:effectLst/>
          </p:spPr>
          <p:txBody>
            <a:bodyPr wrap="none" anchor="ctr"/>
            <a:lstStyle/>
            <a:p>
              <a:endParaRPr lang="en-US"/>
            </a:p>
          </p:txBody>
        </p:sp>
        <p:sp>
          <p:nvSpPr>
            <p:cNvPr id="44" name="Freeform 43"/>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44"/>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5"/>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6"/>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7"/>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8"/>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9"/>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50"/>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51"/>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52"/>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53"/>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54"/>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55"/>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56"/>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57"/>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58"/>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59"/>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60"/>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61"/>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62"/>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63"/>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64"/>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65"/>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66"/>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67"/>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68"/>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69"/>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70"/>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71"/>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72"/>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33"/>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34"/>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35"/>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36"/>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37"/>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38"/>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39"/>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40"/>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41"/>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42"/>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43"/>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44"/>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45"/>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46"/>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47"/>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48"/>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 name="Freeform 49"/>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50"/>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51"/>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52"/>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53"/>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54"/>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55"/>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56"/>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57"/>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58"/>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grpFill/>
            <a:ln w="19050" cap="flat" cmpd="sng">
              <a:solidFill>
                <a:schemeClr val="bg1"/>
              </a:solidFill>
              <a:bevel/>
              <a:headEnd/>
              <a:tailEnd/>
            </a:ln>
            <a:effectLst/>
          </p:spPr>
          <p:txBody>
            <a:bodyPr wrap="none" anchor="ctr"/>
            <a:lstStyle/>
            <a:p>
              <a:endParaRPr lang="en-US"/>
            </a:p>
          </p:txBody>
        </p:sp>
        <p:sp>
          <p:nvSpPr>
            <p:cNvPr id="100" name="Freeform 59"/>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60"/>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61"/>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62"/>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63"/>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grpFill/>
            <a:ln w="19050" cap="flat" cmpd="sng">
              <a:solidFill>
                <a:schemeClr val="bg1"/>
              </a:solidFill>
              <a:bevel/>
              <a:headEnd/>
              <a:tailEnd/>
            </a:ln>
            <a:effectLst/>
          </p:spPr>
          <p:txBody>
            <a:bodyPr wrap="none" anchor="ctr"/>
            <a:lstStyle/>
            <a:p>
              <a:endParaRPr lang="en-US"/>
            </a:p>
          </p:txBody>
        </p:sp>
        <p:sp>
          <p:nvSpPr>
            <p:cNvPr id="105" name="Freeform 64"/>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65"/>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66"/>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67"/>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68"/>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69"/>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70"/>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71"/>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72"/>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73"/>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74"/>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grpFill/>
            <a:ln w="19050" cap="flat" cmpd="sng">
              <a:solidFill>
                <a:schemeClr val="bg1"/>
              </a:solidFill>
              <a:bevel/>
              <a:headEnd/>
              <a:tailEnd/>
            </a:ln>
            <a:effectLst/>
          </p:spPr>
          <p:txBody>
            <a:bodyPr wrap="none" anchor="ctr"/>
            <a:lstStyle/>
            <a:p>
              <a:endParaRPr lang="en-US"/>
            </a:p>
          </p:txBody>
        </p:sp>
        <p:sp>
          <p:nvSpPr>
            <p:cNvPr id="116" name="Freeform 75"/>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76"/>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77"/>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78"/>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79"/>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80"/>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81"/>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82"/>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83"/>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84"/>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85"/>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8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8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88"/>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89"/>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90"/>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91"/>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92"/>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 name="Freeform 93"/>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 name="Freeform 94"/>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 name="Freeform 95"/>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 name="Freeform 96"/>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8" name="Freeform 97"/>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9" name="Freeform 98"/>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0" name="Freeform 99"/>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1" name="Freeform 100"/>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2" name="Freeform 101"/>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3" name="Freeform 102"/>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4" name="Freeform 103"/>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5" name="Freeform 104"/>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6" name="Freeform 105"/>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7" name="Freeform 106"/>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rgbClr val="01010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8" name="Freeform 107"/>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solidFill>
              <a:schemeClr val="accent2"/>
            </a:solidFill>
            <a:ln w="19050" cap="flat" cmpd="sng">
              <a:solidFill>
                <a:schemeClr val="bg1"/>
              </a:solidFill>
              <a:round/>
              <a:headEnd/>
              <a:tailEnd/>
            </a:ln>
            <a:effectLst/>
          </p:spPr>
          <p:txBody>
            <a:bodyPr wrap="none" anchor="ctr"/>
            <a:lstStyle/>
            <a:p>
              <a:endParaRPr lang="en-US"/>
            </a:p>
          </p:txBody>
        </p:sp>
        <p:sp>
          <p:nvSpPr>
            <p:cNvPr id="149" name="Freeform 108"/>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0" name="Freeform 109"/>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rgbClr val="01010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 name="Freeform 110"/>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round/>
              <a:headEnd/>
              <a:tailEnd/>
            </a:ln>
            <a:effectLst/>
          </p:spPr>
          <p:txBody>
            <a:bodyPr wrap="none" anchor="ctr"/>
            <a:lstStyle/>
            <a:p>
              <a:endParaRPr lang="en-US"/>
            </a:p>
          </p:txBody>
        </p:sp>
        <p:sp>
          <p:nvSpPr>
            <p:cNvPr id="152" name="Freeform 111"/>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 name="Freeform 112"/>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 name="Freeform 113"/>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5" name="Freeform 114"/>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6" name="Freeform 115"/>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7" name="Freeform 116"/>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grpFill/>
            <a:ln w="19050" cap="flat" cmpd="sng">
              <a:solidFill>
                <a:schemeClr val="bg1"/>
              </a:solidFill>
              <a:bevel/>
              <a:headEnd/>
              <a:tailEnd/>
            </a:ln>
            <a:effectLst/>
          </p:spPr>
          <p:txBody>
            <a:bodyPr wrap="none" anchor="ctr"/>
            <a:lstStyle/>
            <a:p>
              <a:endParaRPr lang="en-US"/>
            </a:p>
          </p:txBody>
        </p:sp>
        <p:sp>
          <p:nvSpPr>
            <p:cNvPr id="158" name="Freeform 117"/>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59" name="Rectangle 158"/>
          <p:cNvSpPr>
            <a:spLocks/>
          </p:cNvSpPr>
          <p:nvPr/>
        </p:nvSpPr>
        <p:spPr bwMode="auto">
          <a:xfrm>
            <a:off x="1895628" y="2209602"/>
            <a:ext cx="3953005"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Italy</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160" name="TextBox 159"/>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0752602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0713215" y="2790634"/>
            <a:ext cx="11601228" cy="8645559"/>
            <a:chOff x="10713215" y="2790634"/>
            <a:chExt cx="11601228" cy="8645559"/>
          </a:xfrm>
          <a:solidFill>
            <a:schemeClr val="bg1">
              <a:lumMod val="85000"/>
            </a:schemeClr>
          </a:solidFill>
        </p:grpSpPr>
        <p:sp>
          <p:nvSpPr>
            <p:cNvPr id="159" name="Freeform 80"/>
            <p:cNvSpPr>
              <a:spLocks noChangeArrowheads="1"/>
            </p:cNvSpPr>
            <p:nvPr/>
          </p:nvSpPr>
          <p:spPr bwMode="auto">
            <a:xfrm>
              <a:off x="13693227" y="6396990"/>
              <a:ext cx="1232267" cy="2165760"/>
            </a:xfrm>
            <a:custGeom>
              <a:avLst/>
              <a:gdLst>
                <a:gd name="T0" fmla="*/ 440 w 1780"/>
                <a:gd name="T1" fmla="*/ 1623 h 3130"/>
                <a:gd name="T2" fmla="*/ 505 w 1780"/>
                <a:gd name="T3" fmla="*/ 1791 h 3130"/>
                <a:gd name="T4" fmla="*/ 589 w 1780"/>
                <a:gd name="T5" fmla="*/ 1843 h 3130"/>
                <a:gd name="T6" fmla="*/ 783 w 1780"/>
                <a:gd name="T7" fmla="*/ 2004 h 3130"/>
                <a:gd name="T8" fmla="*/ 783 w 1780"/>
                <a:gd name="T9" fmla="*/ 2114 h 3130"/>
                <a:gd name="T10" fmla="*/ 912 w 1780"/>
                <a:gd name="T11" fmla="*/ 2172 h 3130"/>
                <a:gd name="T12" fmla="*/ 1022 w 1780"/>
                <a:gd name="T13" fmla="*/ 2294 h 3130"/>
                <a:gd name="T14" fmla="*/ 919 w 1780"/>
                <a:gd name="T15" fmla="*/ 2469 h 3130"/>
                <a:gd name="T16" fmla="*/ 854 w 1780"/>
                <a:gd name="T17" fmla="*/ 2618 h 3130"/>
                <a:gd name="T18" fmla="*/ 899 w 1780"/>
                <a:gd name="T19" fmla="*/ 2766 h 3130"/>
                <a:gd name="T20" fmla="*/ 1016 w 1780"/>
                <a:gd name="T21" fmla="*/ 2734 h 3130"/>
                <a:gd name="T22" fmla="*/ 1093 w 1780"/>
                <a:gd name="T23" fmla="*/ 2766 h 3130"/>
                <a:gd name="T24" fmla="*/ 1294 w 1780"/>
                <a:gd name="T25" fmla="*/ 2889 h 3130"/>
                <a:gd name="T26" fmla="*/ 1404 w 1780"/>
                <a:gd name="T27" fmla="*/ 3038 h 3130"/>
                <a:gd name="T28" fmla="*/ 1527 w 1780"/>
                <a:gd name="T29" fmla="*/ 2999 h 3130"/>
                <a:gd name="T30" fmla="*/ 1507 w 1780"/>
                <a:gd name="T31" fmla="*/ 2637 h 3130"/>
                <a:gd name="T32" fmla="*/ 1643 w 1780"/>
                <a:gd name="T33" fmla="*/ 2650 h 3130"/>
                <a:gd name="T34" fmla="*/ 1662 w 1780"/>
                <a:gd name="T35" fmla="*/ 2650 h 3130"/>
                <a:gd name="T36" fmla="*/ 1746 w 1780"/>
                <a:gd name="T37" fmla="*/ 2488 h 3130"/>
                <a:gd name="T38" fmla="*/ 1727 w 1780"/>
                <a:gd name="T39" fmla="*/ 1985 h 3130"/>
                <a:gd name="T40" fmla="*/ 1746 w 1780"/>
                <a:gd name="T41" fmla="*/ 1784 h 3130"/>
                <a:gd name="T42" fmla="*/ 1455 w 1780"/>
                <a:gd name="T43" fmla="*/ 1261 h 3130"/>
                <a:gd name="T44" fmla="*/ 1281 w 1780"/>
                <a:gd name="T45" fmla="*/ 905 h 3130"/>
                <a:gd name="T46" fmla="*/ 1074 w 1780"/>
                <a:gd name="T47" fmla="*/ 620 h 3130"/>
                <a:gd name="T48" fmla="*/ 447 w 1780"/>
                <a:gd name="T49" fmla="*/ 194 h 3130"/>
                <a:gd name="T50" fmla="*/ 253 w 1780"/>
                <a:gd name="T51" fmla="*/ 0 h 3130"/>
                <a:gd name="T52" fmla="*/ 240 w 1780"/>
                <a:gd name="T53" fmla="*/ 51 h 3130"/>
                <a:gd name="T54" fmla="*/ 136 w 1780"/>
                <a:gd name="T55" fmla="*/ 168 h 3130"/>
                <a:gd name="T56" fmla="*/ 0 w 1780"/>
                <a:gd name="T57" fmla="*/ 284 h 3130"/>
                <a:gd name="T58" fmla="*/ 46 w 1780"/>
                <a:gd name="T59" fmla="*/ 446 h 3130"/>
                <a:gd name="T60" fmla="*/ 33 w 1780"/>
                <a:gd name="T61" fmla="*/ 582 h 3130"/>
                <a:gd name="T62" fmla="*/ 78 w 1780"/>
                <a:gd name="T63" fmla="*/ 711 h 3130"/>
                <a:gd name="T64" fmla="*/ 78 w 1780"/>
                <a:gd name="T65" fmla="*/ 795 h 3130"/>
                <a:gd name="T66" fmla="*/ 72 w 1780"/>
                <a:gd name="T67" fmla="*/ 1015 h 3130"/>
                <a:gd name="T68" fmla="*/ 201 w 1780"/>
                <a:gd name="T69" fmla="*/ 1183 h 3130"/>
                <a:gd name="T70" fmla="*/ 214 w 1780"/>
                <a:gd name="T71" fmla="*/ 1396 h 3130"/>
                <a:gd name="T72" fmla="*/ 265 w 1780"/>
                <a:gd name="T73" fmla="*/ 1494 h 3130"/>
                <a:gd name="T74" fmla="*/ 388 w 1780"/>
                <a:gd name="T75" fmla="*/ 1539 h 3130"/>
                <a:gd name="T76" fmla="*/ 440 w 1780"/>
                <a:gd name="T77" fmla="*/ 1623 h 3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0" h="313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0" name="Freeform 82"/>
            <p:cNvSpPr>
              <a:spLocks noChangeArrowheads="1"/>
            </p:cNvSpPr>
            <p:nvPr/>
          </p:nvSpPr>
          <p:spPr bwMode="auto">
            <a:xfrm>
              <a:off x="11985134" y="8587151"/>
              <a:ext cx="1256668" cy="1366564"/>
            </a:xfrm>
            <a:custGeom>
              <a:avLst/>
              <a:gdLst>
                <a:gd name="T0" fmla="*/ 1474 w 1818"/>
                <a:gd name="T1" fmla="*/ 1029 h 1974"/>
                <a:gd name="T2" fmla="*/ 1300 w 1818"/>
                <a:gd name="T3" fmla="*/ 1061 h 1974"/>
                <a:gd name="T4" fmla="*/ 1261 w 1818"/>
                <a:gd name="T5" fmla="*/ 1158 h 1974"/>
                <a:gd name="T6" fmla="*/ 1319 w 1818"/>
                <a:gd name="T7" fmla="*/ 1268 h 1974"/>
                <a:gd name="T8" fmla="*/ 1377 w 1818"/>
                <a:gd name="T9" fmla="*/ 1333 h 1974"/>
                <a:gd name="T10" fmla="*/ 1507 w 1818"/>
                <a:gd name="T11" fmla="*/ 1126 h 1974"/>
                <a:gd name="T12" fmla="*/ 1507 w 1818"/>
                <a:gd name="T13" fmla="*/ 1074 h 1974"/>
                <a:gd name="T14" fmla="*/ 1785 w 1818"/>
                <a:gd name="T15" fmla="*/ 945 h 1974"/>
                <a:gd name="T16" fmla="*/ 1778 w 1818"/>
                <a:gd name="T17" fmla="*/ 990 h 1974"/>
                <a:gd name="T18" fmla="*/ 1791 w 1818"/>
                <a:gd name="T19" fmla="*/ 1119 h 1974"/>
                <a:gd name="T20" fmla="*/ 1778 w 1818"/>
                <a:gd name="T21" fmla="*/ 1404 h 1974"/>
                <a:gd name="T22" fmla="*/ 1500 w 1818"/>
                <a:gd name="T23" fmla="*/ 1578 h 1974"/>
                <a:gd name="T24" fmla="*/ 1513 w 1818"/>
                <a:gd name="T25" fmla="*/ 1824 h 1974"/>
                <a:gd name="T26" fmla="*/ 1455 w 1818"/>
                <a:gd name="T27" fmla="*/ 1960 h 1974"/>
                <a:gd name="T28" fmla="*/ 1384 w 1818"/>
                <a:gd name="T29" fmla="*/ 1973 h 1974"/>
                <a:gd name="T30" fmla="*/ 1028 w 1818"/>
                <a:gd name="T31" fmla="*/ 1798 h 1974"/>
                <a:gd name="T32" fmla="*/ 886 w 1818"/>
                <a:gd name="T33" fmla="*/ 1637 h 1974"/>
                <a:gd name="T34" fmla="*/ 776 w 1818"/>
                <a:gd name="T35" fmla="*/ 1261 h 1974"/>
                <a:gd name="T36" fmla="*/ 789 w 1818"/>
                <a:gd name="T37" fmla="*/ 1158 h 1974"/>
                <a:gd name="T38" fmla="*/ 795 w 1818"/>
                <a:gd name="T39" fmla="*/ 1054 h 1974"/>
                <a:gd name="T40" fmla="*/ 517 w 1818"/>
                <a:gd name="T41" fmla="*/ 673 h 1974"/>
                <a:gd name="T42" fmla="*/ 258 w 1818"/>
                <a:gd name="T43" fmla="*/ 298 h 1974"/>
                <a:gd name="T44" fmla="*/ 39 w 1818"/>
                <a:gd name="T45" fmla="*/ 149 h 1974"/>
                <a:gd name="T46" fmla="*/ 0 w 1818"/>
                <a:gd name="T47" fmla="*/ 7 h 1974"/>
                <a:gd name="T48" fmla="*/ 65 w 1818"/>
                <a:gd name="T49" fmla="*/ 0 h 1974"/>
                <a:gd name="T50" fmla="*/ 246 w 1818"/>
                <a:gd name="T51" fmla="*/ 26 h 1974"/>
                <a:gd name="T52" fmla="*/ 265 w 1818"/>
                <a:gd name="T53" fmla="*/ 123 h 1974"/>
                <a:gd name="T54" fmla="*/ 375 w 1818"/>
                <a:gd name="T55" fmla="*/ 130 h 1974"/>
                <a:gd name="T56" fmla="*/ 543 w 1818"/>
                <a:gd name="T57" fmla="*/ 188 h 1974"/>
                <a:gd name="T58" fmla="*/ 646 w 1818"/>
                <a:gd name="T59" fmla="*/ 220 h 1974"/>
                <a:gd name="T60" fmla="*/ 769 w 1818"/>
                <a:gd name="T61" fmla="*/ 285 h 1974"/>
                <a:gd name="T62" fmla="*/ 815 w 1818"/>
                <a:gd name="T63" fmla="*/ 85 h 1974"/>
                <a:gd name="T64" fmla="*/ 899 w 1818"/>
                <a:gd name="T65" fmla="*/ 136 h 1974"/>
                <a:gd name="T66" fmla="*/ 1035 w 1818"/>
                <a:gd name="T67" fmla="*/ 266 h 1974"/>
                <a:gd name="T68" fmla="*/ 1145 w 1818"/>
                <a:gd name="T69" fmla="*/ 253 h 1974"/>
                <a:gd name="T70" fmla="*/ 1300 w 1818"/>
                <a:gd name="T71" fmla="*/ 201 h 1974"/>
                <a:gd name="T72" fmla="*/ 1481 w 1818"/>
                <a:gd name="T73" fmla="*/ 266 h 1974"/>
                <a:gd name="T74" fmla="*/ 1545 w 1818"/>
                <a:gd name="T75" fmla="*/ 343 h 1974"/>
                <a:gd name="T76" fmla="*/ 1520 w 1818"/>
                <a:gd name="T77" fmla="*/ 518 h 1974"/>
                <a:gd name="T78" fmla="*/ 1520 w 1818"/>
                <a:gd name="T79" fmla="*/ 673 h 1974"/>
                <a:gd name="T80" fmla="*/ 1533 w 1818"/>
                <a:gd name="T81" fmla="*/ 796 h 1974"/>
                <a:gd name="T82" fmla="*/ 1636 w 1818"/>
                <a:gd name="T83" fmla="*/ 925 h 1974"/>
                <a:gd name="T84" fmla="*/ 1455 w 1818"/>
                <a:gd name="T85" fmla="*/ 1436 h 1974"/>
                <a:gd name="T86" fmla="*/ 1423 w 1818"/>
                <a:gd name="T87" fmla="*/ 1449 h 1974"/>
                <a:gd name="T88" fmla="*/ 1352 w 1818"/>
                <a:gd name="T89" fmla="*/ 1436 h 1974"/>
                <a:gd name="T90" fmla="*/ 1345 w 1818"/>
                <a:gd name="T91" fmla="*/ 1501 h 1974"/>
                <a:gd name="T92" fmla="*/ 1364 w 1818"/>
                <a:gd name="T93" fmla="*/ 1520 h 1974"/>
                <a:gd name="T94" fmla="*/ 1397 w 1818"/>
                <a:gd name="T95" fmla="*/ 1539 h 1974"/>
                <a:gd name="T96" fmla="*/ 1423 w 1818"/>
                <a:gd name="T97" fmla="*/ 1546 h 1974"/>
                <a:gd name="T98" fmla="*/ 1436 w 1818"/>
                <a:gd name="T99" fmla="*/ 1520 h 1974"/>
                <a:gd name="T100" fmla="*/ 1442 w 1818"/>
                <a:gd name="T101" fmla="*/ 1501 h 1974"/>
                <a:gd name="T102" fmla="*/ 1455 w 1818"/>
                <a:gd name="T103" fmla="*/ 1481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8" h="1974">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grpFill/>
            <a:ln w="28575" cap="flat" cmpd="sng">
              <a:solidFill>
                <a:schemeClr val="bg1"/>
              </a:solidFill>
              <a:bevel/>
              <a:headEnd/>
              <a:tailEnd/>
            </a:ln>
            <a:effectLst/>
          </p:spPr>
          <p:txBody>
            <a:bodyPr wrap="none" anchor="ctr"/>
            <a:lstStyle/>
            <a:p>
              <a:endParaRPr lang="en-US"/>
            </a:p>
          </p:txBody>
        </p:sp>
        <p:sp>
          <p:nvSpPr>
            <p:cNvPr id="161" name="Freeform 83"/>
            <p:cNvSpPr>
              <a:spLocks noChangeArrowheads="1"/>
            </p:cNvSpPr>
            <p:nvPr/>
          </p:nvSpPr>
          <p:spPr bwMode="auto">
            <a:xfrm>
              <a:off x="11298849" y="6698975"/>
              <a:ext cx="402621" cy="494159"/>
            </a:xfrm>
            <a:custGeom>
              <a:avLst/>
              <a:gdLst>
                <a:gd name="T0" fmla="*/ 52 w 583"/>
                <a:gd name="T1" fmla="*/ 130 h 713"/>
                <a:gd name="T2" fmla="*/ 52 w 583"/>
                <a:gd name="T3" fmla="*/ 130 h 713"/>
                <a:gd name="T4" fmla="*/ 33 w 583"/>
                <a:gd name="T5" fmla="*/ 220 h 713"/>
                <a:gd name="T6" fmla="*/ 0 w 583"/>
                <a:gd name="T7" fmla="*/ 382 h 713"/>
                <a:gd name="T8" fmla="*/ 39 w 583"/>
                <a:gd name="T9" fmla="*/ 440 h 713"/>
                <a:gd name="T10" fmla="*/ 58 w 583"/>
                <a:gd name="T11" fmla="*/ 531 h 713"/>
                <a:gd name="T12" fmla="*/ 188 w 583"/>
                <a:gd name="T13" fmla="*/ 291 h 713"/>
                <a:gd name="T14" fmla="*/ 162 w 583"/>
                <a:gd name="T15" fmla="*/ 227 h 713"/>
                <a:gd name="T16" fmla="*/ 52 w 583"/>
                <a:gd name="T17" fmla="*/ 130 h 713"/>
                <a:gd name="T18" fmla="*/ 369 w 583"/>
                <a:gd name="T19" fmla="*/ 686 h 713"/>
                <a:gd name="T20" fmla="*/ 369 w 583"/>
                <a:gd name="T21" fmla="*/ 686 h 713"/>
                <a:gd name="T22" fmla="*/ 382 w 583"/>
                <a:gd name="T23" fmla="*/ 686 h 713"/>
                <a:gd name="T24" fmla="*/ 401 w 583"/>
                <a:gd name="T25" fmla="*/ 692 h 713"/>
                <a:gd name="T26" fmla="*/ 408 w 583"/>
                <a:gd name="T27" fmla="*/ 692 h 713"/>
                <a:gd name="T28" fmla="*/ 421 w 583"/>
                <a:gd name="T29" fmla="*/ 692 h 713"/>
                <a:gd name="T30" fmla="*/ 434 w 583"/>
                <a:gd name="T31" fmla="*/ 699 h 713"/>
                <a:gd name="T32" fmla="*/ 453 w 583"/>
                <a:gd name="T33" fmla="*/ 699 h 713"/>
                <a:gd name="T34" fmla="*/ 460 w 583"/>
                <a:gd name="T35" fmla="*/ 699 h 713"/>
                <a:gd name="T36" fmla="*/ 485 w 583"/>
                <a:gd name="T37" fmla="*/ 712 h 713"/>
                <a:gd name="T38" fmla="*/ 485 w 583"/>
                <a:gd name="T39" fmla="*/ 712 h 713"/>
                <a:gd name="T40" fmla="*/ 576 w 583"/>
                <a:gd name="T41" fmla="*/ 712 h 713"/>
                <a:gd name="T42" fmla="*/ 576 w 583"/>
                <a:gd name="T43" fmla="*/ 595 h 713"/>
                <a:gd name="T44" fmla="*/ 576 w 583"/>
                <a:gd name="T45" fmla="*/ 518 h 713"/>
                <a:gd name="T46" fmla="*/ 544 w 583"/>
                <a:gd name="T47" fmla="*/ 382 h 713"/>
                <a:gd name="T48" fmla="*/ 544 w 583"/>
                <a:gd name="T49" fmla="*/ 97 h 713"/>
                <a:gd name="T50" fmla="*/ 537 w 583"/>
                <a:gd name="T51" fmla="*/ 7 h 713"/>
                <a:gd name="T52" fmla="*/ 401 w 583"/>
                <a:gd name="T53" fmla="*/ 7 h 713"/>
                <a:gd name="T54" fmla="*/ 291 w 583"/>
                <a:gd name="T55" fmla="*/ 0 h 713"/>
                <a:gd name="T56" fmla="*/ 291 w 583"/>
                <a:gd name="T57" fmla="*/ 0 h 713"/>
                <a:gd name="T58" fmla="*/ 317 w 583"/>
                <a:gd name="T59" fmla="*/ 130 h 713"/>
                <a:gd name="T60" fmla="*/ 311 w 583"/>
                <a:gd name="T61" fmla="*/ 194 h 713"/>
                <a:gd name="T62" fmla="*/ 356 w 583"/>
                <a:gd name="T63" fmla="*/ 363 h 713"/>
                <a:gd name="T64" fmla="*/ 369 w 583"/>
                <a:gd name="T65" fmla="*/ 485 h 713"/>
                <a:gd name="T66" fmla="*/ 408 w 583"/>
                <a:gd name="T67" fmla="*/ 641 h 713"/>
                <a:gd name="T68" fmla="*/ 369 w 583"/>
                <a:gd name="T69" fmla="*/ 68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3" h="713">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2" name="Freeform 84"/>
            <p:cNvSpPr>
              <a:spLocks noChangeArrowheads="1"/>
            </p:cNvSpPr>
            <p:nvPr/>
          </p:nvSpPr>
          <p:spPr bwMode="auto">
            <a:xfrm>
              <a:off x="11246993" y="5442225"/>
              <a:ext cx="268415" cy="494159"/>
            </a:xfrm>
            <a:custGeom>
              <a:avLst/>
              <a:gdLst>
                <a:gd name="T0" fmla="*/ 388 w 389"/>
                <a:gd name="T1" fmla="*/ 272 h 713"/>
                <a:gd name="T2" fmla="*/ 388 w 389"/>
                <a:gd name="T3" fmla="*/ 272 h 713"/>
                <a:gd name="T4" fmla="*/ 330 w 389"/>
                <a:gd name="T5" fmla="*/ 349 h 713"/>
                <a:gd name="T6" fmla="*/ 265 w 389"/>
                <a:gd name="T7" fmla="*/ 492 h 713"/>
                <a:gd name="T8" fmla="*/ 239 w 389"/>
                <a:gd name="T9" fmla="*/ 524 h 713"/>
                <a:gd name="T10" fmla="*/ 135 w 389"/>
                <a:gd name="T11" fmla="*/ 647 h 713"/>
                <a:gd name="T12" fmla="*/ 90 w 389"/>
                <a:gd name="T13" fmla="*/ 712 h 713"/>
                <a:gd name="T14" fmla="*/ 90 w 389"/>
                <a:gd name="T15" fmla="*/ 712 h 713"/>
                <a:gd name="T16" fmla="*/ 51 w 389"/>
                <a:gd name="T17" fmla="*/ 653 h 713"/>
                <a:gd name="T18" fmla="*/ 0 w 389"/>
                <a:gd name="T19" fmla="*/ 466 h 713"/>
                <a:gd name="T20" fmla="*/ 0 w 389"/>
                <a:gd name="T21" fmla="*/ 459 h 713"/>
                <a:gd name="T22" fmla="*/ 0 w 389"/>
                <a:gd name="T23" fmla="*/ 459 h 713"/>
                <a:gd name="T24" fmla="*/ 19 w 389"/>
                <a:gd name="T25" fmla="*/ 239 h 713"/>
                <a:gd name="T26" fmla="*/ 77 w 389"/>
                <a:gd name="T27" fmla="*/ 227 h 713"/>
                <a:gd name="T28" fmla="*/ 45 w 389"/>
                <a:gd name="T29" fmla="*/ 71 h 713"/>
                <a:gd name="T30" fmla="*/ 123 w 389"/>
                <a:gd name="T31" fmla="*/ 0 h 713"/>
                <a:gd name="T32" fmla="*/ 252 w 389"/>
                <a:gd name="T33" fmla="*/ 52 h 713"/>
                <a:gd name="T34" fmla="*/ 278 w 389"/>
                <a:gd name="T35" fmla="*/ 201 h 713"/>
                <a:gd name="T36" fmla="*/ 388 w 389"/>
                <a:gd name="T37"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713">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85"/>
            <p:cNvSpPr>
              <a:spLocks noChangeArrowheads="1"/>
            </p:cNvSpPr>
            <p:nvPr/>
          </p:nvSpPr>
          <p:spPr bwMode="auto">
            <a:xfrm>
              <a:off x="11509308" y="6311580"/>
              <a:ext cx="1500682" cy="2482998"/>
            </a:xfrm>
            <a:custGeom>
              <a:avLst/>
              <a:gdLst>
                <a:gd name="T0" fmla="*/ 246 w 2168"/>
                <a:gd name="T1" fmla="*/ 1325 h 3589"/>
                <a:gd name="T2" fmla="*/ 349 w 2168"/>
                <a:gd name="T3" fmla="*/ 1287 h 3589"/>
                <a:gd name="T4" fmla="*/ 550 w 2168"/>
                <a:gd name="T5" fmla="*/ 1009 h 3589"/>
                <a:gd name="T6" fmla="*/ 757 w 2168"/>
                <a:gd name="T7" fmla="*/ 899 h 3589"/>
                <a:gd name="T8" fmla="*/ 751 w 2168"/>
                <a:gd name="T9" fmla="*/ 769 h 3589"/>
                <a:gd name="T10" fmla="*/ 828 w 2168"/>
                <a:gd name="T11" fmla="*/ 692 h 3589"/>
                <a:gd name="T12" fmla="*/ 880 w 2168"/>
                <a:gd name="T13" fmla="*/ 511 h 3589"/>
                <a:gd name="T14" fmla="*/ 912 w 2168"/>
                <a:gd name="T15" fmla="*/ 304 h 3589"/>
                <a:gd name="T16" fmla="*/ 983 w 2168"/>
                <a:gd name="T17" fmla="*/ 233 h 3589"/>
                <a:gd name="T18" fmla="*/ 1300 w 2168"/>
                <a:gd name="T19" fmla="*/ 453 h 3589"/>
                <a:gd name="T20" fmla="*/ 1397 w 2168"/>
                <a:gd name="T21" fmla="*/ 200 h 3589"/>
                <a:gd name="T22" fmla="*/ 1695 w 2168"/>
                <a:gd name="T23" fmla="*/ 103 h 3589"/>
                <a:gd name="T24" fmla="*/ 2057 w 2168"/>
                <a:gd name="T25" fmla="*/ 239 h 3589"/>
                <a:gd name="T26" fmla="*/ 2050 w 2168"/>
                <a:gd name="T27" fmla="*/ 478 h 3589"/>
                <a:gd name="T28" fmla="*/ 2128 w 2168"/>
                <a:gd name="T29" fmla="*/ 634 h 3589"/>
                <a:gd name="T30" fmla="*/ 2167 w 2168"/>
                <a:gd name="T31" fmla="*/ 853 h 3589"/>
                <a:gd name="T32" fmla="*/ 1960 w 2168"/>
                <a:gd name="T33" fmla="*/ 938 h 3589"/>
                <a:gd name="T34" fmla="*/ 1850 w 2168"/>
                <a:gd name="T35" fmla="*/ 1047 h 3589"/>
                <a:gd name="T36" fmla="*/ 1746 w 2168"/>
                <a:gd name="T37" fmla="*/ 1364 h 3589"/>
                <a:gd name="T38" fmla="*/ 1701 w 2168"/>
                <a:gd name="T39" fmla="*/ 1629 h 3589"/>
                <a:gd name="T40" fmla="*/ 1643 w 2168"/>
                <a:gd name="T41" fmla="*/ 1726 h 3589"/>
                <a:gd name="T42" fmla="*/ 1643 w 2168"/>
                <a:gd name="T43" fmla="*/ 1804 h 3589"/>
                <a:gd name="T44" fmla="*/ 1578 w 2168"/>
                <a:gd name="T45" fmla="*/ 1992 h 3589"/>
                <a:gd name="T46" fmla="*/ 1578 w 2168"/>
                <a:gd name="T47" fmla="*/ 2095 h 3589"/>
                <a:gd name="T48" fmla="*/ 1565 w 2168"/>
                <a:gd name="T49" fmla="*/ 2367 h 3589"/>
                <a:gd name="T50" fmla="*/ 1695 w 2168"/>
                <a:gd name="T51" fmla="*/ 2573 h 3589"/>
                <a:gd name="T52" fmla="*/ 1785 w 2168"/>
                <a:gd name="T53" fmla="*/ 2786 h 3589"/>
                <a:gd name="T54" fmla="*/ 1895 w 2168"/>
                <a:gd name="T55" fmla="*/ 2961 h 3589"/>
                <a:gd name="T56" fmla="*/ 1869 w 2168"/>
                <a:gd name="T57" fmla="*/ 3155 h 3589"/>
                <a:gd name="T58" fmla="*/ 1953 w 2168"/>
                <a:gd name="T59" fmla="*/ 3336 h 3589"/>
                <a:gd name="T60" fmla="*/ 1986 w 2168"/>
                <a:gd name="T61" fmla="*/ 3491 h 3589"/>
                <a:gd name="T62" fmla="*/ 1779 w 2168"/>
                <a:gd name="T63" fmla="*/ 3588 h 3589"/>
                <a:gd name="T64" fmla="*/ 1585 w 2168"/>
                <a:gd name="T65" fmla="*/ 3426 h 3589"/>
                <a:gd name="T66" fmla="*/ 1488 w 2168"/>
                <a:gd name="T67" fmla="*/ 3484 h 3589"/>
                <a:gd name="T68" fmla="*/ 1332 w 2168"/>
                <a:gd name="T69" fmla="*/ 3510 h 3589"/>
                <a:gd name="T70" fmla="*/ 1113 w 2168"/>
                <a:gd name="T71" fmla="*/ 3433 h 3589"/>
                <a:gd name="T72" fmla="*/ 951 w 2168"/>
                <a:gd name="T73" fmla="*/ 3413 h 3589"/>
                <a:gd name="T74" fmla="*/ 847 w 2168"/>
                <a:gd name="T75" fmla="*/ 3316 h 3589"/>
                <a:gd name="T76" fmla="*/ 686 w 2168"/>
                <a:gd name="T77" fmla="*/ 3297 h 3589"/>
                <a:gd name="T78" fmla="*/ 556 w 2168"/>
                <a:gd name="T79" fmla="*/ 3252 h 3589"/>
                <a:gd name="T80" fmla="*/ 524 w 2168"/>
                <a:gd name="T81" fmla="*/ 3135 h 3589"/>
                <a:gd name="T82" fmla="*/ 621 w 2168"/>
                <a:gd name="T83" fmla="*/ 3090 h 3589"/>
                <a:gd name="T84" fmla="*/ 783 w 2168"/>
                <a:gd name="T85" fmla="*/ 3090 h 3589"/>
                <a:gd name="T86" fmla="*/ 641 w 2168"/>
                <a:gd name="T87" fmla="*/ 2999 h 3589"/>
                <a:gd name="T88" fmla="*/ 466 w 2168"/>
                <a:gd name="T89" fmla="*/ 2799 h 3589"/>
                <a:gd name="T90" fmla="*/ 414 w 2168"/>
                <a:gd name="T91" fmla="*/ 2650 h 3589"/>
                <a:gd name="T92" fmla="*/ 304 w 2168"/>
                <a:gd name="T93" fmla="*/ 2560 h 3589"/>
                <a:gd name="T94" fmla="*/ 362 w 2168"/>
                <a:gd name="T95" fmla="*/ 2347 h 3589"/>
                <a:gd name="T96" fmla="*/ 395 w 2168"/>
                <a:gd name="T97" fmla="*/ 2179 h 3589"/>
                <a:gd name="T98" fmla="*/ 324 w 2168"/>
                <a:gd name="T99" fmla="*/ 1979 h 3589"/>
                <a:gd name="T100" fmla="*/ 324 w 2168"/>
                <a:gd name="T101" fmla="*/ 1849 h 3589"/>
                <a:gd name="T102" fmla="*/ 401 w 2168"/>
                <a:gd name="T103" fmla="*/ 1862 h 3589"/>
                <a:gd name="T104" fmla="*/ 324 w 2168"/>
                <a:gd name="T105" fmla="*/ 1791 h 3589"/>
                <a:gd name="T106" fmla="*/ 395 w 2168"/>
                <a:gd name="T107" fmla="*/ 1759 h 3589"/>
                <a:gd name="T108" fmla="*/ 142 w 2168"/>
                <a:gd name="T109" fmla="*/ 1565 h 3589"/>
                <a:gd name="T110" fmla="*/ 52 w 2168"/>
                <a:gd name="T111" fmla="*/ 1481 h 3589"/>
                <a:gd name="T112" fmla="*/ 65 w 2168"/>
                <a:gd name="T113" fmla="*/ 1248 h 3589"/>
                <a:gd name="T114" fmla="*/ 97 w 2168"/>
                <a:gd name="T115" fmla="*/ 1254 h 3589"/>
                <a:gd name="T116" fmla="*/ 130 w 2168"/>
                <a:gd name="T117" fmla="*/ 1261 h 3589"/>
                <a:gd name="T118" fmla="*/ 181 w 2168"/>
                <a:gd name="T119" fmla="*/ 1274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8" h="3589">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4" name="Freeform 86"/>
            <p:cNvSpPr>
              <a:spLocks noChangeArrowheads="1"/>
            </p:cNvSpPr>
            <p:nvPr/>
          </p:nvSpPr>
          <p:spPr bwMode="auto">
            <a:xfrm>
              <a:off x="12991690" y="9239931"/>
              <a:ext cx="1070610" cy="966965"/>
            </a:xfrm>
            <a:custGeom>
              <a:avLst/>
              <a:gdLst>
                <a:gd name="T0" fmla="*/ 407 w 1547"/>
                <a:gd name="T1" fmla="*/ 1396 h 1397"/>
                <a:gd name="T2" fmla="*/ 407 w 1547"/>
                <a:gd name="T3" fmla="*/ 1396 h 1397"/>
                <a:gd name="T4" fmla="*/ 530 w 1547"/>
                <a:gd name="T5" fmla="*/ 1312 h 1397"/>
                <a:gd name="T6" fmla="*/ 601 w 1547"/>
                <a:gd name="T7" fmla="*/ 1248 h 1397"/>
                <a:gd name="T8" fmla="*/ 673 w 1547"/>
                <a:gd name="T9" fmla="*/ 1222 h 1397"/>
                <a:gd name="T10" fmla="*/ 711 w 1547"/>
                <a:gd name="T11" fmla="*/ 1228 h 1397"/>
                <a:gd name="T12" fmla="*/ 802 w 1547"/>
                <a:gd name="T13" fmla="*/ 1228 h 1397"/>
                <a:gd name="T14" fmla="*/ 880 w 1547"/>
                <a:gd name="T15" fmla="*/ 1215 h 1397"/>
                <a:gd name="T16" fmla="*/ 1002 w 1547"/>
                <a:gd name="T17" fmla="*/ 1215 h 1397"/>
                <a:gd name="T18" fmla="*/ 1080 w 1547"/>
                <a:gd name="T19" fmla="*/ 1202 h 1397"/>
                <a:gd name="T20" fmla="*/ 1235 w 1547"/>
                <a:gd name="T21" fmla="*/ 1299 h 1397"/>
                <a:gd name="T22" fmla="*/ 1319 w 1547"/>
                <a:gd name="T23" fmla="*/ 1358 h 1397"/>
                <a:gd name="T24" fmla="*/ 1319 w 1547"/>
                <a:gd name="T25" fmla="*/ 1358 h 1397"/>
                <a:gd name="T26" fmla="*/ 1390 w 1547"/>
                <a:gd name="T27" fmla="*/ 1319 h 1397"/>
                <a:gd name="T28" fmla="*/ 1416 w 1547"/>
                <a:gd name="T29" fmla="*/ 1254 h 1397"/>
                <a:gd name="T30" fmla="*/ 1416 w 1547"/>
                <a:gd name="T31" fmla="*/ 1164 h 1397"/>
                <a:gd name="T32" fmla="*/ 1429 w 1547"/>
                <a:gd name="T33" fmla="*/ 970 h 1397"/>
                <a:gd name="T34" fmla="*/ 1462 w 1547"/>
                <a:gd name="T35" fmla="*/ 905 h 1397"/>
                <a:gd name="T36" fmla="*/ 1546 w 1547"/>
                <a:gd name="T37" fmla="*/ 666 h 1397"/>
                <a:gd name="T38" fmla="*/ 1546 w 1547"/>
                <a:gd name="T39" fmla="*/ 666 h 1397"/>
                <a:gd name="T40" fmla="*/ 1520 w 1547"/>
                <a:gd name="T41" fmla="*/ 601 h 1397"/>
                <a:gd name="T42" fmla="*/ 1494 w 1547"/>
                <a:gd name="T43" fmla="*/ 569 h 1397"/>
                <a:gd name="T44" fmla="*/ 1300 w 1547"/>
                <a:gd name="T45" fmla="*/ 465 h 1397"/>
                <a:gd name="T46" fmla="*/ 1209 w 1547"/>
                <a:gd name="T47" fmla="*/ 407 h 1397"/>
                <a:gd name="T48" fmla="*/ 1125 w 1547"/>
                <a:gd name="T49" fmla="*/ 336 h 1397"/>
                <a:gd name="T50" fmla="*/ 983 w 1547"/>
                <a:gd name="T51" fmla="*/ 220 h 1397"/>
                <a:gd name="T52" fmla="*/ 815 w 1547"/>
                <a:gd name="T53" fmla="*/ 168 h 1397"/>
                <a:gd name="T54" fmla="*/ 660 w 1547"/>
                <a:gd name="T55" fmla="*/ 116 h 1397"/>
                <a:gd name="T56" fmla="*/ 537 w 1547"/>
                <a:gd name="T57" fmla="*/ 97 h 1397"/>
                <a:gd name="T58" fmla="*/ 446 w 1547"/>
                <a:gd name="T59" fmla="*/ 32 h 1397"/>
                <a:gd name="T60" fmla="*/ 330 w 1547"/>
                <a:gd name="T61" fmla="*/ 0 h 1397"/>
                <a:gd name="T62" fmla="*/ 330 w 1547"/>
                <a:gd name="T63" fmla="*/ 0 h 1397"/>
                <a:gd name="T64" fmla="*/ 323 w 1547"/>
                <a:gd name="T65" fmla="*/ 45 h 1397"/>
                <a:gd name="T66" fmla="*/ 336 w 1547"/>
                <a:gd name="T67" fmla="*/ 109 h 1397"/>
                <a:gd name="T68" fmla="*/ 336 w 1547"/>
                <a:gd name="T69" fmla="*/ 174 h 1397"/>
                <a:gd name="T70" fmla="*/ 362 w 1547"/>
                <a:gd name="T71" fmla="*/ 316 h 1397"/>
                <a:gd name="T72" fmla="*/ 323 w 1547"/>
                <a:gd name="T73" fmla="*/ 459 h 1397"/>
                <a:gd name="T74" fmla="*/ 259 w 1547"/>
                <a:gd name="T75" fmla="*/ 582 h 1397"/>
                <a:gd name="T76" fmla="*/ 45 w 1547"/>
                <a:gd name="T77" fmla="*/ 633 h 1397"/>
                <a:gd name="T78" fmla="*/ 84 w 1547"/>
                <a:gd name="T79" fmla="*/ 776 h 1397"/>
                <a:gd name="T80" fmla="*/ 58 w 1547"/>
                <a:gd name="T81" fmla="*/ 879 h 1397"/>
                <a:gd name="T82" fmla="*/ 32 w 1547"/>
                <a:gd name="T83" fmla="*/ 911 h 1397"/>
                <a:gd name="T84" fmla="*/ 0 w 1547"/>
                <a:gd name="T85" fmla="*/ 1015 h 1397"/>
                <a:gd name="T86" fmla="*/ 0 w 1547"/>
                <a:gd name="T87" fmla="*/ 1015 h 1397"/>
                <a:gd name="T88" fmla="*/ 19 w 1547"/>
                <a:gd name="T89" fmla="*/ 1015 h 1397"/>
                <a:gd name="T90" fmla="*/ 84 w 1547"/>
                <a:gd name="T91" fmla="*/ 1060 h 1397"/>
                <a:gd name="T92" fmla="*/ 129 w 1547"/>
                <a:gd name="T93" fmla="*/ 1105 h 1397"/>
                <a:gd name="T94" fmla="*/ 116 w 1547"/>
                <a:gd name="T95" fmla="*/ 1138 h 1397"/>
                <a:gd name="T96" fmla="*/ 200 w 1547"/>
                <a:gd name="T97" fmla="*/ 1254 h 1397"/>
                <a:gd name="T98" fmla="*/ 226 w 1547"/>
                <a:gd name="T99" fmla="*/ 1319 h 1397"/>
                <a:gd name="T100" fmla="*/ 246 w 1547"/>
                <a:gd name="T101" fmla="*/ 1351 h 1397"/>
                <a:gd name="T102" fmla="*/ 304 w 1547"/>
                <a:gd name="T103" fmla="*/ 1338 h 1397"/>
                <a:gd name="T104" fmla="*/ 388 w 1547"/>
                <a:gd name="T105" fmla="*/ 1384 h 1397"/>
                <a:gd name="T106" fmla="*/ 407 w 1547"/>
                <a:gd name="T107" fmla="*/ 1396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7" h="1397">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5" name="Freeform 87"/>
            <p:cNvSpPr>
              <a:spLocks noChangeArrowheads="1"/>
            </p:cNvSpPr>
            <p:nvPr/>
          </p:nvSpPr>
          <p:spPr bwMode="auto">
            <a:xfrm>
              <a:off x="13272306" y="10072681"/>
              <a:ext cx="631386" cy="457555"/>
            </a:xfrm>
            <a:custGeom>
              <a:avLst/>
              <a:gdLst>
                <a:gd name="T0" fmla="*/ 912 w 913"/>
                <a:gd name="T1" fmla="*/ 156 h 661"/>
                <a:gd name="T2" fmla="*/ 912 w 913"/>
                <a:gd name="T3" fmla="*/ 156 h 661"/>
                <a:gd name="T4" fmla="*/ 861 w 913"/>
                <a:gd name="T5" fmla="*/ 253 h 661"/>
                <a:gd name="T6" fmla="*/ 835 w 913"/>
                <a:gd name="T7" fmla="*/ 304 h 661"/>
                <a:gd name="T8" fmla="*/ 828 w 913"/>
                <a:gd name="T9" fmla="*/ 356 h 661"/>
                <a:gd name="T10" fmla="*/ 789 w 913"/>
                <a:gd name="T11" fmla="*/ 453 h 661"/>
                <a:gd name="T12" fmla="*/ 796 w 913"/>
                <a:gd name="T13" fmla="*/ 479 h 661"/>
                <a:gd name="T14" fmla="*/ 848 w 913"/>
                <a:gd name="T15" fmla="*/ 505 h 661"/>
                <a:gd name="T16" fmla="*/ 861 w 913"/>
                <a:gd name="T17" fmla="*/ 537 h 661"/>
                <a:gd name="T18" fmla="*/ 873 w 913"/>
                <a:gd name="T19" fmla="*/ 570 h 661"/>
                <a:gd name="T20" fmla="*/ 861 w 913"/>
                <a:gd name="T21" fmla="*/ 582 h 661"/>
                <a:gd name="T22" fmla="*/ 809 w 913"/>
                <a:gd name="T23" fmla="*/ 602 h 661"/>
                <a:gd name="T24" fmla="*/ 783 w 913"/>
                <a:gd name="T25" fmla="*/ 660 h 661"/>
                <a:gd name="T26" fmla="*/ 783 w 913"/>
                <a:gd name="T27" fmla="*/ 660 h 661"/>
                <a:gd name="T28" fmla="*/ 731 w 913"/>
                <a:gd name="T29" fmla="*/ 647 h 661"/>
                <a:gd name="T30" fmla="*/ 582 w 913"/>
                <a:gd name="T31" fmla="*/ 602 h 661"/>
                <a:gd name="T32" fmla="*/ 376 w 913"/>
                <a:gd name="T33" fmla="*/ 505 h 661"/>
                <a:gd name="T34" fmla="*/ 214 w 913"/>
                <a:gd name="T35" fmla="*/ 388 h 661"/>
                <a:gd name="T36" fmla="*/ 123 w 913"/>
                <a:gd name="T37" fmla="*/ 291 h 661"/>
                <a:gd name="T38" fmla="*/ 52 w 913"/>
                <a:gd name="T39" fmla="*/ 227 h 661"/>
                <a:gd name="T40" fmla="*/ 0 w 913"/>
                <a:gd name="T41" fmla="*/ 194 h 661"/>
                <a:gd name="T42" fmla="*/ 0 w 913"/>
                <a:gd name="T43" fmla="*/ 194 h 661"/>
                <a:gd name="T44" fmla="*/ 123 w 913"/>
                <a:gd name="T45" fmla="*/ 110 h 661"/>
                <a:gd name="T46" fmla="*/ 194 w 913"/>
                <a:gd name="T47" fmla="*/ 46 h 661"/>
                <a:gd name="T48" fmla="*/ 266 w 913"/>
                <a:gd name="T49" fmla="*/ 20 h 661"/>
                <a:gd name="T50" fmla="*/ 304 w 913"/>
                <a:gd name="T51" fmla="*/ 26 h 661"/>
                <a:gd name="T52" fmla="*/ 395 w 913"/>
                <a:gd name="T53" fmla="*/ 26 h 661"/>
                <a:gd name="T54" fmla="*/ 473 w 913"/>
                <a:gd name="T55" fmla="*/ 13 h 661"/>
                <a:gd name="T56" fmla="*/ 595 w 913"/>
                <a:gd name="T57" fmla="*/ 13 h 661"/>
                <a:gd name="T58" fmla="*/ 673 w 913"/>
                <a:gd name="T59" fmla="*/ 0 h 661"/>
                <a:gd name="T60" fmla="*/ 828 w 913"/>
                <a:gd name="T61" fmla="*/ 97 h 661"/>
                <a:gd name="T62" fmla="*/ 912 w 913"/>
                <a:gd name="T63" fmla="*/ 15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3" h="661">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grpFill/>
            <a:ln w="28575" cap="flat" cmpd="sng">
              <a:solidFill>
                <a:schemeClr val="bg1"/>
              </a:solidFill>
              <a:bevel/>
              <a:headEnd/>
              <a:tailEnd/>
            </a:ln>
            <a:effectLst/>
          </p:spPr>
          <p:txBody>
            <a:bodyPr wrap="none" anchor="ctr"/>
            <a:lstStyle/>
            <a:p>
              <a:endParaRPr lang="en-US"/>
            </a:p>
          </p:txBody>
        </p:sp>
        <p:sp>
          <p:nvSpPr>
            <p:cNvPr id="166" name="Freeform 88"/>
            <p:cNvSpPr>
              <a:spLocks noChangeArrowheads="1"/>
            </p:cNvSpPr>
            <p:nvPr/>
          </p:nvSpPr>
          <p:spPr bwMode="auto">
            <a:xfrm>
              <a:off x="12589068" y="5988240"/>
              <a:ext cx="1409177" cy="1830219"/>
            </a:xfrm>
            <a:custGeom>
              <a:avLst/>
              <a:gdLst>
                <a:gd name="T0" fmla="*/ 19 w 2038"/>
                <a:gd name="T1" fmla="*/ 2561 h 2646"/>
                <a:gd name="T2" fmla="*/ 71 w 2038"/>
                <a:gd name="T3" fmla="*/ 2574 h 2646"/>
                <a:gd name="T4" fmla="*/ 246 w 2038"/>
                <a:gd name="T5" fmla="*/ 2574 h 2646"/>
                <a:gd name="T6" fmla="*/ 401 w 2038"/>
                <a:gd name="T7" fmla="*/ 2645 h 2646"/>
                <a:gd name="T8" fmla="*/ 504 w 2038"/>
                <a:gd name="T9" fmla="*/ 2574 h 2646"/>
                <a:gd name="T10" fmla="*/ 660 w 2038"/>
                <a:gd name="T11" fmla="*/ 2309 h 2646"/>
                <a:gd name="T12" fmla="*/ 770 w 2038"/>
                <a:gd name="T13" fmla="*/ 2432 h 2646"/>
                <a:gd name="T14" fmla="*/ 828 w 2038"/>
                <a:gd name="T15" fmla="*/ 2522 h 2646"/>
                <a:gd name="T16" fmla="*/ 886 w 2038"/>
                <a:gd name="T17" fmla="*/ 2490 h 2646"/>
                <a:gd name="T18" fmla="*/ 931 w 2038"/>
                <a:gd name="T19" fmla="*/ 2348 h 2646"/>
                <a:gd name="T20" fmla="*/ 1035 w 2038"/>
                <a:gd name="T21" fmla="*/ 2354 h 2646"/>
                <a:gd name="T22" fmla="*/ 1158 w 2038"/>
                <a:gd name="T23" fmla="*/ 2309 h 2646"/>
                <a:gd name="T24" fmla="*/ 1222 w 2038"/>
                <a:gd name="T25" fmla="*/ 2393 h 2646"/>
                <a:gd name="T26" fmla="*/ 1293 w 2038"/>
                <a:gd name="T27" fmla="*/ 2464 h 2646"/>
                <a:gd name="T28" fmla="*/ 1520 w 2038"/>
                <a:gd name="T29" fmla="*/ 2490 h 2646"/>
                <a:gd name="T30" fmla="*/ 1584 w 2038"/>
                <a:gd name="T31" fmla="*/ 2406 h 2646"/>
                <a:gd name="T32" fmla="*/ 1675 w 2038"/>
                <a:gd name="T33" fmla="*/ 2393 h 2646"/>
                <a:gd name="T34" fmla="*/ 1791 w 2038"/>
                <a:gd name="T35" fmla="*/ 2451 h 2646"/>
                <a:gd name="T36" fmla="*/ 1901 w 2038"/>
                <a:gd name="T37" fmla="*/ 2464 h 2646"/>
                <a:gd name="T38" fmla="*/ 1934 w 2038"/>
                <a:gd name="T39" fmla="*/ 2367 h 2646"/>
                <a:gd name="T40" fmla="*/ 2037 w 2038"/>
                <a:gd name="T41" fmla="*/ 2212 h 2646"/>
                <a:gd name="T42" fmla="*/ 1998 w 2038"/>
                <a:gd name="T43" fmla="*/ 2147 h 2646"/>
                <a:gd name="T44" fmla="*/ 1895 w 2038"/>
                <a:gd name="T45" fmla="*/ 2108 h 2646"/>
                <a:gd name="T46" fmla="*/ 1824 w 2038"/>
                <a:gd name="T47" fmla="*/ 2057 h 2646"/>
                <a:gd name="T48" fmla="*/ 1798 w 2038"/>
                <a:gd name="T49" fmla="*/ 1927 h 2646"/>
                <a:gd name="T50" fmla="*/ 1727 w 2038"/>
                <a:gd name="T51" fmla="*/ 1656 h 2646"/>
                <a:gd name="T52" fmla="*/ 1669 w 2038"/>
                <a:gd name="T53" fmla="*/ 1578 h 2646"/>
                <a:gd name="T54" fmla="*/ 1688 w 2038"/>
                <a:gd name="T55" fmla="*/ 1332 h 2646"/>
                <a:gd name="T56" fmla="*/ 1630 w 2038"/>
                <a:gd name="T57" fmla="*/ 1242 h 2646"/>
                <a:gd name="T58" fmla="*/ 1610 w 2038"/>
                <a:gd name="T59" fmla="*/ 1125 h 2646"/>
                <a:gd name="T60" fmla="*/ 1623 w 2038"/>
                <a:gd name="T61" fmla="*/ 925 h 2646"/>
                <a:gd name="T62" fmla="*/ 1649 w 2038"/>
                <a:gd name="T63" fmla="*/ 809 h 2646"/>
                <a:gd name="T64" fmla="*/ 1817 w 2038"/>
                <a:gd name="T65" fmla="*/ 653 h 2646"/>
                <a:gd name="T66" fmla="*/ 1850 w 2038"/>
                <a:gd name="T67" fmla="*/ 589 h 2646"/>
                <a:gd name="T68" fmla="*/ 1817 w 2038"/>
                <a:gd name="T69" fmla="*/ 569 h 2646"/>
                <a:gd name="T70" fmla="*/ 1681 w 2038"/>
                <a:gd name="T71" fmla="*/ 285 h 2646"/>
                <a:gd name="T72" fmla="*/ 1558 w 2038"/>
                <a:gd name="T73" fmla="*/ 117 h 2646"/>
                <a:gd name="T74" fmla="*/ 1520 w 2038"/>
                <a:gd name="T75" fmla="*/ 39 h 2646"/>
                <a:gd name="T76" fmla="*/ 1455 w 2038"/>
                <a:gd name="T77" fmla="*/ 13 h 2646"/>
                <a:gd name="T78" fmla="*/ 1177 w 2038"/>
                <a:gd name="T79" fmla="*/ 0 h 2646"/>
                <a:gd name="T80" fmla="*/ 1119 w 2038"/>
                <a:gd name="T81" fmla="*/ 201 h 2646"/>
                <a:gd name="T82" fmla="*/ 867 w 2038"/>
                <a:gd name="T83" fmla="*/ 517 h 2646"/>
                <a:gd name="T84" fmla="*/ 718 w 2038"/>
                <a:gd name="T85" fmla="*/ 763 h 2646"/>
                <a:gd name="T86" fmla="*/ 498 w 2038"/>
                <a:gd name="T87" fmla="*/ 705 h 2646"/>
                <a:gd name="T88" fmla="*/ 530 w 2038"/>
                <a:gd name="T89" fmla="*/ 783 h 2646"/>
                <a:gd name="T90" fmla="*/ 491 w 2038"/>
                <a:gd name="T91" fmla="*/ 944 h 2646"/>
                <a:gd name="T92" fmla="*/ 517 w 2038"/>
                <a:gd name="T93" fmla="*/ 1080 h 2646"/>
                <a:gd name="T94" fmla="*/ 582 w 2038"/>
                <a:gd name="T95" fmla="*/ 1119 h 2646"/>
                <a:gd name="T96" fmla="*/ 608 w 2038"/>
                <a:gd name="T97" fmla="*/ 1319 h 2646"/>
                <a:gd name="T98" fmla="*/ 420 w 2038"/>
                <a:gd name="T99" fmla="*/ 1365 h 2646"/>
                <a:gd name="T100" fmla="*/ 362 w 2038"/>
                <a:gd name="T101" fmla="*/ 1455 h 2646"/>
                <a:gd name="T102" fmla="*/ 291 w 2038"/>
                <a:gd name="T103" fmla="*/ 1513 h 2646"/>
                <a:gd name="T104" fmla="*/ 194 w 2038"/>
                <a:gd name="T105" fmla="*/ 1798 h 2646"/>
                <a:gd name="T106" fmla="*/ 136 w 2038"/>
                <a:gd name="T107" fmla="*/ 1979 h 2646"/>
                <a:gd name="T108" fmla="*/ 142 w 2038"/>
                <a:gd name="T109" fmla="*/ 2095 h 2646"/>
                <a:gd name="T110" fmla="*/ 97 w 2038"/>
                <a:gd name="T111" fmla="*/ 2180 h 2646"/>
                <a:gd name="T112" fmla="*/ 91 w 2038"/>
                <a:gd name="T113" fmla="*/ 2231 h 2646"/>
                <a:gd name="T114" fmla="*/ 84 w 2038"/>
                <a:gd name="T115" fmla="*/ 2270 h 2646"/>
                <a:gd name="T116" fmla="*/ 32 w 2038"/>
                <a:gd name="T117" fmla="*/ 2393 h 2646"/>
                <a:gd name="T118" fmla="*/ 0 w 2038"/>
                <a:gd name="T119" fmla="*/ 2503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8" h="2646">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solidFill>
              <a:schemeClr val="accent2"/>
            </a:solidFill>
            <a:ln w="28575" cap="flat" cmpd="sng">
              <a:solidFill>
                <a:schemeClr val="bg1"/>
              </a:solidFill>
              <a:bevel/>
              <a:headEnd/>
              <a:tailEnd/>
            </a:ln>
            <a:effectLst/>
          </p:spPr>
          <p:txBody>
            <a:bodyPr wrap="none" anchor="ctr"/>
            <a:lstStyle/>
            <a:p>
              <a:endParaRPr lang="en-US"/>
            </a:p>
          </p:txBody>
        </p:sp>
        <p:sp>
          <p:nvSpPr>
            <p:cNvPr id="167" name="Freeform 89"/>
            <p:cNvSpPr>
              <a:spLocks noChangeArrowheads="1"/>
            </p:cNvSpPr>
            <p:nvPr/>
          </p:nvSpPr>
          <p:spPr bwMode="auto">
            <a:xfrm>
              <a:off x="10713215" y="5631345"/>
              <a:ext cx="1619638" cy="1622795"/>
            </a:xfrm>
            <a:custGeom>
              <a:avLst/>
              <a:gdLst>
                <a:gd name="T0" fmla="*/ 7 w 2342"/>
                <a:gd name="T1" fmla="*/ 181 h 2348"/>
                <a:gd name="T2" fmla="*/ 123 w 2342"/>
                <a:gd name="T3" fmla="*/ 200 h 2348"/>
                <a:gd name="T4" fmla="*/ 207 w 2342"/>
                <a:gd name="T5" fmla="*/ 187 h 2348"/>
                <a:gd name="T6" fmla="*/ 304 w 2342"/>
                <a:gd name="T7" fmla="*/ 136 h 2348"/>
                <a:gd name="T8" fmla="*/ 362 w 2342"/>
                <a:gd name="T9" fmla="*/ 200 h 2348"/>
                <a:gd name="T10" fmla="*/ 401 w 2342"/>
                <a:gd name="T11" fmla="*/ 343 h 2348"/>
                <a:gd name="T12" fmla="*/ 382 w 2342"/>
                <a:gd name="T13" fmla="*/ 349 h 2348"/>
                <a:gd name="T14" fmla="*/ 272 w 2342"/>
                <a:gd name="T15" fmla="*/ 323 h 2348"/>
                <a:gd name="T16" fmla="*/ 123 w 2342"/>
                <a:gd name="T17" fmla="*/ 414 h 2348"/>
                <a:gd name="T18" fmla="*/ 123 w 2342"/>
                <a:gd name="T19" fmla="*/ 381 h 2348"/>
                <a:gd name="T20" fmla="*/ 0 w 2342"/>
                <a:gd name="T21" fmla="*/ 291 h 2348"/>
                <a:gd name="T22" fmla="*/ 13 w 2342"/>
                <a:gd name="T23" fmla="*/ 213 h 2348"/>
                <a:gd name="T24" fmla="*/ 272 w 2342"/>
                <a:gd name="T25" fmla="*/ 459 h 2348"/>
                <a:gd name="T26" fmla="*/ 259 w 2342"/>
                <a:gd name="T27" fmla="*/ 433 h 2348"/>
                <a:gd name="T28" fmla="*/ 233 w 2342"/>
                <a:gd name="T29" fmla="*/ 478 h 2348"/>
                <a:gd name="T30" fmla="*/ 233 w 2342"/>
                <a:gd name="T31" fmla="*/ 537 h 2348"/>
                <a:gd name="T32" fmla="*/ 272 w 2342"/>
                <a:gd name="T33" fmla="*/ 459 h 2348"/>
                <a:gd name="T34" fmla="*/ 860 w 2342"/>
                <a:gd name="T35" fmla="*/ 440 h 2348"/>
                <a:gd name="T36" fmla="*/ 970 w 2342"/>
                <a:gd name="T37" fmla="*/ 614 h 2348"/>
                <a:gd name="T38" fmla="*/ 1158 w 2342"/>
                <a:gd name="T39" fmla="*/ 1190 h 2348"/>
                <a:gd name="T40" fmla="*/ 1119 w 2342"/>
                <a:gd name="T41" fmla="*/ 1403 h 2348"/>
                <a:gd name="T42" fmla="*/ 1138 w 2342"/>
                <a:gd name="T43" fmla="*/ 1545 h 2348"/>
                <a:gd name="T44" fmla="*/ 1248 w 2342"/>
                <a:gd name="T45" fmla="*/ 1552 h 2348"/>
                <a:gd name="T46" fmla="*/ 1391 w 2342"/>
                <a:gd name="T47" fmla="*/ 1642 h 2348"/>
                <a:gd name="T48" fmla="*/ 1423 w 2342"/>
                <a:gd name="T49" fmla="*/ 2063 h 2348"/>
                <a:gd name="T50" fmla="*/ 1423 w 2342"/>
                <a:gd name="T51" fmla="*/ 2257 h 2348"/>
                <a:gd name="T52" fmla="*/ 1332 w 2342"/>
                <a:gd name="T53" fmla="*/ 2257 h 2348"/>
                <a:gd name="T54" fmla="*/ 1442 w 2342"/>
                <a:gd name="T55" fmla="*/ 2347 h 2348"/>
                <a:gd name="T56" fmla="*/ 1500 w 2342"/>
                <a:gd name="T57" fmla="*/ 2270 h 2348"/>
                <a:gd name="T58" fmla="*/ 1675 w 2342"/>
                <a:gd name="T59" fmla="*/ 2063 h 2348"/>
                <a:gd name="T60" fmla="*/ 1779 w 2342"/>
                <a:gd name="T61" fmla="*/ 1966 h 2348"/>
                <a:gd name="T62" fmla="*/ 1908 w 2342"/>
                <a:gd name="T63" fmla="*/ 1882 h 2348"/>
                <a:gd name="T64" fmla="*/ 1895 w 2342"/>
                <a:gd name="T65" fmla="*/ 1804 h 2348"/>
                <a:gd name="T66" fmla="*/ 1908 w 2342"/>
                <a:gd name="T67" fmla="*/ 1714 h 2348"/>
                <a:gd name="T68" fmla="*/ 1979 w 2342"/>
                <a:gd name="T69" fmla="*/ 1675 h 2348"/>
                <a:gd name="T70" fmla="*/ 2031 w 2342"/>
                <a:gd name="T71" fmla="*/ 1545 h 2348"/>
                <a:gd name="T72" fmla="*/ 2089 w 2342"/>
                <a:gd name="T73" fmla="*/ 1390 h 2348"/>
                <a:gd name="T74" fmla="*/ 2063 w 2342"/>
                <a:gd name="T75" fmla="*/ 1287 h 2348"/>
                <a:gd name="T76" fmla="*/ 2134 w 2342"/>
                <a:gd name="T77" fmla="*/ 1216 h 2348"/>
                <a:gd name="T78" fmla="*/ 2095 w 2342"/>
                <a:gd name="T79" fmla="*/ 1190 h 2348"/>
                <a:gd name="T80" fmla="*/ 2180 w 2342"/>
                <a:gd name="T81" fmla="*/ 996 h 2348"/>
                <a:gd name="T82" fmla="*/ 2322 w 2342"/>
                <a:gd name="T83" fmla="*/ 808 h 2348"/>
                <a:gd name="T84" fmla="*/ 2335 w 2342"/>
                <a:gd name="T85" fmla="*/ 595 h 2348"/>
                <a:gd name="T86" fmla="*/ 2270 w 2342"/>
                <a:gd name="T87" fmla="*/ 459 h 2348"/>
                <a:gd name="T88" fmla="*/ 2128 w 2342"/>
                <a:gd name="T89" fmla="*/ 446 h 2348"/>
                <a:gd name="T90" fmla="*/ 1908 w 2342"/>
                <a:gd name="T91" fmla="*/ 401 h 2348"/>
                <a:gd name="T92" fmla="*/ 1766 w 2342"/>
                <a:gd name="T93" fmla="*/ 155 h 2348"/>
                <a:gd name="T94" fmla="*/ 1539 w 2342"/>
                <a:gd name="T95" fmla="*/ 116 h 2348"/>
                <a:gd name="T96" fmla="*/ 1248 w 2342"/>
                <a:gd name="T97" fmla="*/ 13 h 2348"/>
                <a:gd name="T98" fmla="*/ 1158 w 2342"/>
                <a:gd name="T99" fmla="*/ 0 h 2348"/>
                <a:gd name="T100" fmla="*/ 1100 w 2342"/>
                <a:gd name="T101" fmla="*/ 77 h 2348"/>
                <a:gd name="T102" fmla="*/ 1009 w 2342"/>
                <a:gd name="T103" fmla="*/ 252 h 2348"/>
                <a:gd name="T104" fmla="*/ 860 w 2342"/>
                <a:gd name="T105" fmla="*/ 440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2" h="2348">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grpFill/>
            <a:ln w="28575" cap="flat" cmpd="sng">
              <a:solidFill>
                <a:schemeClr val="bg1"/>
              </a:solidFill>
              <a:bevel/>
              <a:headEnd/>
              <a:tailEnd/>
            </a:ln>
            <a:effectLst/>
          </p:spPr>
          <p:txBody>
            <a:bodyPr wrap="none" anchor="ctr"/>
            <a:lstStyle/>
            <a:p>
              <a:endParaRPr lang="en-US"/>
            </a:p>
          </p:txBody>
        </p:sp>
        <p:sp>
          <p:nvSpPr>
            <p:cNvPr id="168" name="Freeform 90"/>
            <p:cNvSpPr>
              <a:spLocks noChangeArrowheads="1"/>
            </p:cNvSpPr>
            <p:nvPr/>
          </p:nvSpPr>
          <p:spPr bwMode="auto">
            <a:xfrm>
              <a:off x="12570766" y="7519523"/>
              <a:ext cx="3150823" cy="2598912"/>
            </a:xfrm>
            <a:custGeom>
              <a:avLst/>
              <a:gdLst>
                <a:gd name="T0" fmla="*/ 4469 w 4554"/>
                <a:gd name="T1" fmla="*/ 3168 h 3757"/>
                <a:gd name="T2" fmla="*/ 4450 w 4554"/>
                <a:gd name="T3" fmla="*/ 3329 h 3757"/>
                <a:gd name="T4" fmla="*/ 4553 w 4554"/>
                <a:gd name="T5" fmla="*/ 3329 h 3757"/>
                <a:gd name="T6" fmla="*/ 4495 w 4554"/>
                <a:gd name="T7" fmla="*/ 3116 h 3757"/>
                <a:gd name="T8" fmla="*/ 2154 w 4554"/>
                <a:gd name="T9" fmla="*/ 3155 h 3757"/>
                <a:gd name="T10" fmla="*/ 2328 w 4554"/>
                <a:gd name="T11" fmla="*/ 3239 h 3757"/>
                <a:gd name="T12" fmla="*/ 2567 w 4554"/>
                <a:gd name="T13" fmla="*/ 3510 h 3757"/>
                <a:gd name="T14" fmla="*/ 2846 w 4554"/>
                <a:gd name="T15" fmla="*/ 3627 h 3757"/>
                <a:gd name="T16" fmla="*/ 3143 w 4554"/>
                <a:gd name="T17" fmla="*/ 3517 h 3757"/>
                <a:gd name="T18" fmla="*/ 3376 w 4554"/>
                <a:gd name="T19" fmla="*/ 3633 h 3757"/>
                <a:gd name="T20" fmla="*/ 3622 w 4554"/>
                <a:gd name="T21" fmla="*/ 3750 h 3757"/>
                <a:gd name="T22" fmla="*/ 3570 w 4554"/>
                <a:gd name="T23" fmla="*/ 3459 h 3757"/>
                <a:gd name="T24" fmla="*/ 3447 w 4554"/>
                <a:gd name="T25" fmla="*/ 3271 h 3757"/>
                <a:gd name="T26" fmla="*/ 3227 w 4554"/>
                <a:gd name="T27" fmla="*/ 3135 h 3757"/>
                <a:gd name="T28" fmla="*/ 3266 w 4554"/>
                <a:gd name="T29" fmla="*/ 3045 h 3757"/>
                <a:gd name="T30" fmla="*/ 3305 w 4554"/>
                <a:gd name="T31" fmla="*/ 2941 h 3757"/>
                <a:gd name="T32" fmla="*/ 3311 w 4554"/>
                <a:gd name="T33" fmla="*/ 2670 h 3757"/>
                <a:gd name="T34" fmla="*/ 3311 w 4554"/>
                <a:gd name="T35" fmla="*/ 2372 h 3757"/>
                <a:gd name="T36" fmla="*/ 3357 w 4554"/>
                <a:gd name="T37" fmla="*/ 2133 h 3757"/>
                <a:gd name="T38" fmla="*/ 3350 w 4554"/>
                <a:gd name="T39" fmla="*/ 2075 h 3757"/>
                <a:gd name="T40" fmla="*/ 3201 w 4554"/>
                <a:gd name="T41" fmla="*/ 1538 h 3757"/>
                <a:gd name="T42" fmla="*/ 3298 w 4554"/>
                <a:gd name="T43" fmla="*/ 1370 h 3757"/>
                <a:gd name="T44" fmla="*/ 3285 w 4554"/>
                <a:gd name="T45" fmla="*/ 1027 h 3757"/>
                <a:gd name="T46" fmla="*/ 3130 w 4554"/>
                <a:gd name="T47" fmla="*/ 1014 h 3757"/>
                <a:gd name="T48" fmla="*/ 3098 w 4554"/>
                <a:gd name="T49" fmla="*/ 1506 h 3757"/>
                <a:gd name="T50" fmla="*/ 2917 w 4554"/>
                <a:gd name="T51" fmla="*/ 1266 h 3757"/>
                <a:gd name="T52" fmla="*/ 2671 w 4554"/>
                <a:gd name="T53" fmla="*/ 1098 h 3757"/>
                <a:gd name="T54" fmla="*/ 2522 w 4554"/>
                <a:gd name="T55" fmla="*/ 1143 h 3757"/>
                <a:gd name="T56" fmla="*/ 2497 w 4554"/>
                <a:gd name="T57" fmla="*/ 891 h 3757"/>
                <a:gd name="T58" fmla="*/ 2645 w 4554"/>
                <a:gd name="T59" fmla="*/ 671 h 3757"/>
                <a:gd name="T60" fmla="*/ 2451 w 4554"/>
                <a:gd name="T61" fmla="*/ 549 h 3757"/>
                <a:gd name="T62" fmla="*/ 2406 w 4554"/>
                <a:gd name="T63" fmla="*/ 381 h 3757"/>
                <a:gd name="T64" fmla="*/ 2179 w 4554"/>
                <a:gd name="T65" fmla="*/ 194 h 3757"/>
                <a:gd name="T66" fmla="*/ 2063 w 4554"/>
                <a:gd name="T67" fmla="*/ 0 h 3757"/>
                <a:gd name="T68" fmla="*/ 1960 w 4554"/>
                <a:gd name="T69" fmla="*/ 155 h 3757"/>
                <a:gd name="T70" fmla="*/ 1876 w 4554"/>
                <a:gd name="T71" fmla="*/ 233 h 3757"/>
                <a:gd name="T72" fmla="*/ 1701 w 4554"/>
                <a:gd name="T73" fmla="*/ 181 h 3757"/>
                <a:gd name="T74" fmla="*/ 1565 w 4554"/>
                <a:gd name="T75" fmla="*/ 246 h 3757"/>
                <a:gd name="T76" fmla="*/ 1319 w 4554"/>
                <a:gd name="T77" fmla="*/ 252 h 3757"/>
                <a:gd name="T78" fmla="*/ 1196 w 4554"/>
                <a:gd name="T79" fmla="*/ 116 h 3757"/>
                <a:gd name="T80" fmla="*/ 1061 w 4554"/>
                <a:gd name="T81" fmla="*/ 142 h 3757"/>
                <a:gd name="T82" fmla="*/ 938 w 4554"/>
                <a:gd name="T83" fmla="*/ 187 h 3757"/>
                <a:gd name="T84" fmla="*/ 854 w 4554"/>
                <a:gd name="T85" fmla="*/ 310 h 3757"/>
                <a:gd name="T86" fmla="*/ 705 w 4554"/>
                <a:gd name="T87" fmla="*/ 97 h 3757"/>
                <a:gd name="T88" fmla="*/ 530 w 4554"/>
                <a:gd name="T89" fmla="*/ 362 h 3757"/>
                <a:gd name="T90" fmla="*/ 394 w 4554"/>
                <a:gd name="T91" fmla="*/ 414 h 3757"/>
                <a:gd name="T92" fmla="*/ 97 w 4554"/>
                <a:gd name="T93" fmla="*/ 362 h 3757"/>
                <a:gd name="T94" fmla="*/ 45 w 4554"/>
                <a:gd name="T95" fmla="*/ 349 h 3757"/>
                <a:gd name="T96" fmla="*/ 32 w 4554"/>
                <a:gd name="T97" fmla="*/ 621 h 3757"/>
                <a:gd name="T98" fmla="*/ 162 w 4554"/>
                <a:gd name="T99" fmla="*/ 827 h 3757"/>
                <a:gd name="T100" fmla="*/ 252 w 4554"/>
                <a:gd name="T101" fmla="*/ 1040 h 3757"/>
                <a:gd name="T102" fmla="*/ 362 w 4554"/>
                <a:gd name="T103" fmla="*/ 1215 h 3757"/>
                <a:gd name="T104" fmla="*/ 336 w 4554"/>
                <a:gd name="T105" fmla="*/ 1409 h 3757"/>
                <a:gd name="T106" fmla="*/ 420 w 4554"/>
                <a:gd name="T107" fmla="*/ 1590 h 3757"/>
                <a:gd name="T108" fmla="*/ 453 w 4554"/>
                <a:gd name="T109" fmla="*/ 1745 h 3757"/>
                <a:gd name="T110" fmla="*/ 698 w 4554"/>
                <a:gd name="T111" fmla="*/ 1887 h 3757"/>
                <a:gd name="T112" fmla="*/ 686 w 4554"/>
                <a:gd name="T113" fmla="*/ 2139 h 3757"/>
                <a:gd name="T114" fmla="*/ 686 w 4554"/>
                <a:gd name="T115" fmla="*/ 2340 h 3757"/>
                <a:gd name="T116" fmla="*/ 938 w 4554"/>
                <a:gd name="T117" fmla="*/ 2489 h 3757"/>
                <a:gd name="T118" fmla="*/ 1145 w 4554"/>
                <a:gd name="T119" fmla="*/ 2586 h 3757"/>
                <a:gd name="T120" fmla="*/ 1591 w 4554"/>
                <a:gd name="T121" fmla="*/ 2709 h 3757"/>
                <a:gd name="T122" fmla="*/ 1908 w 4554"/>
                <a:gd name="T123" fmla="*/ 2954 h 3757"/>
                <a:gd name="T124" fmla="*/ 2154 w 4554"/>
                <a:gd name="T125" fmla="*/ 3155 h 3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4" h="3757">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91"/>
            <p:cNvSpPr>
              <a:spLocks noChangeArrowheads="1"/>
            </p:cNvSpPr>
            <p:nvPr/>
          </p:nvSpPr>
          <p:spPr bwMode="auto">
            <a:xfrm>
              <a:off x="13815236" y="9700534"/>
              <a:ext cx="1994809" cy="1735659"/>
            </a:xfrm>
            <a:custGeom>
              <a:avLst/>
              <a:gdLst>
                <a:gd name="T0" fmla="*/ 356 w 2885"/>
                <a:gd name="T1" fmla="*/ 0 h 2510"/>
                <a:gd name="T2" fmla="*/ 530 w 2885"/>
                <a:gd name="T3" fmla="*/ 84 h 2510"/>
                <a:gd name="T4" fmla="*/ 718 w 2885"/>
                <a:gd name="T5" fmla="*/ 265 h 2510"/>
                <a:gd name="T6" fmla="*/ 841 w 2885"/>
                <a:gd name="T7" fmla="*/ 394 h 2510"/>
                <a:gd name="T8" fmla="*/ 1048 w 2885"/>
                <a:gd name="T9" fmla="*/ 472 h 2510"/>
                <a:gd name="T10" fmla="*/ 1261 w 2885"/>
                <a:gd name="T11" fmla="*/ 388 h 2510"/>
                <a:gd name="T12" fmla="*/ 1384 w 2885"/>
                <a:gd name="T13" fmla="*/ 394 h 2510"/>
                <a:gd name="T14" fmla="*/ 1578 w 2885"/>
                <a:gd name="T15" fmla="*/ 478 h 2510"/>
                <a:gd name="T16" fmla="*/ 1791 w 2885"/>
                <a:gd name="T17" fmla="*/ 601 h 2510"/>
                <a:gd name="T18" fmla="*/ 1766 w 2885"/>
                <a:gd name="T19" fmla="*/ 465 h 2510"/>
                <a:gd name="T20" fmla="*/ 1772 w 2885"/>
                <a:gd name="T21" fmla="*/ 304 h 2510"/>
                <a:gd name="T22" fmla="*/ 1791 w 2885"/>
                <a:gd name="T23" fmla="*/ 232 h 2510"/>
                <a:gd name="T24" fmla="*/ 2037 w 2885"/>
                <a:gd name="T25" fmla="*/ 355 h 2510"/>
                <a:gd name="T26" fmla="*/ 2121 w 2885"/>
                <a:gd name="T27" fmla="*/ 569 h 2510"/>
                <a:gd name="T28" fmla="*/ 2289 w 2885"/>
                <a:gd name="T29" fmla="*/ 802 h 2510"/>
                <a:gd name="T30" fmla="*/ 2341 w 2885"/>
                <a:gd name="T31" fmla="*/ 957 h 2510"/>
                <a:gd name="T32" fmla="*/ 2425 w 2885"/>
                <a:gd name="T33" fmla="*/ 1164 h 2510"/>
                <a:gd name="T34" fmla="*/ 2619 w 2885"/>
                <a:gd name="T35" fmla="*/ 1565 h 2510"/>
                <a:gd name="T36" fmla="*/ 2826 w 2885"/>
                <a:gd name="T37" fmla="*/ 2024 h 2510"/>
                <a:gd name="T38" fmla="*/ 2884 w 2885"/>
                <a:gd name="T39" fmla="*/ 2250 h 2510"/>
                <a:gd name="T40" fmla="*/ 2729 w 2885"/>
                <a:gd name="T41" fmla="*/ 2386 h 2510"/>
                <a:gd name="T42" fmla="*/ 2613 w 2885"/>
                <a:gd name="T43" fmla="*/ 2366 h 2510"/>
                <a:gd name="T44" fmla="*/ 2516 w 2885"/>
                <a:gd name="T45" fmla="*/ 2308 h 2510"/>
                <a:gd name="T46" fmla="*/ 2250 w 2885"/>
                <a:gd name="T47" fmla="*/ 2198 h 2510"/>
                <a:gd name="T48" fmla="*/ 2005 w 2885"/>
                <a:gd name="T49" fmla="*/ 2153 h 2510"/>
                <a:gd name="T50" fmla="*/ 1571 w 2885"/>
                <a:gd name="T51" fmla="*/ 2509 h 2510"/>
                <a:gd name="T52" fmla="*/ 1410 w 2885"/>
                <a:gd name="T53" fmla="*/ 2334 h 2510"/>
                <a:gd name="T54" fmla="*/ 1390 w 2885"/>
                <a:gd name="T55" fmla="*/ 2153 h 2510"/>
                <a:gd name="T56" fmla="*/ 1390 w 2885"/>
                <a:gd name="T57" fmla="*/ 2069 h 2510"/>
                <a:gd name="T58" fmla="*/ 1216 w 2885"/>
                <a:gd name="T59" fmla="*/ 1914 h 2510"/>
                <a:gd name="T60" fmla="*/ 976 w 2885"/>
                <a:gd name="T61" fmla="*/ 1830 h 2510"/>
                <a:gd name="T62" fmla="*/ 808 w 2885"/>
                <a:gd name="T63" fmla="*/ 1771 h 2510"/>
                <a:gd name="T64" fmla="*/ 666 w 2885"/>
                <a:gd name="T65" fmla="*/ 1675 h 2510"/>
                <a:gd name="T66" fmla="*/ 685 w 2885"/>
                <a:gd name="T67" fmla="*/ 1616 h 2510"/>
                <a:gd name="T68" fmla="*/ 459 w 2885"/>
                <a:gd name="T69" fmla="*/ 1545 h 2510"/>
                <a:gd name="T70" fmla="*/ 375 w 2885"/>
                <a:gd name="T71" fmla="*/ 1558 h 2510"/>
                <a:gd name="T72" fmla="*/ 285 w 2885"/>
                <a:gd name="T73" fmla="*/ 1429 h 2510"/>
                <a:gd name="T74" fmla="*/ 162 w 2885"/>
                <a:gd name="T75" fmla="*/ 1299 h 2510"/>
                <a:gd name="T76" fmla="*/ 492 w 2885"/>
                <a:gd name="T77" fmla="*/ 931 h 2510"/>
                <a:gd name="T78" fmla="*/ 155 w 2885"/>
                <a:gd name="T79" fmla="*/ 1151 h 2510"/>
                <a:gd name="T80" fmla="*/ 0 w 2885"/>
                <a:gd name="T81" fmla="*/ 1196 h 2510"/>
                <a:gd name="T82" fmla="*/ 26 w 2885"/>
                <a:gd name="T83" fmla="*/ 1138 h 2510"/>
                <a:gd name="T84" fmla="*/ 90 w 2885"/>
                <a:gd name="T85" fmla="*/ 1106 h 2510"/>
                <a:gd name="T86" fmla="*/ 65 w 2885"/>
                <a:gd name="T87" fmla="*/ 1041 h 2510"/>
                <a:gd name="T88" fmla="*/ 6 w 2885"/>
                <a:gd name="T89" fmla="*/ 989 h 2510"/>
                <a:gd name="T90" fmla="*/ 52 w 2885"/>
                <a:gd name="T91" fmla="*/ 840 h 2510"/>
                <a:gd name="T92" fmla="*/ 129 w 2885"/>
                <a:gd name="T93" fmla="*/ 692 h 2510"/>
                <a:gd name="T94" fmla="*/ 200 w 2885"/>
                <a:gd name="T95" fmla="*/ 653 h 2510"/>
                <a:gd name="T96" fmla="*/ 226 w 2885"/>
                <a:gd name="T97" fmla="*/ 498 h 2510"/>
                <a:gd name="T98" fmla="*/ 272 w 2885"/>
                <a:gd name="T99" fmla="*/ 239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51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grpFill/>
            <a:ln w="28575" cap="flat" cmpd="sng">
              <a:solidFill>
                <a:schemeClr val="bg1"/>
              </a:solidFill>
              <a:bevel/>
              <a:headEnd/>
              <a:tailEnd/>
            </a:ln>
            <a:effectLst/>
          </p:spPr>
          <p:txBody>
            <a:bodyPr wrap="none" anchor="ctr"/>
            <a:lstStyle/>
            <a:p>
              <a:endParaRPr lang="en-US"/>
            </a:p>
          </p:txBody>
        </p:sp>
        <p:sp>
          <p:nvSpPr>
            <p:cNvPr id="170" name="Freeform 92"/>
            <p:cNvSpPr>
              <a:spLocks noChangeArrowheads="1"/>
            </p:cNvSpPr>
            <p:nvPr/>
          </p:nvSpPr>
          <p:spPr bwMode="auto">
            <a:xfrm>
              <a:off x="12909337" y="9578521"/>
              <a:ext cx="82353" cy="82361"/>
            </a:xfrm>
            <a:custGeom>
              <a:avLst/>
              <a:gdLst>
                <a:gd name="T0" fmla="*/ 116 w 117"/>
                <a:gd name="T1" fmla="*/ 0 h 118"/>
                <a:gd name="T2" fmla="*/ 116 w 117"/>
                <a:gd name="T3" fmla="*/ 0 h 118"/>
                <a:gd name="T4" fmla="*/ 84 w 117"/>
                <a:gd name="T5" fmla="*/ 13 h 118"/>
                <a:gd name="T6" fmla="*/ 45 w 117"/>
                <a:gd name="T7" fmla="*/ 6 h 118"/>
                <a:gd name="T8" fmla="*/ 13 w 117"/>
                <a:gd name="T9" fmla="*/ 0 h 118"/>
                <a:gd name="T10" fmla="*/ 0 w 117"/>
                <a:gd name="T11" fmla="*/ 32 h 118"/>
                <a:gd name="T12" fmla="*/ 6 w 117"/>
                <a:gd name="T13" fmla="*/ 65 h 118"/>
                <a:gd name="T14" fmla="*/ 13 w 117"/>
                <a:gd name="T15" fmla="*/ 71 h 118"/>
                <a:gd name="T16" fmla="*/ 25 w 117"/>
                <a:gd name="T17" fmla="*/ 84 h 118"/>
                <a:gd name="T18" fmla="*/ 45 w 117"/>
                <a:gd name="T19" fmla="*/ 97 h 118"/>
                <a:gd name="T20" fmla="*/ 58 w 117"/>
                <a:gd name="T21" fmla="*/ 103 h 118"/>
                <a:gd name="T22" fmla="*/ 64 w 117"/>
                <a:gd name="T23" fmla="*/ 117 h 118"/>
                <a:gd name="T24" fmla="*/ 84 w 117"/>
                <a:gd name="T25" fmla="*/ 110 h 118"/>
                <a:gd name="T26" fmla="*/ 97 w 117"/>
                <a:gd name="T27" fmla="*/ 97 h 118"/>
                <a:gd name="T28" fmla="*/ 97 w 117"/>
                <a:gd name="T29" fmla="*/ 84 h 118"/>
                <a:gd name="T30" fmla="*/ 103 w 117"/>
                <a:gd name="T31" fmla="*/ 78 h 118"/>
                <a:gd name="T32" fmla="*/ 103 w 117"/>
                <a:gd name="T33" fmla="*/ 65 h 118"/>
                <a:gd name="T34" fmla="*/ 109 w 117"/>
                <a:gd name="T35" fmla="*/ 45 h 118"/>
                <a:gd name="T36" fmla="*/ 116 w 117"/>
                <a:gd name="T37" fmla="*/ 45 h 118"/>
                <a:gd name="T38" fmla="*/ 116 w 117"/>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8">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93"/>
            <p:cNvSpPr>
              <a:spLocks noChangeArrowheads="1"/>
            </p:cNvSpPr>
            <p:nvPr/>
          </p:nvSpPr>
          <p:spPr bwMode="auto">
            <a:xfrm>
              <a:off x="12857483" y="9276536"/>
              <a:ext cx="170809" cy="234877"/>
            </a:xfrm>
            <a:custGeom>
              <a:avLst/>
              <a:gdLst>
                <a:gd name="T0" fmla="*/ 213 w 247"/>
                <a:gd name="T1" fmla="*/ 33 h 338"/>
                <a:gd name="T2" fmla="*/ 213 w 247"/>
                <a:gd name="T3" fmla="*/ 33 h 338"/>
                <a:gd name="T4" fmla="*/ 110 w 247"/>
                <a:gd name="T5" fmla="*/ 0 h 338"/>
                <a:gd name="T6" fmla="*/ 39 w 247"/>
                <a:gd name="T7" fmla="*/ 65 h 338"/>
                <a:gd name="T8" fmla="*/ 39 w 247"/>
                <a:gd name="T9" fmla="*/ 97 h 338"/>
                <a:gd name="T10" fmla="*/ 0 w 247"/>
                <a:gd name="T11" fmla="*/ 162 h 338"/>
                <a:gd name="T12" fmla="*/ 32 w 247"/>
                <a:gd name="T13" fmla="*/ 220 h 338"/>
                <a:gd name="T14" fmla="*/ 58 w 247"/>
                <a:gd name="T15" fmla="*/ 272 h 338"/>
                <a:gd name="T16" fmla="*/ 78 w 247"/>
                <a:gd name="T17" fmla="*/ 291 h 338"/>
                <a:gd name="T18" fmla="*/ 116 w 247"/>
                <a:gd name="T19" fmla="*/ 337 h 338"/>
                <a:gd name="T20" fmla="*/ 194 w 247"/>
                <a:gd name="T21" fmla="*/ 291 h 338"/>
                <a:gd name="T22" fmla="*/ 246 w 247"/>
                <a:gd name="T23" fmla="*/ 130 h 338"/>
                <a:gd name="T24" fmla="*/ 239 w 247"/>
                <a:gd name="T25" fmla="*/ 97 h 338"/>
                <a:gd name="T26" fmla="*/ 246 w 247"/>
                <a:gd name="T27" fmla="*/ 78 h 338"/>
                <a:gd name="T28" fmla="*/ 213 w 247"/>
                <a:gd name="T29" fmla="*/ 3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338">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nvGrpSpPr>
            <p:cNvPr id="172" name="Group 171"/>
            <p:cNvGrpSpPr/>
            <p:nvPr/>
          </p:nvGrpSpPr>
          <p:grpSpPr>
            <a:xfrm>
              <a:off x="15608731" y="2790634"/>
              <a:ext cx="6705712" cy="4498587"/>
              <a:chOff x="12446782" y="2278607"/>
              <a:chExt cx="10282453" cy="6898076"/>
            </a:xfrm>
            <a:grpFill/>
          </p:grpSpPr>
          <p:sp>
            <p:nvSpPr>
              <p:cNvPr id="173" name="Freeform 79"/>
              <p:cNvSpPr>
                <a:spLocks noChangeArrowheads="1"/>
              </p:cNvSpPr>
              <p:nvPr/>
            </p:nvSpPr>
            <p:spPr bwMode="auto">
              <a:xfrm>
                <a:off x="18638318" y="2278607"/>
                <a:ext cx="4090917" cy="3438007"/>
              </a:xfrm>
              <a:custGeom>
                <a:avLst/>
                <a:gdLst>
                  <a:gd name="T0" fmla="*/ 2199 w 4089"/>
                  <a:gd name="T1" fmla="*/ 770 h 3435"/>
                  <a:gd name="T2" fmla="*/ 2025 w 4089"/>
                  <a:gd name="T3" fmla="*/ 317 h 3435"/>
                  <a:gd name="T4" fmla="*/ 2025 w 4089"/>
                  <a:gd name="T5" fmla="*/ 317 h 3435"/>
                  <a:gd name="T6" fmla="*/ 1779 w 4089"/>
                  <a:gd name="T7" fmla="*/ 71 h 3435"/>
                  <a:gd name="T8" fmla="*/ 1928 w 4089"/>
                  <a:gd name="T9" fmla="*/ 175 h 3435"/>
                  <a:gd name="T10" fmla="*/ 1591 w 4089"/>
                  <a:gd name="T11" fmla="*/ 91 h 3435"/>
                  <a:gd name="T12" fmla="*/ 1591 w 4089"/>
                  <a:gd name="T13" fmla="*/ 91 h 3435"/>
                  <a:gd name="T14" fmla="*/ 214 w 4089"/>
                  <a:gd name="T15" fmla="*/ 2270 h 3435"/>
                  <a:gd name="T16" fmla="*/ 26 w 4089"/>
                  <a:gd name="T17" fmla="*/ 2128 h 3435"/>
                  <a:gd name="T18" fmla="*/ 363 w 4089"/>
                  <a:gd name="T19" fmla="*/ 1959 h 3435"/>
                  <a:gd name="T20" fmla="*/ 621 w 4089"/>
                  <a:gd name="T21" fmla="*/ 1681 h 3435"/>
                  <a:gd name="T22" fmla="*/ 802 w 4089"/>
                  <a:gd name="T23" fmla="*/ 1378 h 3435"/>
                  <a:gd name="T24" fmla="*/ 835 w 4089"/>
                  <a:gd name="T25" fmla="*/ 1267 h 3435"/>
                  <a:gd name="T26" fmla="*/ 970 w 4089"/>
                  <a:gd name="T27" fmla="*/ 1138 h 3435"/>
                  <a:gd name="T28" fmla="*/ 1255 w 4089"/>
                  <a:gd name="T29" fmla="*/ 757 h 3435"/>
                  <a:gd name="T30" fmla="*/ 1436 w 4089"/>
                  <a:gd name="T31" fmla="*/ 362 h 3435"/>
                  <a:gd name="T32" fmla="*/ 1533 w 4089"/>
                  <a:gd name="T33" fmla="*/ 602 h 3435"/>
                  <a:gd name="T34" fmla="*/ 1559 w 4089"/>
                  <a:gd name="T35" fmla="*/ 789 h 3435"/>
                  <a:gd name="T36" fmla="*/ 1766 w 4089"/>
                  <a:gd name="T37" fmla="*/ 453 h 3435"/>
                  <a:gd name="T38" fmla="*/ 1947 w 4089"/>
                  <a:gd name="T39" fmla="*/ 614 h 3435"/>
                  <a:gd name="T40" fmla="*/ 2212 w 4089"/>
                  <a:gd name="T41" fmla="*/ 860 h 3435"/>
                  <a:gd name="T42" fmla="*/ 2451 w 4089"/>
                  <a:gd name="T43" fmla="*/ 970 h 3435"/>
                  <a:gd name="T44" fmla="*/ 2303 w 4089"/>
                  <a:gd name="T45" fmla="*/ 1248 h 3435"/>
                  <a:gd name="T46" fmla="*/ 2283 w 4089"/>
                  <a:gd name="T47" fmla="*/ 1436 h 3435"/>
                  <a:gd name="T48" fmla="*/ 2290 w 4089"/>
                  <a:gd name="T49" fmla="*/ 1546 h 3435"/>
                  <a:gd name="T50" fmla="*/ 2503 w 4089"/>
                  <a:gd name="T51" fmla="*/ 1526 h 3435"/>
                  <a:gd name="T52" fmla="*/ 2788 w 4089"/>
                  <a:gd name="T53" fmla="*/ 1643 h 3435"/>
                  <a:gd name="T54" fmla="*/ 2898 w 4089"/>
                  <a:gd name="T55" fmla="*/ 1727 h 3435"/>
                  <a:gd name="T56" fmla="*/ 2975 w 4089"/>
                  <a:gd name="T57" fmla="*/ 1610 h 3435"/>
                  <a:gd name="T58" fmla="*/ 3111 w 4089"/>
                  <a:gd name="T59" fmla="*/ 1875 h 3435"/>
                  <a:gd name="T60" fmla="*/ 3279 w 4089"/>
                  <a:gd name="T61" fmla="*/ 1843 h 3435"/>
                  <a:gd name="T62" fmla="*/ 3383 w 4089"/>
                  <a:gd name="T63" fmla="*/ 1869 h 3435"/>
                  <a:gd name="T64" fmla="*/ 3654 w 4089"/>
                  <a:gd name="T65" fmla="*/ 2024 h 3435"/>
                  <a:gd name="T66" fmla="*/ 3842 w 4089"/>
                  <a:gd name="T67" fmla="*/ 2082 h 3435"/>
                  <a:gd name="T68" fmla="*/ 4062 w 4089"/>
                  <a:gd name="T69" fmla="*/ 2225 h 3435"/>
                  <a:gd name="T70" fmla="*/ 3570 w 4089"/>
                  <a:gd name="T71" fmla="*/ 2554 h 3435"/>
                  <a:gd name="T72" fmla="*/ 3241 w 4089"/>
                  <a:gd name="T73" fmla="*/ 2561 h 3435"/>
                  <a:gd name="T74" fmla="*/ 3072 w 4089"/>
                  <a:gd name="T75" fmla="*/ 2535 h 3435"/>
                  <a:gd name="T76" fmla="*/ 3150 w 4089"/>
                  <a:gd name="T77" fmla="*/ 2871 h 3435"/>
                  <a:gd name="T78" fmla="*/ 3273 w 4089"/>
                  <a:gd name="T79" fmla="*/ 2930 h 3435"/>
                  <a:gd name="T80" fmla="*/ 3273 w 4089"/>
                  <a:gd name="T81" fmla="*/ 3117 h 3435"/>
                  <a:gd name="T82" fmla="*/ 3370 w 4089"/>
                  <a:gd name="T83" fmla="*/ 3130 h 3435"/>
                  <a:gd name="T84" fmla="*/ 3001 w 4089"/>
                  <a:gd name="T85" fmla="*/ 3240 h 3435"/>
                  <a:gd name="T86" fmla="*/ 2516 w 4089"/>
                  <a:gd name="T87" fmla="*/ 3195 h 3435"/>
                  <a:gd name="T88" fmla="*/ 2303 w 4089"/>
                  <a:gd name="T89" fmla="*/ 3175 h 3435"/>
                  <a:gd name="T90" fmla="*/ 2374 w 4089"/>
                  <a:gd name="T91" fmla="*/ 3382 h 3435"/>
                  <a:gd name="T92" fmla="*/ 2464 w 4089"/>
                  <a:gd name="T93" fmla="*/ 3382 h 3435"/>
                  <a:gd name="T94" fmla="*/ 1850 w 4089"/>
                  <a:gd name="T95" fmla="*/ 3182 h 3435"/>
                  <a:gd name="T96" fmla="*/ 1527 w 4089"/>
                  <a:gd name="T97" fmla="*/ 3227 h 3435"/>
                  <a:gd name="T98" fmla="*/ 1216 w 4089"/>
                  <a:gd name="T99" fmla="*/ 3201 h 3435"/>
                  <a:gd name="T100" fmla="*/ 835 w 4089"/>
                  <a:gd name="T101" fmla="*/ 3182 h 3435"/>
                  <a:gd name="T102" fmla="*/ 434 w 4089"/>
                  <a:gd name="T103" fmla="*/ 3330 h 3435"/>
                  <a:gd name="T104" fmla="*/ 252 w 4089"/>
                  <a:gd name="T105" fmla="*/ 3311 h 3435"/>
                  <a:gd name="T106" fmla="*/ 175 w 4089"/>
                  <a:gd name="T107" fmla="*/ 2988 h 3435"/>
                  <a:gd name="T108" fmla="*/ 207 w 4089"/>
                  <a:gd name="T109" fmla="*/ 2542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9" h="3435">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81"/>
              <p:cNvSpPr>
                <a:spLocks noChangeArrowheads="1"/>
              </p:cNvSpPr>
              <p:nvPr/>
            </p:nvSpPr>
            <p:spPr bwMode="auto">
              <a:xfrm>
                <a:off x="12446782" y="4816286"/>
                <a:ext cx="6482798" cy="4360397"/>
              </a:xfrm>
              <a:custGeom>
                <a:avLst/>
                <a:gdLst>
                  <a:gd name="T0" fmla="*/ 5936 w 6480"/>
                  <a:gd name="T1" fmla="*/ 103 h 4359"/>
                  <a:gd name="T2" fmla="*/ 6104 w 6480"/>
                  <a:gd name="T3" fmla="*/ 686 h 4359"/>
                  <a:gd name="T4" fmla="*/ 5781 w 6480"/>
                  <a:gd name="T5" fmla="*/ 142 h 4359"/>
                  <a:gd name="T6" fmla="*/ 5652 w 6480"/>
                  <a:gd name="T7" fmla="*/ 614 h 4359"/>
                  <a:gd name="T8" fmla="*/ 4798 w 6480"/>
                  <a:gd name="T9" fmla="*/ 401 h 4359"/>
                  <a:gd name="T10" fmla="*/ 4513 w 6480"/>
                  <a:gd name="T11" fmla="*/ 918 h 4359"/>
                  <a:gd name="T12" fmla="*/ 4015 w 6480"/>
                  <a:gd name="T13" fmla="*/ 1474 h 4359"/>
                  <a:gd name="T14" fmla="*/ 3653 w 6480"/>
                  <a:gd name="T15" fmla="*/ 1934 h 4359"/>
                  <a:gd name="T16" fmla="*/ 2819 w 6480"/>
                  <a:gd name="T17" fmla="*/ 2134 h 4359"/>
                  <a:gd name="T18" fmla="*/ 2327 w 6480"/>
                  <a:gd name="T19" fmla="*/ 2276 h 4359"/>
                  <a:gd name="T20" fmla="*/ 2140 w 6480"/>
                  <a:gd name="T21" fmla="*/ 2315 h 4359"/>
                  <a:gd name="T22" fmla="*/ 2062 w 6480"/>
                  <a:gd name="T23" fmla="*/ 2612 h 4359"/>
                  <a:gd name="T24" fmla="*/ 2269 w 6480"/>
                  <a:gd name="T25" fmla="*/ 2540 h 4359"/>
                  <a:gd name="T26" fmla="*/ 2379 w 6480"/>
                  <a:gd name="T27" fmla="*/ 2877 h 4359"/>
                  <a:gd name="T28" fmla="*/ 2211 w 6480"/>
                  <a:gd name="T29" fmla="*/ 2993 h 4359"/>
                  <a:gd name="T30" fmla="*/ 1881 w 6480"/>
                  <a:gd name="T31" fmla="*/ 3051 h 4359"/>
                  <a:gd name="T32" fmla="*/ 1862 w 6480"/>
                  <a:gd name="T33" fmla="*/ 3090 h 4359"/>
                  <a:gd name="T34" fmla="*/ 1706 w 6480"/>
                  <a:gd name="T35" fmla="*/ 3349 h 4359"/>
                  <a:gd name="T36" fmla="*/ 1661 w 6480"/>
                  <a:gd name="T37" fmla="*/ 3420 h 4359"/>
                  <a:gd name="T38" fmla="*/ 1829 w 6480"/>
                  <a:gd name="T39" fmla="*/ 3666 h 4359"/>
                  <a:gd name="T40" fmla="*/ 2004 w 6480"/>
                  <a:gd name="T41" fmla="*/ 3730 h 4359"/>
                  <a:gd name="T42" fmla="*/ 1739 w 6480"/>
                  <a:gd name="T43" fmla="*/ 3543 h 4359"/>
                  <a:gd name="T44" fmla="*/ 1571 w 6480"/>
                  <a:gd name="T45" fmla="*/ 3543 h 4359"/>
                  <a:gd name="T46" fmla="*/ 1745 w 6480"/>
                  <a:gd name="T47" fmla="*/ 3827 h 4359"/>
                  <a:gd name="T48" fmla="*/ 1299 w 6480"/>
                  <a:gd name="T49" fmla="*/ 3620 h 4359"/>
                  <a:gd name="T50" fmla="*/ 1234 w 6480"/>
                  <a:gd name="T51" fmla="*/ 3827 h 4359"/>
                  <a:gd name="T52" fmla="*/ 1137 w 6480"/>
                  <a:gd name="T53" fmla="*/ 3595 h 4359"/>
                  <a:gd name="T54" fmla="*/ 827 w 6480"/>
                  <a:gd name="T55" fmla="*/ 3375 h 4359"/>
                  <a:gd name="T56" fmla="*/ 672 w 6480"/>
                  <a:gd name="T57" fmla="*/ 3491 h 4359"/>
                  <a:gd name="T58" fmla="*/ 285 w 6480"/>
                  <a:gd name="T59" fmla="*/ 3362 h 4359"/>
                  <a:gd name="T60" fmla="*/ 7 w 6480"/>
                  <a:gd name="T61" fmla="*/ 3252 h 4359"/>
                  <a:gd name="T62" fmla="*/ 446 w 6480"/>
                  <a:gd name="T63" fmla="*/ 3860 h 4359"/>
                  <a:gd name="T64" fmla="*/ 1079 w 6480"/>
                  <a:gd name="T65" fmla="*/ 4358 h 4359"/>
                  <a:gd name="T66" fmla="*/ 1506 w 6480"/>
                  <a:gd name="T67" fmla="*/ 4177 h 4359"/>
                  <a:gd name="T68" fmla="*/ 2418 w 6480"/>
                  <a:gd name="T69" fmla="*/ 4203 h 4359"/>
                  <a:gd name="T70" fmla="*/ 3026 w 6480"/>
                  <a:gd name="T71" fmla="*/ 3646 h 4359"/>
                  <a:gd name="T72" fmla="*/ 3744 w 6480"/>
                  <a:gd name="T73" fmla="*/ 3588 h 4359"/>
                  <a:gd name="T74" fmla="*/ 4106 w 6480"/>
                  <a:gd name="T75" fmla="*/ 3886 h 4359"/>
                  <a:gd name="T76" fmla="*/ 4617 w 6480"/>
                  <a:gd name="T77" fmla="*/ 3789 h 4359"/>
                  <a:gd name="T78" fmla="*/ 5289 w 6480"/>
                  <a:gd name="T79" fmla="*/ 3743 h 4359"/>
                  <a:gd name="T80" fmla="*/ 5464 w 6480"/>
                  <a:gd name="T81" fmla="*/ 3310 h 4359"/>
                  <a:gd name="T82" fmla="*/ 5736 w 6480"/>
                  <a:gd name="T83" fmla="*/ 2864 h 4359"/>
                  <a:gd name="T84" fmla="*/ 5891 w 6480"/>
                  <a:gd name="T85" fmla="*/ 2709 h 4359"/>
                  <a:gd name="T86" fmla="*/ 5884 w 6480"/>
                  <a:gd name="T87" fmla="*/ 2386 h 4359"/>
                  <a:gd name="T88" fmla="*/ 6143 w 6480"/>
                  <a:gd name="T89" fmla="*/ 2115 h 4359"/>
                  <a:gd name="T90" fmla="*/ 6428 w 6480"/>
                  <a:gd name="T91" fmla="*/ 1636 h 4359"/>
                  <a:gd name="T92" fmla="*/ 6447 w 6480"/>
                  <a:gd name="T93" fmla="*/ 1015 h 4359"/>
                  <a:gd name="T94" fmla="*/ 6454 w 6480"/>
                  <a:gd name="T95" fmla="*/ 724 h 4359"/>
                  <a:gd name="T96" fmla="*/ 6415 w 6480"/>
                  <a:gd name="T97" fmla="*/ 246 h 4359"/>
                  <a:gd name="T98" fmla="*/ 1849 w 6480"/>
                  <a:gd name="T99" fmla="*/ 2354 h 4359"/>
                  <a:gd name="T100" fmla="*/ 1926 w 6480"/>
                  <a:gd name="T101" fmla="*/ 2547 h 4359"/>
                  <a:gd name="T102" fmla="*/ 1855 w 6480"/>
                  <a:gd name="T103" fmla="*/ 2469 h 4359"/>
                  <a:gd name="T104" fmla="*/ 2056 w 6480"/>
                  <a:gd name="T105" fmla="*/ 2650 h 4359"/>
                  <a:gd name="T106" fmla="*/ 2075 w 6480"/>
                  <a:gd name="T107" fmla="*/ 2767 h 4359"/>
                  <a:gd name="T108" fmla="*/ 2230 w 6480"/>
                  <a:gd name="T109" fmla="*/ 2812 h 4359"/>
                  <a:gd name="T110" fmla="*/ 2172 w 6480"/>
                  <a:gd name="T111" fmla="*/ 2825 h 4359"/>
                  <a:gd name="T112" fmla="*/ 1784 w 6480"/>
                  <a:gd name="T113" fmla="*/ 2896 h 4359"/>
                  <a:gd name="T114" fmla="*/ 2017 w 6480"/>
                  <a:gd name="T115" fmla="*/ 2793 h 4359"/>
                  <a:gd name="T116" fmla="*/ 2133 w 6480"/>
                  <a:gd name="T117" fmla="*/ 2857 h 4359"/>
                  <a:gd name="T118" fmla="*/ 2088 w 6480"/>
                  <a:gd name="T119" fmla="*/ 2896 h 4359"/>
                  <a:gd name="T120" fmla="*/ 1732 w 6480"/>
                  <a:gd name="T121" fmla="*/ 2980 h 4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0" h="4359">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94"/>
              <p:cNvSpPr>
                <a:spLocks noChangeArrowheads="1"/>
              </p:cNvSpPr>
              <p:nvPr/>
            </p:nvSpPr>
            <p:spPr bwMode="auto">
              <a:xfrm>
                <a:off x="18439732" y="4423496"/>
                <a:ext cx="92674" cy="105921"/>
              </a:xfrm>
              <a:custGeom>
                <a:avLst/>
                <a:gdLst>
                  <a:gd name="T0" fmla="*/ 90 w 91"/>
                  <a:gd name="T1" fmla="*/ 38 h 104"/>
                  <a:gd name="T2" fmla="*/ 90 w 91"/>
                  <a:gd name="T3" fmla="*/ 38 h 104"/>
                  <a:gd name="T4" fmla="*/ 45 w 91"/>
                  <a:gd name="T5" fmla="*/ 0 h 104"/>
                  <a:gd name="T6" fmla="*/ 13 w 91"/>
                  <a:gd name="T7" fmla="*/ 0 h 104"/>
                  <a:gd name="T8" fmla="*/ 0 w 91"/>
                  <a:gd name="T9" fmla="*/ 19 h 104"/>
                  <a:gd name="T10" fmla="*/ 13 w 91"/>
                  <a:gd name="T11" fmla="*/ 38 h 104"/>
                  <a:gd name="T12" fmla="*/ 19 w 91"/>
                  <a:gd name="T13" fmla="*/ 71 h 104"/>
                  <a:gd name="T14" fmla="*/ 32 w 91"/>
                  <a:gd name="T15" fmla="*/ 84 h 104"/>
                  <a:gd name="T16" fmla="*/ 52 w 91"/>
                  <a:gd name="T17" fmla="*/ 90 h 104"/>
                  <a:gd name="T18" fmla="*/ 77 w 91"/>
                  <a:gd name="T19" fmla="*/ 97 h 104"/>
                  <a:gd name="T20" fmla="*/ 90 w 91"/>
                  <a:gd name="T21" fmla="*/ 71 h 104"/>
                  <a:gd name="T22" fmla="*/ 84 w 91"/>
                  <a:gd name="T23" fmla="*/ 71 h 104"/>
                  <a:gd name="T24" fmla="*/ 90 w 91"/>
                  <a:gd name="T2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4">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23" name="Rectangle 22"/>
          <p:cNvSpPr>
            <a:spLocks/>
          </p:cNvSpPr>
          <p:nvPr/>
        </p:nvSpPr>
        <p:spPr bwMode="auto">
          <a:xfrm>
            <a:off x="1895628" y="2209602"/>
            <a:ext cx="7704032"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Malaysia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24" name="TextBox 23"/>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8249389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13759994" y="719764"/>
            <a:ext cx="6984024" cy="12893919"/>
            <a:chOff x="13759994" y="719764"/>
            <a:chExt cx="6984024" cy="12893919"/>
          </a:xfrm>
          <a:solidFill>
            <a:schemeClr val="bg1">
              <a:lumMod val="85000"/>
            </a:schemeClr>
          </a:solidFill>
        </p:grpSpPr>
        <p:sp>
          <p:nvSpPr>
            <p:cNvPr id="23" name="Freeform 1"/>
            <p:cNvSpPr>
              <a:spLocks noChangeArrowheads="1"/>
            </p:cNvSpPr>
            <p:nvPr/>
          </p:nvSpPr>
          <p:spPr bwMode="auto">
            <a:xfrm>
              <a:off x="17718337" y="2670601"/>
              <a:ext cx="1151598" cy="619626"/>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2"/>
            <p:cNvSpPr>
              <a:spLocks noChangeArrowheads="1"/>
            </p:cNvSpPr>
            <p:nvPr/>
          </p:nvSpPr>
          <p:spPr bwMode="auto">
            <a:xfrm>
              <a:off x="18683841" y="2523904"/>
              <a:ext cx="829763" cy="621816"/>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3"/>
            <p:cNvSpPr>
              <a:spLocks noChangeArrowheads="1"/>
            </p:cNvSpPr>
            <p:nvPr/>
          </p:nvSpPr>
          <p:spPr bwMode="auto">
            <a:xfrm>
              <a:off x="18598455" y="3728125"/>
              <a:ext cx="980829" cy="805733"/>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4"/>
            <p:cNvSpPr>
              <a:spLocks noChangeArrowheads="1"/>
            </p:cNvSpPr>
            <p:nvPr/>
          </p:nvSpPr>
          <p:spPr bwMode="auto">
            <a:xfrm>
              <a:off x="18721060" y="4262362"/>
              <a:ext cx="923905" cy="952430"/>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5"/>
            <p:cNvSpPr>
              <a:spLocks noChangeArrowheads="1"/>
            </p:cNvSpPr>
            <p:nvPr/>
          </p:nvSpPr>
          <p:spPr bwMode="auto">
            <a:xfrm>
              <a:off x="19347213" y="2902687"/>
              <a:ext cx="691834" cy="1094746"/>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6"/>
            <p:cNvSpPr>
              <a:spLocks noChangeArrowheads="1"/>
            </p:cNvSpPr>
            <p:nvPr/>
          </p:nvSpPr>
          <p:spPr bwMode="auto">
            <a:xfrm>
              <a:off x="18716681" y="2841381"/>
              <a:ext cx="1004913" cy="1188893"/>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7"/>
            <p:cNvSpPr>
              <a:spLocks noChangeArrowheads="1"/>
            </p:cNvSpPr>
            <p:nvPr/>
          </p:nvSpPr>
          <p:spPr bwMode="auto">
            <a:xfrm>
              <a:off x="19417271" y="3907664"/>
              <a:ext cx="761894" cy="626195"/>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8"/>
            <p:cNvSpPr>
              <a:spLocks noChangeArrowheads="1"/>
            </p:cNvSpPr>
            <p:nvPr/>
          </p:nvSpPr>
          <p:spPr bwMode="auto">
            <a:xfrm>
              <a:off x="16691533" y="2742855"/>
              <a:ext cx="1103432" cy="1293990"/>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9"/>
            <p:cNvSpPr>
              <a:spLocks noChangeArrowheads="1"/>
            </p:cNvSpPr>
            <p:nvPr/>
          </p:nvSpPr>
          <p:spPr bwMode="auto">
            <a:xfrm>
              <a:off x="17674550" y="2898308"/>
              <a:ext cx="1405563" cy="1083798"/>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10"/>
            <p:cNvSpPr>
              <a:spLocks noChangeArrowheads="1"/>
            </p:cNvSpPr>
            <p:nvPr/>
          </p:nvSpPr>
          <p:spPr bwMode="auto">
            <a:xfrm>
              <a:off x="17654847" y="3220162"/>
              <a:ext cx="577989" cy="814491"/>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11"/>
            <p:cNvSpPr>
              <a:spLocks noChangeArrowheads="1"/>
            </p:cNvSpPr>
            <p:nvPr/>
          </p:nvSpPr>
          <p:spPr bwMode="auto">
            <a:xfrm>
              <a:off x="18024847" y="4873230"/>
              <a:ext cx="932663" cy="1469148"/>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12"/>
            <p:cNvSpPr>
              <a:spLocks noChangeArrowheads="1"/>
            </p:cNvSpPr>
            <p:nvPr/>
          </p:nvSpPr>
          <p:spPr bwMode="auto">
            <a:xfrm>
              <a:off x="18370763" y="4135371"/>
              <a:ext cx="569231" cy="1090367"/>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13"/>
            <p:cNvSpPr>
              <a:spLocks noChangeArrowheads="1"/>
            </p:cNvSpPr>
            <p:nvPr/>
          </p:nvSpPr>
          <p:spPr bwMode="auto">
            <a:xfrm>
              <a:off x="18578752" y="5142536"/>
              <a:ext cx="853847" cy="1018114"/>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14"/>
            <p:cNvSpPr>
              <a:spLocks noChangeArrowheads="1"/>
            </p:cNvSpPr>
            <p:nvPr/>
          </p:nvSpPr>
          <p:spPr bwMode="auto">
            <a:xfrm>
              <a:off x="17094373" y="4082824"/>
              <a:ext cx="961124" cy="1188895"/>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15"/>
            <p:cNvSpPr>
              <a:spLocks noChangeArrowheads="1"/>
            </p:cNvSpPr>
            <p:nvPr/>
          </p:nvSpPr>
          <p:spPr bwMode="auto">
            <a:xfrm>
              <a:off x="17453426" y="3750020"/>
              <a:ext cx="1217279" cy="1261147"/>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grpFill/>
            <a:ln w="28575" cap="flat" cmpd="sng">
              <a:solidFill>
                <a:schemeClr val="bg1"/>
              </a:solidFill>
              <a:bevel/>
              <a:headEnd/>
              <a:tailEnd/>
            </a:ln>
            <a:effectLst/>
          </p:spPr>
          <p:txBody>
            <a:bodyPr wrap="none" anchor="ctr"/>
            <a:lstStyle/>
            <a:p>
              <a:endParaRPr lang="en-US"/>
            </a:p>
          </p:txBody>
        </p:sp>
        <p:sp>
          <p:nvSpPr>
            <p:cNvPr id="38" name="Freeform 16"/>
            <p:cNvSpPr>
              <a:spLocks noChangeArrowheads="1"/>
            </p:cNvSpPr>
            <p:nvPr/>
          </p:nvSpPr>
          <p:spPr bwMode="auto">
            <a:xfrm>
              <a:off x="19682184" y="4599542"/>
              <a:ext cx="1061834" cy="1672772"/>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grpFill/>
            <a:ln w="28575" cap="flat" cmpd="sng">
              <a:solidFill>
                <a:schemeClr val="bg1"/>
              </a:solidFill>
              <a:bevel/>
              <a:headEnd/>
              <a:tailEnd/>
            </a:ln>
            <a:effectLst/>
          </p:spPr>
          <p:txBody>
            <a:bodyPr wrap="none" anchor="ctr"/>
            <a:lstStyle/>
            <a:p>
              <a:endParaRPr lang="en-US"/>
            </a:p>
          </p:txBody>
        </p:sp>
        <p:sp>
          <p:nvSpPr>
            <p:cNvPr id="39" name="Freeform 17"/>
            <p:cNvSpPr>
              <a:spLocks noChangeArrowheads="1"/>
            </p:cNvSpPr>
            <p:nvPr/>
          </p:nvSpPr>
          <p:spPr bwMode="auto">
            <a:xfrm>
              <a:off x="19347213" y="4391543"/>
              <a:ext cx="700592" cy="932724"/>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18"/>
            <p:cNvSpPr>
              <a:spLocks noChangeArrowheads="1"/>
            </p:cNvSpPr>
            <p:nvPr/>
          </p:nvSpPr>
          <p:spPr bwMode="auto">
            <a:xfrm>
              <a:off x="19237747" y="5076852"/>
              <a:ext cx="862603" cy="1079420"/>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19"/>
            <p:cNvSpPr>
              <a:spLocks noChangeArrowheads="1"/>
            </p:cNvSpPr>
            <p:nvPr/>
          </p:nvSpPr>
          <p:spPr bwMode="auto">
            <a:xfrm>
              <a:off x="19710645" y="4441900"/>
              <a:ext cx="529823" cy="715965"/>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20"/>
            <p:cNvSpPr>
              <a:spLocks noChangeArrowheads="1"/>
            </p:cNvSpPr>
            <p:nvPr/>
          </p:nvSpPr>
          <p:spPr bwMode="auto">
            <a:xfrm>
              <a:off x="16476978" y="5527887"/>
              <a:ext cx="720295" cy="720344"/>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21"/>
            <p:cNvSpPr>
              <a:spLocks noChangeArrowheads="1"/>
            </p:cNvSpPr>
            <p:nvPr/>
          </p:nvSpPr>
          <p:spPr bwMode="auto">
            <a:xfrm>
              <a:off x="16341237" y="4973946"/>
              <a:ext cx="829763" cy="891123"/>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22"/>
            <p:cNvSpPr>
              <a:spLocks noChangeArrowheads="1"/>
            </p:cNvSpPr>
            <p:nvPr/>
          </p:nvSpPr>
          <p:spPr bwMode="auto">
            <a:xfrm>
              <a:off x="16941118" y="6038039"/>
              <a:ext cx="814439" cy="744427"/>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23"/>
            <p:cNvSpPr>
              <a:spLocks noChangeArrowheads="1"/>
            </p:cNvSpPr>
            <p:nvPr/>
          </p:nvSpPr>
          <p:spPr bwMode="auto">
            <a:xfrm>
              <a:off x="16960823" y="4868852"/>
              <a:ext cx="1604793" cy="147352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grpFill/>
            <a:ln w="28575" cap="flat" cmpd="sng">
              <a:solidFill>
                <a:schemeClr val="bg1"/>
              </a:solidFill>
              <a:bevel/>
              <a:headEnd/>
              <a:tailEnd/>
            </a:ln>
            <a:effectLst/>
          </p:spPr>
          <p:txBody>
            <a:bodyPr wrap="none" anchor="ctr"/>
            <a:lstStyle/>
            <a:p>
              <a:endParaRPr lang="en-US"/>
            </a:p>
          </p:txBody>
        </p:sp>
        <p:sp>
          <p:nvSpPr>
            <p:cNvPr id="46" name="Freeform 24"/>
            <p:cNvSpPr>
              <a:spLocks noChangeArrowheads="1"/>
            </p:cNvSpPr>
            <p:nvPr/>
          </p:nvSpPr>
          <p:spPr bwMode="auto">
            <a:xfrm>
              <a:off x="16757213" y="5989871"/>
              <a:ext cx="488224" cy="488256"/>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25"/>
            <p:cNvSpPr>
              <a:spLocks noChangeArrowheads="1"/>
            </p:cNvSpPr>
            <p:nvPr/>
          </p:nvSpPr>
          <p:spPr bwMode="auto">
            <a:xfrm>
              <a:off x="16170469" y="5858502"/>
              <a:ext cx="521065" cy="492635"/>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26"/>
            <p:cNvSpPr>
              <a:spLocks noChangeArrowheads="1"/>
            </p:cNvSpPr>
            <p:nvPr/>
          </p:nvSpPr>
          <p:spPr bwMode="auto">
            <a:xfrm>
              <a:off x="16142005" y="5744647"/>
              <a:ext cx="280237" cy="361265"/>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27"/>
            <p:cNvSpPr>
              <a:spLocks noChangeArrowheads="1"/>
            </p:cNvSpPr>
            <p:nvPr/>
          </p:nvSpPr>
          <p:spPr bwMode="auto">
            <a:xfrm>
              <a:off x="16142005" y="5475339"/>
              <a:ext cx="247397" cy="321856"/>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28"/>
            <p:cNvSpPr>
              <a:spLocks noChangeArrowheads="1"/>
            </p:cNvSpPr>
            <p:nvPr/>
          </p:nvSpPr>
          <p:spPr bwMode="auto">
            <a:xfrm>
              <a:off x="16198929" y="6322675"/>
              <a:ext cx="264911" cy="299960"/>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29"/>
            <p:cNvSpPr>
              <a:spLocks noChangeArrowheads="1"/>
            </p:cNvSpPr>
            <p:nvPr/>
          </p:nvSpPr>
          <p:spPr bwMode="auto">
            <a:xfrm>
              <a:off x="16264609" y="6204442"/>
              <a:ext cx="492605" cy="31747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30"/>
            <p:cNvSpPr>
              <a:spLocks noChangeArrowheads="1"/>
            </p:cNvSpPr>
            <p:nvPr/>
          </p:nvSpPr>
          <p:spPr bwMode="auto">
            <a:xfrm>
              <a:off x="16358752" y="6672993"/>
              <a:ext cx="446627" cy="223328"/>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31"/>
            <p:cNvSpPr>
              <a:spLocks noChangeArrowheads="1"/>
            </p:cNvSpPr>
            <p:nvPr/>
          </p:nvSpPr>
          <p:spPr bwMode="auto">
            <a:xfrm>
              <a:off x="16264610" y="6473748"/>
              <a:ext cx="521065" cy="411624"/>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32"/>
            <p:cNvSpPr>
              <a:spLocks noChangeArrowheads="1"/>
            </p:cNvSpPr>
            <p:nvPr/>
          </p:nvSpPr>
          <p:spPr bwMode="auto">
            <a:xfrm>
              <a:off x="15951533" y="4128804"/>
              <a:ext cx="715916" cy="650278"/>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33"/>
            <p:cNvSpPr>
              <a:spLocks noChangeArrowheads="1"/>
            </p:cNvSpPr>
            <p:nvPr/>
          </p:nvSpPr>
          <p:spPr bwMode="auto">
            <a:xfrm>
              <a:off x="16525144" y="3647114"/>
              <a:ext cx="976450" cy="1661824"/>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grpFill/>
            <a:ln w="28575" cap="flat" cmpd="sng">
              <a:solidFill>
                <a:schemeClr val="bg1"/>
              </a:solidFill>
              <a:bevel/>
              <a:headEnd/>
              <a:tailEnd/>
            </a:ln>
            <a:effectLst/>
          </p:spPr>
          <p:txBody>
            <a:bodyPr wrap="none" anchor="ctr"/>
            <a:lstStyle/>
            <a:p>
              <a:endParaRPr lang="en-US"/>
            </a:p>
          </p:txBody>
        </p:sp>
        <p:sp>
          <p:nvSpPr>
            <p:cNvPr id="56" name="Freeform 34"/>
            <p:cNvSpPr>
              <a:spLocks noChangeArrowheads="1"/>
            </p:cNvSpPr>
            <p:nvPr/>
          </p:nvSpPr>
          <p:spPr bwMode="auto">
            <a:xfrm>
              <a:off x="14427746" y="4991462"/>
              <a:ext cx="1462485" cy="1681530"/>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35"/>
            <p:cNvSpPr>
              <a:spLocks noChangeArrowheads="1"/>
            </p:cNvSpPr>
            <p:nvPr/>
          </p:nvSpPr>
          <p:spPr bwMode="auto">
            <a:xfrm>
              <a:off x="15204965" y="4536048"/>
              <a:ext cx="1486569" cy="985271"/>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36"/>
            <p:cNvSpPr>
              <a:spLocks noChangeArrowheads="1"/>
            </p:cNvSpPr>
            <p:nvPr/>
          </p:nvSpPr>
          <p:spPr bwMode="auto">
            <a:xfrm>
              <a:off x="15715084" y="5210411"/>
              <a:ext cx="553905" cy="444466"/>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37"/>
            <p:cNvSpPr>
              <a:spLocks noChangeArrowheads="1"/>
            </p:cNvSpPr>
            <p:nvPr/>
          </p:nvSpPr>
          <p:spPr bwMode="auto">
            <a:xfrm>
              <a:off x="15844255" y="6289830"/>
              <a:ext cx="426924" cy="464172"/>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38"/>
            <p:cNvSpPr>
              <a:spLocks noChangeArrowheads="1"/>
            </p:cNvSpPr>
            <p:nvPr/>
          </p:nvSpPr>
          <p:spPr bwMode="auto">
            <a:xfrm>
              <a:off x="15275024" y="6493454"/>
              <a:ext cx="766273" cy="715963"/>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39"/>
            <p:cNvSpPr>
              <a:spLocks noChangeArrowheads="1"/>
            </p:cNvSpPr>
            <p:nvPr/>
          </p:nvSpPr>
          <p:spPr bwMode="auto">
            <a:xfrm>
              <a:off x="16012834" y="6681750"/>
              <a:ext cx="332781" cy="271497"/>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40"/>
            <p:cNvSpPr>
              <a:spLocks noChangeArrowheads="1"/>
            </p:cNvSpPr>
            <p:nvPr/>
          </p:nvSpPr>
          <p:spPr bwMode="auto">
            <a:xfrm>
              <a:off x="15857391" y="6852532"/>
              <a:ext cx="203610" cy="240844"/>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41"/>
            <p:cNvSpPr>
              <a:spLocks noChangeArrowheads="1"/>
            </p:cNvSpPr>
            <p:nvPr/>
          </p:nvSpPr>
          <p:spPr bwMode="auto">
            <a:xfrm>
              <a:off x="15380113" y="5503803"/>
              <a:ext cx="862603" cy="891123"/>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42"/>
            <p:cNvSpPr>
              <a:spLocks noChangeArrowheads="1"/>
            </p:cNvSpPr>
            <p:nvPr/>
          </p:nvSpPr>
          <p:spPr bwMode="auto">
            <a:xfrm>
              <a:off x="15137095" y="4877610"/>
              <a:ext cx="937042" cy="748806"/>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43"/>
            <p:cNvSpPr>
              <a:spLocks noChangeArrowheads="1"/>
            </p:cNvSpPr>
            <p:nvPr/>
          </p:nvSpPr>
          <p:spPr bwMode="auto">
            <a:xfrm>
              <a:off x="15408576" y="3084414"/>
              <a:ext cx="667750" cy="1026872"/>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44"/>
            <p:cNvSpPr>
              <a:spLocks noChangeArrowheads="1"/>
            </p:cNvSpPr>
            <p:nvPr/>
          </p:nvSpPr>
          <p:spPr bwMode="auto">
            <a:xfrm>
              <a:off x="15877095" y="3163236"/>
              <a:ext cx="1046510" cy="1237064"/>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45"/>
            <p:cNvSpPr>
              <a:spLocks noChangeArrowheads="1"/>
            </p:cNvSpPr>
            <p:nvPr/>
          </p:nvSpPr>
          <p:spPr bwMode="auto">
            <a:xfrm>
              <a:off x="15128337" y="3907663"/>
              <a:ext cx="895444" cy="895503"/>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grpFill/>
            <a:ln w="28575" cap="flat" cmpd="sng">
              <a:solidFill>
                <a:schemeClr val="bg1"/>
              </a:solidFill>
              <a:bevel/>
              <a:headEnd/>
              <a:tailEnd/>
            </a:ln>
            <a:effectLst/>
          </p:spPr>
          <p:txBody>
            <a:bodyPr wrap="none" anchor="ctr"/>
            <a:lstStyle/>
            <a:p>
              <a:endParaRPr lang="en-US"/>
            </a:p>
          </p:txBody>
        </p:sp>
        <p:sp>
          <p:nvSpPr>
            <p:cNvPr id="68" name="Freeform 46"/>
            <p:cNvSpPr>
              <a:spLocks noChangeArrowheads="1"/>
            </p:cNvSpPr>
            <p:nvPr/>
          </p:nvSpPr>
          <p:spPr bwMode="auto">
            <a:xfrm>
              <a:off x="16268988" y="1483897"/>
              <a:ext cx="858224" cy="1449444"/>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47"/>
            <p:cNvSpPr>
              <a:spLocks noChangeArrowheads="1"/>
            </p:cNvSpPr>
            <p:nvPr/>
          </p:nvSpPr>
          <p:spPr bwMode="auto">
            <a:xfrm>
              <a:off x="15918692" y="2604917"/>
              <a:ext cx="1074971" cy="1061903"/>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grpFill/>
            <a:ln w="28575" cap="flat" cmpd="sng">
              <a:solidFill>
                <a:schemeClr val="bg1"/>
              </a:solidFill>
              <a:bevel/>
              <a:headEnd/>
              <a:tailEnd/>
            </a:ln>
            <a:effectLst/>
          </p:spPr>
          <p:txBody>
            <a:bodyPr wrap="none" anchor="ctr"/>
            <a:lstStyle/>
            <a:p>
              <a:endParaRPr lang="en-US"/>
            </a:p>
          </p:txBody>
        </p:sp>
        <p:sp>
          <p:nvSpPr>
            <p:cNvPr id="70" name="Freeform 48"/>
            <p:cNvSpPr>
              <a:spLocks noChangeArrowheads="1"/>
            </p:cNvSpPr>
            <p:nvPr/>
          </p:nvSpPr>
          <p:spPr bwMode="auto">
            <a:xfrm>
              <a:off x="15441413" y="2193293"/>
              <a:ext cx="1042131" cy="1009355"/>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49"/>
            <p:cNvSpPr>
              <a:spLocks noChangeArrowheads="1"/>
            </p:cNvSpPr>
            <p:nvPr/>
          </p:nvSpPr>
          <p:spPr bwMode="auto">
            <a:xfrm>
              <a:off x="14854668" y="2274302"/>
              <a:ext cx="553906" cy="115605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50"/>
            <p:cNvSpPr>
              <a:spLocks noChangeArrowheads="1"/>
            </p:cNvSpPr>
            <p:nvPr/>
          </p:nvSpPr>
          <p:spPr bwMode="auto">
            <a:xfrm>
              <a:off x="15351652" y="719764"/>
              <a:ext cx="1118757" cy="1326832"/>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51"/>
            <p:cNvSpPr>
              <a:spLocks noChangeArrowheads="1"/>
            </p:cNvSpPr>
            <p:nvPr/>
          </p:nvSpPr>
          <p:spPr bwMode="auto">
            <a:xfrm>
              <a:off x="15726029" y="1387560"/>
              <a:ext cx="790356" cy="834196"/>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52"/>
            <p:cNvSpPr>
              <a:spLocks noChangeArrowheads="1"/>
            </p:cNvSpPr>
            <p:nvPr/>
          </p:nvSpPr>
          <p:spPr bwMode="auto">
            <a:xfrm>
              <a:off x="15018871" y="1687518"/>
              <a:ext cx="1070591" cy="1955217"/>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53"/>
            <p:cNvSpPr>
              <a:spLocks noChangeArrowheads="1"/>
            </p:cNvSpPr>
            <p:nvPr/>
          </p:nvSpPr>
          <p:spPr bwMode="auto">
            <a:xfrm>
              <a:off x="13759994" y="1321875"/>
              <a:ext cx="1090297" cy="193770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54"/>
            <p:cNvSpPr>
              <a:spLocks noChangeArrowheads="1"/>
            </p:cNvSpPr>
            <p:nvPr/>
          </p:nvSpPr>
          <p:spPr bwMode="auto">
            <a:xfrm>
              <a:off x="14092775" y="3049382"/>
              <a:ext cx="1462485" cy="2373409"/>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55"/>
            <p:cNvSpPr>
              <a:spLocks noChangeArrowheads="1"/>
            </p:cNvSpPr>
            <p:nvPr/>
          </p:nvSpPr>
          <p:spPr bwMode="auto">
            <a:xfrm>
              <a:off x="14294194" y="1024104"/>
              <a:ext cx="1315800" cy="2594547"/>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grpFill/>
            <a:ln w="28575" cap="flat" cmpd="sng">
              <a:solidFill>
                <a:schemeClr val="bg1"/>
              </a:solidFill>
              <a:bevel/>
              <a:headEnd/>
              <a:tailEnd/>
            </a:ln>
            <a:effectLst/>
          </p:spPr>
          <p:txBody>
            <a:bodyPr wrap="none" anchor="ctr"/>
            <a:lstStyle/>
            <a:p>
              <a:endParaRPr lang="en-US"/>
            </a:p>
          </p:txBody>
        </p:sp>
        <p:sp>
          <p:nvSpPr>
            <p:cNvPr id="78" name="Freeform 56"/>
            <p:cNvSpPr>
              <a:spLocks noChangeArrowheads="1"/>
            </p:cNvSpPr>
            <p:nvPr/>
          </p:nvSpPr>
          <p:spPr bwMode="auto">
            <a:xfrm>
              <a:off x="15261888" y="7614474"/>
              <a:ext cx="744379" cy="1453823"/>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57"/>
            <p:cNvSpPr>
              <a:spLocks noChangeArrowheads="1"/>
            </p:cNvSpPr>
            <p:nvPr/>
          </p:nvSpPr>
          <p:spPr bwMode="auto">
            <a:xfrm>
              <a:off x="15233426" y="7007985"/>
              <a:ext cx="866982" cy="672175"/>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grpFill/>
            <a:ln w="28575" cap="flat" cmpd="sng">
              <a:solidFill>
                <a:schemeClr val="bg1"/>
              </a:solidFill>
              <a:bevel/>
              <a:headEnd/>
              <a:tailEnd/>
            </a:ln>
            <a:effectLst/>
          </p:spPr>
          <p:txBody>
            <a:bodyPr wrap="none" anchor="ctr"/>
            <a:lstStyle/>
            <a:p>
              <a:endParaRPr lang="en-US"/>
            </a:p>
          </p:txBody>
        </p:sp>
        <p:sp>
          <p:nvSpPr>
            <p:cNvPr id="80" name="Freeform 58"/>
            <p:cNvSpPr>
              <a:spLocks noChangeArrowheads="1"/>
            </p:cNvSpPr>
            <p:nvPr/>
          </p:nvSpPr>
          <p:spPr bwMode="auto">
            <a:xfrm>
              <a:off x="17400882" y="7032069"/>
              <a:ext cx="735621" cy="884555"/>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59"/>
            <p:cNvSpPr>
              <a:spLocks noChangeArrowheads="1"/>
            </p:cNvSpPr>
            <p:nvPr/>
          </p:nvSpPr>
          <p:spPr bwMode="auto">
            <a:xfrm>
              <a:off x="16822894" y="7178765"/>
              <a:ext cx="691834" cy="497015"/>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60"/>
            <p:cNvSpPr>
              <a:spLocks noChangeArrowheads="1"/>
            </p:cNvSpPr>
            <p:nvPr/>
          </p:nvSpPr>
          <p:spPr bwMode="auto">
            <a:xfrm>
              <a:off x="16680586" y="6795605"/>
              <a:ext cx="753136" cy="880176"/>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61"/>
            <p:cNvSpPr>
              <a:spLocks noChangeArrowheads="1"/>
            </p:cNvSpPr>
            <p:nvPr/>
          </p:nvSpPr>
          <p:spPr bwMode="auto">
            <a:xfrm>
              <a:off x="16704670" y="6458422"/>
              <a:ext cx="956745" cy="700637"/>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62"/>
            <p:cNvSpPr>
              <a:spLocks noChangeArrowheads="1"/>
            </p:cNvSpPr>
            <p:nvPr/>
          </p:nvSpPr>
          <p:spPr bwMode="auto">
            <a:xfrm>
              <a:off x="17565084" y="6278885"/>
              <a:ext cx="908581" cy="801354"/>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63"/>
            <p:cNvSpPr>
              <a:spLocks noChangeArrowheads="1"/>
            </p:cNvSpPr>
            <p:nvPr/>
          </p:nvSpPr>
          <p:spPr bwMode="auto">
            <a:xfrm>
              <a:off x="17878161" y="7520325"/>
              <a:ext cx="562661" cy="104219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64"/>
            <p:cNvSpPr>
              <a:spLocks noChangeArrowheads="1"/>
            </p:cNvSpPr>
            <p:nvPr/>
          </p:nvSpPr>
          <p:spPr bwMode="auto">
            <a:xfrm>
              <a:off x="14626976" y="9228128"/>
              <a:ext cx="483847" cy="1250201"/>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65"/>
            <p:cNvSpPr>
              <a:spLocks noChangeArrowheads="1"/>
            </p:cNvSpPr>
            <p:nvPr/>
          </p:nvSpPr>
          <p:spPr bwMode="auto">
            <a:xfrm>
              <a:off x="14826208" y="9006990"/>
              <a:ext cx="748758" cy="1217358"/>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66"/>
            <p:cNvSpPr>
              <a:spLocks noChangeArrowheads="1"/>
            </p:cNvSpPr>
            <p:nvPr/>
          </p:nvSpPr>
          <p:spPr bwMode="auto">
            <a:xfrm>
              <a:off x="15307863" y="10473950"/>
              <a:ext cx="961124" cy="1254578"/>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67"/>
            <p:cNvSpPr>
              <a:spLocks noChangeArrowheads="1"/>
            </p:cNvSpPr>
            <p:nvPr/>
          </p:nvSpPr>
          <p:spPr bwMode="auto">
            <a:xfrm>
              <a:off x="16036918" y="11654087"/>
              <a:ext cx="871361" cy="1388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grpFill/>
            <a:ln w="28575" cap="flat" cmpd="sng">
              <a:solidFill>
                <a:schemeClr val="bg1"/>
              </a:solidFill>
              <a:bevel/>
              <a:headEnd/>
              <a:tailEnd/>
            </a:ln>
            <a:effectLst/>
          </p:spPr>
          <p:txBody>
            <a:bodyPr wrap="none" anchor="ctr"/>
            <a:lstStyle/>
            <a:p>
              <a:endParaRPr lang="en-US"/>
            </a:p>
          </p:txBody>
        </p:sp>
        <p:sp>
          <p:nvSpPr>
            <p:cNvPr id="90" name="Freeform 68"/>
            <p:cNvSpPr>
              <a:spLocks noChangeArrowheads="1"/>
            </p:cNvSpPr>
            <p:nvPr/>
          </p:nvSpPr>
          <p:spPr bwMode="auto">
            <a:xfrm>
              <a:off x="15767629" y="11678171"/>
              <a:ext cx="564852" cy="683121"/>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69"/>
            <p:cNvSpPr>
              <a:spLocks noChangeArrowheads="1"/>
            </p:cNvSpPr>
            <p:nvPr/>
          </p:nvSpPr>
          <p:spPr bwMode="auto">
            <a:xfrm>
              <a:off x="17153486" y="12746643"/>
              <a:ext cx="606450" cy="796975"/>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70"/>
            <p:cNvSpPr>
              <a:spLocks noChangeArrowheads="1"/>
            </p:cNvSpPr>
            <p:nvPr/>
          </p:nvSpPr>
          <p:spPr bwMode="auto">
            <a:xfrm>
              <a:off x="16695912" y="12713801"/>
              <a:ext cx="639290" cy="899882"/>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grpFill/>
            <a:ln w="28575" cap="flat" cmpd="sng">
              <a:solidFill>
                <a:schemeClr val="bg1"/>
              </a:solidFill>
              <a:bevel/>
              <a:headEnd/>
              <a:tailEnd/>
            </a:ln>
            <a:effectLst/>
          </p:spPr>
          <p:txBody>
            <a:bodyPr wrap="none" anchor="ctr"/>
            <a:lstStyle/>
            <a:p>
              <a:endParaRPr lang="en-US"/>
            </a:p>
          </p:txBody>
        </p:sp>
        <p:sp>
          <p:nvSpPr>
            <p:cNvPr id="93" name="Freeform 71"/>
            <p:cNvSpPr>
              <a:spLocks noChangeArrowheads="1"/>
            </p:cNvSpPr>
            <p:nvPr/>
          </p:nvSpPr>
          <p:spPr bwMode="auto">
            <a:xfrm>
              <a:off x="16842597" y="12525503"/>
              <a:ext cx="597693" cy="297771"/>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72"/>
            <p:cNvSpPr>
              <a:spLocks noChangeArrowheads="1"/>
            </p:cNvSpPr>
            <p:nvPr/>
          </p:nvSpPr>
          <p:spPr bwMode="auto">
            <a:xfrm>
              <a:off x="14701413" y="10062326"/>
              <a:ext cx="1359587" cy="1293989"/>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grpFill/>
            <a:ln w="28575" cap="flat" cmpd="sng">
              <a:solidFill>
                <a:schemeClr val="bg1"/>
              </a:solidFill>
              <a:bevel/>
              <a:headEnd/>
              <a:tailEnd/>
            </a:ln>
            <a:effectLst/>
          </p:spPr>
          <p:txBody>
            <a:bodyPr wrap="none" anchor="ctr"/>
            <a:lstStyle/>
            <a:p>
              <a:endParaRPr lang="en-US"/>
            </a:p>
          </p:txBody>
        </p:sp>
        <p:sp>
          <p:nvSpPr>
            <p:cNvPr id="95" name="Freeform 73"/>
            <p:cNvSpPr>
              <a:spLocks noChangeArrowheads="1"/>
            </p:cNvSpPr>
            <p:nvPr/>
          </p:nvSpPr>
          <p:spPr bwMode="auto">
            <a:xfrm>
              <a:off x="15288160" y="12278092"/>
              <a:ext cx="871361" cy="654657"/>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74"/>
            <p:cNvSpPr>
              <a:spLocks noChangeArrowheads="1"/>
            </p:cNvSpPr>
            <p:nvPr/>
          </p:nvSpPr>
          <p:spPr bwMode="auto">
            <a:xfrm>
              <a:off x="15323189" y="11581833"/>
              <a:ext cx="630532" cy="796975"/>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grpFill/>
            <a:ln w="28575" cap="flat" cmpd="sng">
              <a:solidFill>
                <a:schemeClr val="bg1"/>
              </a:solidFill>
              <a:bevel/>
              <a:headEnd/>
              <a:tailEnd/>
            </a:ln>
            <a:effectLst/>
          </p:spPr>
          <p:txBody>
            <a:bodyPr wrap="none" anchor="ctr"/>
            <a:lstStyle/>
            <a:p>
              <a:endParaRPr lang="en-US"/>
            </a:p>
          </p:txBody>
        </p:sp>
        <p:sp>
          <p:nvSpPr>
            <p:cNvPr id="97" name="Freeform 75"/>
            <p:cNvSpPr>
              <a:spLocks noChangeArrowheads="1"/>
            </p:cNvSpPr>
            <p:nvPr/>
          </p:nvSpPr>
          <p:spPr bwMode="auto">
            <a:xfrm>
              <a:off x="14819639" y="11019134"/>
              <a:ext cx="672131" cy="1057525"/>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76"/>
            <p:cNvSpPr>
              <a:spLocks noChangeArrowheads="1"/>
            </p:cNvSpPr>
            <p:nvPr/>
          </p:nvSpPr>
          <p:spPr bwMode="auto">
            <a:xfrm>
              <a:off x="14447450" y="10452055"/>
              <a:ext cx="435681" cy="1188893"/>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77"/>
            <p:cNvSpPr>
              <a:spLocks noChangeArrowheads="1"/>
            </p:cNvSpPr>
            <p:nvPr/>
          </p:nvSpPr>
          <p:spPr bwMode="auto">
            <a:xfrm>
              <a:off x="14517509" y="11430759"/>
              <a:ext cx="151066" cy="365646"/>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00" name="Rectangle 99"/>
          <p:cNvSpPr>
            <a:spLocks/>
          </p:cNvSpPr>
          <p:nvPr/>
        </p:nvSpPr>
        <p:spPr bwMode="auto">
          <a:xfrm>
            <a:off x="1895628" y="2209602"/>
            <a:ext cx="7795404"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Thailand</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101" name="TextBox 100"/>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59502863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12012794" y="2538966"/>
            <a:ext cx="10653531" cy="8768250"/>
            <a:chOff x="5819797" y="2331019"/>
            <a:chExt cx="12724949" cy="10473104"/>
          </a:xfrm>
          <a:solidFill>
            <a:schemeClr val="bg1">
              <a:lumMod val="85000"/>
            </a:schemeClr>
          </a:solidFill>
        </p:grpSpPr>
        <p:sp>
          <p:nvSpPr>
            <p:cNvPr id="23" name="Freeform 22"/>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24" name="Freeform 4"/>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25" name="Freeform 7"/>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solidFill>
              <a:schemeClr val="accent2"/>
            </a:solidFill>
            <a:ln w="28575" cap="flat" cmpd="sng">
              <a:solidFill>
                <a:schemeClr val="bg1"/>
              </a:solidFill>
              <a:round/>
              <a:headEnd/>
              <a:tailEnd/>
            </a:ln>
            <a:effectLst/>
          </p:spPr>
          <p:txBody>
            <a:bodyPr wrap="none" lIns="121853" tIns="60926" rIns="121853" bIns="60926" anchor="ctr"/>
            <a:lstStyle/>
            <a:p>
              <a:endParaRPr lang="en-US"/>
            </a:p>
          </p:txBody>
        </p:sp>
        <p:sp>
          <p:nvSpPr>
            <p:cNvPr id="26" name="Freeform 9"/>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27" name="Freeform 15"/>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28" name="Freeform 16"/>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29" name="Freeform 17"/>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0" name="Freeform 18"/>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1" name="Freeform 19"/>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2" name="Freeform 20"/>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3" name="Freeform 22"/>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4" name="Freeform 23"/>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5" name="Freeform 24"/>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6" name="Freeform 25"/>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7" name="Freeform 26"/>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8" name="Freeform 27"/>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9" name="Freeform 28"/>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0" name="Freeform 29"/>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1" name="Freeform 30"/>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2" name="Freeform 32"/>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3" name="Freeform 33"/>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4" name="Freeform 35"/>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5" name="Freeform 36"/>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6" name="Freeform 12"/>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7" name="Freeform 34"/>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8" name="Freeform 31"/>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9" name="Freeform 11"/>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grpSp>
      <p:sp>
        <p:nvSpPr>
          <p:cNvPr id="50" name="Rectangle 49"/>
          <p:cNvSpPr>
            <a:spLocks/>
          </p:cNvSpPr>
          <p:nvPr/>
        </p:nvSpPr>
        <p:spPr bwMode="auto">
          <a:xfrm>
            <a:off x="1895628" y="2209602"/>
            <a:ext cx="9603591"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South East</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Asia (SEA)</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51" name="TextBox 50"/>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9624080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 name="Group 158"/>
          <p:cNvGrpSpPr/>
          <p:nvPr/>
        </p:nvGrpSpPr>
        <p:grpSpPr>
          <a:xfrm>
            <a:off x="3173264" y="6243792"/>
            <a:ext cx="17705878" cy="6475166"/>
            <a:chOff x="16723224" y="2595564"/>
            <a:chExt cx="7049627" cy="2578099"/>
          </a:xfrm>
          <a:solidFill>
            <a:schemeClr val="bg1">
              <a:lumMod val="85000"/>
            </a:schemeClr>
          </a:solidFill>
        </p:grpSpPr>
        <p:sp>
          <p:nvSpPr>
            <p:cNvPr id="160"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1"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2"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4"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5"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2"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3"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4"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5"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6"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123"/>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8" name="Freeform 124"/>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125"/>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126"/>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1"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2"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 name="Rectangle 39"/>
          <p:cNvSpPr>
            <a:spLocks/>
          </p:cNvSpPr>
          <p:nvPr/>
        </p:nvSpPr>
        <p:spPr bwMode="auto">
          <a:xfrm>
            <a:off x="1895628" y="1552463"/>
            <a:ext cx="8725145" cy="1731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Indonesia</a:t>
            </a:r>
          </a:p>
        </p:txBody>
      </p:sp>
      <p:sp>
        <p:nvSpPr>
          <p:cNvPr id="41" name="TextBox 40"/>
          <p:cNvSpPr txBox="1"/>
          <p:nvPr/>
        </p:nvSpPr>
        <p:spPr>
          <a:xfrm>
            <a:off x="1847817" y="3502974"/>
            <a:ext cx="20780408" cy="9489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13762386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 name="Group 50"/>
          <p:cNvGrpSpPr/>
          <p:nvPr/>
        </p:nvGrpSpPr>
        <p:grpSpPr>
          <a:xfrm>
            <a:off x="12226925" y="4078363"/>
            <a:ext cx="10444353" cy="6724240"/>
            <a:chOff x="1289912" y="4078363"/>
            <a:chExt cx="10444353" cy="6724240"/>
          </a:xfrm>
          <a:solidFill>
            <a:schemeClr val="bg1">
              <a:lumMod val="85000"/>
            </a:schemeClr>
          </a:solidFill>
        </p:grpSpPr>
        <p:sp>
          <p:nvSpPr>
            <p:cNvPr id="52" name="Freeform 119"/>
            <p:cNvSpPr>
              <a:spLocks noChangeArrowheads="1"/>
            </p:cNvSpPr>
            <p:nvPr/>
          </p:nvSpPr>
          <p:spPr bwMode="auto">
            <a:xfrm>
              <a:off x="6880145" y="6072821"/>
              <a:ext cx="1422840" cy="1164219"/>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grpFill/>
            <a:ln w="19050" cap="flat" cmpd="sng">
              <a:solidFill>
                <a:schemeClr val="bg1"/>
              </a:solidFill>
              <a:bevel/>
              <a:headEnd/>
              <a:tailEnd/>
            </a:ln>
            <a:effectLst/>
          </p:spPr>
          <p:txBody>
            <a:bodyPr wrap="none" anchor="ctr"/>
            <a:lstStyle/>
            <a:p>
              <a:endParaRPr lang="en-US"/>
            </a:p>
          </p:txBody>
        </p:sp>
        <p:sp>
          <p:nvSpPr>
            <p:cNvPr id="53" name="Freeform 120"/>
            <p:cNvSpPr>
              <a:spLocks noChangeArrowheads="1"/>
            </p:cNvSpPr>
            <p:nvPr/>
          </p:nvSpPr>
          <p:spPr bwMode="auto">
            <a:xfrm>
              <a:off x="6901312" y="6841911"/>
              <a:ext cx="1305250" cy="1585218"/>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121"/>
            <p:cNvSpPr>
              <a:spLocks noChangeArrowheads="1"/>
            </p:cNvSpPr>
            <p:nvPr/>
          </p:nvSpPr>
          <p:spPr bwMode="auto">
            <a:xfrm>
              <a:off x="7983141" y="6246866"/>
              <a:ext cx="896036" cy="1274760"/>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122"/>
            <p:cNvSpPr>
              <a:spLocks noChangeArrowheads="1"/>
            </p:cNvSpPr>
            <p:nvPr/>
          </p:nvSpPr>
          <p:spPr bwMode="auto">
            <a:xfrm>
              <a:off x="6494449" y="6761943"/>
              <a:ext cx="818427" cy="865520"/>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123"/>
            <p:cNvSpPr>
              <a:spLocks noChangeArrowheads="1"/>
            </p:cNvSpPr>
            <p:nvPr/>
          </p:nvSpPr>
          <p:spPr bwMode="auto">
            <a:xfrm>
              <a:off x="6075829" y="6893653"/>
              <a:ext cx="1077126" cy="799665"/>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grpFill/>
            <a:ln w="19050" cap="flat" cmpd="sng">
              <a:solidFill>
                <a:schemeClr val="bg1"/>
              </a:solidFill>
              <a:bevel/>
              <a:headEnd/>
              <a:tailEnd/>
            </a:ln>
            <a:effectLst/>
          </p:spPr>
          <p:txBody>
            <a:bodyPr wrap="none" anchor="ctr"/>
            <a:lstStyle/>
            <a:p>
              <a:endParaRPr lang="en-US"/>
            </a:p>
          </p:txBody>
        </p:sp>
        <p:sp>
          <p:nvSpPr>
            <p:cNvPr id="57" name="Freeform 124"/>
            <p:cNvSpPr>
              <a:spLocks noChangeArrowheads="1"/>
            </p:cNvSpPr>
            <p:nvPr/>
          </p:nvSpPr>
          <p:spPr bwMode="auto">
            <a:xfrm>
              <a:off x="6891904" y="5995206"/>
              <a:ext cx="705541" cy="573877"/>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125"/>
            <p:cNvSpPr>
              <a:spLocks noChangeArrowheads="1"/>
            </p:cNvSpPr>
            <p:nvPr/>
          </p:nvSpPr>
          <p:spPr bwMode="auto">
            <a:xfrm>
              <a:off x="5612524" y="5842328"/>
              <a:ext cx="1561596" cy="1752208"/>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126"/>
            <p:cNvSpPr>
              <a:spLocks noChangeArrowheads="1"/>
            </p:cNvSpPr>
            <p:nvPr/>
          </p:nvSpPr>
          <p:spPr bwMode="auto">
            <a:xfrm>
              <a:off x="7818515" y="5023849"/>
              <a:ext cx="2043715" cy="2246118"/>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127"/>
            <p:cNvSpPr>
              <a:spLocks noChangeArrowheads="1"/>
            </p:cNvSpPr>
            <p:nvPr/>
          </p:nvSpPr>
          <p:spPr bwMode="auto">
            <a:xfrm>
              <a:off x="8723958" y="5230820"/>
              <a:ext cx="1015978" cy="762034"/>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128"/>
            <p:cNvSpPr>
              <a:spLocks noChangeArrowheads="1"/>
            </p:cNvSpPr>
            <p:nvPr/>
          </p:nvSpPr>
          <p:spPr bwMode="auto">
            <a:xfrm>
              <a:off x="9015581" y="5329602"/>
              <a:ext cx="698486" cy="71264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129"/>
            <p:cNvSpPr>
              <a:spLocks noChangeArrowheads="1"/>
            </p:cNvSpPr>
            <p:nvPr/>
          </p:nvSpPr>
          <p:spPr bwMode="auto">
            <a:xfrm>
              <a:off x="7515133" y="4461732"/>
              <a:ext cx="1876737" cy="1084251"/>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130"/>
            <p:cNvSpPr>
              <a:spLocks noChangeArrowheads="1"/>
            </p:cNvSpPr>
            <p:nvPr/>
          </p:nvSpPr>
          <p:spPr bwMode="auto">
            <a:xfrm>
              <a:off x="6793129" y="4468788"/>
              <a:ext cx="1460469" cy="1822766"/>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solidFill>
              <a:schemeClr val="accent2"/>
            </a:solidFill>
            <a:ln w="19050" cap="flat" cmpd="sng">
              <a:solidFill>
                <a:schemeClr val="bg1"/>
              </a:solidFill>
              <a:bevel/>
              <a:headEnd/>
              <a:tailEnd/>
            </a:ln>
            <a:effectLst/>
          </p:spPr>
          <p:txBody>
            <a:bodyPr wrap="none" anchor="ctr"/>
            <a:lstStyle/>
            <a:p>
              <a:endParaRPr lang="en-US"/>
            </a:p>
          </p:txBody>
        </p:sp>
        <p:sp>
          <p:nvSpPr>
            <p:cNvPr id="64" name="Freeform 131"/>
            <p:cNvSpPr>
              <a:spLocks noChangeArrowheads="1"/>
            </p:cNvSpPr>
            <p:nvPr/>
          </p:nvSpPr>
          <p:spPr bwMode="auto">
            <a:xfrm>
              <a:off x="6898959" y="4078363"/>
              <a:ext cx="1110050" cy="872576"/>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132"/>
            <p:cNvSpPr>
              <a:spLocks noChangeArrowheads="1"/>
            </p:cNvSpPr>
            <p:nvPr/>
          </p:nvSpPr>
          <p:spPr bwMode="auto">
            <a:xfrm>
              <a:off x="5320900" y="4703983"/>
              <a:ext cx="1737982" cy="1660481"/>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133"/>
            <p:cNvSpPr>
              <a:spLocks noChangeArrowheads="1"/>
            </p:cNvSpPr>
            <p:nvPr/>
          </p:nvSpPr>
          <p:spPr bwMode="auto">
            <a:xfrm>
              <a:off x="4429567" y="4906251"/>
              <a:ext cx="1469877" cy="785553"/>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134"/>
            <p:cNvSpPr>
              <a:spLocks noChangeArrowheads="1"/>
            </p:cNvSpPr>
            <p:nvPr/>
          </p:nvSpPr>
          <p:spPr bwMode="auto">
            <a:xfrm>
              <a:off x="4951667" y="4793356"/>
              <a:ext cx="317494" cy="291642"/>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135"/>
            <p:cNvSpPr>
              <a:spLocks noChangeArrowheads="1"/>
            </p:cNvSpPr>
            <p:nvPr/>
          </p:nvSpPr>
          <p:spPr bwMode="auto">
            <a:xfrm>
              <a:off x="4446032" y="5129686"/>
              <a:ext cx="1610983" cy="1451156"/>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136"/>
            <p:cNvSpPr>
              <a:spLocks noChangeArrowheads="1"/>
            </p:cNvSpPr>
            <p:nvPr/>
          </p:nvSpPr>
          <p:spPr bwMode="auto">
            <a:xfrm>
              <a:off x="3298350" y="5092055"/>
              <a:ext cx="1662724" cy="123948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137"/>
            <p:cNvSpPr>
              <a:spLocks noChangeArrowheads="1"/>
            </p:cNvSpPr>
            <p:nvPr/>
          </p:nvSpPr>
          <p:spPr bwMode="auto">
            <a:xfrm>
              <a:off x="3357145" y="5658876"/>
              <a:ext cx="3685275" cy="344326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grpFill/>
            <a:ln w="19050" cap="flat" cmpd="sng">
              <a:solidFill>
                <a:schemeClr val="bg1"/>
              </a:solidFill>
              <a:bevel/>
              <a:headEnd/>
              <a:tailEnd/>
            </a:ln>
            <a:effectLst/>
          </p:spPr>
          <p:txBody>
            <a:bodyPr wrap="none" anchor="ctr"/>
            <a:lstStyle/>
            <a:p>
              <a:endParaRPr lang="en-US"/>
            </a:p>
          </p:txBody>
        </p:sp>
        <p:sp>
          <p:nvSpPr>
            <p:cNvPr id="71" name="Freeform 138"/>
            <p:cNvSpPr>
              <a:spLocks noChangeArrowheads="1"/>
            </p:cNvSpPr>
            <p:nvPr/>
          </p:nvSpPr>
          <p:spPr bwMode="auto">
            <a:xfrm>
              <a:off x="2362333" y="6272737"/>
              <a:ext cx="1531023" cy="1079547"/>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139"/>
            <p:cNvSpPr>
              <a:spLocks noChangeArrowheads="1"/>
            </p:cNvSpPr>
            <p:nvPr/>
          </p:nvSpPr>
          <p:spPr bwMode="auto">
            <a:xfrm>
              <a:off x="3079632" y="6797222"/>
              <a:ext cx="1486339" cy="1938011"/>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140"/>
            <p:cNvSpPr>
              <a:spLocks noChangeArrowheads="1"/>
            </p:cNvSpPr>
            <p:nvPr/>
          </p:nvSpPr>
          <p:spPr bwMode="auto">
            <a:xfrm>
              <a:off x="1510981" y="6874837"/>
              <a:ext cx="2751609" cy="269769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grpFill/>
            <a:ln w="19050" cap="flat" cmpd="sng">
              <a:solidFill>
                <a:schemeClr val="bg1"/>
              </a:solidFill>
              <a:bevel/>
              <a:headEnd/>
              <a:tailEnd/>
            </a:ln>
            <a:effectLst/>
          </p:spPr>
          <p:txBody>
            <a:bodyPr wrap="none" anchor="ctr"/>
            <a:lstStyle/>
            <a:p>
              <a:endParaRPr lang="en-US"/>
            </a:p>
          </p:txBody>
        </p:sp>
        <p:sp>
          <p:nvSpPr>
            <p:cNvPr id="74" name="Freeform 141"/>
            <p:cNvSpPr>
              <a:spLocks noChangeArrowheads="1"/>
            </p:cNvSpPr>
            <p:nvPr/>
          </p:nvSpPr>
          <p:spPr bwMode="auto">
            <a:xfrm>
              <a:off x="7486911" y="6606714"/>
              <a:ext cx="4247354" cy="3017558"/>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grpFill/>
            <a:ln w="19050" cap="flat" cmpd="sng">
              <a:solidFill>
                <a:schemeClr val="bg1"/>
              </a:solidFill>
              <a:bevel/>
              <a:headEnd/>
              <a:tailEnd/>
            </a:ln>
            <a:effectLst/>
          </p:spPr>
          <p:txBody>
            <a:bodyPr wrap="none" anchor="ctr"/>
            <a:lstStyle/>
            <a:p>
              <a:endParaRPr lang="en-US"/>
            </a:p>
          </p:txBody>
        </p:sp>
        <p:sp>
          <p:nvSpPr>
            <p:cNvPr id="75" name="Freeform 142"/>
            <p:cNvSpPr>
              <a:spLocks noChangeArrowheads="1"/>
            </p:cNvSpPr>
            <p:nvPr/>
          </p:nvSpPr>
          <p:spPr bwMode="auto">
            <a:xfrm>
              <a:off x="6866034" y="8046111"/>
              <a:ext cx="1803833" cy="2756492"/>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grpFill/>
            <a:ln w="19050" cap="flat" cmpd="sng">
              <a:solidFill>
                <a:schemeClr val="bg1"/>
              </a:solidFill>
              <a:bevel/>
              <a:headEnd/>
              <a:tailEnd/>
            </a:ln>
            <a:effectLst/>
          </p:spPr>
          <p:txBody>
            <a:bodyPr wrap="none" anchor="ctr"/>
            <a:lstStyle/>
            <a:p>
              <a:endParaRPr lang="en-US"/>
            </a:p>
          </p:txBody>
        </p:sp>
        <p:sp>
          <p:nvSpPr>
            <p:cNvPr id="76" name="Freeform 143"/>
            <p:cNvSpPr>
              <a:spLocks noChangeArrowheads="1"/>
            </p:cNvSpPr>
            <p:nvPr/>
          </p:nvSpPr>
          <p:spPr bwMode="auto">
            <a:xfrm>
              <a:off x="3147837" y="7992017"/>
              <a:ext cx="3934564" cy="2678878"/>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144"/>
            <p:cNvSpPr>
              <a:spLocks noChangeArrowheads="1"/>
            </p:cNvSpPr>
            <p:nvPr/>
          </p:nvSpPr>
          <p:spPr bwMode="auto">
            <a:xfrm>
              <a:off x="1289912" y="8970429"/>
              <a:ext cx="792556" cy="792610"/>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145"/>
            <p:cNvSpPr>
              <a:spLocks noChangeArrowheads="1"/>
            </p:cNvSpPr>
            <p:nvPr/>
          </p:nvSpPr>
          <p:spPr bwMode="auto">
            <a:xfrm>
              <a:off x="7218806" y="5588317"/>
              <a:ext cx="947777" cy="595045"/>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146"/>
            <p:cNvSpPr>
              <a:spLocks noChangeArrowheads="1"/>
            </p:cNvSpPr>
            <p:nvPr/>
          </p:nvSpPr>
          <p:spPr bwMode="auto">
            <a:xfrm>
              <a:off x="2830341" y="6787816"/>
              <a:ext cx="959536" cy="776145"/>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147"/>
            <p:cNvSpPr>
              <a:spLocks noChangeArrowheads="1"/>
            </p:cNvSpPr>
            <p:nvPr/>
          </p:nvSpPr>
          <p:spPr bwMode="auto">
            <a:xfrm>
              <a:off x="6689649" y="6540861"/>
              <a:ext cx="733763" cy="663251"/>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 name="Rectangle 37"/>
          <p:cNvSpPr>
            <a:spLocks/>
          </p:cNvSpPr>
          <p:nvPr/>
        </p:nvSpPr>
        <p:spPr bwMode="auto">
          <a:xfrm>
            <a:off x="1895628" y="2209602"/>
            <a:ext cx="10736914"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Switzerland</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39" name="TextBox 38"/>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99738981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10762252" y="4895543"/>
            <a:ext cx="11904073" cy="5373532"/>
            <a:chOff x="5081173" y="7575550"/>
            <a:chExt cx="7051215" cy="3182938"/>
          </a:xfrm>
          <a:solidFill>
            <a:schemeClr val="bg1">
              <a:lumMod val="85000"/>
            </a:schemeClr>
          </a:solidFill>
        </p:grpSpPr>
        <p:sp>
          <p:nvSpPr>
            <p:cNvPr id="36"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5" name="Rectangle 24"/>
          <p:cNvSpPr>
            <a:spLocks/>
          </p:cNvSpPr>
          <p:nvPr/>
        </p:nvSpPr>
        <p:spPr bwMode="auto">
          <a:xfrm>
            <a:off x="1895628" y="2209602"/>
            <a:ext cx="4578176"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Cuba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26" name="TextBox 25"/>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202073906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2226925" y="2477213"/>
            <a:ext cx="9292043" cy="9324230"/>
            <a:chOff x="949325" y="720725"/>
            <a:chExt cx="6718300" cy="6738938"/>
          </a:xfrm>
          <a:solidFill>
            <a:schemeClr val="bg1">
              <a:lumMod val="85000"/>
            </a:schemeClr>
          </a:solidFill>
        </p:grpSpPr>
        <p:sp>
          <p:nvSpPr>
            <p:cNvPr id="26"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solidFill>
              <a:schemeClr val="accent2"/>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sp>
          <p:nvSpPr>
            <p:cNvPr id="125"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sp>
          <p:nvSpPr>
            <p:cNvPr id="126"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sp>
          <p:nvSpPr>
            <p:cNvPr id="127"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grpSp>
      <p:sp>
        <p:nvSpPr>
          <p:cNvPr id="133" name="Rectangle 132"/>
          <p:cNvSpPr>
            <a:spLocks/>
          </p:cNvSpPr>
          <p:nvPr/>
        </p:nvSpPr>
        <p:spPr bwMode="auto">
          <a:xfrm>
            <a:off x="1895628" y="2209602"/>
            <a:ext cx="5321970"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Africa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134" name="TextBox 133"/>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0755453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riangle 5"/>
          <p:cNvSpPr/>
          <p:nvPr/>
        </p:nvSpPr>
        <p:spPr>
          <a:xfrm>
            <a:off x="1697159" y="1803169"/>
            <a:ext cx="10110019" cy="8715534"/>
          </a:xfrm>
          <a:prstGeom prst="triangle">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ight Triangle 40"/>
          <p:cNvSpPr/>
          <p:nvPr/>
        </p:nvSpPr>
        <p:spPr>
          <a:xfrm rot="18332280">
            <a:off x="1888008" y="694367"/>
            <a:ext cx="8705330" cy="8705330"/>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12996359" y="11046396"/>
            <a:ext cx="9127660"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a:t>
            </a:r>
            <a:endParaRPr lang="en-US" sz="2500" dirty="0">
              <a:latin typeface="Lato Light" charset="0"/>
              <a:ea typeface="Lato Light" charset="0"/>
              <a:cs typeface="Lato Light" charset="0"/>
            </a:endParaRPr>
          </a:p>
        </p:txBody>
      </p:sp>
      <p:sp>
        <p:nvSpPr>
          <p:cNvPr id="8" name="TextBox 7"/>
          <p:cNvSpPr txBox="1"/>
          <p:nvPr/>
        </p:nvSpPr>
        <p:spPr>
          <a:xfrm>
            <a:off x="12920178" y="10141301"/>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9" name="TextBox 8"/>
          <p:cNvSpPr txBox="1"/>
          <p:nvPr/>
        </p:nvSpPr>
        <p:spPr>
          <a:xfrm>
            <a:off x="12996359" y="8035563"/>
            <a:ext cx="9127660"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a:t>
            </a:r>
            <a:endParaRPr lang="en-US" sz="2500" dirty="0">
              <a:latin typeface="Lato Light" charset="0"/>
              <a:ea typeface="Lato Light" charset="0"/>
              <a:cs typeface="Lato Light" charset="0"/>
            </a:endParaRPr>
          </a:p>
        </p:txBody>
      </p:sp>
      <p:sp>
        <p:nvSpPr>
          <p:cNvPr id="10" name="TextBox 9"/>
          <p:cNvSpPr txBox="1"/>
          <p:nvPr/>
        </p:nvSpPr>
        <p:spPr>
          <a:xfrm>
            <a:off x="12920178" y="7130468"/>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11" name="TextBox 10"/>
          <p:cNvSpPr txBox="1"/>
          <p:nvPr/>
        </p:nvSpPr>
        <p:spPr>
          <a:xfrm>
            <a:off x="12996359" y="5047032"/>
            <a:ext cx="9127660"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a:t>
            </a:r>
            <a:endParaRPr lang="en-US" sz="2500" dirty="0">
              <a:latin typeface="Lato Light" charset="0"/>
              <a:ea typeface="Lato Light" charset="0"/>
              <a:cs typeface="Lato Light" charset="0"/>
            </a:endParaRPr>
          </a:p>
        </p:txBody>
      </p:sp>
      <p:sp>
        <p:nvSpPr>
          <p:cNvPr id="12" name="TextBox 11"/>
          <p:cNvSpPr txBox="1"/>
          <p:nvPr/>
        </p:nvSpPr>
        <p:spPr>
          <a:xfrm>
            <a:off x="12920178" y="4141937"/>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13" name="TextBox 12"/>
          <p:cNvSpPr txBox="1"/>
          <p:nvPr/>
        </p:nvSpPr>
        <p:spPr>
          <a:xfrm>
            <a:off x="12996359" y="2058501"/>
            <a:ext cx="9127660"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a:t>
            </a:r>
            <a:endParaRPr lang="en-US" sz="2500" dirty="0">
              <a:latin typeface="Lato Light" charset="0"/>
              <a:ea typeface="Lato Light" charset="0"/>
              <a:cs typeface="Lato Light" charset="0"/>
            </a:endParaRPr>
          </a:p>
        </p:txBody>
      </p:sp>
      <p:sp>
        <p:nvSpPr>
          <p:cNvPr id="14" name="TextBox 13"/>
          <p:cNvSpPr txBox="1"/>
          <p:nvPr/>
        </p:nvSpPr>
        <p:spPr>
          <a:xfrm>
            <a:off x="12920178" y="1153406"/>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15" name="Hexagon 14"/>
          <p:cNvSpPr/>
          <p:nvPr/>
        </p:nvSpPr>
        <p:spPr>
          <a:xfrm rot="5400000">
            <a:off x="5322333" y="6070934"/>
            <a:ext cx="2860310" cy="2465784"/>
          </a:xfrm>
          <a:prstGeom prst="hexagon">
            <a:avLst/>
          </a:prstGeom>
          <a:solidFill>
            <a:schemeClr val="tx2">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Shape 2784"/>
          <p:cNvSpPr/>
          <p:nvPr/>
        </p:nvSpPr>
        <p:spPr>
          <a:xfrm>
            <a:off x="6240673" y="6814633"/>
            <a:ext cx="1022990" cy="102299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2878445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 name="Group 4"/>
          <p:cNvGrpSpPr>
            <a:grpSpLocks noChangeAspect="1"/>
          </p:cNvGrpSpPr>
          <p:nvPr/>
        </p:nvGrpSpPr>
        <p:grpSpPr bwMode="auto">
          <a:xfrm>
            <a:off x="11541437" y="4338445"/>
            <a:ext cx="11410830" cy="5987584"/>
            <a:chOff x="762" y="1755"/>
            <a:chExt cx="4362" cy="2567"/>
          </a:xfrm>
          <a:solidFill>
            <a:schemeClr val="bg1">
              <a:lumMod val="85000"/>
            </a:schemeClr>
          </a:solidFill>
        </p:grpSpPr>
        <p:sp>
          <p:nvSpPr>
            <p:cNvPr id="163"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4"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5"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6"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7"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8"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9"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0"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1"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2"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3"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4"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5"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6"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7"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8"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9"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0"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1"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2"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3"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4"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5"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6"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7"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8"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9"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0"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1"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2"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3"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4"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5"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6"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7"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8"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9"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0"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1"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2"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3"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4"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5"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6"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7"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8"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9"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0"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1"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2"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3"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4"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5"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6"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7"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8"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9"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0"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1"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2"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3"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4"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5"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6"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7"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8"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9"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0"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1"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2"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3"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4"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5"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6"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7"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8"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9"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0"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1"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2"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3"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4"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5"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grpSp>
      <p:sp>
        <p:nvSpPr>
          <p:cNvPr id="89" name="Rectangle 88"/>
          <p:cNvSpPr>
            <a:spLocks/>
          </p:cNvSpPr>
          <p:nvPr/>
        </p:nvSpPr>
        <p:spPr bwMode="auto">
          <a:xfrm>
            <a:off x="1895628" y="2209602"/>
            <a:ext cx="5767605"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Russia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90" name="TextBox 89"/>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6353394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p:cNvGrpSpPr/>
          <p:nvPr/>
        </p:nvGrpSpPr>
        <p:grpSpPr>
          <a:xfrm>
            <a:off x="11745556" y="2929107"/>
            <a:ext cx="12638785" cy="9243982"/>
            <a:chOff x="2979926" y="-33603"/>
            <a:chExt cx="6221676" cy="4549336"/>
          </a:xfrm>
          <a:solidFill>
            <a:schemeClr val="bg1">
              <a:lumMod val="85000"/>
            </a:schemeClr>
          </a:solidFill>
        </p:grpSpPr>
        <p:sp>
          <p:nvSpPr>
            <p:cNvPr id="90"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1"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2"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3"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4"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5"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6"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7"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8"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9"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0"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1"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2"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3"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4"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5"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6"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7"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8"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9"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0"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1"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2"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3"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4"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5"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6"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7"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8"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9"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0"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1"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2"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3"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5"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6"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7"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8"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9"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0"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1"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2"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3"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grpSp>
      <p:sp>
        <p:nvSpPr>
          <p:cNvPr id="52" name="Rectangle 51"/>
          <p:cNvSpPr>
            <a:spLocks/>
          </p:cNvSpPr>
          <p:nvPr/>
        </p:nvSpPr>
        <p:spPr bwMode="auto">
          <a:xfrm>
            <a:off x="1895628" y="2209602"/>
            <a:ext cx="6387967"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Europe</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53" name="TextBox 52"/>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6540016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p:cNvGrpSpPr/>
          <p:nvPr/>
        </p:nvGrpSpPr>
        <p:grpSpPr>
          <a:xfrm>
            <a:off x="12226925" y="2395642"/>
            <a:ext cx="8462739" cy="9606465"/>
            <a:chOff x="2239069" y="2908351"/>
            <a:chExt cx="8462739" cy="9606465"/>
          </a:xfrm>
          <a:solidFill>
            <a:schemeClr val="bg1">
              <a:lumMod val="85000"/>
            </a:schemeClr>
          </a:solidFill>
        </p:grpSpPr>
        <p:sp>
          <p:nvSpPr>
            <p:cNvPr id="53"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4" name="Rectangle 13"/>
          <p:cNvSpPr>
            <a:spLocks/>
          </p:cNvSpPr>
          <p:nvPr/>
        </p:nvSpPr>
        <p:spPr bwMode="auto">
          <a:xfrm>
            <a:off x="1895628" y="2209602"/>
            <a:ext cx="5358839"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Japan</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15" name="TextBox 14"/>
          <p:cNvSpPr txBox="1"/>
          <p:nvPr/>
        </p:nvSpPr>
        <p:spPr>
          <a:xfrm>
            <a:off x="1847817" y="6223347"/>
            <a:ext cx="7507198"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77772411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riangle 1"/>
          <p:cNvSpPr/>
          <p:nvPr/>
        </p:nvSpPr>
        <p:spPr>
          <a:xfrm rot="5400000">
            <a:off x="6879673" y="752523"/>
            <a:ext cx="13056742" cy="12210954"/>
          </a:xfrm>
          <a:prstGeom prst="triangle">
            <a:avLst/>
          </a:prstGeom>
          <a:no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9047884" y="3691603"/>
            <a:ext cx="6318496" cy="63184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riangle 16"/>
          <p:cNvSpPr/>
          <p:nvPr/>
        </p:nvSpPr>
        <p:spPr>
          <a:xfrm>
            <a:off x="5850714" y="-1395200"/>
            <a:ext cx="13056742" cy="12210954"/>
          </a:xfrm>
          <a:prstGeom prst="triangle">
            <a:avLst/>
          </a:prstGeom>
          <a:no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a:spLocks/>
          </p:cNvSpPr>
          <p:nvPr/>
        </p:nvSpPr>
        <p:spPr bwMode="auto">
          <a:xfrm>
            <a:off x="9975741" y="6363538"/>
            <a:ext cx="4470776" cy="974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600"/>
              </a:lnSpc>
            </a:pPr>
            <a:r>
              <a:rPr lang="en-US" sz="7200" b="1" spc="600" smtClean="0">
                <a:solidFill>
                  <a:schemeClr val="bg1"/>
                </a:solidFill>
                <a:latin typeface="Montserrat Semi" charset="0"/>
                <a:ea typeface="Montserrat Semi" charset="0"/>
                <a:cs typeface="Montserrat Semi" charset="0"/>
                <a:sym typeface="Bebas Neue" charset="0"/>
              </a:rPr>
              <a:t>minimal</a:t>
            </a:r>
            <a:endParaRPr lang="en-US" sz="7200" b="1" spc="600" dirty="0" smtClean="0">
              <a:solidFill>
                <a:schemeClr val="bg1"/>
              </a:solidFill>
              <a:latin typeface="Montserrat Semi" charset="0"/>
              <a:ea typeface="Montserrat Semi" charset="0"/>
              <a:cs typeface="Montserrat Semi" charset="0"/>
              <a:sym typeface="Bebas Neue" charset="0"/>
            </a:endParaRPr>
          </a:p>
        </p:txBody>
      </p:sp>
    </p:spTree>
    <p:extLst>
      <p:ext uri="{BB962C8B-B14F-4D97-AF65-F5344CB8AC3E}">
        <p14:creationId xmlns:p14="http://schemas.microsoft.com/office/powerpoint/2010/main" val="18698246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8" name="Oval 7"/>
          <p:cNvSpPr/>
          <p:nvPr/>
        </p:nvSpPr>
        <p:spPr>
          <a:xfrm>
            <a:off x="9047884" y="3691603"/>
            <a:ext cx="6318496" cy="631849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5850714" y="-1395200"/>
            <a:ext cx="13662807" cy="14781571"/>
            <a:chOff x="5850714" y="-1395200"/>
            <a:chExt cx="13662807" cy="14781571"/>
          </a:xfrm>
        </p:grpSpPr>
        <p:sp>
          <p:nvSpPr>
            <p:cNvPr id="2" name="Triangle 1"/>
            <p:cNvSpPr/>
            <p:nvPr/>
          </p:nvSpPr>
          <p:spPr>
            <a:xfrm rot="5400000">
              <a:off x="6879673" y="752523"/>
              <a:ext cx="13056742" cy="12210954"/>
            </a:xfrm>
            <a:prstGeom prst="triangle">
              <a:avLst/>
            </a:prstGeom>
            <a:noFill/>
            <a:ln w="28575">
              <a:solidFill>
                <a:schemeClr val="bg1">
                  <a:alpha val="2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riangle 16"/>
            <p:cNvSpPr/>
            <p:nvPr/>
          </p:nvSpPr>
          <p:spPr>
            <a:xfrm>
              <a:off x="5850714" y="-1395200"/>
              <a:ext cx="13056742" cy="12210954"/>
            </a:xfrm>
            <a:prstGeom prst="triangle">
              <a:avLst/>
            </a:prstGeom>
            <a:noFill/>
            <a:ln w="28575">
              <a:solidFill>
                <a:schemeClr val="bg1">
                  <a:alpha val="2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Rectangle 21"/>
          <p:cNvSpPr>
            <a:spLocks/>
          </p:cNvSpPr>
          <p:nvPr/>
        </p:nvSpPr>
        <p:spPr bwMode="auto">
          <a:xfrm>
            <a:off x="9975741" y="6363538"/>
            <a:ext cx="4470776" cy="974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600"/>
              </a:lnSpc>
            </a:pPr>
            <a:r>
              <a:rPr lang="en-US" sz="7200" b="1" spc="600" dirty="0" smtClean="0">
                <a:solidFill>
                  <a:schemeClr val="tx2"/>
                </a:solidFill>
                <a:latin typeface="Montserrat Semi" charset="0"/>
                <a:ea typeface="Montserrat Semi" charset="0"/>
                <a:cs typeface="Montserrat Semi" charset="0"/>
                <a:sym typeface="Bebas Neue" charset="0"/>
              </a:rPr>
              <a:t>minimal</a:t>
            </a:r>
          </a:p>
        </p:txBody>
      </p:sp>
    </p:spTree>
    <p:extLst>
      <p:ext uri="{BB962C8B-B14F-4D97-AF65-F5344CB8AC3E}">
        <p14:creationId xmlns:p14="http://schemas.microsoft.com/office/powerpoint/2010/main" val="20148876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riangle 1"/>
          <p:cNvSpPr/>
          <p:nvPr/>
        </p:nvSpPr>
        <p:spPr>
          <a:xfrm rot="10800000">
            <a:off x="7898179" y="3659738"/>
            <a:ext cx="8581292" cy="7397666"/>
          </a:xfrm>
          <a:prstGeom prst="triangle">
            <a:avLst/>
          </a:prstGeom>
          <a:noFill/>
          <a:ln w="127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414955" y="5439507"/>
            <a:ext cx="19554092" cy="283698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6680417" y="5888504"/>
            <a:ext cx="11046614" cy="1938992"/>
          </a:xfrm>
          <a:prstGeom prst="rect">
            <a:avLst/>
          </a:prstGeom>
          <a:noFill/>
        </p:spPr>
        <p:txBody>
          <a:bodyPr wrap="none" rtlCol="0">
            <a:spAutoFit/>
          </a:bodyPr>
          <a:lstStyle/>
          <a:p>
            <a:pPr algn="ctr"/>
            <a:r>
              <a:rPr lang="en-US" sz="12000" b="1" spc="1500" dirty="0" smtClean="0">
                <a:solidFill>
                  <a:schemeClr val="tx2"/>
                </a:solidFill>
                <a:latin typeface="Montserrat" charset="0"/>
                <a:ea typeface="Montserrat" charset="0"/>
                <a:cs typeface="Montserrat" charset="0"/>
              </a:rPr>
              <a:t>THE BREAK</a:t>
            </a:r>
            <a:endParaRPr lang="en-US" sz="12000" b="1" spc="1500" dirty="0">
              <a:solidFill>
                <a:schemeClr val="tx2"/>
              </a:solidFill>
              <a:latin typeface="Montserrat" charset="0"/>
              <a:ea typeface="Montserrat" charset="0"/>
              <a:cs typeface="Montserrat" charset="0"/>
            </a:endParaRPr>
          </a:p>
        </p:txBody>
      </p:sp>
      <p:cxnSp>
        <p:nvCxnSpPr>
          <p:cNvPr id="7" name="Straight Connector 6"/>
          <p:cNvCxnSpPr/>
          <p:nvPr/>
        </p:nvCxnSpPr>
        <p:spPr>
          <a:xfrm>
            <a:off x="11391654" y="5064369"/>
            <a:ext cx="1641231" cy="0"/>
          </a:xfrm>
          <a:prstGeom prst="line">
            <a:avLst/>
          </a:prstGeom>
          <a:ln w="1016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476586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8062301" y="2508737"/>
            <a:ext cx="8299940" cy="8299940"/>
          </a:xfrm>
          <a:prstGeom prst="ellipse">
            <a:avLst/>
          </a:prstGeom>
          <a:noFill/>
          <a:ln w="762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414955" y="4736122"/>
            <a:ext cx="19554092" cy="4243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6565001" y="5888504"/>
            <a:ext cx="11277447" cy="1938992"/>
          </a:xfrm>
          <a:prstGeom prst="rect">
            <a:avLst/>
          </a:prstGeom>
          <a:noFill/>
        </p:spPr>
        <p:txBody>
          <a:bodyPr wrap="none" rtlCol="0">
            <a:spAutoFit/>
          </a:bodyPr>
          <a:lstStyle/>
          <a:p>
            <a:pPr algn="ctr"/>
            <a:r>
              <a:rPr lang="en-US" sz="12000" b="1" spc="1700" dirty="0" smtClean="0">
                <a:solidFill>
                  <a:schemeClr val="tx2"/>
                </a:solidFill>
                <a:latin typeface="Montserrat" charset="0"/>
                <a:ea typeface="Montserrat" charset="0"/>
                <a:cs typeface="Montserrat" charset="0"/>
              </a:rPr>
              <a:t>THE BREAK</a:t>
            </a:r>
            <a:endParaRPr lang="en-US" sz="12000" b="1" spc="1700" dirty="0">
              <a:solidFill>
                <a:schemeClr val="tx2"/>
              </a:solidFill>
              <a:latin typeface="Montserrat" charset="0"/>
              <a:ea typeface="Montserrat" charset="0"/>
              <a:cs typeface="Montserrat" charset="0"/>
            </a:endParaRPr>
          </a:p>
        </p:txBody>
      </p:sp>
    </p:spTree>
    <p:extLst>
      <p:ext uri="{BB962C8B-B14F-4D97-AF65-F5344CB8AC3E}">
        <p14:creationId xmlns:p14="http://schemas.microsoft.com/office/powerpoint/2010/main" val="3838178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solidFill>
            <a:schemeClr val="bg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7199790" y="5888504"/>
            <a:ext cx="10007868" cy="1938992"/>
          </a:xfrm>
          <a:prstGeom prst="rect">
            <a:avLst/>
          </a:prstGeom>
          <a:noFill/>
        </p:spPr>
        <p:txBody>
          <a:bodyPr wrap="none" rtlCol="0">
            <a:spAutoFit/>
          </a:bodyPr>
          <a:lstStyle/>
          <a:p>
            <a:pPr algn="ctr"/>
            <a:r>
              <a:rPr lang="en-US" sz="12000" b="1" spc="600" dirty="0" smtClean="0">
                <a:solidFill>
                  <a:schemeClr val="tx2"/>
                </a:solidFill>
                <a:latin typeface="Montserrat" charset="0"/>
                <a:ea typeface="Montserrat" charset="0"/>
                <a:cs typeface="Montserrat" charset="0"/>
              </a:rPr>
              <a:t>THE BREAK</a:t>
            </a:r>
            <a:endParaRPr lang="en-US" sz="12000" b="1" spc="600" dirty="0">
              <a:solidFill>
                <a:schemeClr val="tx2"/>
              </a:solidFill>
              <a:latin typeface="Montserrat" charset="0"/>
              <a:ea typeface="Montserrat" charset="0"/>
              <a:cs typeface="Montserrat" charset="0"/>
            </a:endParaRPr>
          </a:p>
        </p:txBody>
      </p:sp>
      <p:sp>
        <p:nvSpPr>
          <p:cNvPr id="5" name="Rectangle 4"/>
          <p:cNvSpPr/>
          <p:nvPr/>
        </p:nvSpPr>
        <p:spPr>
          <a:xfrm>
            <a:off x="5462954" y="5037403"/>
            <a:ext cx="13451742" cy="364119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9327760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6096000" y="750277"/>
            <a:ext cx="12215446" cy="1221544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8147976" y="6732563"/>
            <a:ext cx="8299067" cy="1938992"/>
          </a:xfrm>
          <a:prstGeom prst="rect">
            <a:avLst/>
          </a:prstGeom>
          <a:noFill/>
        </p:spPr>
        <p:txBody>
          <a:bodyPr wrap="none" rtlCol="0">
            <a:spAutoFit/>
          </a:bodyPr>
          <a:lstStyle/>
          <a:p>
            <a:pPr algn="ctr"/>
            <a:r>
              <a:rPr lang="en-US" sz="12000" b="1" spc="1200" dirty="0" smtClean="0">
                <a:solidFill>
                  <a:schemeClr val="tx2"/>
                </a:solidFill>
                <a:latin typeface="Montserrat" charset="0"/>
                <a:ea typeface="Montserrat" charset="0"/>
                <a:cs typeface="Montserrat" charset="0"/>
              </a:rPr>
              <a:t>MINIMAL</a:t>
            </a:r>
            <a:endParaRPr lang="en-US" sz="12000" b="1" spc="1200" dirty="0">
              <a:solidFill>
                <a:schemeClr val="tx2"/>
              </a:solidFill>
              <a:latin typeface="Montserrat" charset="0"/>
              <a:ea typeface="Montserrat" charset="0"/>
              <a:cs typeface="Montserrat" charset="0"/>
            </a:endParaRPr>
          </a:p>
        </p:txBody>
      </p:sp>
      <p:sp>
        <p:nvSpPr>
          <p:cNvPr id="3" name="Triangle 2"/>
          <p:cNvSpPr/>
          <p:nvPr/>
        </p:nvSpPr>
        <p:spPr>
          <a:xfrm rot="14366514">
            <a:off x="10520921" y="4623054"/>
            <a:ext cx="2742758" cy="2364446"/>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290412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810" b="7810"/>
          <a:stretch>
            <a:fillRect/>
          </a:stretch>
        </p:blipFill>
        <p:spPr/>
      </p:pic>
      <p:sp>
        <p:nvSpPr>
          <p:cNvPr id="8" name="Rectangle 7"/>
          <p:cNvSpPr/>
          <p:nvPr/>
        </p:nvSpPr>
        <p:spPr>
          <a:xfrm>
            <a:off x="0" y="0"/>
            <a:ext cx="24377650" cy="13716000"/>
          </a:xfrm>
          <a:prstGeom prst="rect">
            <a:avLst/>
          </a:prstGeom>
          <a:solidFill>
            <a:schemeClr val="bg1">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7567280" y="7683862"/>
            <a:ext cx="9290504" cy="101466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13148149" y="4833428"/>
            <a:ext cx="7935186" cy="1938992"/>
          </a:xfrm>
          <a:prstGeom prst="rect">
            <a:avLst/>
          </a:prstGeom>
          <a:noFill/>
        </p:spPr>
        <p:txBody>
          <a:bodyPr wrap="none" rtlCol="0">
            <a:spAutoFit/>
          </a:bodyPr>
          <a:lstStyle/>
          <a:p>
            <a:r>
              <a:rPr lang="en-US" sz="12000" b="1" spc="1200" dirty="0" smtClean="0">
                <a:solidFill>
                  <a:schemeClr val="tx2"/>
                </a:solidFill>
                <a:latin typeface="Montserrat" charset="0"/>
                <a:ea typeface="Montserrat" charset="0"/>
                <a:cs typeface="Montserrat" charset="0"/>
              </a:rPr>
              <a:t>MARKET</a:t>
            </a:r>
            <a:endParaRPr lang="en-US" sz="12000" b="1" spc="1200" dirty="0">
              <a:solidFill>
                <a:schemeClr val="tx2"/>
              </a:solidFill>
              <a:latin typeface="Montserrat" charset="0"/>
              <a:ea typeface="Montserrat" charset="0"/>
              <a:cs typeface="Montserrat" charset="0"/>
            </a:endParaRPr>
          </a:p>
        </p:txBody>
      </p:sp>
      <p:cxnSp>
        <p:nvCxnSpPr>
          <p:cNvPr id="6" name="Straight Connector 5"/>
          <p:cNvCxnSpPr/>
          <p:nvPr/>
        </p:nvCxnSpPr>
        <p:spPr>
          <a:xfrm>
            <a:off x="12212270" y="4692752"/>
            <a:ext cx="0" cy="2444844"/>
          </a:xfrm>
          <a:prstGeom prst="line">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2624850" y="4833428"/>
            <a:ext cx="8905002" cy="1938992"/>
          </a:xfrm>
          <a:prstGeom prst="rect">
            <a:avLst/>
          </a:prstGeom>
          <a:noFill/>
        </p:spPr>
        <p:txBody>
          <a:bodyPr wrap="none" rtlCol="0">
            <a:spAutoFit/>
          </a:bodyPr>
          <a:lstStyle/>
          <a:p>
            <a:pPr algn="r"/>
            <a:r>
              <a:rPr lang="en-US" sz="12000" b="1" spc="1200" dirty="0" smtClean="0">
                <a:solidFill>
                  <a:schemeClr val="tx2"/>
                </a:solidFill>
                <a:latin typeface="Montserrat" charset="0"/>
                <a:ea typeface="Montserrat" charset="0"/>
                <a:cs typeface="Montserrat" charset="0"/>
              </a:rPr>
              <a:t>CONTENT</a:t>
            </a:r>
            <a:endParaRPr lang="en-US" sz="12000" b="1" spc="1200" dirty="0">
              <a:solidFill>
                <a:schemeClr val="tx2"/>
              </a:solidFill>
              <a:latin typeface="Montserrat" charset="0"/>
              <a:ea typeface="Montserrat" charset="0"/>
              <a:cs typeface="Montserrat" charset="0"/>
            </a:endParaRPr>
          </a:p>
        </p:txBody>
      </p:sp>
      <p:sp>
        <p:nvSpPr>
          <p:cNvPr id="10" name="Rectangle 9"/>
          <p:cNvSpPr>
            <a:spLocks/>
          </p:cNvSpPr>
          <p:nvPr/>
        </p:nvSpPr>
        <p:spPr bwMode="auto">
          <a:xfrm>
            <a:off x="8552019" y="7628039"/>
            <a:ext cx="731290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2400" b="1" spc="1800" dirty="0" smtClean="0">
                <a:solidFill>
                  <a:schemeClr val="tx2"/>
                </a:solidFill>
                <a:latin typeface="Montserrat" charset="0"/>
                <a:ea typeface="Montserrat" charset="0"/>
                <a:cs typeface="Montserrat" charset="0"/>
                <a:sym typeface="Bebas Neue" charset="0"/>
              </a:rPr>
              <a:t>PRESENTED BY JOHN</a:t>
            </a:r>
          </a:p>
        </p:txBody>
      </p:sp>
    </p:spTree>
    <p:extLst>
      <p:ext uri="{BB962C8B-B14F-4D97-AF65-F5344CB8AC3E}">
        <p14:creationId xmlns:p14="http://schemas.microsoft.com/office/powerpoint/2010/main" val="12191620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 name="Rectangle 484"/>
          <p:cNvSpPr/>
          <p:nvPr/>
        </p:nvSpPr>
        <p:spPr>
          <a:xfrm>
            <a:off x="0" y="0"/>
            <a:ext cx="24393927" cy="13716000"/>
          </a:xfrm>
          <a:prstGeom prst="rect">
            <a:avLst/>
          </a:prstGeom>
          <a:solidFill>
            <a:schemeClr val="bg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a:spLocks/>
          </p:cNvSpPr>
          <p:nvPr/>
        </p:nvSpPr>
        <p:spPr bwMode="auto">
          <a:xfrm>
            <a:off x="6714193" y="992778"/>
            <a:ext cx="10988586"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FOUR IMPORTANT VALUES</a:t>
            </a:r>
          </a:p>
        </p:txBody>
      </p:sp>
      <p:sp>
        <p:nvSpPr>
          <p:cNvPr id="27" name="TextBox 2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469" name="TextBox 468"/>
          <p:cNvSpPr txBox="1"/>
          <p:nvPr/>
        </p:nvSpPr>
        <p:spPr>
          <a:xfrm>
            <a:off x="12804734" y="8196214"/>
            <a:ext cx="4414800" cy="1423467"/>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a:t>
            </a:r>
            <a:r>
              <a:rPr lang="en-US" sz="2500" dirty="0" smtClean="0">
                <a:latin typeface="Lato Light" charset="0"/>
                <a:ea typeface="Lato Light" charset="0"/>
                <a:cs typeface="Lato Light" charset="0"/>
              </a:rPr>
              <a:t>.</a:t>
            </a:r>
            <a:endParaRPr lang="en-US" sz="2500" dirty="0">
              <a:latin typeface="Lato Light" charset="0"/>
              <a:ea typeface="Lato Light" charset="0"/>
              <a:cs typeface="Lato Light" charset="0"/>
            </a:endParaRPr>
          </a:p>
        </p:txBody>
      </p:sp>
      <p:sp>
        <p:nvSpPr>
          <p:cNvPr id="470" name="TextBox 469"/>
          <p:cNvSpPr txBox="1"/>
          <p:nvPr/>
        </p:nvSpPr>
        <p:spPr>
          <a:xfrm>
            <a:off x="13440229" y="7595771"/>
            <a:ext cx="3143810"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VALUE NAME</a:t>
            </a:r>
          </a:p>
        </p:txBody>
      </p:sp>
      <p:sp>
        <p:nvSpPr>
          <p:cNvPr id="471" name="TextBox 470"/>
          <p:cNvSpPr txBox="1"/>
          <p:nvPr/>
        </p:nvSpPr>
        <p:spPr>
          <a:xfrm>
            <a:off x="18405528" y="8196214"/>
            <a:ext cx="4414800" cy="1423467"/>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a:t>
            </a:r>
            <a:r>
              <a:rPr lang="en-US" sz="2500" dirty="0" smtClean="0">
                <a:latin typeface="Lato Light" charset="0"/>
                <a:ea typeface="Lato Light" charset="0"/>
                <a:cs typeface="Lato Light" charset="0"/>
              </a:rPr>
              <a:t>.</a:t>
            </a:r>
            <a:endParaRPr lang="en-US" sz="2500" dirty="0">
              <a:latin typeface="Lato Light" charset="0"/>
              <a:ea typeface="Lato Light" charset="0"/>
              <a:cs typeface="Lato Light" charset="0"/>
            </a:endParaRPr>
          </a:p>
        </p:txBody>
      </p:sp>
      <p:sp>
        <p:nvSpPr>
          <p:cNvPr id="472" name="TextBox 471"/>
          <p:cNvSpPr txBox="1"/>
          <p:nvPr/>
        </p:nvSpPr>
        <p:spPr>
          <a:xfrm>
            <a:off x="19041023" y="7595771"/>
            <a:ext cx="3143809"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VALUE NAME</a:t>
            </a:r>
          </a:p>
        </p:txBody>
      </p:sp>
      <p:sp>
        <p:nvSpPr>
          <p:cNvPr id="474" name="TextBox 473"/>
          <p:cNvSpPr txBox="1"/>
          <p:nvPr/>
        </p:nvSpPr>
        <p:spPr>
          <a:xfrm>
            <a:off x="1603438" y="8196214"/>
            <a:ext cx="4414800" cy="1423467"/>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a:t>
            </a:r>
            <a:r>
              <a:rPr lang="en-US" sz="2500" dirty="0" smtClean="0">
                <a:latin typeface="Lato Light" charset="0"/>
                <a:ea typeface="Lato Light" charset="0"/>
                <a:cs typeface="Lato Light" charset="0"/>
              </a:rPr>
              <a:t>.</a:t>
            </a:r>
            <a:endParaRPr lang="en-US" sz="2500" dirty="0">
              <a:latin typeface="Lato Light" charset="0"/>
              <a:ea typeface="Lato Light" charset="0"/>
              <a:cs typeface="Lato Light" charset="0"/>
            </a:endParaRPr>
          </a:p>
        </p:txBody>
      </p:sp>
      <p:sp>
        <p:nvSpPr>
          <p:cNvPr id="475" name="TextBox 474"/>
          <p:cNvSpPr txBox="1"/>
          <p:nvPr/>
        </p:nvSpPr>
        <p:spPr>
          <a:xfrm>
            <a:off x="2238935" y="7595771"/>
            <a:ext cx="3143809"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VALUE NAME</a:t>
            </a:r>
            <a:endParaRPr lang="en-US" sz="2500" b="1" spc="600" dirty="0">
              <a:solidFill>
                <a:schemeClr val="tx2"/>
              </a:solidFill>
              <a:latin typeface="Montserrat Semi Bold" charset="0"/>
              <a:ea typeface="Montserrat Semi Bold" charset="0"/>
              <a:cs typeface="Montserrat Semi Bold" charset="0"/>
            </a:endParaRPr>
          </a:p>
        </p:txBody>
      </p:sp>
      <p:sp>
        <p:nvSpPr>
          <p:cNvPr id="476" name="TextBox 475"/>
          <p:cNvSpPr txBox="1"/>
          <p:nvPr/>
        </p:nvSpPr>
        <p:spPr>
          <a:xfrm>
            <a:off x="7204232" y="8196214"/>
            <a:ext cx="4414800" cy="1423467"/>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a:t>
            </a:r>
            <a:r>
              <a:rPr lang="en-US" sz="2500" dirty="0" smtClean="0">
                <a:latin typeface="Lato Light" charset="0"/>
                <a:ea typeface="Lato Light" charset="0"/>
                <a:cs typeface="Lato Light" charset="0"/>
              </a:rPr>
              <a:t>.</a:t>
            </a:r>
            <a:endParaRPr lang="en-US" sz="2500" dirty="0">
              <a:latin typeface="Lato Light" charset="0"/>
              <a:ea typeface="Lato Light" charset="0"/>
              <a:cs typeface="Lato Light" charset="0"/>
            </a:endParaRPr>
          </a:p>
        </p:txBody>
      </p:sp>
      <p:sp>
        <p:nvSpPr>
          <p:cNvPr id="477" name="TextBox 476"/>
          <p:cNvSpPr txBox="1"/>
          <p:nvPr/>
        </p:nvSpPr>
        <p:spPr>
          <a:xfrm>
            <a:off x="7839727" y="7595771"/>
            <a:ext cx="3143810"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VALUE NAME</a:t>
            </a:r>
          </a:p>
        </p:txBody>
      </p:sp>
      <p:sp>
        <p:nvSpPr>
          <p:cNvPr id="480" name="Shape 2781"/>
          <p:cNvSpPr/>
          <p:nvPr/>
        </p:nvSpPr>
        <p:spPr>
          <a:xfrm>
            <a:off x="14304238" y="5101921"/>
            <a:ext cx="1575570" cy="1575570"/>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490" name="Shape 2547"/>
          <p:cNvSpPr/>
          <p:nvPr/>
        </p:nvSpPr>
        <p:spPr>
          <a:xfrm>
            <a:off x="3028266" y="5111506"/>
            <a:ext cx="1542442" cy="1542442"/>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491" name="Shape 2527"/>
          <p:cNvSpPr/>
          <p:nvPr/>
        </p:nvSpPr>
        <p:spPr>
          <a:xfrm>
            <a:off x="8674781" y="5131271"/>
            <a:ext cx="1542442" cy="1542442"/>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494" name="Shape 2629"/>
          <p:cNvSpPr/>
          <p:nvPr/>
        </p:nvSpPr>
        <p:spPr>
          <a:xfrm>
            <a:off x="19840354" y="5226776"/>
            <a:ext cx="1437278" cy="1436878"/>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963791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6270584" y="5507227"/>
            <a:ext cx="11883381" cy="1938992"/>
          </a:xfrm>
          <a:prstGeom prst="rect">
            <a:avLst/>
          </a:prstGeom>
          <a:noFill/>
        </p:spPr>
        <p:txBody>
          <a:bodyPr wrap="none" rtlCol="0">
            <a:spAutoFit/>
          </a:bodyPr>
          <a:lstStyle/>
          <a:p>
            <a:pPr algn="ctr"/>
            <a:r>
              <a:rPr lang="en-US" sz="12000" b="1" spc="1200" dirty="0" smtClean="0">
                <a:solidFill>
                  <a:schemeClr val="tx2"/>
                </a:solidFill>
                <a:latin typeface="Montserrat" charset="0"/>
                <a:ea typeface="Montserrat" charset="0"/>
                <a:cs typeface="Montserrat" charset="0"/>
              </a:rPr>
              <a:t>CONTACT US</a:t>
            </a:r>
            <a:endParaRPr lang="en-US" sz="12000" b="1" spc="1200" dirty="0">
              <a:solidFill>
                <a:schemeClr val="tx2"/>
              </a:solidFill>
              <a:latin typeface="Montserrat" charset="0"/>
              <a:ea typeface="Montserrat" charset="0"/>
              <a:cs typeface="Montserrat" charset="0"/>
            </a:endParaRPr>
          </a:p>
        </p:txBody>
      </p:sp>
      <p:sp>
        <p:nvSpPr>
          <p:cNvPr id="9" name="Shape 2943"/>
          <p:cNvSpPr/>
          <p:nvPr/>
        </p:nvSpPr>
        <p:spPr>
          <a:xfrm>
            <a:off x="11463034" y="2591134"/>
            <a:ext cx="1720462" cy="2102788"/>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lumMod val="85000"/>
                </a:schemeClr>
              </a:solidFill>
              <a:latin typeface="Lato Light" charset="0"/>
              <a:ea typeface="Lato Light" charset="0"/>
              <a:cs typeface="Lato Light" charset="0"/>
            </a:endParaRPr>
          </a:p>
        </p:txBody>
      </p:sp>
      <p:sp>
        <p:nvSpPr>
          <p:cNvPr id="12" name="Rectangle 11"/>
          <p:cNvSpPr>
            <a:spLocks/>
          </p:cNvSpPr>
          <p:nvPr/>
        </p:nvSpPr>
        <p:spPr bwMode="auto">
          <a:xfrm>
            <a:off x="18048452" y="8634662"/>
            <a:ext cx="3717364"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200"/>
              </a:lnSpc>
            </a:pPr>
            <a:r>
              <a:rPr lang="en-US" sz="2000" b="1" spc="300" dirty="0" err="1" smtClean="0">
                <a:solidFill>
                  <a:schemeClr val="tx2"/>
                </a:solidFill>
                <a:latin typeface="Montserrat" charset="0"/>
                <a:ea typeface="Montserrat" charset="0"/>
                <a:cs typeface="Montserrat" charset="0"/>
                <a:sym typeface="Bebas Neue" charset="0"/>
              </a:rPr>
              <a:t>www.yourdomain.com</a:t>
            </a:r>
            <a:endParaRPr lang="en-US" sz="2000" b="1" spc="300" dirty="0" smtClean="0">
              <a:solidFill>
                <a:schemeClr val="tx2"/>
              </a:solidFill>
              <a:latin typeface="Montserrat" charset="0"/>
              <a:ea typeface="Montserrat" charset="0"/>
              <a:cs typeface="Montserrat" charset="0"/>
              <a:sym typeface="Bebas Neue" charset="0"/>
            </a:endParaRPr>
          </a:p>
        </p:txBody>
      </p:sp>
      <p:sp>
        <p:nvSpPr>
          <p:cNvPr id="4" name="Oval 3"/>
          <p:cNvSpPr/>
          <p:nvPr/>
        </p:nvSpPr>
        <p:spPr>
          <a:xfrm>
            <a:off x="16512569" y="8634662"/>
            <a:ext cx="1159354" cy="1159354"/>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3007585" y="8634662"/>
            <a:ext cx="1159354" cy="1159354"/>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Shape 2836"/>
          <p:cNvSpPr/>
          <p:nvPr/>
        </p:nvSpPr>
        <p:spPr>
          <a:xfrm>
            <a:off x="3330321" y="901985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0" name="Rectangle 19"/>
          <p:cNvSpPr>
            <a:spLocks/>
          </p:cNvSpPr>
          <p:nvPr/>
        </p:nvSpPr>
        <p:spPr bwMode="auto">
          <a:xfrm>
            <a:off x="4489675" y="8634662"/>
            <a:ext cx="3981859"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200"/>
              </a:lnSpc>
            </a:pPr>
            <a:r>
              <a:rPr lang="en-US" sz="2000" b="1" spc="300" dirty="0" smtClean="0">
                <a:solidFill>
                  <a:schemeClr val="tx2"/>
                </a:solidFill>
                <a:latin typeface="Montserrat" charset="0"/>
                <a:ea typeface="Montserrat" charset="0"/>
                <a:cs typeface="Montserrat" charset="0"/>
                <a:sym typeface="Bebas Neue" charset="0"/>
              </a:rPr>
              <a:t>email@yourdomain.com</a:t>
            </a:r>
          </a:p>
        </p:txBody>
      </p:sp>
      <p:sp>
        <p:nvSpPr>
          <p:cNvPr id="21" name="Rectangle 20"/>
          <p:cNvSpPr>
            <a:spLocks/>
          </p:cNvSpPr>
          <p:nvPr/>
        </p:nvSpPr>
        <p:spPr bwMode="auto">
          <a:xfrm>
            <a:off x="11295960" y="8634662"/>
            <a:ext cx="377507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200"/>
              </a:lnSpc>
            </a:pPr>
            <a:r>
              <a:rPr lang="en-US" sz="2000" b="1" spc="300" dirty="0" smtClean="0">
                <a:solidFill>
                  <a:schemeClr val="tx2"/>
                </a:solidFill>
                <a:latin typeface="Montserrat" charset="0"/>
                <a:ea typeface="Montserrat" charset="0"/>
                <a:cs typeface="Montserrat" charset="0"/>
                <a:sym typeface="Bebas Neue" charset="0"/>
              </a:rPr>
              <a:t>123 Washington St, TX</a:t>
            </a:r>
          </a:p>
        </p:txBody>
      </p:sp>
      <p:sp>
        <p:nvSpPr>
          <p:cNvPr id="22" name="Oval 21"/>
          <p:cNvSpPr/>
          <p:nvPr/>
        </p:nvSpPr>
        <p:spPr>
          <a:xfrm>
            <a:off x="9760077" y="8634662"/>
            <a:ext cx="1159354" cy="1159354"/>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934"/>
          <p:cNvSpPr/>
          <p:nvPr/>
        </p:nvSpPr>
        <p:spPr>
          <a:xfrm>
            <a:off x="10136606" y="896649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3" name="Shape 2944"/>
          <p:cNvSpPr/>
          <p:nvPr/>
        </p:nvSpPr>
        <p:spPr>
          <a:xfrm>
            <a:off x="16812917" y="8943679"/>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Tree>
    <p:extLst>
      <p:ext uri="{BB962C8B-B14F-4D97-AF65-F5344CB8AC3E}">
        <p14:creationId xmlns:p14="http://schemas.microsoft.com/office/powerpoint/2010/main" val="2095140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40736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26" name="Shape 2526"/>
          <p:cNvSpPr/>
          <p:nvPr/>
        </p:nvSpPr>
        <p:spPr>
          <a:xfrm>
            <a:off x="2825064" y="40736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27" name="Shape 2527"/>
          <p:cNvSpPr/>
          <p:nvPr/>
        </p:nvSpPr>
        <p:spPr>
          <a:xfrm>
            <a:off x="3891586" y="40736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28" name="Shape 2528"/>
          <p:cNvSpPr/>
          <p:nvPr/>
        </p:nvSpPr>
        <p:spPr>
          <a:xfrm>
            <a:off x="5034288" y="40736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29" name="Shape 2529"/>
          <p:cNvSpPr/>
          <p:nvPr/>
        </p:nvSpPr>
        <p:spPr>
          <a:xfrm>
            <a:off x="6100810" y="40736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30" name="Shape 2530"/>
          <p:cNvSpPr/>
          <p:nvPr/>
        </p:nvSpPr>
        <p:spPr>
          <a:xfrm>
            <a:off x="7141939" y="4073687"/>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31" name="Shape 2531"/>
          <p:cNvSpPr/>
          <p:nvPr/>
        </p:nvSpPr>
        <p:spPr>
          <a:xfrm>
            <a:off x="8208461" y="40736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32" name="Shape 2532"/>
          <p:cNvSpPr/>
          <p:nvPr/>
        </p:nvSpPr>
        <p:spPr>
          <a:xfrm>
            <a:off x="9274983" y="40736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33" name="Shape 2533"/>
          <p:cNvSpPr/>
          <p:nvPr/>
        </p:nvSpPr>
        <p:spPr>
          <a:xfrm>
            <a:off x="10341506" y="40736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34" name="Shape 2534"/>
          <p:cNvSpPr/>
          <p:nvPr/>
        </p:nvSpPr>
        <p:spPr>
          <a:xfrm>
            <a:off x="11408028" y="4073687"/>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35" name="Shape 2535"/>
          <p:cNvSpPr/>
          <p:nvPr/>
        </p:nvSpPr>
        <p:spPr>
          <a:xfrm>
            <a:off x="1809328" y="5140210"/>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36" name="Shape 2536"/>
          <p:cNvSpPr/>
          <p:nvPr/>
        </p:nvSpPr>
        <p:spPr>
          <a:xfrm>
            <a:off x="2825064" y="51402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37" name="Shape 2537"/>
          <p:cNvSpPr/>
          <p:nvPr/>
        </p:nvSpPr>
        <p:spPr>
          <a:xfrm>
            <a:off x="3942373" y="514021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38" name="Shape 2538"/>
          <p:cNvSpPr/>
          <p:nvPr/>
        </p:nvSpPr>
        <p:spPr>
          <a:xfrm>
            <a:off x="5008895" y="514021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39" name="Shape 2539"/>
          <p:cNvSpPr/>
          <p:nvPr/>
        </p:nvSpPr>
        <p:spPr>
          <a:xfrm>
            <a:off x="6024630" y="5229087"/>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40" name="Shape 2540"/>
          <p:cNvSpPr/>
          <p:nvPr/>
        </p:nvSpPr>
        <p:spPr>
          <a:xfrm>
            <a:off x="7091153" y="51402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41" name="Shape 2541"/>
          <p:cNvSpPr/>
          <p:nvPr/>
        </p:nvSpPr>
        <p:spPr>
          <a:xfrm>
            <a:off x="8208461" y="5190997"/>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42" name="Shape 2542"/>
          <p:cNvSpPr/>
          <p:nvPr/>
        </p:nvSpPr>
        <p:spPr>
          <a:xfrm>
            <a:off x="9224197" y="51402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43" name="Shape 2543"/>
          <p:cNvSpPr/>
          <p:nvPr/>
        </p:nvSpPr>
        <p:spPr>
          <a:xfrm>
            <a:off x="10290719" y="51402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44" name="Shape 2544"/>
          <p:cNvSpPr/>
          <p:nvPr/>
        </p:nvSpPr>
        <p:spPr>
          <a:xfrm>
            <a:off x="11357241" y="51402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45" name="Shape 2545"/>
          <p:cNvSpPr/>
          <p:nvPr/>
        </p:nvSpPr>
        <p:spPr>
          <a:xfrm>
            <a:off x="1758542" y="620673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46" name="Shape 2546"/>
          <p:cNvSpPr/>
          <p:nvPr/>
        </p:nvSpPr>
        <p:spPr>
          <a:xfrm>
            <a:off x="2825064" y="625751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47" name="Shape 2547"/>
          <p:cNvSpPr/>
          <p:nvPr/>
        </p:nvSpPr>
        <p:spPr>
          <a:xfrm>
            <a:off x="3891586" y="620673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48" name="Shape 2548"/>
          <p:cNvSpPr/>
          <p:nvPr/>
        </p:nvSpPr>
        <p:spPr>
          <a:xfrm>
            <a:off x="4958108" y="6422576"/>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49" name="Shape 2549"/>
          <p:cNvSpPr/>
          <p:nvPr/>
        </p:nvSpPr>
        <p:spPr>
          <a:xfrm>
            <a:off x="6024630" y="620673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50" name="Shape 2550"/>
          <p:cNvSpPr/>
          <p:nvPr/>
        </p:nvSpPr>
        <p:spPr>
          <a:xfrm>
            <a:off x="7091153" y="620673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51" name="Shape 2551"/>
          <p:cNvSpPr/>
          <p:nvPr/>
        </p:nvSpPr>
        <p:spPr>
          <a:xfrm>
            <a:off x="8157675" y="620673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52" name="Shape 2552"/>
          <p:cNvSpPr/>
          <p:nvPr/>
        </p:nvSpPr>
        <p:spPr>
          <a:xfrm>
            <a:off x="9224197" y="623212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53" name="Shape 2553"/>
          <p:cNvSpPr/>
          <p:nvPr/>
        </p:nvSpPr>
        <p:spPr>
          <a:xfrm>
            <a:off x="10290719" y="623212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54" name="Shape 2554"/>
          <p:cNvSpPr/>
          <p:nvPr/>
        </p:nvSpPr>
        <p:spPr>
          <a:xfrm>
            <a:off x="11357241" y="623212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55" name="Shape 2555"/>
          <p:cNvSpPr/>
          <p:nvPr/>
        </p:nvSpPr>
        <p:spPr>
          <a:xfrm>
            <a:off x="1758542" y="72732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56" name="Shape 2556"/>
          <p:cNvSpPr/>
          <p:nvPr/>
        </p:nvSpPr>
        <p:spPr>
          <a:xfrm>
            <a:off x="2825064" y="72732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57" name="Shape 2557"/>
          <p:cNvSpPr/>
          <p:nvPr/>
        </p:nvSpPr>
        <p:spPr>
          <a:xfrm>
            <a:off x="3891586" y="72732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58" name="Shape 2558"/>
          <p:cNvSpPr/>
          <p:nvPr/>
        </p:nvSpPr>
        <p:spPr>
          <a:xfrm>
            <a:off x="4958108" y="72732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59" name="Shape 2559"/>
          <p:cNvSpPr/>
          <p:nvPr/>
        </p:nvSpPr>
        <p:spPr>
          <a:xfrm>
            <a:off x="6024630" y="7324041"/>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60" name="Shape 2560"/>
          <p:cNvSpPr/>
          <p:nvPr/>
        </p:nvSpPr>
        <p:spPr>
          <a:xfrm>
            <a:off x="7091153" y="72732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61" name="Shape 2561"/>
          <p:cNvSpPr/>
          <p:nvPr/>
        </p:nvSpPr>
        <p:spPr>
          <a:xfrm>
            <a:off x="8157675" y="7324041"/>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62" name="Shape 2562"/>
          <p:cNvSpPr/>
          <p:nvPr/>
        </p:nvSpPr>
        <p:spPr>
          <a:xfrm>
            <a:off x="9224197" y="72732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63" name="Shape 2563"/>
          <p:cNvSpPr/>
          <p:nvPr/>
        </p:nvSpPr>
        <p:spPr>
          <a:xfrm>
            <a:off x="10290719" y="72732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64" name="Shape 2564"/>
          <p:cNvSpPr/>
          <p:nvPr/>
        </p:nvSpPr>
        <p:spPr>
          <a:xfrm>
            <a:off x="11357241" y="72732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65" name="Shape 2565"/>
          <p:cNvSpPr/>
          <p:nvPr/>
        </p:nvSpPr>
        <p:spPr>
          <a:xfrm>
            <a:off x="1758542" y="8390563"/>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66" name="Shape 2566"/>
          <p:cNvSpPr/>
          <p:nvPr/>
        </p:nvSpPr>
        <p:spPr>
          <a:xfrm>
            <a:off x="2825064" y="8390563"/>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67" name="Shape 2567"/>
          <p:cNvSpPr/>
          <p:nvPr/>
        </p:nvSpPr>
        <p:spPr>
          <a:xfrm>
            <a:off x="3891586" y="8339776"/>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68" name="Shape 2568"/>
          <p:cNvSpPr/>
          <p:nvPr/>
        </p:nvSpPr>
        <p:spPr>
          <a:xfrm>
            <a:off x="4958108" y="8339776"/>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69" name="Shape 2569"/>
          <p:cNvSpPr/>
          <p:nvPr/>
        </p:nvSpPr>
        <p:spPr>
          <a:xfrm>
            <a:off x="6024630" y="8339776"/>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70" name="Shape 2570"/>
          <p:cNvSpPr/>
          <p:nvPr/>
        </p:nvSpPr>
        <p:spPr>
          <a:xfrm>
            <a:off x="7091153" y="8352473"/>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71" name="Shape 2571"/>
          <p:cNvSpPr/>
          <p:nvPr/>
        </p:nvSpPr>
        <p:spPr>
          <a:xfrm>
            <a:off x="8157675" y="83397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72" name="Shape 2572"/>
          <p:cNvSpPr/>
          <p:nvPr/>
        </p:nvSpPr>
        <p:spPr>
          <a:xfrm>
            <a:off x="9224197" y="83397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73" name="Shape 2573"/>
          <p:cNvSpPr/>
          <p:nvPr/>
        </p:nvSpPr>
        <p:spPr>
          <a:xfrm>
            <a:off x="10290719" y="83397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74" name="Shape 2574"/>
          <p:cNvSpPr/>
          <p:nvPr/>
        </p:nvSpPr>
        <p:spPr>
          <a:xfrm>
            <a:off x="11382634" y="8339777"/>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75" name="Shape 2575"/>
          <p:cNvSpPr/>
          <p:nvPr/>
        </p:nvSpPr>
        <p:spPr>
          <a:xfrm>
            <a:off x="1758542" y="940629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76" name="Shape 2576"/>
          <p:cNvSpPr/>
          <p:nvPr/>
        </p:nvSpPr>
        <p:spPr>
          <a:xfrm>
            <a:off x="2825064" y="940629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77" name="Shape 2577"/>
          <p:cNvSpPr/>
          <p:nvPr/>
        </p:nvSpPr>
        <p:spPr>
          <a:xfrm>
            <a:off x="3916979" y="9406299"/>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78" name="Shape 2578"/>
          <p:cNvSpPr/>
          <p:nvPr/>
        </p:nvSpPr>
        <p:spPr>
          <a:xfrm>
            <a:off x="5059682" y="9406299"/>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79" name="Shape 2579"/>
          <p:cNvSpPr/>
          <p:nvPr/>
        </p:nvSpPr>
        <p:spPr>
          <a:xfrm>
            <a:off x="6024630" y="940629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80" name="Shape 2580"/>
          <p:cNvSpPr/>
          <p:nvPr/>
        </p:nvSpPr>
        <p:spPr>
          <a:xfrm>
            <a:off x="7091153" y="940629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81" name="Shape 2581"/>
          <p:cNvSpPr/>
          <p:nvPr/>
        </p:nvSpPr>
        <p:spPr>
          <a:xfrm>
            <a:off x="8157675" y="940629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82" name="Shape 2582"/>
          <p:cNvSpPr/>
          <p:nvPr/>
        </p:nvSpPr>
        <p:spPr>
          <a:xfrm>
            <a:off x="9224197" y="940629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83" name="Shape 2583"/>
          <p:cNvSpPr/>
          <p:nvPr/>
        </p:nvSpPr>
        <p:spPr>
          <a:xfrm>
            <a:off x="10290719" y="940629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84" name="Shape 2584"/>
          <p:cNvSpPr/>
          <p:nvPr/>
        </p:nvSpPr>
        <p:spPr>
          <a:xfrm>
            <a:off x="11357241" y="940629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85" name="Shape 2585"/>
          <p:cNvSpPr/>
          <p:nvPr/>
        </p:nvSpPr>
        <p:spPr>
          <a:xfrm>
            <a:off x="12550730" y="4073707"/>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86" name="Shape 2586"/>
          <p:cNvSpPr/>
          <p:nvPr/>
        </p:nvSpPr>
        <p:spPr>
          <a:xfrm>
            <a:off x="13617252" y="4073707"/>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87" name="Shape 2587"/>
          <p:cNvSpPr/>
          <p:nvPr/>
        </p:nvSpPr>
        <p:spPr>
          <a:xfrm>
            <a:off x="14632988" y="407370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88" name="Shape 2588"/>
          <p:cNvSpPr/>
          <p:nvPr/>
        </p:nvSpPr>
        <p:spPr>
          <a:xfrm>
            <a:off x="15699510" y="4099099"/>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89" name="Shape 2589"/>
          <p:cNvSpPr/>
          <p:nvPr/>
        </p:nvSpPr>
        <p:spPr>
          <a:xfrm>
            <a:off x="16766032" y="4099099"/>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90" name="Shape 2590"/>
          <p:cNvSpPr/>
          <p:nvPr/>
        </p:nvSpPr>
        <p:spPr>
          <a:xfrm>
            <a:off x="17832555" y="407370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91" name="Shape 2591"/>
          <p:cNvSpPr/>
          <p:nvPr/>
        </p:nvSpPr>
        <p:spPr>
          <a:xfrm>
            <a:off x="18899077" y="407370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92" name="Shape 2592"/>
          <p:cNvSpPr/>
          <p:nvPr/>
        </p:nvSpPr>
        <p:spPr>
          <a:xfrm>
            <a:off x="19965599" y="407370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93" name="Shape 2593"/>
          <p:cNvSpPr/>
          <p:nvPr/>
        </p:nvSpPr>
        <p:spPr>
          <a:xfrm>
            <a:off x="21032121" y="407370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94" name="Shape 2594"/>
          <p:cNvSpPr/>
          <p:nvPr/>
        </p:nvSpPr>
        <p:spPr>
          <a:xfrm>
            <a:off x="22098643" y="41244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95" name="Shape 2595"/>
          <p:cNvSpPr/>
          <p:nvPr/>
        </p:nvSpPr>
        <p:spPr>
          <a:xfrm>
            <a:off x="12499944" y="516562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96" name="Shape 2596"/>
          <p:cNvSpPr/>
          <p:nvPr/>
        </p:nvSpPr>
        <p:spPr>
          <a:xfrm>
            <a:off x="13566466" y="521640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97" name="Shape 2597"/>
          <p:cNvSpPr/>
          <p:nvPr/>
        </p:nvSpPr>
        <p:spPr>
          <a:xfrm>
            <a:off x="14632988" y="519101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98" name="Shape 2598"/>
          <p:cNvSpPr/>
          <p:nvPr/>
        </p:nvSpPr>
        <p:spPr>
          <a:xfrm>
            <a:off x="15699510" y="519101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599" name="Shape 2599"/>
          <p:cNvSpPr/>
          <p:nvPr/>
        </p:nvSpPr>
        <p:spPr>
          <a:xfrm>
            <a:off x="16766032" y="514022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00" name="Shape 2600"/>
          <p:cNvSpPr/>
          <p:nvPr/>
        </p:nvSpPr>
        <p:spPr>
          <a:xfrm>
            <a:off x="17832555" y="514022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01" name="Shape 2601"/>
          <p:cNvSpPr/>
          <p:nvPr/>
        </p:nvSpPr>
        <p:spPr>
          <a:xfrm>
            <a:off x="18899077" y="514022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02" name="Shape 2602"/>
          <p:cNvSpPr/>
          <p:nvPr/>
        </p:nvSpPr>
        <p:spPr>
          <a:xfrm>
            <a:off x="19965599" y="519101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03" name="Shape 2603"/>
          <p:cNvSpPr/>
          <p:nvPr/>
        </p:nvSpPr>
        <p:spPr>
          <a:xfrm>
            <a:off x="21032121" y="516562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04" name="Shape 2604"/>
          <p:cNvSpPr/>
          <p:nvPr/>
        </p:nvSpPr>
        <p:spPr>
          <a:xfrm>
            <a:off x="22098643" y="519101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05" name="Shape 2605"/>
          <p:cNvSpPr/>
          <p:nvPr/>
        </p:nvSpPr>
        <p:spPr>
          <a:xfrm>
            <a:off x="12499943" y="6206751"/>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06" name="Shape 2606"/>
          <p:cNvSpPr/>
          <p:nvPr/>
        </p:nvSpPr>
        <p:spPr>
          <a:xfrm>
            <a:off x="13566466" y="62067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07" name="Shape 2607"/>
          <p:cNvSpPr/>
          <p:nvPr/>
        </p:nvSpPr>
        <p:spPr>
          <a:xfrm>
            <a:off x="14632988" y="6257537"/>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08" name="Shape 2608"/>
          <p:cNvSpPr/>
          <p:nvPr/>
        </p:nvSpPr>
        <p:spPr>
          <a:xfrm>
            <a:off x="15699510" y="625753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09" name="Shape 2609"/>
          <p:cNvSpPr/>
          <p:nvPr/>
        </p:nvSpPr>
        <p:spPr>
          <a:xfrm>
            <a:off x="16766032" y="625753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10" name="Shape 2610"/>
          <p:cNvSpPr/>
          <p:nvPr/>
        </p:nvSpPr>
        <p:spPr>
          <a:xfrm>
            <a:off x="17832555" y="6257537"/>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11" name="Shape 2611"/>
          <p:cNvSpPr/>
          <p:nvPr/>
        </p:nvSpPr>
        <p:spPr>
          <a:xfrm>
            <a:off x="18899077" y="6232144"/>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12" name="Shape 2612"/>
          <p:cNvSpPr/>
          <p:nvPr/>
        </p:nvSpPr>
        <p:spPr>
          <a:xfrm>
            <a:off x="19965599" y="6257537"/>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13" name="Shape 2613"/>
          <p:cNvSpPr/>
          <p:nvPr/>
        </p:nvSpPr>
        <p:spPr>
          <a:xfrm>
            <a:off x="21032121" y="62067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14" name="Shape 2614"/>
          <p:cNvSpPr/>
          <p:nvPr/>
        </p:nvSpPr>
        <p:spPr>
          <a:xfrm>
            <a:off x="22098643" y="62067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15" name="Shape 2615"/>
          <p:cNvSpPr/>
          <p:nvPr/>
        </p:nvSpPr>
        <p:spPr>
          <a:xfrm>
            <a:off x="12499944" y="727327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16" name="Shape 2616"/>
          <p:cNvSpPr/>
          <p:nvPr/>
        </p:nvSpPr>
        <p:spPr>
          <a:xfrm>
            <a:off x="13566466" y="7298666"/>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17" name="Shape 2617"/>
          <p:cNvSpPr/>
          <p:nvPr/>
        </p:nvSpPr>
        <p:spPr>
          <a:xfrm>
            <a:off x="14632988" y="7324060"/>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18" name="Shape 2618"/>
          <p:cNvSpPr/>
          <p:nvPr/>
        </p:nvSpPr>
        <p:spPr>
          <a:xfrm>
            <a:off x="15699510" y="7295576"/>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19" name="Shape 2619"/>
          <p:cNvSpPr/>
          <p:nvPr/>
        </p:nvSpPr>
        <p:spPr>
          <a:xfrm>
            <a:off x="16766032" y="7273274"/>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20" name="Shape 2620"/>
          <p:cNvSpPr/>
          <p:nvPr/>
        </p:nvSpPr>
        <p:spPr>
          <a:xfrm>
            <a:off x="17832555" y="7298666"/>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21" name="Shape 2621"/>
          <p:cNvSpPr/>
          <p:nvPr/>
        </p:nvSpPr>
        <p:spPr>
          <a:xfrm>
            <a:off x="18899077" y="737484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22" name="Shape 2622"/>
          <p:cNvSpPr/>
          <p:nvPr/>
        </p:nvSpPr>
        <p:spPr>
          <a:xfrm>
            <a:off x="19965599" y="727327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23" name="Shape 2623"/>
          <p:cNvSpPr/>
          <p:nvPr/>
        </p:nvSpPr>
        <p:spPr>
          <a:xfrm>
            <a:off x="21032121" y="727327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24" name="Shape 2624"/>
          <p:cNvSpPr/>
          <p:nvPr/>
        </p:nvSpPr>
        <p:spPr>
          <a:xfrm>
            <a:off x="22098643" y="727327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25" name="Shape 2625"/>
          <p:cNvSpPr/>
          <p:nvPr/>
        </p:nvSpPr>
        <p:spPr>
          <a:xfrm>
            <a:off x="12499944" y="839058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26" name="Shape 2626"/>
          <p:cNvSpPr/>
          <p:nvPr/>
        </p:nvSpPr>
        <p:spPr>
          <a:xfrm>
            <a:off x="13617252" y="833979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27" name="Shape 2627"/>
          <p:cNvSpPr/>
          <p:nvPr/>
        </p:nvSpPr>
        <p:spPr>
          <a:xfrm>
            <a:off x="14721865" y="8339796"/>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28" name="Shape 2628"/>
          <p:cNvSpPr/>
          <p:nvPr/>
        </p:nvSpPr>
        <p:spPr>
          <a:xfrm>
            <a:off x="15699510" y="833979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29" name="Shape 2629"/>
          <p:cNvSpPr/>
          <p:nvPr/>
        </p:nvSpPr>
        <p:spPr>
          <a:xfrm>
            <a:off x="16766032" y="8339796"/>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30" name="Shape 2630"/>
          <p:cNvSpPr/>
          <p:nvPr/>
        </p:nvSpPr>
        <p:spPr>
          <a:xfrm>
            <a:off x="17959521" y="8339796"/>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31" name="Shape 2631"/>
          <p:cNvSpPr/>
          <p:nvPr/>
        </p:nvSpPr>
        <p:spPr>
          <a:xfrm>
            <a:off x="18899077" y="839058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32" name="Shape 2632"/>
          <p:cNvSpPr/>
          <p:nvPr/>
        </p:nvSpPr>
        <p:spPr>
          <a:xfrm>
            <a:off x="20016386" y="833979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33" name="Shape 2633"/>
          <p:cNvSpPr/>
          <p:nvPr/>
        </p:nvSpPr>
        <p:spPr>
          <a:xfrm>
            <a:off x="21032121" y="833979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34" name="Shape 2634"/>
          <p:cNvSpPr/>
          <p:nvPr/>
        </p:nvSpPr>
        <p:spPr>
          <a:xfrm>
            <a:off x="22098643" y="833979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141" name="Shape 2707"/>
          <p:cNvSpPr/>
          <p:nvPr/>
        </p:nvSpPr>
        <p:spPr>
          <a:xfrm>
            <a:off x="11127940" y="2664927"/>
            <a:ext cx="1725773"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pPr algn="ctr"/>
            <a:r>
              <a:rPr lang="en-US" sz="2999" dirty="0" smtClean="0">
                <a:latin typeface="Lato" charset="0"/>
                <a:ea typeface="Lato" charset="0"/>
                <a:cs typeface="Lato" charset="0"/>
              </a:rPr>
              <a:t>GENERAL</a:t>
            </a:r>
            <a:endParaRPr sz="2999" dirty="0">
              <a:latin typeface="Lato" charset="0"/>
              <a:ea typeface="Lato" charset="0"/>
              <a:cs typeface="Lato" charset="0"/>
            </a:endParaRPr>
          </a:p>
        </p:txBody>
      </p:sp>
    </p:spTree>
    <p:extLst>
      <p:ext uri="{BB962C8B-B14F-4D97-AF65-F5344CB8AC3E}">
        <p14:creationId xmlns:p14="http://schemas.microsoft.com/office/powerpoint/2010/main" val="729053582"/>
      </p:ext>
    </p:extLst>
  </p:cSld>
  <p:clrMapOvr>
    <a:masterClrMapping/>
  </p:clrMapOvr>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539713"/>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38" name="Shape 2638"/>
          <p:cNvSpPr/>
          <p:nvPr/>
        </p:nvSpPr>
        <p:spPr>
          <a:xfrm>
            <a:off x="2825063" y="2539712"/>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39" name="Shape 2639"/>
          <p:cNvSpPr/>
          <p:nvPr/>
        </p:nvSpPr>
        <p:spPr>
          <a:xfrm>
            <a:off x="3891586" y="2641286"/>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40" name="Shape 2640"/>
          <p:cNvSpPr/>
          <p:nvPr/>
        </p:nvSpPr>
        <p:spPr>
          <a:xfrm>
            <a:off x="4958108" y="2641286"/>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41" name="Shape 2641"/>
          <p:cNvSpPr/>
          <p:nvPr/>
        </p:nvSpPr>
        <p:spPr>
          <a:xfrm>
            <a:off x="6024630" y="2641286"/>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42" name="Shape 2642"/>
          <p:cNvSpPr/>
          <p:nvPr/>
        </p:nvSpPr>
        <p:spPr>
          <a:xfrm>
            <a:off x="7091153" y="2565106"/>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43" name="Shape 2643"/>
          <p:cNvSpPr/>
          <p:nvPr/>
        </p:nvSpPr>
        <p:spPr>
          <a:xfrm>
            <a:off x="8284641" y="2539713"/>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44" name="Shape 2644"/>
          <p:cNvSpPr/>
          <p:nvPr/>
        </p:nvSpPr>
        <p:spPr>
          <a:xfrm>
            <a:off x="9300377" y="2539713"/>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45" name="Shape 2645"/>
          <p:cNvSpPr/>
          <p:nvPr/>
        </p:nvSpPr>
        <p:spPr>
          <a:xfrm>
            <a:off x="10290719" y="2615893"/>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46" name="Shape 2646"/>
          <p:cNvSpPr/>
          <p:nvPr/>
        </p:nvSpPr>
        <p:spPr>
          <a:xfrm>
            <a:off x="11357241" y="253971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47" name="Shape 2647"/>
          <p:cNvSpPr/>
          <p:nvPr/>
        </p:nvSpPr>
        <p:spPr>
          <a:xfrm>
            <a:off x="1758542"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48" name="Shape 2648"/>
          <p:cNvSpPr/>
          <p:nvPr/>
        </p:nvSpPr>
        <p:spPr>
          <a:xfrm>
            <a:off x="2825064"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49" name="Shape 2649"/>
          <p:cNvSpPr/>
          <p:nvPr/>
        </p:nvSpPr>
        <p:spPr>
          <a:xfrm>
            <a:off x="3891586"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50" name="Shape 2650"/>
          <p:cNvSpPr/>
          <p:nvPr/>
        </p:nvSpPr>
        <p:spPr>
          <a:xfrm>
            <a:off x="4958108"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51" name="Shape 2651"/>
          <p:cNvSpPr/>
          <p:nvPr/>
        </p:nvSpPr>
        <p:spPr>
          <a:xfrm>
            <a:off x="6024630"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52" name="Shape 2652"/>
          <p:cNvSpPr/>
          <p:nvPr/>
        </p:nvSpPr>
        <p:spPr>
          <a:xfrm>
            <a:off x="7091153"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53" name="Shape 2653"/>
          <p:cNvSpPr/>
          <p:nvPr/>
        </p:nvSpPr>
        <p:spPr>
          <a:xfrm>
            <a:off x="8157675"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54" name="Shape 2654"/>
          <p:cNvSpPr/>
          <p:nvPr/>
        </p:nvSpPr>
        <p:spPr>
          <a:xfrm>
            <a:off x="9224197"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55" name="Shape 2655"/>
          <p:cNvSpPr/>
          <p:nvPr/>
        </p:nvSpPr>
        <p:spPr>
          <a:xfrm>
            <a:off x="10290719" y="365702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56" name="Shape 2656"/>
          <p:cNvSpPr/>
          <p:nvPr/>
        </p:nvSpPr>
        <p:spPr>
          <a:xfrm>
            <a:off x="11357241"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57" name="Shape 2657"/>
          <p:cNvSpPr/>
          <p:nvPr/>
        </p:nvSpPr>
        <p:spPr>
          <a:xfrm>
            <a:off x="1758542" y="46727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58" name="Shape 2658"/>
          <p:cNvSpPr/>
          <p:nvPr/>
        </p:nvSpPr>
        <p:spPr>
          <a:xfrm>
            <a:off x="2825064" y="46727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59" name="Shape 2659"/>
          <p:cNvSpPr/>
          <p:nvPr/>
        </p:nvSpPr>
        <p:spPr>
          <a:xfrm>
            <a:off x="3891586" y="46727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60" name="Shape 2660"/>
          <p:cNvSpPr/>
          <p:nvPr/>
        </p:nvSpPr>
        <p:spPr>
          <a:xfrm>
            <a:off x="4958108" y="46727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61" name="Shape 2661"/>
          <p:cNvSpPr/>
          <p:nvPr/>
        </p:nvSpPr>
        <p:spPr>
          <a:xfrm>
            <a:off x="6024630" y="46727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62" name="Shape 2662"/>
          <p:cNvSpPr/>
          <p:nvPr/>
        </p:nvSpPr>
        <p:spPr>
          <a:xfrm>
            <a:off x="7091153" y="46727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63" name="Shape 2663"/>
          <p:cNvSpPr/>
          <p:nvPr/>
        </p:nvSpPr>
        <p:spPr>
          <a:xfrm>
            <a:off x="8157675" y="4799724"/>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64" name="Shape 2664"/>
          <p:cNvSpPr/>
          <p:nvPr/>
        </p:nvSpPr>
        <p:spPr>
          <a:xfrm>
            <a:off x="9224197" y="4799724"/>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65" name="Shape 2665"/>
          <p:cNvSpPr/>
          <p:nvPr/>
        </p:nvSpPr>
        <p:spPr>
          <a:xfrm>
            <a:off x="10290719" y="4799724"/>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66" name="Shape 2666"/>
          <p:cNvSpPr/>
          <p:nvPr/>
        </p:nvSpPr>
        <p:spPr>
          <a:xfrm>
            <a:off x="11357241" y="4799724"/>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67" name="Shape 2667"/>
          <p:cNvSpPr/>
          <p:nvPr/>
        </p:nvSpPr>
        <p:spPr>
          <a:xfrm>
            <a:off x="1758542" y="5866246"/>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68" name="Shape 2668"/>
          <p:cNvSpPr/>
          <p:nvPr/>
        </p:nvSpPr>
        <p:spPr>
          <a:xfrm>
            <a:off x="2825064" y="5866246"/>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69" name="Shape 2669"/>
          <p:cNvSpPr/>
          <p:nvPr/>
        </p:nvSpPr>
        <p:spPr>
          <a:xfrm>
            <a:off x="3916979" y="5739279"/>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70" name="Shape 2670"/>
          <p:cNvSpPr/>
          <p:nvPr/>
        </p:nvSpPr>
        <p:spPr>
          <a:xfrm>
            <a:off x="4958108" y="581546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71" name="Shape 2671"/>
          <p:cNvSpPr/>
          <p:nvPr/>
        </p:nvSpPr>
        <p:spPr>
          <a:xfrm>
            <a:off x="6024630" y="5739279"/>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72" name="Shape 2672"/>
          <p:cNvSpPr/>
          <p:nvPr/>
        </p:nvSpPr>
        <p:spPr>
          <a:xfrm>
            <a:off x="7091153" y="581546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73" name="Shape 2673"/>
          <p:cNvSpPr/>
          <p:nvPr/>
        </p:nvSpPr>
        <p:spPr>
          <a:xfrm>
            <a:off x="8157675" y="573928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74" name="Shape 2674"/>
          <p:cNvSpPr/>
          <p:nvPr/>
        </p:nvSpPr>
        <p:spPr>
          <a:xfrm>
            <a:off x="9249590" y="573928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75" name="Shape 2675"/>
          <p:cNvSpPr/>
          <p:nvPr/>
        </p:nvSpPr>
        <p:spPr>
          <a:xfrm>
            <a:off x="10417685" y="5739280"/>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76" name="Shape 2676"/>
          <p:cNvSpPr/>
          <p:nvPr/>
        </p:nvSpPr>
        <p:spPr>
          <a:xfrm>
            <a:off x="11433421" y="573928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77" name="Shape 2677"/>
          <p:cNvSpPr/>
          <p:nvPr/>
        </p:nvSpPr>
        <p:spPr>
          <a:xfrm>
            <a:off x="12576316" y="253971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78" name="Shape 2678"/>
          <p:cNvSpPr/>
          <p:nvPr/>
        </p:nvSpPr>
        <p:spPr>
          <a:xfrm>
            <a:off x="13617447" y="253971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79" name="Shape 2679"/>
          <p:cNvSpPr/>
          <p:nvPr/>
        </p:nvSpPr>
        <p:spPr>
          <a:xfrm>
            <a:off x="14683969" y="2565106"/>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80" name="Shape 2680"/>
          <p:cNvSpPr/>
          <p:nvPr/>
        </p:nvSpPr>
        <p:spPr>
          <a:xfrm>
            <a:off x="15750491" y="253971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81" name="Shape 2681"/>
          <p:cNvSpPr/>
          <p:nvPr/>
        </p:nvSpPr>
        <p:spPr>
          <a:xfrm>
            <a:off x="16817013" y="253971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82" name="Shape 2682"/>
          <p:cNvSpPr/>
          <p:nvPr/>
        </p:nvSpPr>
        <p:spPr>
          <a:xfrm>
            <a:off x="17883535" y="253971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83" name="Shape 2683"/>
          <p:cNvSpPr/>
          <p:nvPr/>
        </p:nvSpPr>
        <p:spPr>
          <a:xfrm>
            <a:off x="19026237" y="2539713"/>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84" name="Shape 2684"/>
          <p:cNvSpPr/>
          <p:nvPr/>
        </p:nvSpPr>
        <p:spPr>
          <a:xfrm>
            <a:off x="20016580" y="2539712"/>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85" name="Shape 2685"/>
          <p:cNvSpPr/>
          <p:nvPr/>
        </p:nvSpPr>
        <p:spPr>
          <a:xfrm>
            <a:off x="21083102" y="253971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86" name="Shape 2686"/>
          <p:cNvSpPr/>
          <p:nvPr/>
        </p:nvSpPr>
        <p:spPr>
          <a:xfrm>
            <a:off x="22149624" y="253971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87" name="Shape 2687"/>
          <p:cNvSpPr/>
          <p:nvPr/>
        </p:nvSpPr>
        <p:spPr>
          <a:xfrm>
            <a:off x="12550923"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88" name="Shape 2688"/>
          <p:cNvSpPr/>
          <p:nvPr/>
        </p:nvSpPr>
        <p:spPr>
          <a:xfrm>
            <a:off x="13617447"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89" name="Shape 2689"/>
          <p:cNvSpPr/>
          <p:nvPr/>
        </p:nvSpPr>
        <p:spPr>
          <a:xfrm>
            <a:off x="14683969"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90" name="Shape 2690"/>
          <p:cNvSpPr/>
          <p:nvPr/>
        </p:nvSpPr>
        <p:spPr>
          <a:xfrm>
            <a:off x="15750491" y="363162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91" name="Shape 2691"/>
          <p:cNvSpPr/>
          <p:nvPr/>
        </p:nvSpPr>
        <p:spPr>
          <a:xfrm>
            <a:off x="16943980" y="3606235"/>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92" name="Shape 2692"/>
          <p:cNvSpPr/>
          <p:nvPr/>
        </p:nvSpPr>
        <p:spPr>
          <a:xfrm>
            <a:off x="17934322" y="3606235"/>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93" name="Shape 2693"/>
          <p:cNvSpPr/>
          <p:nvPr/>
        </p:nvSpPr>
        <p:spPr>
          <a:xfrm>
            <a:off x="18950058"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94" name="Shape 2694"/>
          <p:cNvSpPr/>
          <p:nvPr/>
        </p:nvSpPr>
        <p:spPr>
          <a:xfrm>
            <a:off x="20016580"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95" name="Shape 2695"/>
          <p:cNvSpPr/>
          <p:nvPr/>
        </p:nvSpPr>
        <p:spPr>
          <a:xfrm>
            <a:off x="21083102"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96" name="Shape 2696"/>
          <p:cNvSpPr/>
          <p:nvPr/>
        </p:nvSpPr>
        <p:spPr>
          <a:xfrm>
            <a:off x="22149624" y="360623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97" name="Shape 2697"/>
          <p:cNvSpPr/>
          <p:nvPr/>
        </p:nvSpPr>
        <p:spPr>
          <a:xfrm>
            <a:off x="12576316" y="4672757"/>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98" name="Shape 2698"/>
          <p:cNvSpPr/>
          <p:nvPr/>
        </p:nvSpPr>
        <p:spPr>
          <a:xfrm>
            <a:off x="13642840" y="4672757"/>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699" name="Shape 2699"/>
          <p:cNvSpPr/>
          <p:nvPr/>
        </p:nvSpPr>
        <p:spPr>
          <a:xfrm>
            <a:off x="14683969" y="472354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00" name="Shape 2700"/>
          <p:cNvSpPr/>
          <p:nvPr/>
        </p:nvSpPr>
        <p:spPr>
          <a:xfrm>
            <a:off x="15750491" y="46727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01" name="Shape 2701"/>
          <p:cNvSpPr/>
          <p:nvPr/>
        </p:nvSpPr>
        <p:spPr>
          <a:xfrm>
            <a:off x="16817013" y="4812421"/>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02" name="Shape 2702"/>
          <p:cNvSpPr/>
          <p:nvPr/>
        </p:nvSpPr>
        <p:spPr>
          <a:xfrm>
            <a:off x="17883535" y="469815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03" name="Shape 2703"/>
          <p:cNvSpPr/>
          <p:nvPr/>
        </p:nvSpPr>
        <p:spPr>
          <a:xfrm>
            <a:off x="18975451" y="4672757"/>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04" name="Shape 2704"/>
          <p:cNvSpPr/>
          <p:nvPr/>
        </p:nvSpPr>
        <p:spPr>
          <a:xfrm>
            <a:off x="20016580" y="4672757"/>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05" name="Shape 2705"/>
          <p:cNvSpPr/>
          <p:nvPr/>
        </p:nvSpPr>
        <p:spPr>
          <a:xfrm>
            <a:off x="21083101" y="4672757"/>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06" name="Shape 2706"/>
          <p:cNvSpPr/>
          <p:nvPr/>
        </p:nvSpPr>
        <p:spPr>
          <a:xfrm>
            <a:off x="22225804" y="467275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08" name="Shape 2708"/>
          <p:cNvSpPr/>
          <p:nvPr/>
        </p:nvSpPr>
        <p:spPr>
          <a:xfrm>
            <a:off x="1758542" y="78985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09" name="Shape 2709"/>
          <p:cNvSpPr/>
          <p:nvPr/>
        </p:nvSpPr>
        <p:spPr>
          <a:xfrm>
            <a:off x="2825064" y="78985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10" name="Shape 2710"/>
          <p:cNvSpPr/>
          <p:nvPr/>
        </p:nvSpPr>
        <p:spPr>
          <a:xfrm>
            <a:off x="3891586" y="78985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11" name="Shape 2711"/>
          <p:cNvSpPr/>
          <p:nvPr/>
        </p:nvSpPr>
        <p:spPr>
          <a:xfrm>
            <a:off x="4958108" y="78985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12" name="Shape 2712"/>
          <p:cNvSpPr/>
          <p:nvPr/>
        </p:nvSpPr>
        <p:spPr>
          <a:xfrm>
            <a:off x="6024630" y="78985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13" name="Shape 2713"/>
          <p:cNvSpPr/>
          <p:nvPr/>
        </p:nvSpPr>
        <p:spPr>
          <a:xfrm>
            <a:off x="7091153" y="78985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14" name="Shape 2714"/>
          <p:cNvSpPr/>
          <p:nvPr/>
        </p:nvSpPr>
        <p:spPr>
          <a:xfrm>
            <a:off x="8157675" y="78985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15" name="Shape 2715"/>
          <p:cNvSpPr/>
          <p:nvPr/>
        </p:nvSpPr>
        <p:spPr>
          <a:xfrm>
            <a:off x="9224197" y="78985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16" name="Shape 2716"/>
          <p:cNvSpPr/>
          <p:nvPr/>
        </p:nvSpPr>
        <p:spPr>
          <a:xfrm>
            <a:off x="10290719" y="78985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17" name="Shape 2717"/>
          <p:cNvSpPr/>
          <p:nvPr/>
        </p:nvSpPr>
        <p:spPr>
          <a:xfrm>
            <a:off x="11357241" y="789855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18" name="Shape 2718"/>
          <p:cNvSpPr/>
          <p:nvPr/>
        </p:nvSpPr>
        <p:spPr>
          <a:xfrm>
            <a:off x="1758542" y="8965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19" name="Shape 2719"/>
          <p:cNvSpPr/>
          <p:nvPr/>
        </p:nvSpPr>
        <p:spPr>
          <a:xfrm>
            <a:off x="2825063" y="8965077"/>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20" name="Shape 2720"/>
          <p:cNvSpPr/>
          <p:nvPr/>
        </p:nvSpPr>
        <p:spPr>
          <a:xfrm>
            <a:off x="3891585" y="8965077"/>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21" name="Shape 2721"/>
          <p:cNvSpPr/>
          <p:nvPr/>
        </p:nvSpPr>
        <p:spPr>
          <a:xfrm>
            <a:off x="4958108" y="8965077"/>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22" name="Shape 2722"/>
          <p:cNvSpPr/>
          <p:nvPr/>
        </p:nvSpPr>
        <p:spPr>
          <a:xfrm>
            <a:off x="6024630" y="8965077"/>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23" name="Shape 2723"/>
          <p:cNvSpPr/>
          <p:nvPr/>
        </p:nvSpPr>
        <p:spPr>
          <a:xfrm>
            <a:off x="7091153" y="8965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24" name="Shape 2724"/>
          <p:cNvSpPr/>
          <p:nvPr/>
        </p:nvSpPr>
        <p:spPr>
          <a:xfrm>
            <a:off x="8157675" y="8965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25" name="Shape 2725"/>
          <p:cNvSpPr/>
          <p:nvPr/>
        </p:nvSpPr>
        <p:spPr>
          <a:xfrm>
            <a:off x="9224197" y="8965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26" name="Shape 2726"/>
          <p:cNvSpPr/>
          <p:nvPr/>
        </p:nvSpPr>
        <p:spPr>
          <a:xfrm>
            <a:off x="10341506" y="8965077"/>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27" name="Shape 2727"/>
          <p:cNvSpPr/>
          <p:nvPr/>
        </p:nvSpPr>
        <p:spPr>
          <a:xfrm>
            <a:off x="11357241" y="8965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28" name="Shape 2728"/>
          <p:cNvSpPr/>
          <p:nvPr/>
        </p:nvSpPr>
        <p:spPr>
          <a:xfrm>
            <a:off x="1758542" y="1003159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29" name="Shape 2729"/>
          <p:cNvSpPr/>
          <p:nvPr/>
        </p:nvSpPr>
        <p:spPr>
          <a:xfrm>
            <a:off x="2825064" y="1003159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30" name="Shape 2730"/>
          <p:cNvSpPr/>
          <p:nvPr/>
        </p:nvSpPr>
        <p:spPr>
          <a:xfrm>
            <a:off x="3891586" y="1003159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31" name="Shape 2731"/>
          <p:cNvSpPr/>
          <p:nvPr/>
        </p:nvSpPr>
        <p:spPr>
          <a:xfrm>
            <a:off x="4958108" y="1005699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32" name="Shape 2732"/>
          <p:cNvSpPr/>
          <p:nvPr/>
        </p:nvSpPr>
        <p:spPr>
          <a:xfrm>
            <a:off x="6024630" y="10183958"/>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33" name="Shape 2733"/>
          <p:cNvSpPr/>
          <p:nvPr/>
        </p:nvSpPr>
        <p:spPr>
          <a:xfrm>
            <a:off x="7268906" y="10031598"/>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34" name="Shape 2734"/>
          <p:cNvSpPr/>
          <p:nvPr/>
        </p:nvSpPr>
        <p:spPr>
          <a:xfrm>
            <a:off x="8157675" y="1010777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35" name="Shape 2735"/>
          <p:cNvSpPr/>
          <p:nvPr/>
        </p:nvSpPr>
        <p:spPr>
          <a:xfrm>
            <a:off x="9224197" y="1008238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36" name="Shape 2736"/>
          <p:cNvSpPr/>
          <p:nvPr/>
        </p:nvSpPr>
        <p:spPr>
          <a:xfrm>
            <a:off x="10290719" y="1003159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37" name="Shape 2737"/>
          <p:cNvSpPr/>
          <p:nvPr/>
        </p:nvSpPr>
        <p:spPr>
          <a:xfrm>
            <a:off x="11357241" y="1003159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38" name="Shape 2738"/>
          <p:cNvSpPr/>
          <p:nvPr/>
        </p:nvSpPr>
        <p:spPr>
          <a:xfrm>
            <a:off x="1758542" y="110981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39" name="Shape 2739"/>
          <p:cNvSpPr/>
          <p:nvPr/>
        </p:nvSpPr>
        <p:spPr>
          <a:xfrm>
            <a:off x="2825064" y="110981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40" name="Shape 2740"/>
          <p:cNvSpPr/>
          <p:nvPr/>
        </p:nvSpPr>
        <p:spPr>
          <a:xfrm>
            <a:off x="3891586" y="110981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41" name="Shape 2741"/>
          <p:cNvSpPr/>
          <p:nvPr/>
        </p:nvSpPr>
        <p:spPr>
          <a:xfrm>
            <a:off x="4958108" y="110981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42" name="Shape 2742"/>
          <p:cNvSpPr/>
          <p:nvPr/>
        </p:nvSpPr>
        <p:spPr>
          <a:xfrm>
            <a:off x="6024630" y="110981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43" name="Shape 2743"/>
          <p:cNvSpPr/>
          <p:nvPr/>
        </p:nvSpPr>
        <p:spPr>
          <a:xfrm>
            <a:off x="7091153" y="110981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44" name="Shape 2744"/>
          <p:cNvSpPr/>
          <p:nvPr/>
        </p:nvSpPr>
        <p:spPr>
          <a:xfrm>
            <a:off x="8157675" y="110981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45" name="Shape 2745"/>
          <p:cNvSpPr/>
          <p:nvPr/>
        </p:nvSpPr>
        <p:spPr>
          <a:xfrm>
            <a:off x="9224197" y="110981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46" name="Shape 2746"/>
          <p:cNvSpPr/>
          <p:nvPr/>
        </p:nvSpPr>
        <p:spPr>
          <a:xfrm>
            <a:off x="10290719" y="110981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47" name="Shape 2747"/>
          <p:cNvSpPr/>
          <p:nvPr/>
        </p:nvSpPr>
        <p:spPr>
          <a:xfrm>
            <a:off x="11357241" y="110981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48" name="Shape 2748"/>
          <p:cNvSpPr/>
          <p:nvPr/>
        </p:nvSpPr>
        <p:spPr>
          <a:xfrm>
            <a:off x="12474550" y="789852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49" name="Shape 2749"/>
          <p:cNvSpPr/>
          <p:nvPr/>
        </p:nvSpPr>
        <p:spPr>
          <a:xfrm>
            <a:off x="13642646" y="7898529"/>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50" name="Shape 2750"/>
          <p:cNvSpPr/>
          <p:nvPr/>
        </p:nvSpPr>
        <p:spPr>
          <a:xfrm>
            <a:off x="14759955" y="7898529"/>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51" name="Shape 2751"/>
          <p:cNvSpPr/>
          <p:nvPr/>
        </p:nvSpPr>
        <p:spPr>
          <a:xfrm>
            <a:off x="15775690" y="7898529"/>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52" name="Shape 2752"/>
          <p:cNvSpPr/>
          <p:nvPr/>
        </p:nvSpPr>
        <p:spPr>
          <a:xfrm>
            <a:off x="16791426" y="7898529"/>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53" name="Shape 2753"/>
          <p:cNvSpPr/>
          <p:nvPr/>
        </p:nvSpPr>
        <p:spPr>
          <a:xfrm>
            <a:off x="17857948" y="7898529"/>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54" name="Shape 2754"/>
          <p:cNvSpPr/>
          <p:nvPr/>
        </p:nvSpPr>
        <p:spPr>
          <a:xfrm>
            <a:off x="18899076" y="7898529"/>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55" name="Shape 2755"/>
          <p:cNvSpPr/>
          <p:nvPr/>
        </p:nvSpPr>
        <p:spPr>
          <a:xfrm>
            <a:off x="19990992" y="7898529"/>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56" name="Shape 2756"/>
          <p:cNvSpPr/>
          <p:nvPr/>
        </p:nvSpPr>
        <p:spPr>
          <a:xfrm>
            <a:off x="21006728" y="805088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57" name="Shape 2757"/>
          <p:cNvSpPr/>
          <p:nvPr/>
        </p:nvSpPr>
        <p:spPr>
          <a:xfrm>
            <a:off x="22073249" y="7898529"/>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58" name="Shape 2758"/>
          <p:cNvSpPr/>
          <p:nvPr/>
        </p:nvSpPr>
        <p:spPr>
          <a:xfrm>
            <a:off x="12474550" y="89650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59" name="Shape 2759"/>
          <p:cNvSpPr/>
          <p:nvPr/>
        </p:nvSpPr>
        <p:spPr>
          <a:xfrm>
            <a:off x="13541073" y="89650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60" name="Shape 2760"/>
          <p:cNvSpPr/>
          <p:nvPr/>
        </p:nvSpPr>
        <p:spPr>
          <a:xfrm>
            <a:off x="14607595" y="89650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61" name="Shape 2761"/>
          <p:cNvSpPr/>
          <p:nvPr/>
        </p:nvSpPr>
        <p:spPr>
          <a:xfrm>
            <a:off x="15674117" y="89650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62" name="Shape 2762"/>
          <p:cNvSpPr/>
          <p:nvPr/>
        </p:nvSpPr>
        <p:spPr>
          <a:xfrm>
            <a:off x="16740639" y="89650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63" name="Shape 2763"/>
          <p:cNvSpPr/>
          <p:nvPr/>
        </p:nvSpPr>
        <p:spPr>
          <a:xfrm>
            <a:off x="17807161" y="89650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64" name="Shape 2764"/>
          <p:cNvSpPr/>
          <p:nvPr/>
        </p:nvSpPr>
        <p:spPr>
          <a:xfrm>
            <a:off x="18873683" y="8990444"/>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65" name="Shape 2765"/>
          <p:cNvSpPr/>
          <p:nvPr/>
        </p:nvSpPr>
        <p:spPr>
          <a:xfrm>
            <a:off x="19940206" y="89650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66" name="Shape 2766"/>
          <p:cNvSpPr/>
          <p:nvPr/>
        </p:nvSpPr>
        <p:spPr>
          <a:xfrm>
            <a:off x="21006728" y="89650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67" name="Shape 2767"/>
          <p:cNvSpPr/>
          <p:nvPr/>
        </p:nvSpPr>
        <p:spPr>
          <a:xfrm>
            <a:off x="22073250" y="89650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68" name="Shape 2768"/>
          <p:cNvSpPr/>
          <p:nvPr/>
        </p:nvSpPr>
        <p:spPr>
          <a:xfrm>
            <a:off x="12474550" y="10209327"/>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69" name="Shape 2769"/>
          <p:cNvSpPr/>
          <p:nvPr/>
        </p:nvSpPr>
        <p:spPr>
          <a:xfrm>
            <a:off x="13617253" y="10031573"/>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70" name="Shape 2770"/>
          <p:cNvSpPr/>
          <p:nvPr/>
        </p:nvSpPr>
        <p:spPr>
          <a:xfrm>
            <a:off x="14607595" y="100315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71" name="Shape 2771"/>
          <p:cNvSpPr/>
          <p:nvPr/>
        </p:nvSpPr>
        <p:spPr>
          <a:xfrm>
            <a:off x="15674117" y="100315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72" name="Shape 2772"/>
          <p:cNvSpPr/>
          <p:nvPr/>
        </p:nvSpPr>
        <p:spPr>
          <a:xfrm>
            <a:off x="16740639" y="100315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73" name="Shape 2773"/>
          <p:cNvSpPr/>
          <p:nvPr/>
        </p:nvSpPr>
        <p:spPr>
          <a:xfrm>
            <a:off x="17807161" y="100315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74" name="Shape 2774"/>
          <p:cNvSpPr/>
          <p:nvPr/>
        </p:nvSpPr>
        <p:spPr>
          <a:xfrm>
            <a:off x="18873683" y="100315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75" name="Shape 2775"/>
          <p:cNvSpPr/>
          <p:nvPr/>
        </p:nvSpPr>
        <p:spPr>
          <a:xfrm>
            <a:off x="19940206" y="1012045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76" name="Shape 2776"/>
          <p:cNvSpPr/>
          <p:nvPr/>
        </p:nvSpPr>
        <p:spPr>
          <a:xfrm>
            <a:off x="21133694" y="10031573"/>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77" name="Shape 2777"/>
          <p:cNvSpPr/>
          <p:nvPr/>
        </p:nvSpPr>
        <p:spPr>
          <a:xfrm>
            <a:off x="22149430" y="10031573"/>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78" name="Shape 2778"/>
          <p:cNvSpPr/>
          <p:nvPr/>
        </p:nvSpPr>
        <p:spPr>
          <a:xfrm>
            <a:off x="12474550" y="1109809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79" name="Shape 2779"/>
          <p:cNvSpPr/>
          <p:nvPr/>
        </p:nvSpPr>
        <p:spPr>
          <a:xfrm>
            <a:off x="13617253" y="1109809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80" name="Shape 2780"/>
          <p:cNvSpPr/>
          <p:nvPr/>
        </p:nvSpPr>
        <p:spPr>
          <a:xfrm>
            <a:off x="14759955" y="11098096"/>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81" name="Shape 2781"/>
          <p:cNvSpPr/>
          <p:nvPr/>
        </p:nvSpPr>
        <p:spPr>
          <a:xfrm>
            <a:off x="15674117" y="1109809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82" name="Shape 2782"/>
          <p:cNvSpPr/>
          <p:nvPr/>
        </p:nvSpPr>
        <p:spPr>
          <a:xfrm>
            <a:off x="16740639" y="11136186"/>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83" name="Shape 2783"/>
          <p:cNvSpPr/>
          <p:nvPr/>
        </p:nvSpPr>
        <p:spPr>
          <a:xfrm>
            <a:off x="17807161" y="11136186"/>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84" name="Shape 2784"/>
          <p:cNvSpPr/>
          <p:nvPr/>
        </p:nvSpPr>
        <p:spPr>
          <a:xfrm>
            <a:off x="18873683" y="1109809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85" name="Shape 2785"/>
          <p:cNvSpPr/>
          <p:nvPr/>
        </p:nvSpPr>
        <p:spPr>
          <a:xfrm>
            <a:off x="19940206" y="1114888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86" name="Shape 2786"/>
          <p:cNvSpPr/>
          <p:nvPr/>
        </p:nvSpPr>
        <p:spPr>
          <a:xfrm>
            <a:off x="21006727" y="11123489"/>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87" name="Shape 2787"/>
          <p:cNvSpPr/>
          <p:nvPr/>
        </p:nvSpPr>
        <p:spPr>
          <a:xfrm>
            <a:off x="22073249" y="11098096"/>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155" name="Shape 2707"/>
          <p:cNvSpPr/>
          <p:nvPr/>
        </p:nvSpPr>
        <p:spPr>
          <a:xfrm>
            <a:off x="10740464" y="1483289"/>
            <a:ext cx="2500729"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pPr algn="ctr"/>
            <a:r>
              <a:rPr lang="en-US" sz="2999" dirty="0" smtClean="0">
                <a:latin typeface="Lato" charset="0"/>
                <a:ea typeface="Lato" charset="0"/>
                <a:cs typeface="Lato" charset="0"/>
              </a:rPr>
              <a:t>ELECTRONICS</a:t>
            </a:r>
            <a:endParaRPr sz="2999" dirty="0">
              <a:latin typeface="Lato" charset="0"/>
              <a:ea typeface="Lato" charset="0"/>
              <a:cs typeface="Lato" charset="0"/>
            </a:endParaRPr>
          </a:p>
        </p:txBody>
      </p:sp>
      <p:sp>
        <p:nvSpPr>
          <p:cNvPr id="157" name="Shape 2707"/>
          <p:cNvSpPr/>
          <p:nvPr/>
        </p:nvSpPr>
        <p:spPr>
          <a:xfrm>
            <a:off x="10458852" y="6858000"/>
            <a:ext cx="3063960"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pPr algn="ctr"/>
            <a:r>
              <a:rPr lang="en-US" sz="2999" dirty="0" smtClean="0">
                <a:latin typeface="Lato" charset="0"/>
                <a:ea typeface="Lato" charset="0"/>
                <a:cs typeface="Lato" charset="0"/>
              </a:rPr>
              <a:t>MISCELLANEOUS</a:t>
            </a:r>
            <a:endParaRPr sz="2999" dirty="0">
              <a:latin typeface="Lato" charset="0"/>
              <a:ea typeface="Lato" charset="0"/>
              <a:cs typeface="Lato" charset="0"/>
            </a:endParaRPr>
          </a:p>
        </p:txBody>
      </p:sp>
    </p:spTree>
    <p:extLst>
      <p:ext uri="{BB962C8B-B14F-4D97-AF65-F5344CB8AC3E}">
        <p14:creationId xmlns:p14="http://schemas.microsoft.com/office/powerpoint/2010/main" val="1809346539"/>
      </p:ext>
    </p:extLst>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104" name="Shape 2707"/>
          <p:cNvSpPr/>
          <p:nvPr/>
        </p:nvSpPr>
        <p:spPr>
          <a:xfrm>
            <a:off x="10721069" y="1617435"/>
            <a:ext cx="2539522"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pPr algn="ctr"/>
            <a:r>
              <a:rPr lang="en-US" sz="2999" dirty="0" smtClean="0">
                <a:latin typeface="Lato" charset="0"/>
                <a:ea typeface="Lato" charset="0"/>
                <a:cs typeface="Lato" charset="0"/>
              </a:rPr>
              <a:t>E-COMMERCE</a:t>
            </a:r>
            <a:endParaRPr sz="2999" dirty="0">
              <a:latin typeface="Lato" charset="0"/>
              <a:ea typeface="Lato" charset="0"/>
              <a:cs typeface="Lato" charset="0"/>
            </a:endParaRPr>
          </a:p>
        </p:txBody>
      </p:sp>
      <p:sp>
        <p:nvSpPr>
          <p:cNvPr id="105" name="Shape 2707"/>
          <p:cNvSpPr/>
          <p:nvPr/>
        </p:nvSpPr>
        <p:spPr>
          <a:xfrm>
            <a:off x="11533662" y="5493996"/>
            <a:ext cx="914334"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pPr algn="ctr"/>
            <a:r>
              <a:rPr lang="en-US" sz="2999" dirty="0" smtClean="0">
                <a:latin typeface="Lato" charset="0"/>
                <a:ea typeface="Lato" charset="0"/>
                <a:cs typeface="Lato" charset="0"/>
              </a:rPr>
              <a:t>WEB</a:t>
            </a:r>
            <a:endParaRPr sz="2999" dirty="0">
              <a:latin typeface="Lato" charset="0"/>
              <a:ea typeface="Lato" charset="0"/>
              <a:cs typeface="Lato" charset="0"/>
            </a:endParaRPr>
          </a:p>
        </p:txBody>
      </p:sp>
    </p:spTree>
    <p:extLst>
      <p:ext uri="{BB962C8B-B14F-4D97-AF65-F5344CB8AC3E}">
        <p14:creationId xmlns:p14="http://schemas.microsoft.com/office/powerpoint/2010/main" val="1318839453"/>
      </p:ext>
    </p:extLst>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Lato" charset="0"/>
              <a:ea typeface="Lato" charset="0"/>
              <a:cs typeface="Lato" charset="0"/>
            </a:endParaRPr>
          </a:p>
        </p:txBody>
      </p:sp>
      <p:sp>
        <p:nvSpPr>
          <p:cNvPr id="96" name="Shape 2707"/>
          <p:cNvSpPr/>
          <p:nvPr/>
        </p:nvSpPr>
        <p:spPr>
          <a:xfrm>
            <a:off x="11048599" y="8254913"/>
            <a:ext cx="1884471"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pPr algn="ctr"/>
            <a:r>
              <a:rPr lang="en-US" sz="2999" dirty="0" smtClean="0">
                <a:latin typeface="Lato" charset="0"/>
                <a:ea typeface="Lato" charset="0"/>
                <a:cs typeface="Lato" charset="0"/>
              </a:rPr>
              <a:t>WEATHER</a:t>
            </a:r>
            <a:endParaRPr sz="2999" dirty="0">
              <a:latin typeface="Lato" charset="0"/>
              <a:ea typeface="Lato" charset="0"/>
              <a:cs typeface="Lato" charset="0"/>
            </a:endParaRPr>
          </a:p>
        </p:txBody>
      </p:sp>
      <p:sp>
        <p:nvSpPr>
          <p:cNvPr id="97" name="Shape 2707"/>
          <p:cNvSpPr/>
          <p:nvPr/>
        </p:nvSpPr>
        <p:spPr>
          <a:xfrm>
            <a:off x="11145223" y="1799331"/>
            <a:ext cx="1691213"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pPr algn="ctr"/>
            <a:r>
              <a:rPr lang="en-US" sz="2999" smtClean="0">
                <a:latin typeface="Lato" charset="0"/>
                <a:ea typeface="Lato" charset="0"/>
                <a:cs typeface="Lato" charset="0"/>
              </a:rPr>
              <a:t>ARROWS</a:t>
            </a:r>
            <a:endParaRPr sz="2999" dirty="0">
              <a:latin typeface="Lato" charset="0"/>
              <a:ea typeface="Lato" charset="0"/>
              <a:cs typeface="Lato" charset="0"/>
            </a:endParaRPr>
          </a:p>
        </p:txBody>
      </p:sp>
      <p:sp>
        <p:nvSpPr>
          <p:cNvPr id="98" name="Shape 2707"/>
          <p:cNvSpPr/>
          <p:nvPr/>
        </p:nvSpPr>
        <p:spPr>
          <a:xfrm>
            <a:off x="11005476" y="5524230"/>
            <a:ext cx="1970712"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pPr algn="ctr"/>
            <a:r>
              <a:rPr lang="en-US" sz="2999" smtClean="0">
                <a:latin typeface="Lato" charset="0"/>
                <a:ea typeface="Lato" charset="0"/>
                <a:cs typeface="Lato" charset="0"/>
              </a:rPr>
              <a:t>LOCATION</a:t>
            </a:r>
            <a:endParaRPr sz="2999" dirty="0">
              <a:latin typeface="Lato" charset="0"/>
              <a:ea typeface="Lato" charset="0"/>
              <a:cs typeface="Lato" charset="0"/>
            </a:endParaRPr>
          </a:p>
        </p:txBody>
      </p:sp>
    </p:spTree>
    <p:extLst>
      <p:ext uri="{BB962C8B-B14F-4D97-AF65-F5344CB8AC3E}">
        <p14:creationId xmlns:p14="http://schemas.microsoft.com/office/powerpoint/2010/main" val="1555965884"/>
      </p:ext>
    </p:extLst>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0" y="0"/>
            <a:ext cx="24377650" cy="6436408"/>
          </a:xfrm>
          <a:prstGeom prst="rect">
            <a:avLst/>
          </a:prstGeom>
          <a:solidFill>
            <a:schemeClr val="tx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2142117" y="8130195"/>
            <a:ext cx="20138020" cy="1897955"/>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 </a:t>
            </a: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nvestment </a:t>
            </a:r>
            <a:r>
              <a:rPr lang="en-US" sz="2500" dirty="0">
                <a:latin typeface="Lato Light" charset="0"/>
                <a:ea typeface="Lato Light" charset="0"/>
                <a:cs typeface="Lato Light" charset="0"/>
              </a:rPr>
              <a:t>generally results in acquiring an </a:t>
            </a:r>
            <a:r>
              <a:rPr lang="en-US" sz="2500" dirty="0" smtClean="0">
                <a:latin typeface="Lato Light" charset="0"/>
                <a:ea typeface="Lato Light" charset="0"/>
                <a:cs typeface="Lato Light" charset="0"/>
              </a:rPr>
              <a:t>asset</a:t>
            </a:r>
          </a:p>
        </p:txBody>
      </p:sp>
      <p:sp>
        <p:nvSpPr>
          <p:cNvPr id="4" name="Oval 3"/>
          <p:cNvSpPr/>
          <p:nvPr/>
        </p:nvSpPr>
        <p:spPr>
          <a:xfrm>
            <a:off x="11559369" y="4714194"/>
            <a:ext cx="1310860" cy="131086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10947000" y="10834633"/>
            <a:ext cx="252825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JONH DOE</a:t>
            </a:r>
            <a:endParaRPr lang="en-US" sz="2500" b="1" spc="600" dirty="0">
              <a:solidFill>
                <a:schemeClr val="tx2"/>
              </a:solidFill>
              <a:latin typeface="Montserrat Semi Bold" charset="0"/>
              <a:ea typeface="Montserrat Semi Bold" charset="0"/>
              <a:cs typeface="Montserrat Semi Bold" charset="0"/>
            </a:endParaRPr>
          </a:p>
        </p:txBody>
      </p:sp>
      <p:sp>
        <p:nvSpPr>
          <p:cNvPr id="23" name="Rectangle 22"/>
          <p:cNvSpPr>
            <a:spLocks/>
          </p:cNvSpPr>
          <p:nvPr/>
        </p:nvSpPr>
        <p:spPr bwMode="auto">
          <a:xfrm>
            <a:off x="10481386" y="2563959"/>
            <a:ext cx="340638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600" dirty="0" smtClean="0">
                <a:solidFill>
                  <a:schemeClr val="bg1"/>
                </a:solidFill>
                <a:latin typeface="Playfair Display SC" charset="0"/>
                <a:ea typeface="Playfair Display SC" charset="0"/>
                <a:cs typeface="Playfair Display SC" charset="0"/>
                <a:sym typeface="Bebas Neue" charset="0"/>
              </a:rPr>
              <a:t>WE ARE</a:t>
            </a:r>
          </a:p>
        </p:txBody>
      </p:sp>
      <p:sp>
        <p:nvSpPr>
          <p:cNvPr id="26" name="TextBox 25"/>
          <p:cNvSpPr txBox="1"/>
          <p:nvPr/>
        </p:nvSpPr>
        <p:spPr>
          <a:xfrm>
            <a:off x="9657763" y="3567612"/>
            <a:ext cx="5077032" cy="461665"/>
          </a:xfrm>
          <a:prstGeom prst="rect">
            <a:avLst/>
          </a:prstGeom>
          <a:noFill/>
        </p:spPr>
        <p:txBody>
          <a:bodyPr wrap="none" rtlCol="0" anchor="ctr" anchorCtr="0">
            <a:spAutoFit/>
          </a:bodyPr>
          <a:lstStyle/>
          <a:p>
            <a:pPr algn="ctr"/>
            <a:r>
              <a:rPr lang="en-US" sz="2400" b="1" spc="600" dirty="0" smtClean="0">
                <a:solidFill>
                  <a:schemeClr val="bg1"/>
                </a:solidFill>
                <a:latin typeface="Montserrat" charset="0"/>
                <a:ea typeface="Montserrat" charset="0"/>
                <a:cs typeface="Montserrat" charset="0"/>
              </a:rPr>
              <a:t>CREATIVE DESIGNERS</a:t>
            </a:r>
            <a:endParaRPr lang="en-US" sz="2400" b="1" spc="600" dirty="0">
              <a:solidFill>
                <a:schemeClr val="bg1"/>
              </a:solidFill>
              <a:latin typeface="Montserrat" charset="0"/>
              <a:ea typeface="Montserrat" charset="0"/>
              <a:cs typeface="Montserrat" charset="0"/>
            </a:endParaRPr>
          </a:p>
        </p:txBody>
      </p:sp>
      <p:sp>
        <p:nvSpPr>
          <p:cNvPr id="30" name="Rectangle 29"/>
          <p:cNvSpPr/>
          <p:nvPr/>
        </p:nvSpPr>
        <p:spPr>
          <a:xfrm>
            <a:off x="8951300" y="1360450"/>
            <a:ext cx="6475050" cy="3991314"/>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Shape 2550"/>
          <p:cNvSpPr/>
          <p:nvPr/>
        </p:nvSpPr>
        <p:spPr>
          <a:xfrm>
            <a:off x="11939254" y="510185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Lato Light" charset="0"/>
              <a:ea typeface="Lato Light" charset="0"/>
              <a:cs typeface="Lato Light"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4299218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8"/>
          <p:cNvSpPr/>
          <p:nvPr/>
        </p:nvSpPr>
        <p:spPr>
          <a:xfrm flipH="1">
            <a:off x="6110867" y="0"/>
            <a:ext cx="18266783" cy="13716000"/>
          </a:xfrm>
          <a:custGeom>
            <a:avLst/>
            <a:gdLst>
              <a:gd name="connsiteX0" fmla="*/ 18266783 w 18266783"/>
              <a:gd name="connsiteY0" fmla="*/ 0 h 13716000"/>
              <a:gd name="connsiteX1" fmla="*/ 10249056 w 18266783"/>
              <a:gd name="connsiteY1" fmla="*/ 0 h 13716000"/>
              <a:gd name="connsiteX2" fmla="*/ 10139563 w 18266783"/>
              <a:gd name="connsiteY2" fmla="*/ 0 h 13716000"/>
              <a:gd name="connsiteX3" fmla="*/ 0 w 18266783"/>
              <a:gd name="connsiteY3" fmla="*/ 0 h 13716000"/>
              <a:gd name="connsiteX4" fmla="*/ 0 w 18266783"/>
              <a:gd name="connsiteY4" fmla="*/ 13716000 h 13716000"/>
              <a:gd name="connsiteX5" fmla="*/ 2231330 w 18266783"/>
              <a:gd name="connsiteY5" fmla="*/ 13716000 h 13716000"/>
              <a:gd name="connsiteX6" fmla="*/ 10249056 w 18266783"/>
              <a:gd name="connsiteY6" fmla="*/ 13716000 h 13716000"/>
              <a:gd name="connsiteX7" fmla="*/ 10358549 w 18266783"/>
              <a:gd name="connsiteY7"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66783" h="13716000">
                <a:moveTo>
                  <a:pt x="18266783" y="0"/>
                </a:moveTo>
                <a:lnTo>
                  <a:pt x="10249056" y="0"/>
                </a:lnTo>
                <a:lnTo>
                  <a:pt x="10139563" y="0"/>
                </a:lnTo>
                <a:lnTo>
                  <a:pt x="0" y="0"/>
                </a:lnTo>
                <a:lnTo>
                  <a:pt x="0" y="13716000"/>
                </a:lnTo>
                <a:lnTo>
                  <a:pt x="2231330" y="13716000"/>
                </a:lnTo>
                <a:lnTo>
                  <a:pt x="10249056" y="13716000"/>
                </a:lnTo>
                <a:lnTo>
                  <a:pt x="10358549" y="1371600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a:spLocks/>
          </p:cNvSpPr>
          <p:nvPr/>
        </p:nvSpPr>
        <p:spPr bwMode="auto">
          <a:xfrm>
            <a:off x="1820020" y="6858000"/>
            <a:ext cx="7346282" cy="30162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457200" rIns="0" bIns="91440" anchor="t" anchorCtr="0">
            <a:spAutoFit/>
          </a:bodyPr>
          <a:lstStyle/>
          <a:p>
            <a:pPr defTabSz="4572000">
              <a:lnSpc>
                <a:spcPts val="9600"/>
              </a:lnSpc>
            </a:pPr>
            <a:r>
              <a:rPr lang="en-US" sz="10000" b="1" spc="600" dirty="0" smtClean="0">
                <a:solidFill>
                  <a:schemeClr val="tx2"/>
                </a:solidFill>
                <a:latin typeface="Montserrat Semi" charset="0"/>
                <a:ea typeface="Montserrat Semi" charset="0"/>
                <a:cs typeface="Montserrat Semi" charset="0"/>
                <a:sym typeface="Bebas Neue" charset="0"/>
              </a:rPr>
              <a:t>BREAK</a:t>
            </a:r>
          </a:p>
          <a:p>
            <a:pPr defTabSz="4572000">
              <a:lnSpc>
                <a:spcPts val="9600"/>
              </a:lnSpc>
            </a:pPr>
            <a:r>
              <a:rPr lang="en-US" sz="9000" b="1" spc="600" dirty="0" smtClean="0">
                <a:solidFill>
                  <a:schemeClr val="tx2"/>
                </a:solidFill>
                <a:latin typeface="Montserrat Semi" charset="0"/>
                <a:ea typeface="Montserrat Semi" charset="0"/>
                <a:cs typeface="Montserrat Semi" charset="0"/>
                <a:sym typeface="Bebas Neue" charset="0"/>
              </a:rPr>
              <a:t>SLIDE</a:t>
            </a:r>
          </a:p>
        </p:txBody>
      </p:sp>
      <p:sp>
        <p:nvSpPr>
          <p:cNvPr id="17" name="TextBox 16"/>
          <p:cNvSpPr txBox="1"/>
          <p:nvPr/>
        </p:nvSpPr>
        <p:spPr>
          <a:xfrm>
            <a:off x="1749425" y="10198883"/>
            <a:ext cx="9557912"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a:t>
            </a:r>
            <a:r>
              <a:rPr lang="en-US" sz="2500" dirty="0" smtClean="0">
                <a:latin typeface="Lato Light" charset="0"/>
                <a:ea typeface="Lato Light" charset="0"/>
                <a:cs typeface="Lato Light" charset="0"/>
              </a:rPr>
              <a:t>generate</a:t>
            </a:r>
            <a:endParaRPr lang="en-US" sz="2500" dirty="0">
              <a:latin typeface="Lato Light" charset="0"/>
              <a:ea typeface="Lato Light" charset="0"/>
              <a:cs typeface="Lato Light"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3154048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p:sp>
      <p:sp>
        <p:nvSpPr>
          <p:cNvPr id="4" name="Rectangle 3"/>
          <p:cNvSpPr/>
          <p:nvPr/>
        </p:nvSpPr>
        <p:spPr>
          <a:xfrm>
            <a:off x="928622" y="762000"/>
            <a:ext cx="22565010" cy="1223660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a:spLocks/>
          </p:cNvSpPr>
          <p:nvPr/>
        </p:nvSpPr>
        <p:spPr bwMode="auto">
          <a:xfrm>
            <a:off x="7822651" y="1996388"/>
            <a:ext cx="8771633"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MISSION AND VISION</a:t>
            </a:r>
          </a:p>
        </p:txBody>
      </p:sp>
      <p:sp>
        <p:nvSpPr>
          <p:cNvPr id="28" name="TextBox 27"/>
          <p:cNvSpPr txBox="1"/>
          <p:nvPr/>
        </p:nvSpPr>
        <p:spPr>
          <a:xfrm>
            <a:off x="9842917" y="304620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31" name="TextBox 30"/>
          <p:cNvSpPr txBox="1"/>
          <p:nvPr/>
        </p:nvSpPr>
        <p:spPr>
          <a:xfrm>
            <a:off x="13056031" y="7565071"/>
            <a:ext cx="2917786"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OUR VISION</a:t>
            </a:r>
            <a:endParaRPr lang="en-US" sz="2500" b="1" spc="600" dirty="0">
              <a:solidFill>
                <a:schemeClr val="tx2"/>
              </a:solidFill>
              <a:latin typeface="Montserrat" charset="0"/>
              <a:ea typeface="Montserrat" charset="0"/>
              <a:cs typeface="Montserrat" charset="0"/>
            </a:endParaRPr>
          </a:p>
        </p:txBody>
      </p:sp>
      <p:sp>
        <p:nvSpPr>
          <p:cNvPr id="32" name="TextBox 31"/>
          <p:cNvSpPr txBox="1"/>
          <p:nvPr/>
        </p:nvSpPr>
        <p:spPr>
          <a:xfrm>
            <a:off x="3047588" y="4530661"/>
            <a:ext cx="18318150"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t>
            </a:r>
            <a:r>
              <a:rPr lang="en-US" sz="2500" dirty="0" smtClean="0">
                <a:latin typeface="Lato Light" charset="0"/>
                <a:ea typeface="Lato Light" charset="0"/>
                <a:cs typeface="Lato Light" charset="0"/>
              </a:rPr>
              <a:t>acquiring</a:t>
            </a:r>
            <a:endParaRPr lang="en-US" sz="2500" dirty="0">
              <a:latin typeface="Lato Light" charset="0"/>
              <a:ea typeface="Lato Light" charset="0"/>
              <a:cs typeface="Lato Light" charset="0"/>
            </a:endParaRPr>
          </a:p>
        </p:txBody>
      </p:sp>
      <p:sp>
        <p:nvSpPr>
          <p:cNvPr id="33" name="TextBox 32"/>
          <p:cNvSpPr txBox="1"/>
          <p:nvPr/>
        </p:nvSpPr>
        <p:spPr>
          <a:xfrm>
            <a:off x="3123769" y="8470167"/>
            <a:ext cx="7653660"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a:t>
            </a:r>
            <a:r>
              <a:rPr lang="en-US" sz="2500" dirty="0" smtClean="0">
                <a:latin typeface="Lato Light" charset="0"/>
                <a:ea typeface="Lato Light" charset="0"/>
                <a:cs typeface="Lato Light" charset="0"/>
              </a:rPr>
              <a:t>value</a:t>
            </a:r>
            <a:r>
              <a:rPr lang="en-US" sz="2500" dirty="0">
                <a:latin typeface="Lato Light" charset="0"/>
                <a:ea typeface="Lato Light" charset="0"/>
                <a:cs typeface="Lato Light" charset="0"/>
              </a:rPr>
              <a:t>.</a:t>
            </a:r>
          </a:p>
        </p:txBody>
      </p:sp>
      <p:sp>
        <p:nvSpPr>
          <p:cNvPr id="34" name="TextBox 33"/>
          <p:cNvSpPr txBox="1"/>
          <p:nvPr/>
        </p:nvSpPr>
        <p:spPr>
          <a:xfrm>
            <a:off x="13087608" y="8470167"/>
            <a:ext cx="7653660"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Also called an investment. If the asset is available at a price worth investing, it is normally expected either to generate income, or to appreciate in value.</a:t>
            </a:r>
          </a:p>
        </p:txBody>
      </p:sp>
      <p:sp>
        <p:nvSpPr>
          <p:cNvPr id="35" name="TextBox 34"/>
          <p:cNvSpPr txBox="1"/>
          <p:nvPr/>
        </p:nvSpPr>
        <p:spPr>
          <a:xfrm>
            <a:off x="3047588" y="7565072"/>
            <a:ext cx="3259226"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OUR MISSION</a:t>
            </a:r>
            <a:endParaRPr lang="en-US" sz="2500" b="1" spc="600" dirty="0">
              <a:solidFill>
                <a:schemeClr val="tx2"/>
              </a:solidFill>
              <a:latin typeface="Montserrat" charset="0"/>
              <a:ea typeface="Montserrat" charset="0"/>
              <a:cs typeface="Montserrat" charset="0"/>
            </a:endParaRPr>
          </a:p>
        </p:txBody>
      </p:sp>
      <p:cxnSp>
        <p:nvCxnSpPr>
          <p:cNvPr id="8" name="Straight Connector 7"/>
          <p:cNvCxnSpPr/>
          <p:nvPr/>
        </p:nvCxnSpPr>
        <p:spPr>
          <a:xfrm>
            <a:off x="9567745" y="11441151"/>
            <a:ext cx="5044147" cy="0"/>
          </a:xfrm>
          <a:prstGeom prst="line">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36134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6469216" y="4527395"/>
            <a:ext cx="4572000" cy="4594303"/>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7595028" y="6327705"/>
            <a:ext cx="2321469" cy="584775"/>
          </a:xfrm>
          <a:prstGeom prst="rect">
            <a:avLst/>
          </a:prstGeom>
          <a:noFill/>
        </p:spPr>
        <p:txBody>
          <a:bodyPr wrap="none" rtlCol="0" anchor="ctr" anchorCtr="0">
            <a:spAutoFit/>
          </a:bodyPr>
          <a:lstStyle/>
          <a:p>
            <a:pPr algn="ctr"/>
            <a:r>
              <a:rPr lang="en-US" sz="3200" b="1" spc="300" dirty="0" smtClean="0">
                <a:solidFill>
                  <a:schemeClr val="tx2"/>
                </a:solidFill>
                <a:latin typeface="Montserrat Semi Bold" charset="0"/>
                <a:ea typeface="Montserrat Semi Bold" charset="0"/>
                <a:cs typeface="Montserrat Semi Bold" charset="0"/>
              </a:rPr>
              <a:t>MINIMAL</a:t>
            </a:r>
            <a:endParaRPr lang="en-US" sz="3200" b="1" spc="300" dirty="0">
              <a:solidFill>
                <a:schemeClr val="tx2"/>
              </a:solidFill>
              <a:latin typeface="Montserrat Semi Bold" charset="0"/>
              <a:ea typeface="Montserrat Semi Bold" charset="0"/>
              <a:cs typeface="Montserrat Semi Bold" charset="0"/>
            </a:endParaRPr>
          </a:p>
        </p:txBody>
      </p:sp>
      <p:cxnSp>
        <p:nvCxnSpPr>
          <p:cNvPr id="11" name="Straight Connector 10"/>
          <p:cNvCxnSpPr/>
          <p:nvPr/>
        </p:nvCxnSpPr>
        <p:spPr>
          <a:xfrm flipV="1">
            <a:off x="17994221" y="7074674"/>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18160546" y="7193232"/>
            <a:ext cx="1178528" cy="400110"/>
          </a:xfrm>
          <a:prstGeom prst="rect">
            <a:avLst/>
          </a:prstGeom>
          <a:noFill/>
        </p:spPr>
        <p:txBody>
          <a:bodyPr wrap="none" rtlCol="0" anchor="ctr" anchorCtr="0">
            <a:spAutoFit/>
          </a:bodyPr>
          <a:lstStyle/>
          <a:p>
            <a:pPr algn="ctr"/>
            <a:r>
              <a:rPr lang="en-US" sz="2000" spc="300" dirty="0" smtClean="0">
                <a:latin typeface="Montserrat Semi Bold" charset="0"/>
                <a:ea typeface="Montserrat Semi Bold" charset="0"/>
                <a:cs typeface="Montserrat Semi Bold" charset="0"/>
              </a:rPr>
              <a:t>STYLE</a:t>
            </a:r>
            <a:endParaRPr lang="en-US" sz="2000" spc="300" dirty="0">
              <a:latin typeface="Montserrat Semi Bold" charset="0"/>
              <a:ea typeface="Montserrat Semi Bold" charset="0"/>
              <a:cs typeface="Montserrat Semi Bold" charset="0"/>
            </a:endParaRPr>
          </a:p>
        </p:txBody>
      </p:sp>
      <p:sp>
        <p:nvSpPr>
          <p:cNvPr id="16" name="Rectangle 15"/>
          <p:cNvSpPr>
            <a:spLocks/>
          </p:cNvSpPr>
          <p:nvPr/>
        </p:nvSpPr>
        <p:spPr bwMode="auto">
          <a:xfrm>
            <a:off x="1938728" y="4481045"/>
            <a:ext cx="8460650" cy="3693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“simplicity</a:t>
            </a:r>
          </a:p>
          <a:p>
            <a:pPr algn="ctr" defTabSz="4572000">
              <a:lnSpc>
                <a:spcPts val="9600"/>
              </a:lnSpc>
            </a:pPr>
            <a:r>
              <a:rPr lang="en-US" sz="7500" b="1" spc="600" dirty="0">
                <a:solidFill>
                  <a:schemeClr val="tx2"/>
                </a:solidFill>
                <a:latin typeface="Montserrat Semi" charset="0"/>
                <a:ea typeface="Montserrat Semi" charset="0"/>
                <a:cs typeface="Montserrat Semi" charset="0"/>
                <a:sym typeface="Bebas Neue" charset="0"/>
              </a:rPr>
              <a:t>i</a:t>
            </a:r>
            <a:r>
              <a:rPr lang="en-US" sz="7500" b="1" spc="600" dirty="0" smtClean="0">
                <a:solidFill>
                  <a:schemeClr val="tx2"/>
                </a:solidFill>
                <a:latin typeface="Montserrat Semi" charset="0"/>
                <a:ea typeface="Montserrat Semi" charset="0"/>
                <a:cs typeface="Montserrat Semi" charset="0"/>
                <a:sym typeface="Bebas Neue" charset="0"/>
              </a:rPr>
              <a:t>s the ultimate</a:t>
            </a:r>
          </a:p>
          <a:p>
            <a:pPr algn="ctr" defTabSz="4572000">
              <a:lnSpc>
                <a:spcPts val="9600"/>
              </a:lnSpc>
            </a:pPr>
            <a:r>
              <a:rPr lang="en-US" sz="7500" b="1" spc="600" dirty="0">
                <a:solidFill>
                  <a:schemeClr val="tx2"/>
                </a:solidFill>
                <a:latin typeface="Montserrat Semi" charset="0"/>
                <a:ea typeface="Montserrat Semi" charset="0"/>
                <a:cs typeface="Montserrat Semi" charset="0"/>
                <a:sym typeface="Bebas Neue" charset="0"/>
              </a:rPr>
              <a:t>s</a:t>
            </a:r>
            <a:r>
              <a:rPr lang="en-US" sz="7500" b="1" spc="600" dirty="0" smtClean="0">
                <a:solidFill>
                  <a:schemeClr val="tx2"/>
                </a:solidFill>
                <a:latin typeface="Montserrat Semi" charset="0"/>
                <a:ea typeface="Montserrat Semi" charset="0"/>
                <a:cs typeface="Montserrat Semi" charset="0"/>
                <a:sym typeface="Bebas Neue" charset="0"/>
              </a:rPr>
              <a:t>ophistication”</a:t>
            </a:r>
          </a:p>
        </p:txBody>
      </p:sp>
      <p:sp>
        <p:nvSpPr>
          <p:cNvPr id="13" name="TextBox 12"/>
          <p:cNvSpPr txBox="1"/>
          <p:nvPr/>
        </p:nvSpPr>
        <p:spPr>
          <a:xfrm>
            <a:off x="3681948" y="8844699"/>
            <a:ext cx="4990470" cy="553998"/>
          </a:xfrm>
          <a:prstGeom prst="rect">
            <a:avLst/>
          </a:prstGeom>
          <a:noFill/>
        </p:spPr>
        <p:txBody>
          <a:bodyPr wrap="none" rtlCol="0" anchor="ctr" anchorCtr="0">
            <a:spAutoFit/>
          </a:bodyPr>
          <a:lstStyle/>
          <a:p>
            <a:pPr algn="ctr"/>
            <a:r>
              <a:rPr lang="en-US" sz="3000" b="1" spc="600" dirty="0">
                <a:solidFill>
                  <a:schemeClr val="tx2"/>
                </a:solidFill>
                <a:latin typeface="Montserrat Semi Bold" charset="0"/>
                <a:ea typeface="Montserrat Semi Bold" charset="0"/>
                <a:cs typeface="Montserrat Semi Bold" charset="0"/>
              </a:rPr>
              <a:t>Leonardo da Vinci</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8209335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8893449" y="992778"/>
            <a:ext cx="6630021"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ACHIEVEMENTS</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13" name="TextBox 12"/>
          <p:cNvSpPr txBox="1"/>
          <p:nvPr/>
        </p:nvSpPr>
        <p:spPr>
          <a:xfrm>
            <a:off x="11216169" y="6866540"/>
            <a:ext cx="2005677"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TWEETS</a:t>
            </a:r>
            <a:endParaRPr lang="en-US" sz="2500" b="1" spc="600" dirty="0">
              <a:solidFill>
                <a:schemeClr val="tx2"/>
              </a:solidFill>
              <a:latin typeface="Montserrat Semi Bold" charset="0"/>
              <a:ea typeface="Montserrat Semi Bold" charset="0"/>
              <a:cs typeface="Montserrat Semi Bold" charset="0"/>
            </a:endParaRPr>
          </a:p>
        </p:txBody>
      </p:sp>
      <p:sp>
        <p:nvSpPr>
          <p:cNvPr id="14" name="Subtitle 2"/>
          <p:cNvSpPr txBox="1">
            <a:spLocks/>
          </p:cNvSpPr>
          <p:nvPr/>
        </p:nvSpPr>
        <p:spPr>
          <a:xfrm>
            <a:off x="10001796" y="8012377"/>
            <a:ext cx="4409378"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 the asset is available</a:t>
            </a:r>
          </a:p>
        </p:txBody>
      </p:sp>
      <p:sp>
        <p:nvSpPr>
          <p:cNvPr id="15" name="TextBox 14"/>
          <p:cNvSpPr txBox="1"/>
          <p:nvPr/>
        </p:nvSpPr>
        <p:spPr>
          <a:xfrm>
            <a:off x="17840272" y="6866540"/>
            <a:ext cx="2941832"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CUSTOMERS</a:t>
            </a:r>
            <a:endParaRPr lang="en-US" sz="2500" b="1" spc="600" dirty="0">
              <a:solidFill>
                <a:schemeClr val="tx2"/>
              </a:solidFill>
              <a:latin typeface="Montserrat Semi Bold" charset="0"/>
              <a:ea typeface="Montserrat Semi Bold" charset="0"/>
              <a:cs typeface="Montserrat Semi Bold" charset="0"/>
            </a:endParaRPr>
          </a:p>
        </p:txBody>
      </p:sp>
      <p:sp>
        <p:nvSpPr>
          <p:cNvPr id="16" name="Subtitle 2"/>
          <p:cNvSpPr txBox="1">
            <a:spLocks/>
          </p:cNvSpPr>
          <p:nvPr/>
        </p:nvSpPr>
        <p:spPr>
          <a:xfrm>
            <a:off x="17093974" y="8012377"/>
            <a:ext cx="4409378"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 the asset is available</a:t>
            </a:r>
          </a:p>
        </p:txBody>
      </p:sp>
      <p:sp>
        <p:nvSpPr>
          <p:cNvPr id="17" name="TextBox 16"/>
          <p:cNvSpPr txBox="1"/>
          <p:nvPr/>
        </p:nvSpPr>
        <p:spPr>
          <a:xfrm>
            <a:off x="4062007" y="6866540"/>
            <a:ext cx="2218877"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COFFEES</a:t>
            </a:r>
            <a:endParaRPr lang="en-US" sz="2500" b="1" spc="600" dirty="0">
              <a:solidFill>
                <a:schemeClr val="tx2"/>
              </a:solidFill>
              <a:latin typeface="Montserrat Semi Bold" charset="0"/>
              <a:ea typeface="Montserrat Semi Bold" charset="0"/>
              <a:cs typeface="Montserrat Semi Bold" charset="0"/>
            </a:endParaRPr>
          </a:p>
        </p:txBody>
      </p:sp>
      <p:sp>
        <p:nvSpPr>
          <p:cNvPr id="18" name="Subtitle 2"/>
          <p:cNvSpPr txBox="1">
            <a:spLocks/>
          </p:cNvSpPr>
          <p:nvPr/>
        </p:nvSpPr>
        <p:spPr>
          <a:xfrm>
            <a:off x="2998826" y="8012377"/>
            <a:ext cx="4409378"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 </a:t>
            </a:r>
            <a:r>
              <a:rPr lang="en-US" sz="2500" dirty="0">
                <a:solidFill>
                  <a:schemeClr val="tx1"/>
                </a:solidFill>
                <a:latin typeface="Lato Light" charset="0"/>
                <a:ea typeface="Lato Light" charset="0"/>
                <a:cs typeface="Lato Light" charset="0"/>
              </a:rPr>
              <a:t>the asset is </a:t>
            </a:r>
            <a:r>
              <a:rPr lang="en-US" sz="2500" dirty="0" smtClean="0">
                <a:solidFill>
                  <a:schemeClr val="tx1"/>
                </a:solidFill>
                <a:latin typeface="Lato Light" charset="0"/>
                <a:ea typeface="Lato Light" charset="0"/>
                <a:cs typeface="Lato Light" charset="0"/>
              </a:rPr>
              <a:t>available</a:t>
            </a:r>
            <a:endParaRPr lang="en-US" sz="2500" dirty="0">
              <a:solidFill>
                <a:schemeClr val="tx1"/>
              </a:solidFill>
              <a:latin typeface="Lato Light" charset="0"/>
              <a:ea typeface="Lato Light" charset="0"/>
              <a:cs typeface="Lato Light" charset="0"/>
            </a:endParaRPr>
          </a:p>
        </p:txBody>
      </p:sp>
      <p:cxnSp>
        <p:nvCxnSpPr>
          <p:cNvPr id="19" name="Straight Connector 18"/>
          <p:cNvCxnSpPr/>
          <p:nvPr/>
        </p:nvCxnSpPr>
        <p:spPr>
          <a:xfrm flipV="1">
            <a:off x="11477887" y="7760371"/>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18535241" y="7760371"/>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4476806" y="7760371"/>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2" name="Rectangle 21"/>
          <p:cNvSpPr>
            <a:spLocks/>
          </p:cNvSpPr>
          <p:nvPr/>
        </p:nvSpPr>
        <p:spPr bwMode="auto">
          <a:xfrm>
            <a:off x="18260057" y="4894891"/>
            <a:ext cx="2032608" cy="1231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9600"/>
              </a:lnSpc>
            </a:pPr>
            <a:r>
              <a:rPr lang="en-US" sz="7500" spc="900" dirty="0" smtClean="0">
                <a:solidFill>
                  <a:schemeClr val="tx2"/>
                </a:solidFill>
                <a:latin typeface="Montserrat Light" charset="0"/>
                <a:ea typeface="Montserrat Light" charset="0"/>
                <a:cs typeface="Montserrat Light" charset="0"/>
                <a:sym typeface="Bebas Neue" charset="0"/>
              </a:rPr>
              <a:t>10K</a:t>
            </a:r>
          </a:p>
        </p:txBody>
      </p:sp>
      <p:sp>
        <p:nvSpPr>
          <p:cNvPr id="23" name="Rectangle 22"/>
          <p:cNvSpPr>
            <a:spLocks/>
          </p:cNvSpPr>
          <p:nvPr/>
        </p:nvSpPr>
        <p:spPr bwMode="auto">
          <a:xfrm>
            <a:off x="4131893" y="4894891"/>
            <a:ext cx="2079095" cy="1231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9600"/>
              </a:lnSpc>
            </a:pPr>
            <a:r>
              <a:rPr lang="en-US" sz="7500" spc="900" dirty="0" smtClean="0">
                <a:solidFill>
                  <a:schemeClr val="tx2"/>
                </a:solidFill>
                <a:latin typeface="Montserrat Light" charset="0"/>
                <a:ea typeface="Montserrat Light" charset="0"/>
                <a:cs typeface="Montserrat Light" charset="0"/>
                <a:sym typeface="Bebas Neue" charset="0"/>
              </a:rPr>
              <a:t>750</a:t>
            </a:r>
          </a:p>
        </p:txBody>
      </p:sp>
      <p:sp>
        <p:nvSpPr>
          <p:cNvPr id="26" name="Rectangle 25"/>
          <p:cNvSpPr>
            <a:spLocks/>
          </p:cNvSpPr>
          <p:nvPr/>
        </p:nvSpPr>
        <p:spPr bwMode="auto">
          <a:xfrm>
            <a:off x="10717129" y="4894891"/>
            <a:ext cx="2987997" cy="1231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9600"/>
              </a:lnSpc>
            </a:pPr>
            <a:r>
              <a:rPr lang="en-US" sz="7500" spc="900" dirty="0" smtClean="0">
                <a:solidFill>
                  <a:schemeClr val="tx2"/>
                </a:solidFill>
                <a:latin typeface="Montserrat Light" charset="0"/>
                <a:ea typeface="Montserrat Light" charset="0"/>
                <a:cs typeface="Montserrat Light" charset="0"/>
                <a:sym typeface="Bebas Neue" charset="0"/>
              </a:rPr>
              <a:t>4000</a:t>
            </a:r>
          </a:p>
        </p:txBody>
      </p:sp>
    </p:spTree>
    <p:extLst>
      <p:ext uri="{BB962C8B-B14F-4D97-AF65-F5344CB8AC3E}">
        <p14:creationId xmlns:p14="http://schemas.microsoft.com/office/powerpoint/2010/main" val="9918264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7832266" y="992778"/>
            <a:ext cx="8752396"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CONTENT OVERVIEW</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37" name="TextBox 36"/>
          <p:cNvSpPr txBox="1"/>
          <p:nvPr/>
        </p:nvSpPr>
        <p:spPr>
          <a:xfrm>
            <a:off x="18681256" y="9128496"/>
            <a:ext cx="2480167"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THE TEAM</a:t>
            </a:r>
            <a:endParaRPr lang="en-US" sz="2500" b="1" spc="600" dirty="0">
              <a:solidFill>
                <a:schemeClr val="tx2"/>
              </a:solidFill>
              <a:latin typeface="Montserrat Semi Bold" charset="0"/>
              <a:ea typeface="Montserrat Semi Bold" charset="0"/>
              <a:cs typeface="Montserrat Semi Bold" charset="0"/>
            </a:endParaRPr>
          </a:p>
        </p:txBody>
      </p:sp>
      <p:sp>
        <p:nvSpPr>
          <p:cNvPr id="3" name="TextBox 2"/>
          <p:cNvSpPr txBox="1"/>
          <p:nvPr/>
        </p:nvSpPr>
        <p:spPr>
          <a:xfrm>
            <a:off x="15765099" y="8164117"/>
            <a:ext cx="1406444" cy="2246769"/>
          </a:xfrm>
          <a:prstGeom prst="rect">
            <a:avLst/>
          </a:prstGeom>
          <a:noFill/>
        </p:spPr>
        <p:txBody>
          <a:bodyPr wrap="square" rtlCol="0">
            <a:spAutoFit/>
          </a:bodyPr>
          <a:lstStyle/>
          <a:p>
            <a:pPr algn="r"/>
            <a:r>
              <a:rPr lang="en-US" sz="14000" dirty="0" smtClean="0">
                <a:solidFill>
                  <a:schemeClr val="bg1">
                    <a:lumMod val="85000"/>
                  </a:schemeClr>
                </a:solidFill>
                <a:latin typeface="Montserrat" charset="0"/>
                <a:ea typeface="Montserrat" charset="0"/>
                <a:cs typeface="Montserrat" charset="0"/>
              </a:rPr>
              <a:t>6</a:t>
            </a:r>
            <a:endParaRPr lang="en-US" sz="14000" dirty="0">
              <a:solidFill>
                <a:schemeClr val="bg1">
                  <a:lumMod val="85000"/>
                </a:schemeClr>
              </a:solidFill>
              <a:latin typeface="Montserrat" charset="0"/>
              <a:ea typeface="Montserrat" charset="0"/>
              <a:cs typeface="Montserrat" charset="0"/>
            </a:endParaRPr>
          </a:p>
        </p:txBody>
      </p:sp>
      <p:grpSp>
        <p:nvGrpSpPr>
          <p:cNvPr id="74" name="Group 73"/>
          <p:cNvGrpSpPr/>
          <p:nvPr/>
        </p:nvGrpSpPr>
        <p:grpSpPr>
          <a:xfrm>
            <a:off x="17394464" y="8764857"/>
            <a:ext cx="5053742" cy="1204334"/>
            <a:chOff x="17461370" y="4817325"/>
            <a:chExt cx="5053742" cy="1204334"/>
          </a:xfrm>
        </p:grpSpPr>
        <p:cxnSp>
          <p:nvCxnSpPr>
            <p:cNvPr id="5" name="Straight Connector 4"/>
            <p:cNvCxnSpPr/>
            <p:nvPr/>
          </p:nvCxnSpPr>
          <p:spPr>
            <a:xfrm flipH="1">
              <a:off x="17461370"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22515112"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17461370"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17461370"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4009164" y="9128496"/>
            <a:ext cx="2767104"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SOLUTIONS</a:t>
            </a:r>
            <a:endParaRPr lang="en-US" sz="2500" b="1" spc="600" dirty="0">
              <a:solidFill>
                <a:schemeClr val="tx2"/>
              </a:solidFill>
              <a:latin typeface="Montserrat Semi Bold" charset="0"/>
              <a:ea typeface="Montserrat Semi Bold" charset="0"/>
              <a:cs typeface="Montserrat Semi Bold" charset="0"/>
            </a:endParaRPr>
          </a:p>
        </p:txBody>
      </p:sp>
      <p:sp>
        <p:nvSpPr>
          <p:cNvPr id="47" name="TextBox 46"/>
          <p:cNvSpPr txBox="1"/>
          <p:nvPr/>
        </p:nvSpPr>
        <p:spPr>
          <a:xfrm>
            <a:off x="1212776" y="8164117"/>
            <a:ext cx="1406444" cy="2246769"/>
          </a:xfrm>
          <a:prstGeom prst="rect">
            <a:avLst/>
          </a:prstGeom>
          <a:noFill/>
        </p:spPr>
        <p:txBody>
          <a:bodyPr wrap="square" rtlCol="0">
            <a:spAutoFit/>
          </a:bodyPr>
          <a:lstStyle/>
          <a:p>
            <a:pPr algn="r"/>
            <a:r>
              <a:rPr lang="en-US" sz="14000" dirty="0">
                <a:solidFill>
                  <a:schemeClr val="bg1">
                    <a:lumMod val="85000"/>
                  </a:schemeClr>
                </a:solidFill>
                <a:latin typeface="Montserrat" charset="0"/>
                <a:ea typeface="Montserrat" charset="0"/>
                <a:cs typeface="Montserrat" charset="0"/>
              </a:rPr>
              <a:t>4</a:t>
            </a:r>
          </a:p>
        </p:txBody>
      </p:sp>
      <p:grpSp>
        <p:nvGrpSpPr>
          <p:cNvPr id="72" name="Group 71"/>
          <p:cNvGrpSpPr/>
          <p:nvPr/>
        </p:nvGrpSpPr>
        <p:grpSpPr>
          <a:xfrm>
            <a:off x="2865842" y="8764857"/>
            <a:ext cx="5053742" cy="1204334"/>
            <a:chOff x="2798936" y="4817325"/>
            <a:chExt cx="5053742" cy="1204334"/>
          </a:xfrm>
        </p:grpSpPr>
        <p:cxnSp>
          <p:nvCxnSpPr>
            <p:cNvPr id="49" name="Straight Connector 48"/>
            <p:cNvCxnSpPr/>
            <p:nvPr/>
          </p:nvCxnSpPr>
          <p:spPr>
            <a:xfrm flipH="1">
              <a:off x="2798936"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7852678"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flipH="1">
              <a:off x="2798936"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2798936"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56" name="TextBox 55"/>
          <p:cNvSpPr txBox="1"/>
          <p:nvPr/>
        </p:nvSpPr>
        <p:spPr>
          <a:xfrm>
            <a:off x="11610719" y="9128496"/>
            <a:ext cx="2137125"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MISSION</a:t>
            </a:r>
            <a:endParaRPr lang="en-US" sz="2500" b="1" spc="600" dirty="0">
              <a:solidFill>
                <a:schemeClr val="tx2"/>
              </a:solidFill>
              <a:latin typeface="Montserrat Semi Bold" charset="0"/>
              <a:ea typeface="Montserrat Semi Bold" charset="0"/>
              <a:cs typeface="Montserrat Semi Bold" charset="0"/>
            </a:endParaRPr>
          </a:p>
        </p:txBody>
      </p:sp>
      <p:sp>
        <p:nvSpPr>
          <p:cNvPr id="57" name="TextBox 56"/>
          <p:cNvSpPr txBox="1"/>
          <p:nvPr/>
        </p:nvSpPr>
        <p:spPr>
          <a:xfrm>
            <a:off x="8523040" y="8164117"/>
            <a:ext cx="1406444" cy="2246769"/>
          </a:xfrm>
          <a:prstGeom prst="rect">
            <a:avLst/>
          </a:prstGeom>
          <a:noFill/>
        </p:spPr>
        <p:txBody>
          <a:bodyPr wrap="square" rtlCol="0">
            <a:spAutoFit/>
          </a:bodyPr>
          <a:lstStyle/>
          <a:p>
            <a:pPr algn="r"/>
            <a:r>
              <a:rPr lang="en-US" sz="14000" dirty="0" smtClean="0">
                <a:solidFill>
                  <a:schemeClr val="bg1">
                    <a:lumMod val="85000"/>
                  </a:schemeClr>
                </a:solidFill>
                <a:latin typeface="Montserrat" charset="0"/>
                <a:ea typeface="Montserrat" charset="0"/>
                <a:cs typeface="Montserrat" charset="0"/>
              </a:rPr>
              <a:t>5</a:t>
            </a:r>
            <a:endParaRPr lang="en-US" sz="14000" dirty="0">
              <a:solidFill>
                <a:schemeClr val="bg1">
                  <a:lumMod val="85000"/>
                </a:schemeClr>
              </a:solidFill>
              <a:latin typeface="Montserrat" charset="0"/>
              <a:ea typeface="Montserrat" charset="0"/>
              <a:cs typeface="Montserrat" charset="0"/>
            </a:endParaRPr>
          </a:p>
        </p:txBody>
      </p:sp>
      <p:grpSp>
        <p:nvGrpSpPr>
          <p:cNvPr id="73" name="Group 72"/>
          <p:cNvGrpSpPr/>
          <p:nvPr/>
        </p:nvGrpSpPr>
        <p:grpSpPr>
          <a:xfrm>
            <a:off x="10152405" y="8764857"/>
            <a:ext cx="5053742" cy="1204334"/>
            <a:chOff x="10085499" y="4817325"/>
            <a:chExt cx="5053742" cy="1204334"/>
          </a:xfrm>
        </p:grpSpPr>
        <p:cxnSp>
          <p:nvCxnSpPr>
            <p:cNvPr id="59" name="Straight Connector 58"/>
            <p:cNvCxnSpPr/>
            <p:nvPr/>
          </p:nvCxnSpPr>
          <p:spPr>
            <a:xfrm flipH="1">
              <a:off x="10085499"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15139241"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10085499"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10085499"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75" name="TextBox 74"/>
          <p:cNvSpPr txBox="1"/>
          <p:nvPr/>
        </p:nvSpPr>
        <p:spPr>
          <a:xfrm>
            <a:off x="18710110" y="5180964"/>
            <a:ext cx="2422459"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SERVICES</a:t>
            </a:r>
            <a:endParaRPr lang="en-US" sz="2500" b="1" spc="600" dirty="0">
              <a:solidFill>
                <a:schemeClr val="tx2"/>
              </a:solidFill>
              <a:latin typeface="Montserrat Semi Bold" charset="0"/>
              <a:ea typeface="Montserrat Semi Bold" charset="0"/>
              <a:cs typeface="Montserrat Semi Bold" charset="0"/>
            </a:endParaRPr>
          </a:p>
        </p:txBody>
      </p:sp>
      <p:sp>
        <p:nvSpPr>
          <p:cNvPr id="76" name="TextBox 75"/>
          <p:cNvSpPr txBox="1"/>
          <p:nvPr/>
        </p:nvSpPr>
        <p:spPr>
          <a:xfrm>
            <a:off x="15787401" y="4216585"/>
            <a:ext cx="1406444" cy="2246769"/>
          </a:xfrm>
          <a:prstGeom prst="rect">
            <a:avLst/>
          </a:prstGeom>
          <a:noFill/>
        </p:spPr>
        <p:txBody>
          <a:bodyPr wrap="square" rtlCol="0">
            <a:spAutoFit/>
          </a:bodyPr>
          <a:lstStyle/>
          <a:p>
            <a:pPr algn="r"/>
            <a:r>
              <a:rPr lang="en-US" sz="14000" dirty="0">
                <a:solidFill>
                  <a:schemeClr val="bg1">
                    <a:lumMod val="85000"/>
                  </a:schemeClr>
                </a:solidFill>
                <a:latin typeface="Montserrat" charset="0"/>
                <a:ea typeface="Montserrat" charset="0"/>
                <a:cs typeface="Montserrat" charset="0"/>
              </a:rPr>
              <a:t>3</a:t>
            </a:r>
          </a:p>
        </p:txBody>
      </p:sp>
      <p:grpSp>
        <p:nvGrpSpPr>
          <p:cNvPr id="77" name="Group 76"/>
          <p:cNvGrpSpPr/>
          <p:nvPr/>
        </p:nvGrpSpPr>
        <p:grpSpPr>
          <a:xfrm>
            <a:off x="17394464" y="4817325"/>
            <a:ext cx="5053742" cy="1204334"/>
            <a:chOff x="17461370" y="4817325"/>
            <a:chExt cx="5053742" cy="1204334"/>
          </a:xfrm>
        </p:grpSpPr>
        <p:cxnSp>
          <p:nvCxnSpPr>
            <p:cNvPr id="78" name="Straight Connector 77"/>
            <p:cNvCxnSpPr/>
            <p:nvPr/>
          </p:nvCxnSpPr>
          <p:spPr>
            <a:xfrm flipH="1">
              <a:off x="17461370"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22515112"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flipH="1">
              <a:off x="17461370"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17461370"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82" name="TextBox 81"/>
          <p:cNvSpPr txBox="1"/>
          <p:nvPr/>
        </p:nvSpPr>
        <p:spPr>
          <a:xfrm>
            <a:off x="4170263" y="5180964"/>
            <a:ext cx="2444900"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WELCOME</a:t>
            </a:r>
            <a:endParaRPr lang="en-US" sz="2500" b="1" spc="600" dirty="0">
              <a:solidFill>
                <a:schemeClr val="tx2"/>
              </a:solidFill>
              <a:latin typeface="Montserrat Semi Bold" charset="0"/>
              <a:ea typeface="Montserrat Semi Bold" charset="0"/>
              <a:cs typeface="Montserrat Semi Bold" charset="0"/>
            </a:endParaRPr>
          </a:p>
        </p:txBody>
      </p:sp>
      <p:sp>
        <p:nvSpPr>
          <p:cNvPr id="83" name="TextBox 82"/>
          <p:cNvSpPr txBox="1"/>
          <p:nvPr/>
        </p:nvSpPr>
        <p:spPr>
          <a:xfrm>
            <a:off x="1771727" y="4216585"/>
            <a:ext cx="847493" cy="2246769"/>
          </a:xfrm>
          <a:prstGeom prst="rect">
            <a:avLst/>
          </a:prstGeom>
          <a:noFill/>
        </p:spPr>
        <p:txBody>
          <a:bodyPr wrap="square" rtlCol="0">
            <a:spAutoFit/>
          </a:bodyPr>
          <a:lstStyle/>
          <a:p>
            <a:pPr algn="r"/>
            <a:r>
              <a:rPr lang="en-US" sz="14000" dirty="0" smtClean="0">
                <a:solidFill>
                  <a:schemeClr val="bg1">
                    <a:lumMod val="85000"/>
                  </a:schemeClr>
                </a:solidFill>
                <a:latin typeface="Montserrat" charset="0"/>
                <a:ea typeface="Montserrat" charset="0"/>
                <a:cs typeface="Montserrat" charset="0"/>
              </a:rPr>
              <a:t>1</a:t>
            </a:r>
            <a:endParaRPr lang="en-US" sz="14000" dirty="0">
              <a:solidFill>
                <a:schemeClr val="bg1">
                  <a:lumMod val="85000"/>
                </a:schemeClr>
              </a:solidFill>
              <a:latin typeface="Montserrat" charset="0"/>
              <a:ea typeface="Montserrat" charset="0"/>
              <a:cs typeface="Montserrat" charset="0"/>
            </a:endParaRPr>
          </a:p>
        </p:txBody>
      </p:sp>
      <p:grpSp>
        <p:nvGrpSpPr>
          <p:cNvPr id="84" name="Group 83"/>
          <p:cNvGrpSpPr/>
          <p:nvPr/>
        </p:nvGrpSpPr>
        <p:grpSpPr>
          <a:xfrm>
            <a:off x="2865842" y="4817325"/>
            <a:ext cx="5053742" cy="1204334"/>
            <a:chOff x="2798936" y="4817325"/>
            <a:chExt cx="5053742" cy="1204334"/>
          </a:xfrm>
        </p:grpSpPr>
        <p:cxnSp>
          <p:nvCxnSpPr>
            <p:cNvPr id="85" name="Straight Connector 84"/>
            <p:cNvCxnSpPr/>
            <p:nvPr/>
          </p:nvCxnSpPr>
          <p:spPr>
            <a:xfrm flipH="1">
              <a:off x="2798936"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7852678"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2798936"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798936"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89" name="TextBox 88"/>
          <p:cNvSpPr txBox="1"/>
          <p:nvPr/>
        </p:nvSpPr>
        <p:spPr>
          <a:xfrm>
            <a:off x="11434387" y="5180964"/>
            <a:ext cx="2489785"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ABOUT US</a:t>
            </a:r>
            <a:endParaRPr lang="en-US" sz="2500" b="1" spc="600" dirty="0">
              <a:solidFill>
                <a:schemeClr val="tx2"/>
              </a:solidFill>
              <a:latin typeface="Montserrat Semi Bold" charset="0"/>
              <a:ea typeface="Montserrat Semi Bold" charset="0"/>
              <a:cs typeface="Montserrat Semi Bold" charset="0"/>
            </a:endParaRPr>
          </a:p>
        </p:txBody>
      </p:sp>
      <p:sp>
        <p:nvSpPr>
          <p:cNvPr id="90" name="TextBox 89"/>
          <p:cNvSpPr txBox="1"/>
          <p:nvPr/>
        </p:nvSpPr>
        <p:spPr>
          <a:xfrm>
            <a:off x="8523040" y="4216585"/>
            <a:ext cx="1406444" cy="2246769"/>
          </a:xfrm>
          <a:prstGeom prst="rect">
            <a:avLst/>
          </a:prstGeom>
          <a:noFill/>
        </p:spPr>
        <p:txBody>
          <a:bodyPr wrap="square" rtlCol="0">
            <a:spAutoFit/>
          </a:bodyPr>
          <a:lstStyle/>
          <a:p>
            <a:pPr algn="r"/>
            <a:r>
              <a:rPr lang="en-US" sz="14000" dirty="0">
                <a:solidFill>
                  <a:schemeClr val="bg1">
                    <a:lumMod val="85000"/>
                  </a:schemeClr>
                </a:solidFill>
                <a:latin typeface="Montserrat" charset="0"/>
                <a:ea typeface="Montserrat" charset="0"/>
                <a:cs typeface="Montserrat" charset="0"/>
              </a:rPr>
              <a:t>2</a:t>
            </a:r>
          </a:p>
        </p:txBody>
      </p:sp>
      <p:grpSp>
        <p:nvGrpSpPr>
          <p:cNvPr id="91" name="Group 90"/>
          <p:cNvGrpSpPr/>
          <p:nvPr/>
        </p:nvGrpSpPr>
        <p:grpSpPr>
          <a:xfrm>
            <a:off x="10152405" y="4817325"/>
            <a:ext cx="5053742" cy="1204334"/>
            <a:chOff x="10085499" y="4817325"/>
            <a:chExt cx="5053742" cy="1204334"/>
          </a:xfrm>
        </p:grpSpPr>
        <p:cxnSp>
          <p:nvCxnSpPr>
            <p:cNvPr id="92" name="Straight Connector 91"/>
            <p:cNvCxnSpPr/>
            <p:nvPr/>
          </p:nvCxnSpPr>
          <p:spPr>
            <a:xfrm flipH="1">
              <a:off x="10085499" y="4817325"/>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15139241" y="4817325"/>
              <a:ext cx="0" cy="120433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flipH="1">
              <a:off x="10085499" y="6021659"/>
              <a:ext cx="505374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10085499" y="4817325"/>
              <a:ext cx="0" cy="602166"/>
            </a:xfrm>
            <a:prstGeom prst="line">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301162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8851774" y="992778"/>
            <a:ext cx="6713377"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SWOT ANALYSIS</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4" name="TextBox 23"/>
          <p:cNvSpPr txBox="1"/>
          <p:nvPr/>
        </p:nvSpPr>
        <p:spPr>
          <a:xfrm>
            <a:off x="2352437" y="6342468"/>
            <a:ext cx="4441135" cy="1028487"/>
          </a:xfrm>
          <a:prstGeom prst="rect">
            <a:avLst/>
          </a:prstGeom>
          <a:noFill/>
          <a:ln w="28575" cmpd="sng">
            <a:solidFill>
              <a:schemeClr val="accent1"/>
            </a:solidFill>
          </a:ln>
        </p:spPr>
        <p:txBody>
          <a:bodyPr wrap="square" lIns="243840" tIns="121920" rIns="243840" bIns="121920" rtlCol="0" anchor="b" anchorCtr="0">
            <a:spAutoFit/>
          </a:bodyPr>
          <a:lstStyle/>
          <a:p>
            <a:pPr algn="ctr">
              <a:lnSpc>
                <a:spcPts val="6080"/>
              </a:lnSpc>
            </a:pPr>
            <a:endParaRPr lang="en-US" sz="2800" dirty="0">
              <a:solidFill>
                <a:srgbClr val="FFFFFF"/>
              </a:solidFill>
              <a:latin typeface="Lato Light" charset="0"/>
              <a:ea typeface="Lato Light" charset="0"/>
              <a:cs typeface="Lato Light" charset="0"/>
            </a:endParaRPr>
          </a:p>
        </p:txBody>
      </p:sp>
      <p:sp>
        <p:nvSpPr>
          <p:cNvPr id="27" name="TextBox 26"/>
          <p:cNvSpPr txBox="1"/>
          <p:nvPr/>
        </p:nvSpPr>
        <p:spPr>
          <a:xfrm>
            <a:off x="7438787" y="6342468"/>
            <a:ext cx="4441135" cy="1028487"/>
          </a:xfrm>
          <a:prstGeom prst="rect">
            <a:avLst/>
          </a:prstGeom>
          <a:noFill/>
          <a:ln w="28575" cmpd="sng">
            <a:solidFill>
              <a:schemeClr val="accent1"/>
            </a:solidFill>
          </a:ln>
        </p:spPr>
        <p:txBody>
          <a:bodyPr wrap="square" lIns="243840" tIns="121920" rIns="243840" bIns="121920" rtlCol="0" anchor="b" anchorCtr="0">
            <a:spAutoFit/>
          </a:bodyPr>
          <a:lstStyle/>
          <a:p>
            <a:pPr algn="ctr">
              <a:lnSpc>
                <a:spcPts val="6080"/>
              </a:lnSpc>
            </a:pPr>
            <a:endParaRPr lang="en-US" sz="2800" dirty="0">
              <a:solidFill>
                <a:srgbClr val="FFFFFF"/>
              </a:solidFill>
              <a:latin typeface="Lato Light" charset="0"/>
              <a:ea typeface="Lato Light" charset="0"/>
              <a:cs typeface="Lato Light" charset="0"/>
            </a:endParaRPr>
          </a:p>
        </p:txBody>
      </p:sp>
      <p:sp>
        <p:nvSpPr>
          <p:cNvPr id="29" name="TextBox 28"/>
          <p:cNvSpPr txBox="1"/>
          <p:nvPr/>
        </p:nvSpPr>
        <p:spPr>
          <a:xfrm>
            <a:off x="12525137" y="6342468"/>
            <a:ext cx="4441135" cy="1028487"/>
          </a:xfrm>
          <a:prstGeom prst="rect">
            <a:avLst/>
          </a:prstGeom>
          <a:noFill/>
          <a:ln w="28575" cmpd="sng">
            <a:solidFill>
              <a:schemeClr val="accent1"/>
            </a:solidFill>
          </a:ln>
        </p:spPr>
        <p:txBody>
          <a:bodyPr wrap="square" lIns="243840" tIns="121920" rIns="243840" bIns="121920" rtlCol="0" anchor="b" anchorCtr="0">
            <a:spAutoFit/>
          </a:bodyPr>
          <a:lstStyle/>
          <a:p>
            <a:pPr algn="ctr">
              <a:lnSpc>
                <a:spcPts val="6080"/>
              </a:lnSpc>
            </a:pPr>
            <a:endParaRPr lang="en-US" sz="2800" dirty="0">
              <a:solidFill>
                <a:srgbClr val="FFFFFF"/>
              </a:solidFill>
              <a:latin typeface="Lato Light" charset="0"/>
              <a:ea typeface="Lato Light" charset="0"/>
              <a:cs typeface="Lato Light" charset="0"/>
            </a:endParaRPr>
          </a:p>
        </p:txBody>
      </p:sp>
      <p:sp>
        <p:nvSpPr>
          <p:cNvPr id="31" name="TextBox 30"/>
          <p:cNvSpPr txBox="1"/>
          <p:nvPr/>
        </p:nvSpPr>
        <p:spPr>
          <a:xfrm>
            <a:off x="17611487" y="6342468"/>
            <a:ext cx="4441135" cy="1028487"/>
          </a:xfrm>
          <a:prstGeom prst="rect">
            <a:avLst/>
          </a:prstGeom>
          <a:noFill/>
          <a:ln w="28575" cmpd="sng">
            <a:solidFill>
              <a:schemeClr val="accent1"/>
            </a:solidFill>
          </a:ln>
        </p:spPr>
        <p:txBody>
          <a:bodyPr wrap="square" lIns="243840" tIns="121920" rIns="243840" bIns="121920" rtlCol="0" anchor="b" anchorCtr="0">
            <a:spAutoFit/>
          </a:bodyPr>
          <a:lstStyle/>
          <a:p>
            <a:pPr algn="ctr">
              <a:lnSpc>
                <a:spcPts val="6080"/>
              </a:lnSpc>
            </a:pPr>
            <a:endParaRPr lang="en-US" sz="2800" dirty="0">
              <a:solidFill>
                <a:srgbClr val="FFFFFF"/>
              </a:solidFill>
              <a:latin typeface="Lato Light" charset="0"/>
              <a:ea typeface="Lato Light" charset="0"/>
              <a:cs typeface="Lato Light" charset="0"/>
            </a:endParaRPr>
          </a:p>
        </p:txBody>
      </p:sp>
      <p:sp>
        <p:nvSpPr>
          <p:cNvPr id="39" name="TextBox 38"/>
          <p:cNvSpPr txBox="1"/>
          <p:nvPr/>
        </p:nvSpPr>
        <p:spPr>
          <a:xfrm>
            <a:off x="3861109" y="3385105"/>
            <a:ext cx="1423788" cy="2400657"/>
          </a:xfrm>
          <a:prstGeom prst="rect">
            <a:avLst/>
          </a:prstGeom>
          <a:noFill/>
        </p:spPr>
        <p:txBody>
          <a:bodyPr wrap="none" rtlCol="0">
            <a:spAutoFit/>
          </a:bodyPr>
          <a:lstStyle/>
          <a:p>
            <a:pPr algn="ctr"/>
            <a:r>
              <a:rPr lang="en-US" sz="15000" b="1" dirty="0" smtClean="0">
                <a:solidFill>
                  <a:schemeClr val="tx2"/>
                </a:solidFill>
                <a:latin typeface="Montserrat" charset="0"/>
                <a:ea typeface="Montserrat" charset="0"/>
                <a:cs typeface="Montserrat" charset="0"/>
              </a:rPr>
              <a:t>S</a:t>
            </a:r>
            <a:endParaRPr lang="en-US" sz="15000" b="1" dirty="0">
              <a:solidFill>
                <a:schemeClr val="tx2"/>
              </a:solidFill>
              <a:latin typeface="Montserrat" charset="0"/>
              <a:ea typeface="Montserrat" charset="0"/>
              <a:cs typeface="Montserrat" charset="0"/>
            </a:endParaRPr>
          </a:p>
        </p:txBody>
      </p:sp>
      <p:sp>
        <p:nvSpPr>
          <p:cNvPr id="42" name="TextBox 41"/>
          <p:cNvSpPr txBox="1"/>
          <p:nvPr/>
        </p:nvSpPr>
        <p:spPr>
          <a:xfrm>
            <a:off x="13880774" y="3385105"/>
            <a:ext cx="1733167" cy="2400657"/>
          </a:xfrm>
          <a:prstGeom prst="rect">
            <a:avLst/>
          </a:prstGeom>
          <a:noFill/>
        </p:spPr>
        <p:txBody>
          <a:bodyPr wrap="none" rtlCol="0">
            <a:spAutoFit/>
          </a:bodyPr>
          <a:lstStyle/>
          <a:p>
            <a:pPr algn="ctr"/>
            <a:r>
              <a:rPr lang="en-US" sz="15000" b="1" dirty="0" smtClean="0">
                <a:solidFill>
                  <a:schemeClr val="tx2"/>
                </a:solidFill>
                <a:latin typeface="Montserrat" charset="0"/>
                <a:ea typeface="Montserrat" charset="0"/>
                <a:cs typeface="Montserrat" charset="0"/>
              </a:rPr>
              <a:t>O</a:t>
            </a:r>
            <a:endParaRPr lang="en-US" sz="15000" b="1" dirty="0">
              <a:solidFill>
                <a:schemeClr val="tx2"/>
              </a:solidFill>
              <a:latin typeface="Montserrat" charset="0"/>
              <a:ea typeface="Montserrat" charset="0"/>
              <a:cs typeface="Montserrat" charset="0"/>
            </a:endParaRPr>
          </a:p>
        </p:txBody>
      </p:sp>
      <p:sp>
        <p:nvSpPr>
          <p:cNvPr id="43" name="TextBox 42"/>
          <p:cNvSpPr txBox="1"/>
          <p:nvPr/>
        </p:nvSpPr>
        <p:spPr>
          <a:xfrm>
            <a:off x="19152220" y="3385105"/>
            <a:ext cx="1359668" cy="2400657"/>
          </a:xfrm>
          <a:prstGeom prst="rect">
            <a:avLst/>
          </a:prstGeom>
          <a:noFill/>
        </p:spPr>
        <p:txBody>
          <a:bodyPr wrap="none" rtlCol="0">
            <a:spAutoFit/>
          </a:bodyPr>
          <a:lstStyle/>
          <a:p>
            <a:pPr algn="ctr"/>
            <a:r>
              <a:rPr lang="en-US" sz="15000" b="1" dirty="0" smtClean="0">
                <a:solidFill>
                  <a:schemeClr val="tx2"/>
                </a:solidFill>
                <a:latin typeface="Montserrat" charset="0"/>
                <a:ea typeface="Montserrat" charset="0"/>
                <a:cs typeface="Montserrat" charset="0"/>
              </a:rPr>
              <a:t>T</a:t>
            </a:r>
            <a:endParaRPr lang="en-US" sz="15000" b="1" dirty="0">
              <a:solidFill>
                <a:schemeClr val="tx2"/>
              </a:solidFill>
              <a:latin typeface="Montserrat" charset="0"/>
              <a:ea typeface="Montserrat" charset="0"/>
              <a:cs typeface="Montserrat" charset="0"/>
            </a:endParaRPr>
          </a:p>
        </p:txBody>
      </p:sp>
      <p:sp>
        <p:nvSpPr>
          <p:cNvPr id="44" name="TextBox 43"/>
          <p:cNvSpPr txBox="1"/>
          <p:nvPr/>
        </p:nvSpPr>
        <p:spPr>
          <a:xfrm>
            <a:off x="8527473" y="3385105"/>
            <a:ext cx="2263761" cy="2400657"/>
          </a:xfrm>
          <a:prstGeom prst="rect">
            <a:avLst/>
          </a:prstGeom>
          <a:noFill/>
        </p:spPr>
        <p:txBody>
          <a:bodyPr wrap="none" rtlCol="0">
            <a:spAutoFit/>
          </a:bodyPr>
          <a:lstStyle/>
          <a:p>
            <a:pPr algn="ctr"/>
            <a:r>
              <a:rPr lang="en-US" sz="15000" b="1" dirty="0" smtClean="0">
                <a:solidFill>
                  <a:schemeClr val="tx2"/>
                </a:solidFill>
                <a:latin typeface="Montserrat" charset="0"/>
                <a:ea typeface="Montserrat" charset="0"/>
                <a:cs typeface="Montserrat" charset="0"/>
              </a:rPr>
              <a:t>W</a:t>
            </a:r>
            <a:endParaRPr lang="en-US" sz="15000" b="1" dirty="0">
              <a:solidFill>
                <a:schemeClr val="tx2"/>
              </a:solidFill>
              <a:latin typeface="Montserrat" charset="0"/>
              <a:ea typeface="Montserrat" charset="0"/>
              <a:cs typeface="Montserrat" charset="0"/>
            </a:endParaRPr>
          </a:p>
        </p:txBody>
      </p:sp>
      <p:sp>
        <p:nvSpPr>
          <p:cNvPr id="45" name="TextBox 44"/>
          <p:cNvSpPr txBox="1"/>
          <p:nvPr/>
        </p:nvSpPr>
        <p:spPr>
          <a:xfrm>
            <a:off x="8017720" y="6664077"/>
            <a:ext cx="3283271"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WEAKNESSES</a:t>
            </a:r>
            <a:endParaRPr lang="en-US" sz="2500" b="1" spc="600" dirty="0">
              <a:solidFill>
                <a:schemeClr val="tx2"/>
              </a:solidFill>
              <a:latin typeface="Montserrat Semi Bold" charset="0"/>
              <a:ea typeface="Montserrat Semi Bold" charset="0"/>
              <a:cs typeface="Montserrat Semi Bold" charset="0"/>
            </a:endParaRPr>
          </a:p>
        </p:txBody>
      </p:sp>
      <p:sp>
        <p:nvSpPr>
          <p:cNvPr id="46" name="TextBox 45"/>
          <p:cNvSpPr txBox="1"/>
          <p:nvPr/>
        </p:nvSpPr>
        <p:spPr>
          <a:xfrm>
            <a:off x="12809919" y="6664077"/>
            <a:ext cx="3871574"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OPPORTUNITIES</a:t>
            </a:r>
            <a:endParaRPr lang="en-US" sz="2500" b="1" spc="600" dirty="0">
              <a:solidFill>
                <a:schemeClr val="tx2"/>
              </a:solidFill>
              <a:latin typeface="Montserrat Semi Bold" charset="0"/>
              <a:ea typeface="Montserrat Semi Bold" charset="0"/>
              <a:cs typeface="Montserrat Semi Bold" charset="0"/>
            </a:endParaRPr>
          </a:p>
        </p:txBody>
      </p:sp>
      <p:sp>
        <p:nvSpPr>
          <p:cNvPr id="47" name="TextBox 46"/>
          <p:cNvSpPr txBox="1"/>
          <p:nvPr/>
        </p:nvSpPr>
        <p:spPr>
          <a:xfrm>
            <a:off x="18704984" y="6664077"/>
            <a:ext cx="2254143"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THREATS</a:t>
            </a:r>
            <a:endParaRPr lang="en-US" sz="2500" b="1" spc="600" dirty="0">
              <a:solidFill>
                <a:schemeClr val="tx2"/>
              </a:solidFill>
              <a:latin typeface="Montserrat Semi Bold" charset="0"/>
              <a:ea typeface="Montserrat Semi Bold" charset="0"/>
              <a:cs typeface="Montserrat Semi Bold" charset="0"/>
            </a:endParaRPr>
          </a:p>
        </p:txBody>
      </p:sp>
      <p:sp>
        <p:nvSpPr>
          <p:cNvPr id="48" name="TextBox 47"/>
          <p:cNvSpPr txBox="1"/>
          <p:nvPr/>
        </p:nvSpPr>
        <p:spPr>
          <a:xfrm>
            <a:off x="3142965" y="6664077"/>
            <a:ext cx="2860078"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STRENGTHS</a:t>
            </a:r>
            <a:endParaRPr lang="en-US" sz="2500" b="1" spc="600" dirty="0">
              <a:solidFill>
                <a:schemeClr val="tx2"/>
              </a:solidFill>
              <a:latin typeface="Montserrat Semi Bold" charset="0"/>
              <a:ea typeface="Montserrat Semi Bold" charset="0"/>
              <a:cs typeface="Montserrat Semi Bold" charset="0"/>
            </a:endParaRPr>
          </a:p>
        </p:txBody>
      </p:sp>
      <p:sp>
        <p:nvSpPr>
          <p:cNvPr id="55" name="TextBox 54"/>
          <p:cNvSpPr txBox="1"/>
          <p:nvPr/>
        </p:nvSpPr>
        <p:spPr>
          <a:xfrm>
            <a:off x="13088454" y="7937957"/>
            <a:ext cx="3314499" cy="3654847"/>
          </a:xfrm>
          <a:prstGeom prst="rect">
            <a:avLst/>
          </a:prstGeom>
          <a:noFill/>
        </p:spPr>
        <p:txBody>
          <a:bodyPr wrap="square" lIns="0" tIns="0" rIns="0" bIns="0" numCol="1" spcCol="959784">
            <a:spAutoFit/>
          </a:bodyPr>
          <a:lstStyle/>
          <a:p>
            <a:pPr marL="342900" indent="-342900" algn="ctr">
              <a:lnSpc>
                <a:spcPts val="5650"/>
              </a:lnSpc>
              <a:buFont typeface="Arial" charset="0"/>
              <a:buChar char="•"/>
            </a:pPr>
            <a:r>
              <a:rPr lang="en-US" sz="2500" dirty="0" smtClean="0">
                <a:latin typeface="Montserrat" charset="0"/>
                <a:ea typeface="Montserrat" charset="0"/>
                <a:cs typeface="Montserrat" charset="0"/>
              </a:rPr>
              <a:t>WordPress</a:t>
            </a:r>
          </a:p>
          <a:p>
            <a:pPr marL="342900" indent="-342900" algn="ctr">
              <a:lnSpc>
                <a:spcPts val="5650"/>
              </a:lnSpc>
              <a:buFont typeface="Arial" charset="0"/>
              <a:buChar char="•"/>
            </a:pPr>
            <a:r>
              <a:rPr lang="en-US" sz="2500" dirty="0" smtClean="0">
                <a:latin typeface="Montserrat" charset="0"/>
                <a:ea typeface="Montserrat" charset="0"/>
                <a:cs typeface="Montserrat" charset="0"/>
              </a:rPr>
              <a:t>Photoshop</a:t>
            </a:r>
          </a:p>
          <a:p>
            <a:pPr marL="342900" indent="-342900" algn="ctr">
              <a:lnSpc>
                <a:spcPts val="5650"/>
              </a:lnSpc>
              <a:buFont typeface="Arial" charset="0"/>
              <a:buChar char="•"/>
            </a:pPr>
            <a:r>
              <a:rPr lang="en-US" sz="2500" dirty="0" smtClean="0">
                <a:latin typeface="Montserrat" charset="0"/>
                <a:ea typeface="Montserrat" charset="0"/>
                <a:cs typeface="Montserrat" charset="0"/>
              </a:rPr>
              <a:t>Internet</a:t>
            </a:r>
          </a:p>
          <a:p>
            <a:pPr marL="342900" indent="-342900" algn="ctr">
              <a:lnSpc>
                <a:spcPts val="5650"/>
              </a:lnSpc>
              <a:buFont typeface="Arial" charset="0"/>
              <a:buChar char="•"/>
            </a:pPr>
            <a:r>
              <a:rPr lang="en-US" sz="2500" dirty="0" smtClean="0">
                <a:latin typeface="Montserrat" charset="0"/>
                <a:ea typeface="Montserrat" charset="0"/>
                <a:cs typeface="Montserrat" charset="0"/>
              </a:rPr>
              <a:t>Great Offers</a:t>
            </a:r>
          </a:p>
          <a:p>
            <a:pPr marL="342900" indent="-342900" algn="ctr">
              <a:lnSpc>
                <a:spcPts val="5650"/>
              </a:lnSpc>
              <a:buFont typeface="Arial" charset="0"/>
              <a:buChar char="•"/>
            </a:pPr>
            <a:r>
              <a:rPr lang="en-US" sz="2500" dirty="0" smtClean="0">
                <a:latin typeface="Montserrat" charset="0"/>
                <a:ea typeface="Montserrat" charset="0"/>
                <a:cs typeface="Montserrat" charset="0"/>
              </a:rPr>
              <a:t>Do Business</a:t>
            </a:r>
            <a:endParaRPr lang="en-US" sz="2500" dirty="0">
              <a:latin typeface="Montserrat" charset="0"/>
              <a:ea typeface="Montserrat" charset="0"/>
              <a:cs typeface="Montserrat" charset="0"/>
            </a:endParaRPr>
          </a:p>
        </p:txBody>
      </p:sp>
      <p:sp>
        <p:nvSpPr>
          <p:cNvPr id="56" name="TextBox 55"/>
          <p:cNvSpPr txBox="1"/>
          <p:nvPr/>
        </p:nvSpPr>
        <p:spPr>
          <a:xfrm>
            <a:off x="2915753" y="7937957"/>
            <a:ext cx="3314499" cy="3654847"/>
          </a:xfrm>
          <a:prstGeom prst="rect">
            <a:avLst/>
          </a:prstGeom>
          <a:noFill/>
        </p:spPr>
        <p:txBody>
          <a:bodyPr wrap="square" lIns="0" tIns="0" rIns="0" bIns="0" numCol="1" spcCol="959784">
            <a:spAutoFit/>
          </a:bodyPr>
          <a:lstStyle/>
          <a:p>
            <a:pPr marL="342900" indent="-342900" algn="ctr">
              <a:lnSpc>
                <a:spcPts val="5650"/>
              </a:lnSpc>
              <a:buFont typeface="Arial" charset="0"/>
              <a:buChar char="•"/>
            </a:pPr>
            <a:r>
              <a:rPr lang="en-US" sz="2500" dirty="0" smtClean="0">
                <a:latin typeface="Montserrat" charset="0"/>
                <a:ea typeface="Montserrat" charset="0"/>
                <a:cs typeface="Montserrat" charset="0"/>
              </a:rPr>
              <a:t>Business Plan</a:t>
            </a:r>
          </a:p>
          <a:p>
            <a:pPr marL="342900" indent="-342900" algn="ctr">
              <a:lnSpc>
                <a:spcPts val="5650"/>
              </a:lnSpc>
              <a:buFont typeface="Arial" charset="0"/>
              <a:buChar char="•"/>
            </a:pPr>
            <a:r>
              <a:rPr lang="en-US" sz="2500" dirty="0" smtClean="0">
                <a:latin typeface="Montserrat" charset="0"/>
                <a:ea typeface="Montserrat" charset="0"/>
                <a:cs typeface="Montserrat" charset="0"/>
              </a:rPr>
              <a:t>Marketing</a:t>
            </a:r>
          </a:p>
          <a:p>
            <a:pPr marL="342900" indent="-342900" algn="ctr">
              <a:lnSpc>
                <a:spcPts val="5650"/>
              </a:lnSpc>
              <a:buFont typeface="Arial" charset="0"/>
              <a:buChar char="•"/>
            </a:pPr>
            <a:r>
              <a:rPr lang="en-US" sz="2500" dirty="0" smtClean="0">
                <a:latin typeface="Montserrat" charset="0"/>
                <a:ea typeface="Montserrat" charset="0"/>
                <a:cs typeface="Montserrat" charset="0"/>
              </a:rPr>
              <a:t>Strategies</a:t>
            </a:r>
          </a:p>
          <a:p>
            <a:pPr marL="342900" indent="-342900" algn="ctr">
              <a:lnSpc>
                <a:spcPts val="5650"/>
              </a:lnSpc>
              <a:buFont typeface="Arial" charset="0"/>
              <a:buChar char="•"/>
            </a:pPr>
            <a:r>
              <a:rPr lang="en-US" sz="2500" dirty="0" smtClean="0">
                <a:latin typeface="Montserrat" charset="0"/>
                <a:ea typeface="Montserrat" charset="0"/>
                <a:cs typeface="Montserrat" charset="0"/>
              </a:rPr>
              <a:t>Exclusive Goals</a:t>
            </a:r>
          </a:p>
          <a:p>
            <a:pPr marL="342900" indent="-342900" algn="ctr">
              <a:lnSpc>
                <a:spcPts val="5650"/>
              </a:lnSpc>
              <a:buFont typeface="Arial" charset="0"/>
              <a:buChar char="•"/>
            </a:pPr>
            <a:r>
              <a:rPr lang="en-US" sz="2500" dirty="0" smtClean="0">
                <a:latin typeface="Montserrat" charset="0"/>
                <a:ea typeface="Montserrat" charset="0"/>
                <a:cs typeface="Montserrat" charset="0"/>
              </a:rPr>
              <a:t>Business Model</a:t>
            </a:r>
            <a:endParaRPr lang="en-US" sz="2500" dirty="0">
              <a:latin typeface="Montserrat" charset="0"/>
              <a:ea typeface="Montserrat" charset="0"/>
              <a:cs typeface="Montserrat" charset="0"/>
            </a:endParaRPr>
          </a:p>
        </p:txBody>
      </p:sp>
      <p:sp>
        <p:nvSpPr>
          <p:cNvPr id="57" name="TextBox 56"/>
          <p:cNvSpPr txBox="1"/>
          <p:nvPr/>
        </p:nvSpPr>
        <p:spPr>
          <a:xfrm>
            <a:off x="18174804" y="7937957"/>
            <a:ext cx="3314499" cy="3654847"/>
          </a:xfrm>
          <a:prstGeom prst="rect">
            <a:avLst/>
          </a:prstGeom>
          <a:noFill/>
        </p:spPr>
        <p:txBody>
          <a:bodyPr wrap="square" lIns="0" tIns="0" rIns="0" bIns="0" numCol="1" spcCol="959784">
            <a:spAutoFit/>
          </a:bodyPr>
          <a:lstStyle/>
          <a:p>
            <a:pPr marL="342900" indent="-342900" algn="ctr">
              <a:lnSpc>
                <a:spcPts val="5650"/>
              </a:lnSpc>
              <a:buFont typeface="Arial" charset="0"/>
              <a:buChar char="•"/>
            </a:pPr>
            <a:r>
              <a:rPr lang="en-US" sz="2500" dirty="0" smtClean="0">
                <a:latin typeface="Montserrat" charset="0"/>
                <a:ea typeface="Montserrat" charset="0"/>
                <a:cs typeface="Montserrat" charset="0"/>
              </a:rPr>
              <a:t>Business Plan</a:t>
            </a:r>
          </a:p>
          <a:p>
            <a:pPr marL="342900" indent="-342900" algn="ctr">
              <a:lnSpc>
                <a:spcPts val="5650"/>
              </a:lnSpc>
              <a:buFont typeface="Arial" charset="0"/>
              <a:buChar char="•"/>
            </a:pPr>
            <a:r>
              <a:rPr lang="en-US" sz="2500" dirty="0" smtClean="0">
                <a:latin typeface="Montserrat" charset="0"/>
                <a:ea typeface="Montserrat" charset="0"/>
                <a:cs typeface="Montserrat" charset="0"/>
              </a:rPr>
              <a:t>Marketing</a:t>
            </a:r>
          </a:p>
          <a:p>
            <a:pPr marL="342900" indent="-342900" algn="ctr">
              <a:lnSpc>
                <a:spcPts val="5650"/>
              </a:lnSpc>
              <a:buFont typeface="Arial" charset="0"/>
              <a:buChar char="•"/>
            </a:pPr>
            <a:r>
              <a:rPr lang="en-US" sz="2500" dirty="0" smtClean="0">
                <a:latin typeface="Montserrat" charset="0"/>
                <a:ea typeface="Montserrat" charset="0"/>
                <a:cs typeface="Montserrat" charset="0"/>
              </a:rPr>
              <a:t>Strategies</a:t>
            </a:r>
          </a:p>
          <a:p>
            <a:pPr marL="342900" indent="-342900" algn="ctr">
              <a:lnSpc>
                <a:spcPts val="5650"/>
              </a:lnSpc>
              <a:buFont typeface="Arial" charset="0"/>
              <a:buChar char="•"/>
            </a:pPr>
            <a:r>
              <a:rPr lang="en-US" sz="2500" dirty="0" smtClean="0">
                <a:latin typeface="Montserrat" charset="0"/>
                <a:ea typeface="Montserrat" charset="0"/>
                <a:cs typeface="Montserrat" charset="0"/>
              </a:rPr>
              <a:t>Exclusive Goals</a:t>
            </a:r>
          </a:p>
          <a:p>
            <a:pPr marL="342900" indent="-342900" algn="ctr">
              <a:lnSpc>
                <a:spcPts val="5650"/>
              </a:lnSpc>
              <a:buFont typeface="Arial" charset="0"/>
              <a:buChar char="•"/>
            </a:pPr>
            <a:r>
              <a:rPr lang="en-US" sz="2500" dirty="0" smtClean="0">
                <a:latin typeface="Montserrat" charset="0"/>
                <a:ea typeface="Montserrat" charset="0"/>
                <a:cs typeface="Montserrat" charset="0"/>
              </a:rPr>
              <a:t>Business Model</a:t>
            </a:r>
            <a:endParaRPr lang="en-US" sz="2500" dirty="0">
              <a:latin typeface="Montserrat" charset="0"/>
              <a:ea typeface="Montserrat" charset="0"/>
              <a:cs typeface="Montserrat" charset="0"/>
            </a:endParaRPr>
          </a:p>
        </p:txBody>
      </p:sp>
      <p:sp>
        <p:nvSpPr>
          <p:cNvPr id="58" name="TextBox 57"/>
          <p:cNvSpPr txBox="1"/>
          <p:nvPr/>
        </p:nvSpPr>
        <p:spPr>
          <a:xfrm>
            <a:off x="8002103" y="7937957"/>
            <a:ext cx="3314499" cy="2923877"/>
          </a:xfrm>
          <a:prstGeom prst="rect">
            <a:avLst/>
          </a:prstGeom>
          <a:noFill/>
        </p:spPr>
        <p:txBody>
          <a:bodyPr wrap="square" lIns="0" tIns="0" rIns="0" bIns="0" numCol="1" spcCol="959784">
            <a:spAutoFit/>
          </a:bodyPr>
          <a:lstStyle/>
          <a:p>
            <a:pPr marL="342900" indent="-342900" algn="ctr">
              <a:lnSpc>
                <a:spcPts val="5650"/>
              </a:lnSpc>
              <a:buFont typeface="Arial" charset="0"/>
              <a:buChar char="•"/>
            </a:pPr>
            <a:r>
              <a:rPr lang="en-US" sz="2500" dirty="0" smtClean="0">
                <a:latin typeface="Montserrat" charset="0"/>
                <a:ea typeface="Montserrat" charset="0"/>
                <a:cs typeface="Montserrat" charset="0"/>
              </a:rPr>
              <a:t>TV</a:t>
            </a:r>
          </a:p>
          <a:p>
            <a:pPr marL="342900" indent="-342900" algn="ctr">
              <a:lnSpc>
                <a:spcPts val="5650"/>
              </a:lnSpc>
              <a:buFont typeface="Arial" charset="0"/>
              <a:buChar char="•"/>
            </a:pPr>
            <a:r>
              <a:rPr lang="en-US" sz="2500" dirty="0" smtClean="0">
                <a:latin typeface="Montserrat" charset="0"/>
                <a:ea typeface="Montserrat" charset="0"/>
                <a:cs typeface="Montserrat" charset="0"/>
              </a:rPr>
              <a:t>Live Media</a:t>
            </a:r>
          </a:p>
          <a:p>
            <a:pPr marL="342900" indent="-342900" algn="ctr">
              <a:lnSpc>
                <a:spcPts val="5650"/>
              </a:lnSpc>
              <a:buFont typeface="Arial" charset="0"/>
              <a:buChar char="•"/>
            </a:pPr>
            <a:r>
              <a:rPr lang="en-US" sz="2500" dirty="0" smtClean="0">
                <a:latin typeface="Montserrat" charset="0"/>
                <a:ea typeface="Montserrat" charset="0"/>
                <a:cs typeface="Montserrat" charset="0"/>
              </a:rPr>
              <a:t>Devices</a:t>
            </a:r>
          </a:p>
          <a:p>
            <a:pPr marL="342900" indent="-342900" algn="ctr">
              <a:lnSpc>
                <a:spcPts val="5650"/>
              </a:lnSpc>
              <a:buFont typeface="Arial" charset="0"/>
              <a:buChar char="•"/>
            </a:pPr>
            <a:r>
              <a:rPr lang="en-US" sz="2500" dirty="0" smtClean="0">
                <a:latin typeface="Montserrat" charset="0"/>
                <a:ea typeface="Montserrat" charset="0"/>
                <a:cs typeface="Montserrat" charset="0"/>
              </a:rPr>
              <a:t>Social Media</a:t>
            </a:r>
          </a:p>
        </p:txBody>
      </p:sp>
    </p:spTree>
    <p:extLst>
      <p:ext uri="{BB962C8B-B14F-4D97-AF65-F5344CB8AC3E}">
        <p14:creationId xmlns:p14="http://schemas.microsoft.com/office/powerpoint/2010/main" val="6911868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8851774" y="992778"/>
            <a:ext cx="6713377"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SWOT ANALYSIS</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cxnSp>
        <p:nvCxnSpPr>
          <p:cNvPr id="4" name="Straight Connector 3"/>
          <p:cNvCxnSpPr/>
          <p:nvPr/>
        </p:nvCxnSpPr>
        <p:spPr>
          <a:xfrm flipH="1">
            <a:off x="8434265" y="7445294"/>
            <a:ext cx="7488444" cy="0"/>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a:stCxn id="23" idx="0"/>
          </p:cNvCxnSpPr>
          <p:nvPr/>
        </p:nvCxnSpPr>
        <p:spPr>
          <a:xfrm>
            <a:off x="12185466" y="3725863"/>
            <a:ext cx="3359" cy="7496608"/>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8" name="TextBox 137"/>
          <p:cNvSpPr txBox="1"/>
          <p:nvPr/>
        </p:nvSpPr>
        <p:spPr>
          <a:xfrm>
            <a:off x="9621418" y="4211455"/>
            <a:ext cx="1423788" cy="2400657"/>
          </a:xfrm>
          <a:prstGeom prst="rect">
            <a:avLst/>
          </a:prstGeom>
          <a:noFill/>
        </p:spPr>
        <p:txBody>
          <a:bodyPr wrap="none" rtlCol="0">
            <a:spAutoFit/>
          </a:bodyPr>
          <a:lstStyle/>
          <a:p>
            <a:pPr algn="ctr"/>
            <a:r>
              <a:rPr lang="en-US" sz="15000" dirty="0" smtClean="0">
                <a:solidFill>
                  <a:schemeClr val="tx2"/>
                </a:solidFill>
                <a:latin typeface="Montserrat" charset="0"/>
                <a:ea typeface="Montserrat" charset="0"/>
                <a:cs typeface="Montserrat" charset="0"/>
              </a:rPr>
              <a:t>S</a:t>
            </a:r>
            <a:endParaRPr lang="en-US" sz="15000" dirty="0">
              <a:solidFill>
                <a:schemeClr val="tx2"/>
              </a:solidFill>
              <a:latin typeface="Montserrat" charset="0"/>
              <a:ea typeface="Montserrat" charset="0"/>
              <a:cs typeface="Montserrat" charset="0"/>
            </a:endParaRPr>
          </a:p>
        </p:txBody>
      </p:sp>
      <p:sp>
        <p:nvSpPr>
          <p:cNvPr id="139" name="TextBox 138"/>
          <p:cNvSpPr txBox="1"/>
          <p:nvPr/>
        </p:nvSpPr>
        <p:spPr>
          <a:xfrm>
            <a:off x="9443282" y="8062354"/>
            <a:ext cx="1733167" cy="2400657"/>
          </a:xfrm>
          <a:prstGeom prst="rect">
            <a:avLst/>
          </a:prstGeom>
          <a:noFill/>
        </p:spPr>
        <p:txBody>
          <a:bodyPr wrap="none" rtlCol="0">
            <a:spAutoFit/>
          </a:bodyPr>
          <a:lstStyle/>
          <a:p>
            <a:pPr algn="ctr"/>
            <a:r>
              <a:rPr lang="en-US" sz="15000" dirty="0" smtClean="0">
                <a:solidFill>
                  <a:schemeClr val="tx2"/>
                </a:solidFill>
                <a:latin typeface="Montserrat" charset="0"/>
                <a:ea typeface="Montserrat" charset="0"/>
                <a:cs typeface="Montserrat" charset="0"/>
              </a:rPr>
              <a:t>O</a:t>
            </a:r>
            <a:endParaRPr lang="en-US" sz="15000" dirty="0">
              <a:solidFill>
                <a:schemeClr val="tx2"/>
              </a:solidFill>
              <a:latin typeface="Montserrat" charset="0"/>
              <a:ea typeface="Montserrat" charset="0"/>
              <a:cs typeface="Montserrat" charset="0"/>
            </a:endParaRPr>
          </a:p>
        </p:txBody>
      </p:sp>
      <p:sp>
        <p:nvSpPr>
          <p:cNvPr id="140" name="TextBox 139"/>
          <p:cNvSpPr txBox="1"/>
          <p:nvPr/>
        </p:nvSpPr>
        <p:spPr>
          <a:xfrm>
            <a:off x="13416729" y="8062354"/>
            <a:ext cx="1298752" cy="2400657"/>
          </a:xfrm>
          <a:prstGeom prst="rect">
            <a:avLst/>
          </a:prstGeom>
          <a:noFill/>
        </p:spPr>
        <p:txBody>
          <a:bodyPr wrap="none" rtlCol="0">
            <a:spAutoFit/>
          </a:bodyPr>
          <a:lstStyle/>
          <a:p>
            <a:pPr algn="ctr"/>
            <a:r>
              <a:rPr lang="en-US" sz="15000" dirty="0" smtClean="0">
                <a:solidFill>
                  <a:schemeClr val="tx2"/>
                </a:solidFill>
                <a:latin typeface="Montserrat" charset="0"/>
                <a:ea typeface="Montserrat" charset="0"/>
                <a:cs typeface="Montserrat" charset="0"/>
              </a:rPr>
              <a:t>T</a:t>
            </a:r>
            <a:endParaRPr lang="en-US" sz="15000" dirty="0">
              <a:solidFill>
                <a:schemeClr val="tx2"/>
              </a:solidFill>
              <a:latin typeface="Montserrat" charset="0"/>
              <a:ea typeface="Montserrat" charset="0"/>
              <a:cs typeface="Montserrat" charset="0"/>
            </a:endParaRPr>
          </a:p>
        </p:txBody>
      </p:sp>
      <p:sp>
        <p:nvSpPr>
          <p:cNvPr id="141" name="TextBox 140"/>
          <p:cNvSpPr txBox="1"/>
          <p:nvPr/>
        </p:nvSpPr>
        <p:spPr>
          <a:xfrm>
            <a:off x="13059259" y="4258346"/>
            <a:ext cx="2263761" cy="2400657"/>
          </a:xfrm>
          <a:prstGeom prst="rect">
            <a:avLst/>
          </a:prstGeom>
          <a:noFill/>
        </p:spPr>
        <p:txBody>
          <a:bodyPr wrap="none" rtlCol="0">
            <a:spAutoFit/>
          </a:bodyPr>
          <a:lstStyle/>
          <a:p>
            <a:pPr algn="ctr"/>
            <a:r>
              <a:rPr lang="en-US" sz="15000" dirty="0" smtClean="0">
                <a:solidFill>
                  <a:schemeClr val="tx2"/>
                </a:solidFill>
                <a:latin typeface="Montserrat" charset="0"/>
                <a:ea typeface="Montserrat" charset="0"/>
                <a:cs typeface="Montserrat" charset="0"/>
              </a:rPr>
              <a:t>W</a:t>
            </a:r>
            <a:endParaRPr lang="en-US" sz="15000" dirty="0">
              <a:solidFill>
                <a:schemeClr val="tx2"/>
              </a:solidFill>
              <a:latin typeface="Montserrat" charset="0"/>
              <a:ea typeface="Montserrat" charset="0"/>
              <a:cs typeface="Montserrat" charset="0"/>
            </a:endParaRPr>
          </a:p>
        </p:txBody>
      </p:sp>
      <p:sp>
        <p:nvSpPr>
          <p:cNvPr id="142" name="TextBox 141"/>
          <p:cNvSpPr txBox="1"/>
          <p:nvPr/>
        </p:nvSpPr>
        <p:spPr>
          <a:xfrm>
            <a:off x="17258061" y="10266586"/>
            <a:ext cx="2882520" cy="477054"/>
          </a:xfrm>
          <a:prstGeom prst="rect">
            <a:avLst/>
          </a:prstGeom>
          <a:noFill/>
        </p:spPr>
        <p:txBody>
          <a:bodyPr wrap="none" rtlCol="0" anchor="ctr" anchorCtr="0">
            <a:spAutoFit/>
          </a:bodyPr>
          <a:lstStyle/>
          <a:p>
            <a:r>
              <a:rPr lang="en-US" sz="2500" spc="600" dirty="0" smtClean="0">
                <a:solidFill>
                  <a:schemeClr val="tx2"/>
                </a:solidFill>
                <a:latin typeface="Montserrat" charset="0"/>
                <a:ea typeface="Montserrat" charset="0"/>
                <a:cs typeface="Montserrat" charset="0"/>
              </a:rPr>
              <a:t>MARKETING</a:t>
            </a:r>
            <a:endParaRPr lang="en-US" sz="2500" spc="600" dirty="0">
              <a:solidFill>
                <a:schemeClr val="tx2"/>
              </a:solidFill>
              <a:latin typeface="Montserrat" charset="0"/>
              <a:ea typeface="Montserrat" charset="0"/>
              <a:cs typeface="Montserrat" charset="0"/>
            </a:endParaRPr>
          </a:p>
        </p:txBody>
      </p:sp>
      <p:sp>
        <p:nvSpPr>
          <p:cNvPr id="144" name="TextBox 143"/>
          <p:cNvSpPr txBox="1"/>
          <p:nvPr/>
        </p:nvSpPr>
        <p:spPr>
          <a:xfrm>
            <a:off x="17258061" y="9188064"/>
            <a:ext cx="3028394" cy="477054"/>
          </a:xfrm>
          <a:prstGeom prst="rect">
            <a:avLst/>
          </a:prstGeom>
          <a:noFill/>
        </p:spPr>
        <p:txBody>
          <a:bodyPr wrap="none" rtlCol="0" anchor="ctr" anchorCtr="0">
            <a:spAutoFit/>
          </a:bodyPr>
          <a:lstStyle/>
          <a:p>
            <a:r>
              <a:rPr lang="en-US" sz="2500" spc="600" dirty="0" smtClean="0">
                <a:solidFill>
                  <a:schemeClr val="tx2"/>
                </a:solidFill>
                <a:latin typeface="Montserrat" charset="0"/>
                <a:ea typeface="Montserrat" charset="0"/>
                <a:cs typeface="Montserrat" charset="0"/>
              </a:rPr>
              <a:t>WORDPRESS</a:t>
            </a:r>
            <a:endParaRPr lang="en-US" sz="2500" spc="600" dirty="0">
              <a:solidFill>
                <a:schemeClr val="tx2"/>
              </a:solidFill>
              <a:latin typeface="Montserrat" charset="0"/>
              <a:ea typeface="Montserrat" charset="0"/>
              <a:cs typeface="Montserrat" charset="0"/>
            </a:endParaRPr>
          </a:p>
        </p:txBody>
      </p:sp>
      <p:sp>
        <p:nvSpPr>
          <p:cNvPr id="146" name="TextBox 145"/>
          <p:cNvSpPr txBox="1"/>
          <p:nvPr/>
        </p:nvSpPr>
        <p:spPr>
          <a:xfrm>
            <a:off x="17237385" y="8648803"/>
            <a:ext cx="2310248" cy="477054"/>
          </a:xfrm>
          <a:prstGeom prst="rect">
            <a:avLst/>
          </a:prstGeom>
          <a:noFill/>
        </p:spPr>
        <p:txBody>
          <a:bodyPr wrap="none" rtlCol="0" anchor="ctr" anchorCtr="0">
            <a:spAutoFit/>
          </a:bodyPr>
          <a:lstStyle/>
          <a:p>
            <a:r>
              <a:rPr lang="en-US" sz="2500" spc="600" dirty="0" smtClean="0">
                <a:solidFill>
                  <a:schemeClr val="tx2"/>
                </a:solidFill>
                <a:latin typeface="Montserrat" charset="0"/>
                <a:ea typeface="Montserrat" charset="0"/>
                <a:cs typeface="Montserrat" charset="0"/>
              </a:rPr>
              <a:t>CONTENT</a:t>
            </a:r>
            <a:endParaRPr lang="en-US" sz="2500" spc="600" dirty="0">
              <a:solidFill>
                <a:schemeClr val="tx2"/>
              </a:solidFill>
              <a:latin typeface="Montserrat" charset="0"/>
              <a:ea typeface="Montserrat" charset="0"/>
              <a:cs typeface="Montserrat" charset="0"/>
            </a:endParaRPr>
          </a:p>
        </p:txBody>
      </p:sp>
      <p:sp>
        <p:nvSpPr>
          <p:cNvPr id="148" name="TextBox 147"/>
          <p:cNvSpPr txBox="1"/>
          <p:nvPr/>
        </p:nvSpPr>
        <p:spPr>
          <a:xfrm>
            <a:off x="17258061" y="8109542"/>
            <a:ext cx="3490059" cy="477054"/>
          </a:xfrm>
          <a:prstGeom prst="rect">
            <a:avLst/>
          </a:prstGeom>
          <a:noFill/>
        </p:spPr>
        <p:txBody>
          <a:bodyPr wrap="none" rtlCol="0" anchor="ctr" anchorCtr="0">
            <a:spAutoFit/>
          </a:bodyPr>
          <a:lstStyle/>
          <a:p>
            <a:r>
              <a:rPr lang="en-US" sz="2500" spc="600" dirty="0" smtClean="0">
                <a:solidFill>
                  <a:schemeClr val="tx2"/>
                </a:solidFill>
                <a:latin typeface="Montserrat" charset="0"/>
                <a:ea typeface="Montserrat" charset="0"/>
                <a:cs typeface="Montserrat" charset="0"/>
              </a:rPr>
              <a:t>SOCIAL MEDIA</a:t>
            </a:r>
            <a:endParaRPr lang="en-US" sz="2500" spc="600" dirty="0">
              <a:solidFill>
                <a:schemeClr val="tx2"/>
              </a:solidFill>
              <a:latin typeface="Montserrat" charset="0"/>
              <a:ea typeface="Montserrat" charset="0"/>
              <a:cs typeface="Montserrat" charset="0"/>
            </a:endParaRPr>
          </a:p>
        </p:txBody>
      </p:sp>
      <p:sp>
        <p:nvSpPr>
          <p:cNvPr id="150" name="TextBox 149"/>
          <p:cNvSpPr txBox="1"/>
          <p:nvPr/>
        </p:nvSpPr>
        <p:spPr>
          <a:xfrm>
            <a:off x="17234615" y="9727325"/>
            <a:ext cx="2156360" cy="477054"/>
          </a:xfrm>
          <a:prstGeom prst="rect">
            <a:avLst/>
          </a:prstGeom>
          <a:noFill/>
        </p:spPr>
        <p:txBody>
          <a:bodyPr wrap="none" rtlCol="0" anchor="ctr" anchorCtr="0">
            <a:spAutoFit/>
          </a:bodyPr>
          <a:lstStyle/>
          <a:p>
            <a:r>
              <a:rPr lang="en-US" sz="2500" spc="600" dirty="0" smtClean="0">
                <a:solidFill>
                  <a:schemeClr val="tx2"/>
                </a:solidFill>
                <a:latin typeface="Montserrat" charset="0"/>
                <a:ea typeface="Montserrat" charset="0"/>
                <a:cs typeface="Montserrat" charset="0"/>
              </a:rPr>
              <a:t>DEVICES</a:t>
            </a:r>
            <a:endParaRPr lang="en-US" sz="2500" spc="600" dirty="0">
              <a:solidFill>
                <a:schemeClr val="tx2"/>
              </a:solidFill>
              <a:latin typeface="Montserrat" charset="0"/>
              <a:ea typeface="Montserrat" charset="0"/>
              <a:cs typeface="Montserrat" charset="0"/>
            </a:endParaRPr>
          </a:p>
        </p:txBody>
      </p:sp>
      <p:sp>
        <p:nvSpPr>
          <p:cNvPr id="152" name="TextBox 151"/>
          <p:cNvSpPr txBox="1"/>
          <p:nvPr/>
        </p:nvSpPr>
        <p:spPr>
          <a:xfrm>
            <a:off x="17258061" y="6135057"/>
            <a:ext cx="2882520" cy="477054"/>
          </a:xfrm>
          <a:prstGeom prst="rect">
            <a:avLst/>
          </a:prstGeom>
          <a:noFill/>
        </p:spPr>
        <p:txBody>
          <a:bodyPr wrap="none" rtlCol="0" anchor="ctr" anchorCtr="0">
            <a:spAutoFit/>
          </a:bodyPr>
          <a:lstStyle/>
          <a:p>
            <a:r>
              <a:rPr lang="en-US" sz="2500" spc="600" dirty="0" smtClean="0">
                <a:solidFill>
                  <a:schemeClr val="tx2"/>
                </a:solidFill>
                <a:latin typeface="Montserrat" charset="0"/>
                <a:ea typeface="Montserrat" charset="0"/>
                <a:cs typeface="Montserrat" charset="0"/>
              </a:rPr>
              <a:t>MARKETING</a:t>
            </a:r>
            <a:endParaRPr lang="en-US" sz="2500" spc="600" dirty="0">
              <a:solidFill>
                <a:schemeClr val="tx2"/>
              </a:solidFill>
              <a:latin typeface="Montserrat" charset="0"/>
              <a:ea typeface="Montserrat" charset="0"/>
              <a:cs typeface="Montserrat" charset="0"/>
            </a:endParaRPr>
          </a:p>
        </p:txBody>
      </p:sp>
      <p:sp>
        <p:nvSpPr>
          <p:cNvPr id="154" name="TextBox 153"/>
          <p:cNvSpPr txBox="1"/>
          <p:nvPr/>
        </p:nvSpPr>
        <p:spPr>
          <a:xfrm>
            <a:off x="17258061" y="5056535"/>
            <a:ext cx="3028394" cy="477054"/>
          </a:xfrm>
          <a:prstGeom prst="rect">
            <a:avLst/>
          </a:prstGeom>
          <a:noFill/>
        </p:spPr>
        <p:txBody>
          <a:bodyPr wrap="none" rtlCol="0" anchor="ctr" anchorCtr="0">
            <a:spAutoFit/>
          </a:bodyPr>
          <a:lstStyle/>
          <a:p>
            <a:r>
              <a:rPr lang="en-US" sz="2500" spc="600" dirty="0" smtClean="0">
                <a:solidFill>
                  <a:schemeClr val="tx2"/>
                </a:solidFill>
                <a:latin typeface="Montserrat" charset="0"/>
                <a:ea typeface="Montserrat" charset="0"/>
                <a:cs typeface="Montserrat" charset="0"/>
              </a:rPr>
              <a:t>WORDPRESS</a:t>
            </a:r>
            <a:endParaRPr lang="en-US" sz="2500" spc="600" dirty="0">
              <a:solidFill>
                <a:schemeClr val="tx2"/>
              </a:solidFill>
              <a:latin typeface="Montserrat" charset="0"/>
              <a:ea typeface="Montserrat" charset="0"/>
              <a:cs typeface="Montserrat" charset="0"/>
            </a:endParaRPr>
          </a:p>
        </p:txBody>
      </p:sp>
      <p:sp>
        <p:nvSpPr>
          <p:cNvPr id="156" name="TextBox 155"/>
          <p:cNvSpPr txBox="1"/>
          <p:nvPr/>
        </p:nvSpPr>
        <p:spPr>
          <a:xfrm>
            <a:off x="17237385" y="4517274"/>
            <a:ext cx="2310248" cy="477054"/>
          </a:xfrm>
          <a:prstGeom prst="rect">
            <a:avLst/>
          </a:prstGeom>
          <a:noFill/>
        </p:spPr>
        <p:txBody>
          <a:bodyPr wrap="none" rtlCol="0" anchor="ctr" anchorCtr="0">
            <a:spAutoFit/>
          </a:bodyPr>
          <a:lstStyle/>
          <a:p>
            <a:r>
              <a:rPr lang="en-US" sz="2500" spc="600" dirty="0" smtClean="0">
                <a:solidFill>
                  <a:schemeClr val="tx2"/>
                </a:solidFill>
                <a:latin typeface="Montserrat" charset="0"/>
                <a:ea typeface="Montserrat" charset="0"/>
                <a:cs typeface="Montserrat" charset="0"/>
              </a:rPr>
              <a:t>CONTENT</a:t>
            </a:r>
            <a:endParaRPr lang="en-US" sz="2500" spc="600" dirty="0">
              <a:solidFill>
                <a:schemeClr val="tx2"/>
              </a:solidFill>
              <a:latin typeface="Montserrat" charset="0"/>
              <a:ea typeface="Montserrat" charset="0"/>
              <a:cs typeface="Montserrat" charset="0"/>
            </a:endParaRPr>
          </a:p>
        </p:txBody>
      </p:sp>
      <p:sp>
        <p:nvSpPr>
          <p:cNvPr id="158" name="TextBox 157"/>
          <p:cNvSpPr txBox="1"/>
          <p:nvPr/>
        </p:nvSpPr>
        <p:spPr>
          <a:xfrm>
            <a:off x="17258061" y="3978013"/>
            <a:ext cx="3490059" cy="477054"/>
          </a:xfrm>
          <a:prstGeom prst="rect">
            <a:avLst/>
          </a:prstGeom>
          <a:noFill/>
        </p:spPr>
        <p:txBody>
          <a:bodyPr wrap="none" rtlCol="0" anchor="ctr" anchorCtr="0">
            <a:spAutoFit/>
          </a:bodyPr>
          <a:lstStyle/>
          <a:p>
            <a:r>
              <a:rPr lang="en-US" sz="2500" spc="600" dirty="0" smtClean="0">
                <a:solidFill>
                  <a:schemeClr val="tx2"/>
                </a:solidFill>
                <a:latin typeface="Montserrat" charset="0"/>
                <a:ea typeface="Montserrat" charset="0"/>
                <a:cs typeface="Montserrat" charset="0"/>
              </a:rPr>
              <a:t>SOCIAL MEDIA</a:t>
            </a:r>
            <a:endParaRPr lang="en-US" sz="2500" spc="600" dirty="0">
              <a:solidFill>
                <a:schemeClr val="tx2"/>
              </a:solidFill>
              <a:latin typeface="Montserrat" charset="0"/>
              <a:ea typeface="Montserrat" charset="0"/>
              <a:cs typeface="Montserrat" charset="0"/>
            </a:endParaRPr>
          </a:p>
        </p:txBody>
      </p:sp>
      <p:sp>
        <p:nvSpPr>
          <p:cNvPr id="160" name="TextBox 159"/>
          <p:cNvSpPr txBox="1"/>
          <p:nvPr/>
        </p:nvSpPr>
        <p:spPr>
          <a:xfrm>
            <a:off x="17234615" y="5595796"/>
            <a:ext cx="2156360" cy="477054"/>
          </a:xfrm>
          <a:prstGeom prst="rect">
            <a:avLst/>
          </a:prstGeom>
          <a:noFill/>
        </p:spPr>
        <p:txBody>
          <a:bodyPr wrap="none" rtlCol="0" anchor="ctr" anchorCtr="0">
            <a:spAutoFit/>
          </a:bodyPr>
          <a:lstStyle/>
          <a:p>
            <a:r>
              <a:rPr lang="en-US" sz="2500" spc="600" dirty="0" smtClean="0">
                <a:solidFill>
                  <a:schemeClr val="tx2"/>
                </a:solidFill>
                <a:latin typeface="Montserrat" charset="0"/>
                <a:ea typeface="Montserrat" charset="0"/>
                <a:cs typeface="Montserrat" charset="0"/>
              </a:rPr>
              <a:t>DEVICES</a:t>
            </a:r>
            <a:endParaRPr lang="en-US" sz="2500" spc="600" dirty="0">
              <a:solidFill>
                <a:schemeClr val="tx2"/>
              </a:solidFill>
              <a:latin typeface="Montserrat" charset="0"/>
              <a:ea typeface="Montserrat" charset="0"/>
              <a:cs typeface="Montserrat" charset="0"/>
            </a:endParaRPr>
          </a:p>
        </p:txBody>
      </p:sp>
      <p:sp>
        <p:nvSpPr>
          <p:cNvPr id="143" name="Oval 142"/>
          <p:cNvSpPr>
            <a:spLocks noChangeAspect="1"/>
          </p:cNvSpPr>
          <p:nvPr/>
        </p:nvSpPr>
        <p:spPr>
          <a:xfrm>
            <a:off x="16829361" y="10425920"/>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a:spLocks noChangeAspect="1"/>
          </p:cNvSpPr>
          <p:nvPr/>
        </p:nvSpPr>
        <p:spPr>
          <a:xfrm>
            <a:off x="16829361" y="9347398"/>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a:spLocks noChangeAspect="1"/>
          </p:cNvSpPr>
          <p:nvPr/>
        </p:nvSpPr>
        <p:spPr>
          <a:xfrm>
            <a:off x="16829361" y="8808137"/>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a:spLocks noChangeAspect="1"/>
          </p:cNvSpPr>
          <p:nvPr/>
        </p:nvSpPr>
        <p:spPr>
          <a:xfrm>
            <a:off x="16829361" y="8268876"/>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a:spLocks noChangeAspect="1"/>
          </p:cNvSpPr>
          <p:nvPr/>
        </p:nvSpPr>
        <p:spPr>
          <a:xfrm>
            <a:off x="16829361" y="9886659"/>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a:spLocks noChangeAspect="1"/>
          </p:cNvSpPr>
          <p:nvPr/>
        </p:nvSpPr>
        <p:spPr>
          <a:xfrm>
            <a:off x="16829361" y="6294391"/>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p:cNvSpPr>
            <a:spLocks noChangeAspect="1"/>
          </p:cNvSpPr>
          <p:nvPr/>
        </p:nvSpPr>
        <p:spPr>
          <a:xfrm>
            <a:off x="16829361" y="5215869"/>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p:cNvSpPr>
            <a:spLocks noChangeAspect="1"/>
          </p:cNvSpPr>
          <p:nvPr/>
        </p:nvSpPr>
        <p:spPr>
          <a:xfrm>
            <a:off x="16829361" y="4676608"/>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p:cNvSpPr>
            <a:spLocks noChangeAspect="1"/>
          </p:cNvSpPr>
          <p:nvPr/>
        </p:nvSpPr>
        <p:spPr>
          <a:xfrm>
            <a:off x="16829361" y="4137347"/>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a:spLocks noChangeAspect="1"/>
          </p:cNvSpPr>
          <p:nvPr/>
        </p:nvSpPr>
        <p:spPr>
          <a:xfrm>
            <a:off x="16829361" y="5755130"/>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Box 161"/>
          <p:cNvSpPr txBox="1"/>
          <p:nvPr/>
        </p:nvSpPr>
        <p:spPr>
          <a:xfrm>
            <a:off x="4411607" y="10266586"/>
            <a:ext cx="2882520" cy="477054"/>
          </a:xfrm>
          <a:prstGeom prst="rect">
            <a:avLst/>
          </a:prstGeom>
          <a:noFill/>
        </p:spPr>
        <p:txBody>
          <a:bodyPr wrap="none" rtlCol="0" anchor="ctr" anchorCtr="0">
            <a:spAutoFit/>
          </a:bodyPr>
          <a:lstStyle/>
          <a:p>
            <a:pPr algn="r"/>
            <a:r>
              <a:rPr lang="en-US" sz="2500" spc="600" dirty="0" smtClean="0">
                <a:solidFill>
                  <a:schemeClr val="tx2"/>
                </a:solidFill>
                <a:latin typeface="Montserrat" charset="0"/>
                <a:ea typeface="Montserrat" charset="0"/>
                <a:cs typeface="Montserrat" charset="0"/>
              </a:rPr>
              <a:t>MARKETING</a:t>
            </a:r>
            <a:endParaRPr lang="en-US" sz="2500" spc="600" dirty="0">
              <a:solidFill>
                <a:schemeClr val="tx2"/>
              </a:solidFill>
              <a:latin typeface="Montserrat" charset="0"/>
              <a:ea typeface="Montserrat" charset="0"/>
              <a:cs typeface="Montserrat" charset="0"/>
            </a:endParaRPr>
          </a:p>
        </p:txBody>
      </p:sp>
      <p:sp>
        <p:nvSpPr>
          <p:cNvPr id="163" name="Oval 162"/>
          <p:cNvSpPr>
            <a:spLocks noChangeAspect="1"/>
          </p:cNvSpPr>
          <p:nvPr/>
        </p:nvSpPr>
        <p:spPr>
          <a:xfrm>
            <a:off x="7388855" y="10425920"/>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TextBox 163"/>
          <p:cNvSpPr txBox="1"/>
          <p:nvPr/>
        </p:nvSpPr>
        <p:spPr>
          <a:xfrm>
            <a:off x="4265733" y="9188064"/>
            <a:ext cx="3028394" cy="477054"/>
          </a:xfrm>
          <a:prstGeom prst="rect">
            <a:avLst/>
          </a:prstGeom>
          <a:noFill/>
        </p:spPr>
        <p:txBody>
          <a:bodyPr wrap="none" rtlCol="0" anchor="ctr" anchorCtr="0">
            <a:spAutoFit/>
          </a:bodyPr>
          <a:lstStyle/>
          <a:p>
            <a:pPr algn="r"/>
            <a:r>
              <a:rPr lang="en-US" sz="2500" spc="600" dirty="0" smtClean="0">
                <a:solidFill>
                  <a:schemeClr val="tx2"/>
                </a:solidFill>
                <a:latin typeface="Montserrat" charset="0"/>
                <a:ea typeface="Montserrat" charset="0"/>
                <a:cs typeface="Montserrat" charset="0"/>
              </a:rPr>
              <a:t>WORDPRESS</a:t>
            </a:r>
            <a:endParaRPr lang="en-US" sz="2500" spc="600" dirty="0">
              <a:solidFill>
                <a:schemeClr val="tx2"/>
              </a:solidFill>
              <a:latin typeface="Montserrat" charset="0"/>
              <a:ea typeface="Montserrat" charset="0"/>
              <a:cs typeface="Montserrat" charset="0"/>
            </a:endParaRPr>
          </a:p>
        </p:txBody>
      </p:sp>
      <p:sp>
        <p:nvSpPr>
          <p:cNvPr id="165" name="Oval 164"/>
          <p:cNvSpPr>
            <a:spLocks noChangeAspect="1"/>
          </p:cNvSpPr>
          <p:nvPr/>
        </p:nvSpPr>
        <p:spPr>
          <a:xfrm>
            <a:off x="7388855" y="9347398"/>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TextBox 165"/>
          <p:cNvSpPr txBox="1"/>
          <p:nvPr/>
        </p:nvSpPr>
        <p:spPr>
          <a:xfrm>
            <a:off x="4983879" y="8648803"/>
            <a:ext cx="2310248" cy="477054"/>
          </a:xfrm>
          <a:prstGeom prst="rect">
            <a:avLst/>
          </a:prstGeom>
          <a:noFill/>
        </p:spPr>
        <p:txBody>
          <a:bodyPr wrap="none" rtlCol="0" anchor="ctr" anchorCtr="0">
            <a:spAutoFit/>
          </a:bodyPr>
          <a:lstStyle/>
          <a:p>
            <a:pPr algn="r"/>
            <a:r>
              <a:rPr lang="en-US" sz="2500" spc="600" dirty="0" smtClean="0">
                <a:solidFill>
                  <a:schemeClr val="tx2"/>
                </a:solidFill>
                <a:latin typeface="Montserrat" charset="0"/>
                <a:ea typeface="Montserrat" charset="0"/>
                <a:cs typeface="Montserrat" charset="0"/>
              </a:rPr>
              <a:t>CONTENT</a:t>
            </a:r>
            <a:endParaRPr lang="en-US" sz="2500" spc="600" dirty="0">
              <a:solidFill>
                <a:schemeClr val="tx2"/>
              </a:solidFill>
              <a:latin typeface="Montserrat" charset="0"/>
              <a:ea typeface="Montserrat" charset="0"/>
              <a:cs typeface="Montserrat" charset="0"/>
            </a:endParaRPr>
          </a:p>
        </p:txBody>
      </p:sp>
      <p:sp>
        <p:nvSpPr>
          <p:cNvPr id="167" name="Oval 166"/>
          <p:cNvSpPr>
            <a:spLocks noChangeAspect="1"/>
          </p:cNvSpPr>
          <p:nvPr/>
        </p:nvSpPr>
        <p:spPr>
          <a:xfrm>
            <a:off x="7388855" y="8808137"/>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3804068" y="8109542"/>
            <a:ext cx="3490059" cy="477054"/>
          </a:xfrm>
          <a:prstGeom prst="rect">
            <a:avLst/>
          </a:prstGeom>
          <a:noFill/>
        </p:spPr>
        <p:txBody>
          <a:bodyPr wrap="none" rtlCol="0" anchor="ctr" anchorCtr="0">
            <a:spAutoFit/>
          </a:bodyPr>
          <a:lstStyle/>
          <a:p>
            <a:pPr algn="r"/>
            <a:r>
              <a:rPr lang="en-US" sz="2500" spc="600" dirty="0" smtClean="0">
                <a:solidFill>
                  <a:schemeClr val="tx2"/>
                </a:solidFill>
                <a:latin typeface="Montserrat" charset="0"/>
                <a:ea typeface="Montserrat" charset="0"/>
                <a:cs typeface="Montserrat" charset="0"/>
              </a:rPr>
              <a:t>SOCIAL MEDIA</a:t>
            </a:r>
            <a:endParaRPr lang="en-US" sz="2500" spc="600" dirty="0">
              <a:solidFill>
                <a:schemeClr val="tx2"/>
              </a:solidFill>
              <a:latin typeface="Montserrat" charset="0"/>
              <a:ea typeface="Montserrat" charset="0"/>
              <a:cs typeface="Montserrat" charset="0"/>
            </a:endParaRPr>
          </a:p>
        </p:txBody>
      </p:sp>
      <p:sp>
        <p:nvSpPr>
          <p:cNvPr id="169" name="Oval 168"/>
          <p:cNvSpPr>
            <a:spLocks noChangeAspect="1"/>
          </p:cNvSpPr>
          <p:nvPr/>
        </p:nvSpPr>
        <p:spPr>
          <a:xfrm>
            <a:off x="7388855" y="8268876"/>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TextBox 169"/>
          <p:cNvSpPr txBox="1"/>
          <p:nvPr/>
        </p:nvSpPr>
        <p:spPr>
          <a:xfrm>
            <a:off x="5137767" y="9727325"/>
            <a:ext cx="2156360" cy="477054"/>
          </a:xfrm>
          <a:prstGeom prst="rect">
            <a:avLst/>
          </a:prstGeom>
          <a:noFill/>
        </p:spPr>
        <p:txBody>
          <a:bodyPr wrap="none" rtlCol="0" anchor="ctr" anchorCtr="0">
            <a:spAutoFit/>
          </a:bodyPr>
          <a:lstStyle/>
          <a:p>
            <a:pPr algn="r"/>
            <a:r>
              <a:rPr lang="en-US" sz="2500" spc="600" dirty="0" smtClean="0">
                <a:solidFill>
                  <a:schemeClr val="tx2"/>
                </a:solidFill>
                <a:latin typeface="Montserrat" charset="0"/>
                <a:ea typeface="Montserrat" charset="0"/>
                <a:cs typeface="Montserrat" charset="0"/>
              </a:rPr>
              <a:t>DEVICES</a:t>
            </a:r>
            <a:endParaRPr lang="en-US" sz="2500" spc="600" dirty="0">
              <a:solidFill>
                <a:schemeClr val="tx2"/>
              </a:solidFill>
              <a:latin typeface="Montserrat" charset="0"/>
              <a:ea typeface="Montserrat" charset="0"/>
              <a:cs typeface="Montserrat" charset="0"/>
            </a:endParaRPr>
          </a:p>
        </p:txBody>
      </p:sp>
      <p:sp>
        <p:nvSpPr>
          <p:cNvPr id="171" name="Oval 170"/>
          <p:cNvSpPr>
            <a:spLocks noChangeAspect="1"/>
          </p:cNvSpPr>
          <p:nvPr/>
        </p:nvSpPr>
        <p:spPr>
          <a:xfrm>
            <a:off x="7388855" y="9886659"/>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Box 171"/>
          <p:cNvSpPr txBox="1"/>
          <p:nvPr/>
        </p:nvSpPr>
        <p:spPr>
          <a:xfrm>
            <a:off x="4411607" y="6135057"/>
            <a:ext cx="2882520" cy="477054"/>
          </a:xfrm>
          <a:prstGeom prst="rect">
            <a:avLst/>
          </a:prstGeom>
          <a:noFill/>
        </p:spPr>
        <p:txBody>
          <a:bodyPr wrap="none" rtlCol="0" anchor="ctr" anchorCtr="0">
            <a:spAutoFit/>
          </a:bodyPr>
          <a:lstStyle/>
          <a:p>
            <a:pPr algn="r"/>
            <a:r>
              <a:rPr lang="en-US" sz="2500" spc="600" dirty="0" smtClean="0">
                <a:solidFill>
                  <a:schemeClr val="tx2"/>
                </a:solidFill>
                <a:latin typeface="Montserrat" charset="0"/>
                <a:ea typeface="Montserrat" charset="0"/>
                <a:cs typeface="Montserrat" charset="0"/>
              </a:rPr>
              <a:t>MARKETING</a:t>
            </a:r>
            <a:endParaRPr lang="en-US" sz="2500" spc="600" dirty="0">
              <a:solidFill>
                <a:schemeClr val="tx2"/>
              </a:solidFill>
              <a:latin typeface="Montserrat" charset="0"/>
              <a:ea typeface="Montserrat" charset="0"/>
              <a:cs typeface="Montserrat" charset="0"/>
            </a:endParaRPr>
          </a:p>
        </p:txBody>
      </p:sp>
      <p:sp>
        <p:nvSpPr>
          <p:cNvPr id="173" name="Oval 172"/>
          <p:cNvSpPr>
            <a:spLocks noChangeAspect="1"/>
          </p:cNvSpPr>
          <p:nvPr/>
        </p:nvSpPr>
        <p:spPr>
          <a:xfrm>
            <a:off x="7388855" y="6294391"/>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p:cNvSpPr txBox="1"/>
          <p:nvPr/>
        </p:nvSpPr>
        <p:spPr>
          <a:xfrm>
            <a:off x="4265733" y="5056535"/>
            <a:ext cx="3028394" cy="477054"/>
          </a:xfrm>
          <a:prstGeom prst="rect">
            <a:avLst/>
          </a:prstGeom>
          <a:noFill/>
        </p:spPr>
        <p:txBody>
          <a:bodyPr wrap="none" rtlCol="0" anchor="ctr" anchorCtr="0">
            <a:spAutoFit/>
          </a:bodyPr>
          <a:lstStyle/>
          <a:p>
            <a:pPr algn="r"/>
            <a:r>
              <a:rPr lang="en-US" sz="2500" spc="600" dirty="0" smtClean="0">
                <a:solidFill>
                  <a:schemeClr val="tx2"/>
                </a:solidFill>
                <a:latin typeface="Montserrat" charset="0"/>
                <a:ea typeface="Montserrat" charset="0"/>
                <a:cs typeface="Montserrat" charset="0"/>
              </a:rPr>
              <a:t>WORDPRESS</a:t>
            </a:r>
            <a:endParaRPr lang="en-US" sz="2500" spc="600" dirty="0">
              <a:solidFill>
                <a:schemeClr val="tx2"/>
              </a:solidFill>
              <a:latin typeface="Montserrat" charset="0"/>
              <a:ea typeface="Montserrat" charset="0"/>
              <a:cs typeface="Montserrat" charset="0"/>
            </a:endParaRPr>
          </a:p>
        </p:txBody>
      </p:sp>
      <p:sp>
        <p:nvSpPr>
          <p:cNvPr id="175" name="Oval 174"/>
          <p:cNvSpPr>
            <a:spLocks noChangeAspect="1"/>
          </p:cNvSpPr>
          <p:nvPr/>
        </p:nvSpPr>
        <p:spPr>
          <a:xfrm>
            <a:off x="7388855" y="5215869"/>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TextBox 175"/>
          <p:cNvSpPr txBox="1"/>
          <p:nvPr/>
        </p:nvSpPr>
        <p:spPr>
          <a:xfrm>
            <a:off x="4983879" y="4517274"/>
            <a:ext cx="2310248" cy="477054"/>
          </a:xfrm>
          <a:prstGeom prst="rect">
            <a:avLst/>
          </a:prstGeom>
          <a:noFill/>
        </p:spPr>
        <p:txBody>
          <a:bodyPr wrap="none" rtlCol="0" anchor="ctr" anchorCtr="0">
            <a:spAutoFit/>
          </a:bodyPr>
          <a:lstStyle/>
          <a:p>
            <a:pPr algn="r"/>
            <a:r>
              <a:rPr lang="en-US" sz="2500" spc="600" dirty="0" smtClean="0">
                <a:solidFill>
                  <a:schemeClr val="tx2"/>
                </a:solidFill>
                <a:latin typeface="Montserrat" charset="0"/>
                <a:ea typeface="Montserrat" charset="0"/>
                <a:cs typeface="Montserrat" charset="0"/>
              </a:rPr>
              <a:t>CONTENT</a:t>
            </a:r>
            <a:endParaRPr lang="en-US" sz="2500" spc="600" dirty="0">
              <a:solidFill>
                <a:schemeClr val="tx2"/>
              </a:solidFill>
              <a:latin typeface="Montserrat" charset="0"/>
              <a:ea typeface="Montserrat" charset="0"/>
              <a:cs typeface="Montserrat" charset="0"/>
            </a:endParaRPr>
          </a:p>
        </p:txBody>
      </p:sp>
      <p:sp>
        <p:nvSpPr>
          <p:cNvPr id="177" name="Oval 176"/>
          <p:cNvSpPr>
            <a:spLocks noChangeAspect="1"/>
          </p:cNvSpPr>
          <p:nvPr/>
        </p:nvSpPr>
        <p:spPr>
          <a:xfrm>
            <a:off x="7388855" y="4676608"/>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p:cNvSpPr txBox="1"/>
          <p:nvPr/>
        </p:nvSpPr>
        <p:spPr>
          <a:xfrm>
            <a:off x="3804068" y="3978013"/>
            <a:ext cx="3490059" cy="477054"/>
          </a:xfrm>
          <a:prstGeom prst="rect">
            <a:avLst/>
          </a:prstGeom>
          <a:noFill/>
        </p:spPr>
        <p:txBody>
          <a:bodyPr wrap="none" rtlCol="0" anchor="ctr" anchorCtr="0">
            <a:spAutoFit/>
          </a:bodyPr>
          <a:lstStyle/>
          <a:p>
            <a:pPr algn="r"/>
            <a:r>
              <a:rPr lang="en-US" sz="2500" spc="600" dirty="0" smtClean="0">
                <a:solidFill>
                  <a:schemeClr val="tx2"/>
                </a:solidFill>
                <a:latin typeface="Montserrat" charset="0"/>
                <a:ea typeface="Montserrat" charset="0"/>
                <a:cs typeface="Montserrat" charset="0"/>
              </a:rPr>
              <a:t>SOCIAL MEDIA</a:t>
            </a:r>
            <a:endParaRPr lang="en-US" sz="2500" spc="600" dirty="0">
              <a:solidFill>
                <a:schemeClr val="tx2"/>
              </a:solidFill>
              <a:latin typeface="Montserrat" charset="0"/>
              <a:ea typeface="Montserrat" charset="0"/>
              <a:cs typeface="Montserrat" charset="0"/>
            </a:endParaRPr>
          </a:p>
        </p:txBody>
      </p:sp>
      <p:sp>
        <p:nvSpPr>
          <p:cNvPr id="179" name="Oval 178"/>
          <p:cNvSpPr>
            <a:spLocks noChangeAspect="1"/>
          </p:cNvSpPr>
          <p:nvPr/>
        </p:nvSpPr>
        <p:spPr>
          <a:xfrm>
            <a:off x="7388855" y="4137347"/>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TextBox 179"/>
          <p:cNvSpPr txBox="1"/>
          <p:nvPr/>
        </p:nvSpPr>
        <p:spPr>
          <a:xfrm>
            <a:off x="5137767" y="5595796"/>
            <a:ext cx="2156360" cy="477054"/>
          </a:xfrm>
          <a:prstGeom prst="rect">
            <a:avLst/>
          </a:prstGeom>
          <a:noFill/>
        </p:spPr>
        <p:txBody>
          <a:bodyPr wrap="none" rtlCol="0" anchor="ctr" anchorCtr="0">
            <a:spAutoFit/>
          </a:bodyPr>
          <a:lstStyle/>
          <a:p>
            <a:pPr algn="r"/>
            <a:r>
              <a:rPr lang="en-US" sz="2500" spc="600" dirty="0" smtClean="0">
                <a:solidFill>
                  <a:schemeClr val="tx2"/>
                </a:solidFill>
                <a:latin typeface="Montserrat" charset="0"/>
                <a:ea typeface="Montserrat" charset="0"/>
                <a:cs typeface="Montserrat" charset="0"/>
              </a:rPr>
              <a:t>DEVICES</a:t>
            </a:r>
            <a:endParaRPr lang="en-US" sz="2500" spc="600" dirty="0">
              <a:solidFill>
                <a:schemeClr val="tx2"/>
              </a:solidFill>
              <a:latin typeface="Montserrat" charset="0"/>
              <a:ea typeface="Montserrat" charset="0"/>
              <a:cs typeface="Montserrat" charset="0"/>
            </a:endParaRPr>
          </a:p>
        </p:txBody>
      </p:sp>
      <p:sp>
        <p:nvSpPr>
          <p:cNvPr id="181" name="Oval 180"/>
          <p:cNvSpPr>
            <a:spLocks noChangeAspect="1"/>
          </p:cNvSpPr>
          <p:nvPr/>
        </p:nvSpPr>
        <p:spPr>
          <a:xfrm>
            <a:off x="7388855" y="5755130"/>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44847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a:spLocks/>
          </p:cNvSpPr>
          <p:nvPr/>
        </p:nvSpPr>
        <p:spPr bwMode="auto">
          <a:xfrm>
            <a:off x="2720699" y="2421973"/>
            <a:ext cx="7399462"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WRITE YOUR </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TITLE HERE</a:t>
            </a:r>
          </a:p>
        </p:txBody>
      </p:sp>
      <p:sp>
        <p:nvSpPr>
          <p:cNvPr id="47" name="TextBox 46"/>
          <p:cNvSpPr txBox="1"/>
          <p:nvPr/>
        </p:nvSpPr>
        <p:spPr>
          <a:xfrm>
            <a:off x="1749425" y="5062606"/>
            <a:ext cx="8326132" cy="4744889"/>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a:t>
            </a:r>
          </a:p>
          <a:p>
            <a:pPr algn="r">
              <a:lnSpc>
                <a:spcPts val="3650"/>
              </a:lnSpc>
            </a:pPr>
            <a:endParaRPr lang="en-US" sz="2500" dirty="0">
              <a:latin typeface="Lato Light" charset="0"/>
              <a:ea typeface="Lato Light" charset="0"/>
              <a:cs typeface="Lato Light" charset="0"/>
            </a:endParaRPr>
          </a:p>
          <a:p>
            <a:pPr algn="r">
              <a:lnSpc>
                <a:spcPts val="3650"/>
              </a:lnSpc>
            </a:pPr>
            <a:r>
              <a:rPr lang="en-US" sz="2500" dirty="0">
                <a:latin typeface="Lato Light" charset="0"/>
                <a:ea typeface="Lato Light" charset="0"/>
                <a:cs typeface="Lato Light" charset="0"/>
              </a:rPr>
              <a:t>G</a:t>
            </a:r>
            <a:r>
              <a:rPr lang="en-US" sz="2500" dirty="0" smtClean="0">
                <a:latin typeface="Lato Light" charset="0"/>
                <a:ea typeface="Lato Light" charset="0"/>
                <a:cs typeface="Lato Light" charset="0"/>
              </a:rPr>
              <a:t>enerally </a:t>
            </a:r>
            <a:r>
              <a:rPr lang="en-US" sz="2500" dirty="0">
                <a:latin typeface="Lato Light" charset="0"/>
                <a:ea typeface="Lato Light" charset="0"/>
                <a:cs typeface="Lato Light" charset="0"/>
              </a:rPr>
              <a:t>results results in acquiring an asset also called an investment. If the asset is available at a price worth investing, it is normally expected either to generate income, or to appreciate in value, so that it can be sold investment generally results in acquiring an asset</a:t>
            </a:r>
          </a:p>
        </p:txBody>
      </p:sp>
      <p:sp>
        <p:nvSpPr>
          <p:cNvPr id="7" name="Rectangle 6"/>
          <p:cNvSpPr/>
          <p:nvPr/>
        </p:nvSpPr>
        <p:spPr>
          <a:xfrm>
            <a:off x="3027987" y="10342613"/>
            <a:ext cx="7047570" cy="6690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spc="600" dirty="0" smtClean="0">
                <a:latin typeface="Montserrat" charset="0"/>
                <a:ea typeface="Montserrat" charset="0"/>
                <a:cs typeface="Montserrat" charset="0"/>
              </a:rPr>
              <a:t>LEARN MORE</a:t>
            </a:r>
            <a:endParaRPr lang="en-US" sz="2500" spc="600" dirty="0">
              <a:latin typeface="Montserrat" charset="0"/>
              <a:ea typeface="Montserrat" charset="0"/>
              <a:cs typeface="Montserrat"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636714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9267754" y="992778"/>
            <a:ext cx="5881418"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VEN DIAGRAM</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4" name="Oval 23"/>
          <p:cNvSpPr/>
          <p:nvPr/>
        </p:nvSpPr>
        <p:spPr>
          <a:xfrm>
            <a:off x="7582246" y="3892647"/>
            <a:ext cx="5127821" cy="5127817"/>
          </a:xfrm>
          <a:prstGeom prst="ellipse">
            <a:avLst/>
          </a:prstGeom>
          <a:solidFill>
            <a:schemeClr val="accent1">
              <a:alpha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Lato Light" charset="0"/>
              <a:cs typeface="Lato Light" charset="0"/>
            </a:endParaRPr>
          </a:p>
        </p:txBody>
      </p:sp>
      <p:sp>
        <p:nvSpPr>
          <p:cNvPr id="25" name="Oval 24"/>
          <p:cNvSpPr/>
          <p:nvPr/>
        </p:nvSpPr>
        <p:spPr>
          <a:xfrm>
            <a:off x="11639099" y="3892647"/>
            <a:ext cx="5127821" cy="5127817"/>
          </a:xfrm>
          <a:prstGeom prst="ellipse">
            <a:avLst/>
          </a:prstGeom>
          <a:solidFill>
            <a:schemeClr val="accent2">
              <a:alpha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Lato Light" charset="0"/>
            </a:endParaRPr>
          </a:p>
        </p:txBody>
      </p:sp>
      <p:cxnSp>
        <p:nvCxnSpPr>
          <p:cNvPr id="28" name="Straight Connector 27"/>
          <p:cNvCxnSpPr/>
          <p:nvPr/>
        </p:nvCxnSpPr>
        <p:spPr>
          <a:xfrm>
            <a:off x="16766920" y="6456556"/>
            <a:ext cx="93039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V="1">
            <a:off x="6850135" y="6456556"/>
            <a:ext cx="732111"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12789000" y="6107930"/>
            <a:ext cx="2828018" cy="630942"/>
          </a:xfrm>
          <a:prstGeom prst="rect">
            <a:avLst/>
          </a:prstGeom>
          <a:noFill/>
        </p:spPr>
        <p:txBody>
          <a:bodyPr wrap="none" rtlCol="0">
            <a:spAutoFit/>
          </a:bodyPr>
          <a:lstStyle/>
          <a:p>
            <a:pPr algn="ctr">
              <a:lnSpc>
                <a:spcPct val="140000"/>
              </a:lnSpc>
            </a:pPr>
            <a:r>
              <a:rPr lang="en-US" sz="2500" spc="600" dirty="0" smtClean="0">
                <a:solidFill>
                  <a:schemeClr val="bg1"/>
                </a:solidFill>
                <a:latin typeface="Montserrat" charset="0"/>
                <a:ea typeface="Montserrat" charset="0"/>
                <a:cs typeface="Montserrat" charset="0"/>
              </a:rPr>
              <a:t>YOUR TITLE</a:t>
            </a:r>
            <a:endParaRPr lang="en-US" sz="2500" spc="600" dirty="0">
              <a:solidFill>
                <a:schemeClr val="bg1"/>
              </a:solidFill>
              <a:latin typeface="Montserrat" charset="0"/>
              <a:ea typeface="Montserrat" charset="0"/>
              <a:cs typeface="Montserrat" charset="0"/>
            </a:endParaRPr>
          </a:p>
        </p:txBody>
      </p:sp>
      <p:sp>
        <p:nvSpPr>
          <p:cNvPr id="32" name="TextBox 31"/>
          <p:cNvSpPr txBox="1"/>
          <p:nvPr/>
        </p:nvSpPr>
        <p:spPr>
          <a:xfrm>
            <a:off x="8586358" y="6107930"/>
            <a:ext cx="2828018" cy="630942"/>
          </a:xfrm>
          <a:prstGeom prst="rect">
            <a:avLst/>
          </a:prstGeom>
          <a:noFill/>
        </p:spPr>
        <p:txBody>
          <a:bodyPr wrap="none" rtlCol="0">
            <a:spAutoFit/>
          </a:bodyPr>
          <a:lstStyle/>
          <a:p>
            <a:pPr algn="ctr">
              <a:lnSpc>
                <a:spcPct val="140000"/>
              </a:lnSpc>
            </a:pPr>
            <a:r>
              <a:rPr lang="en-US" sz="2500" spc="600" dirty="0" smtClean="0">
                <a:solidFill>
                  <a:schemeClr val="bg1"/>
                </a:solidFill>
                <a:latin typeface="Montserrat" charset="0"/>
                <a:ea typeface="Montserrat" charset="0"/>
                <a:cs typeface="Montserrat" charset="0"/>
              </a:rPr>
              <a:t>YOUR TITLE</a:t>
            </a:r>
          </a:p>
        </p:txBody>
      </p:sp>
      <p:sp>
        <p:nvSpPr>
          <p:cNvPr id="37" name="TextBox 36"/>
          <p:cNvSpPr txBox="1"/>
          <p:nvPr/>
        </p:nvSpPr>
        <p:spPr>
          <a:xfrm>
            <a:off x="18824918" y="6193873"/>
            <a:ext cx="2912978"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NAME TITLE</a:t>
            </a:r>
            <a:endParaRPr lang="en-US" sz="2500" b="1" spc="600" dirty="0">
              <a:solidFill>
                <a:schemeClr val="tx2"/>
              </a:solidFill>
              <a:latin typeface="Montserrat Semi Bold" charset="0"/>
              <a:ea typeface="Montserrat Semi Bold" charset="0"/>
              <a:cs typeface="Montserrat Semi Bold" charset="0"/>
            </a:endParaRPr>
          </a:p>
        </p:txBody>
      </p:sp>
      <p:sp>
        <p:nvSpPr>
          <p:cNvPr id="38" name="Subtitle 2"/>
          <p:cNvSpPr txBox="1">
            <a:spLocks/>
          </p:cNvSpPr>
          <p:nvPr/>
        </p:nvSpPr>
        <p:spPr>
          <a:xfrm>
            <a:off x="18679815" y="6877799"/>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a:t>
            </a:r>
            <a:endParaRPr lang="en-US" sz="2500" dirty="0">
              <a:solidFill>
                <a:schemeClr val="tx1"/>
              </a:solidFill>
              <a:latin typeface="Lato Light" charset="0"/>
              <a:ea typeface="Lato Light" charset="0"/>
              <a:cs typeface="Lato Light" charset="0"/>
            </a:endParaRPr>
          </a:p>
        </p:txBody>
      </p:sp>
      <p:sp>
        <p:nvSpPr>
          <p:cNvPr id="39" name="TextBox 38"/>
          <p:cNvSpPr txBox="1"/>
          <p:nvPr/>
        </p:nvSpPr>
        <p:spPr>
          <a:xfrm>
            <a:off x="2887955" y="6193873"/>
            <a:ext cx="2912978"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NAME TITLE</a:t>
            </a:r>
            <a:endParaRPr lang="en-US" sz="2500" b="1" spc="600" dirty="0">
              <a:solidFill>
                <a:schemeClr val="tx2"/>
              </a:solidFill>
              <a:latin typeface="Montserrat Semi Bold" charset="0"/>
              <a:ea typeface="Montserrat Semi Bold" charset="0"/>
              <a:cs typeface="Montserrat Semi Bold" charset="0"/>
            </a:endParaRPr>
          </a:p>
        </p:txBody>
      </p:sp>
      <p:sp>
        <p:nvSpPr>
          <p:cNvPr id="40" name="Subtitle 2"/>
          <p:cNvSpPr txBox="1">
            <a:spLocks/>
          </p:cNvSpPr>
          <p:nvPr/>
        </p:nvSpPr>
        <p:spPr>
          <a:xfrm>
            <a:off x="1557621" y="6877799"/>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a:t>
            </a:r>
            <a:endParaRPr lang="en-US" sz="2500" dirty="0">
              <a:solidFill>
                <a:schemeClr val="tx1"/>
              </a:solidFill>
              <a:latin typeface="Lato Light" charset="0"/>
              <a:ea typeface="Lato Light" charset="0"/>
              <a:cs typeface="Lato Light" charset="0"/>
            </a:endParaRPr>
          </a:p>
        </p:txBody>
      </p:sp>
      <p:cxnSp>
        <p:nvCxnSpPr>
          <p:cNvPr id="3" name="Straight Arrow Connector 2"/>
          <p:cNvCxnSpPr/>
          <p:nvPr/>
        </p:nvCxnSpPr>
        <p:spPr>
          <a:xfrm flipH="1">
            <a:off x="5863174" y="6456556"/>
            <a:ext cx="1719072" cy="11151"/>
          </a:xfrm>
          <a:prstGeom prst="straightConnector1">
            <a:avLst/>
          </a:prstGeom>
          <a:ln w="38100">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a:off x="16766920" y="6456556"/>
            <a:ext cx="1721802" cy="0"/>
          </a:xfrm>
          <a:prstGeom prst="straightConnector1">
            <a:avLst/>
          </a:prstGeom>
          <a:ln w="38100">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2684358" y="10449469"/>
            <a:ext cx="19053538" cy="948978"/>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a:t>
            </a:r>
            <a:r>
              <a:rPr lang="en-US" sz="2500" dirty="0" smtClean="0">
                <a:latin typeface="Lato Light" charset="0"/>
                <a:ea typeface="Lato Light" charset="0"/>
                <a:cs typeface="Lato Light" charset="0"/>
              </a:rPr>
              <a:t>investment also called</a:t>
            </a:r>
            <a:endParaRPr lang="en-US" sz="2500" dirty="0">
              <a:latin typeface="Lato Light" charset="0"/>
              <a:ea typeface="Lato Light" charset="0"/>
              <a:cs typeface="Lato Light" charset="0"/>
            </a:endParaRPr>
          </a:p>
        </p:txBody>
      </p:sp>
    </p:spTree>
    <p:extLst>
      <p:ext uri="{BB962C8B-B14F-4D97-AF65-F5344CB8AC3E}">
        <p14:creationId xmlns:p14="http://schemas.microsoft.com/office/powerpoint/2010/main" val="10756359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Hexagon 5"/>
          <p:cNvSpPr/>
          <p:nvPr/>
        </p:nvSpPr>
        <p:spPr>
          <a:xfrm rot="5400000">
            <a:off x="14050266" y="3869306"/>
            <a:ext cx="7773406" cy="6701212"/>
          </a:xfrm>
          <a:prstGeom prst="hexagon">
            <a:avLst>
              <a:gd name="adj" fmla="val 25966"/>
              <a:gd name="vf" fmla="val 11547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Hexagon 179"/>
          <p:cNvSpPr/>
          <p:nvPr/>
        </p:nvSpPr>
        <p:spPr>
          <a:xfrm rot="5400000">
            <a:off x="15580976" y="5228651"/>
            <a:ext cx="4663922" cy="4020622"/>
          </a:xfrm>
          <a:prstGeom prst="hexagon">
            <a:avLst>
              <a:gd name="adj" fmla="val 25966"/>
              <a:gd name="vf" fmla="val 11547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p:cNvSpPr>
            <a:spLocks/>
          </p:cNvSpPr>
          <p:nvPr/>
        </p:nvSpPr>
        <p:spPr bwMode="auto">
          <a:xfrm>
            <a:off x="1943770" y="992778"/>
            <a:ext cx="801181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YOUR GREAT TITLE</a:t>
            </a:r>
          </a:p>
        </p:txBody>
      </p:sp>
      <p:sp>
        <p:nvSpPr>
          <p:cNvPr id="182" name="TextBox 181"/>
          <p:cNvSpPr txBox="1"/>
          <p:nvPr/>
        </p:nvSpPr>
        <p:spPr>
          <a:xfrm>
            <a:off x="1657446" y="9144568"/>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183" name="TextBox 182"/>
          <p:cNvSpPr txBox="1"/>
          <p:nvPr/>
        </p:nvSpPr>
        <p:spPr>
          <a:xfrm>
            <a:off x="1711325" y="3499736"/>
            <a:ext cx="10477500" cy="1897955"/>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t>
            </a:r>
            <a:r>
              <a:rPr lang="en-US" sz="2500" dirty="0" smtClean="0">
                <a:latin typeface="Lato Light" charset="0"/>
                <a:ea typeface="Lato Light" charset="0"/>
                <a:cs typeface="Lato Light" charset="0"/>
              </a:rPr>
              <a:t>acquiring</a:t>
            </a:r>
            <a:endParaRPr lang="en-US" sz="2500" dirty="0">
              <a:latin typeface="Lato Light" charset="0"/>
              <a:ea typeface="Lato Light" charset="0"/>
              <a:cs typeface="Lato Light" charset="0"/>
            </a:endParaRPr>
          </a:p>
        </p:txBody>
      </p:sp>
      <p:sp>
        <p:nvSpPr>
          <p:cNvPr id="184" name="TextBox 183"/>
          <p:cNvSpPr txBox="1"/>
          <p:nvPr/>
        </p:nvSpPr>
        <p:spPr>
          <a:xfrm>
            <a:off x="3584122"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185" name="TextBox 184"/>
          <p:cNvSpPr txBox="1"/>
          <p:nvPr/>
        </p:nvSpPr>
        <p:spPr>
          <a:xfrm>
            <a:off x="1733627" y="7205316"/>
            <a:ext cx="9127660"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a:t>
            </a:r>
            <a:endParaRPr lang="en-US" sz="2500" dirty="0">
              <a:latin typeface="Lato Light" charset="0"/>
              <a:ea typeface="Lato Light" charset="0"/>
              <a:cs typeface="Lato Light" charset="0"/>
            </a:endParaRPr>
          </a:p>
        </p:txBody>
      </p:sp>
      <p:sp>
        <p:nvSpPr>
          <p:cNvPr id="186" name="TextBox 185"/>
          <p:cNvSpPr txBox="1"/>
          <p:nvPr/>
        </p:nvSpPr>
        <p:spPr>
          <a:xfrm>
            <a:off x="1689023" y="10049664"/>
            <a:ext cx="9127660"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Also 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a:t>
            </a:r>
            <a:endParaRPr lang="en-US" sz="2500" dirty="0">
              <a:latin typeface="Lato Light" charset="0"/>
              <a:ea typeface="Lato Light" charset="0"/>
              <a:cs typeface="Lato Light" charset="0"/>
            </a:endParaRPr>
          </a:p>
        </p:txBody>
      </p:sp>
      <p:sp>
        <p:nvSpPr>
          <p:cNvPr id="187" name="TextBox 186"/>
          <p:cNvSpPr txBox="1"/>
          <p:nvPr/>
        </p:nvSpPr>
        <p:spPr>
          <a:xfrm>
            <a:off x="1657446" y="6300221"/>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190" name="Shape 2678"/>
          <p:cNvSpPr/>
          <p:nvPr/>
        </p:nvSpPr>
        <p:spPr>
          <a:xfrm>
            <a:off x="17256271" y="6558266"/>
            <a:ext cx="1361392" cy="1361392"/>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 name="Picture Placeholder 1"/>
          <p:cNvSpPr>
            <a:spLocks noGrp="1"/>
          </p:cNvSpPr>
          <p:nvPr>
            <p:ph type="pic" sz="quarter" idx="16"/>
          </p:nvPr>
        </p:nvSpPr>
        <p:spPr/>
      </p:sp>
    </p:spTree>
    <p:extLst>
      <p:ext uri="{BB962C8B-B14F-4D97-AF65-F5344CB8AC3E}">
        <p14:creationId xmlns:p14="http://schemas.microsoft.com/office/powerpoint/2010/main" val="8809418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a:spLocks/>
          </p:cNvSpPr>
          <p:nvPr/>
        </p:nvSpPr>
        <p:spPr bwMode="auto">
          <a:xfrm>
            <a:off x="8362060" y="992778"/>
            <a:ext cx="769281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600" dirty="0" smtClean="0">
                <a:solidFill>
                  <a:schemeClr val="tx2"/>
                </a:solidFill>
                <a:latin typeface="Playfair Display SC" charset="0"/>
                <a:ea typeface="Playfair Display SC" charset="0"/>
                <a:cs typeface="Playfair Display SC" charset="0"/>
                <a:sym typeface="Bebas Neue" charset="0"/>
              </a:rPr>
              <a:t>COMPANY GOALS</a:t>
            </a:r>
          </a:p>
        </p:txBody>
      </p:sp>
      <p:sp>
        <p:nvSpPr>
          <p:cNvPr id="16" name="TextBox 15"/>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4" name="Oval 3"/>
          <p:cNvSpPr/>
          <p:nvPr/>
        </p:nvSpPr>
        <p:spPr>
          <a:xfrm>
            <a:off x="14528808" y="3401121"/>
            <a:ext cx="6200078" cy="6200078"/>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3666374" y="3401121"/>
            <a:ext cx="6200078" cy="620007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9111088" y="3401121"/>
            <a:ext cx="6200078" cy="6200078"/>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15453045" y="7596834"/>
            <a:ext cx="4414800" cy="948978"/>
          </a:xfrm>
          <a:prstGeom prst="rect">
            <a:avLst/>
          </a:prstGeom>
          <a:noFill/>
        </p:spPr>
        <p:txBody>
          <a:bodyPr wrap="square" lIns="0" tIns="0" rIns="0" bIns="0" numCol="1" spcCol="959784">
            <a:spAutoFit/>
          </a:bodyPr>
          <a:lstStyle/>
          <a:p>
            <a:pPr algn="ctr">
              <a:lnSpc>
                <a:spcPts val="3650"/>
              </a:lnSpc>
            </a:pPr>
            <a:r>
              <a:rPr lang="en-US" sz="2500" dirty="0">
                <a:solidFill>
                  <a:schemeClr val="bg1"/>
                </a:solidFill>
                <a:latin typeface="Lato Light" charset="0"/>
                <a:ea typeface="Lato Light" charset="0"/>
                <a:cs typeface="Lato Light" charset="0"/>
              </a:rPr>
              <a:t>Investment generally results in acquiring an </a:t>
            </a:r>
            <a:r>
              <a:rPr lang="en-US" sz="2500" dirty="0" smtClean="0">
                <a:solidFill>
                  <a:schemeClr val="bg1"/>
                </a:solidFill>
                <a:latin typeface="Lato Light" charset="0"/>
                <a:ea typeface="Lato Light" charset="0"/>
                <a:cs typeface="Lato Light" charset="0"/>
              </a:rPr>
              <a:t>asset</a:t>
            </a:r>
            <a:endParaRPr lang="en-US" sz="2500" dirty="0">
              <a:solidFill>
                <a:schemeClr val="bg1"/>
              </a:solidFill>
              <a:latin typeface="Lato Light" charset="0"/>
              <a:ea typeface="Lato Light" charset="0"/>
              <a:cs typeface="Lato Light" charset="0"/>
            </a:endParaRPr>
          </a:p>
        </p:txBody>
      </p:sp>
      <p:sp>
        <p:nvSpPr>
          <p:cNvPr id="24" name="TextBox 23"/>
          <p:cNvSpPr txBox="1"/>
          <p:nvPr/>
        </p:nvSpPr>
        <p:spPr>
          <a:xfrm>
            <a:off x="16203956" y="6348201"/>
            <a:ext cx="2912978" cy="477054"/>
          </a:xfrm>
          <a:prstGeom prst="rect">
            <a:avLst/>
          </a:prstGeom>
          <a:noFill/>
        </p:spPr>
        <p:txBody>
          <a:bodyPr wrap="none" rtlCol="0" anchor="ctr" anchorCtr="0">
            <a:spAutoFit/>
          </a:bodyPr>
          <a:lstStyle/>
          <a:p>
            <a:pPr algn="ctr"/>
            <a:r>
              <a:rPr lang="en-US" sz="2500" b="1" spc="600" dirty="0">
                <a:solidFill>
                  <a:schemeClr val="bg1"/>
                </a:solidFill>
                <a:latin typeface="Montserrat Semi Bold" charset="0"/>
                <a:ea typeface="Montserrat Semi Bold" charset="0"/>
                <a:cs typeface="Montserrat Semi Bold" charset="0"/>
              </a:rPr>
              <a:t>NAME TITLE</a:t>
            </a:r>
          </a:p>
        </p:txBody>
      </p:sp>
      <p:sp>
        <p:nvSpPr>
          <p:cNvPr id="25" name="Shape 2528"/>
          <p:cNvSpPr/>
          <p:nvPr/>
        </p:nvSpPr>
        <p:spPr>
          <a:xfrm>
            <a:off x="6192837" y="4296089"/>
            <a:ext cx="1167004" cy="1604628"/>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6" name="TextBox 25"/>
          <p:cNvSpPr txBox="1"/>
          <p:nvPr/>
        </p:nvSpPr>
        <p:spPr>
          <a:xfrm>
            <a:off x="4585360" y="7596834"/>
            <a:ext cx="4414800" cy="948978"/>
          </a:xfrm>
          <a:prstGeom prst="rect">
            <a:avLst/>
          </a:prstGeom>
          <a:noFill/>
        </p:spPr>
        <p:txBody>
          <a:bodyPr wrap="square" lIns="0" tIns="0" rIns="0" bIns="0" numCol="1" spcCol="959784">
            <a:spAutoFit/>
          </a:bodyPr>
          <a:lstStyle/>
          <a:p>
            <a:pPr algn="ctr">
              <a:lnSpc>
                <a:spcPts val="3650"/>
              </a:lnSpc>
            </a:pPr>
            <a:r>
              <a:rPr lang="en-US" sz="2500" dirty="0">
                <a:solidFill>
                  <a:schemeClr val="bg1"/>
                </a:solidFill>
                <a:latin typeface="Lato Light" charset="0"/>
                <a:ea typeface="Lato Light" charset="0"/>
                <a:cs typeface="Lato Light" charset="0"/>
              </a:rPr>
              <a:t>Investment generally results in acquiring an asset</a:t>
            </a:r>
          </a:p>
        </p:txBody>
      </p:sp>
      <p:sp>
        <p:nvSpPr>
          <p:cNvPr id="27" name="TextBox 26"/>
          <p:cNvSpPr txBox="1"/>
          <p:nvPr/>
        </p:nvSpPr>
        <p:spPr>
          <a:xfrm>
            <a:off x="5336272" y="6348201"/>
            <a:ext cx="2912978" cy="477054"/>
          </a:xfrm>
          <a:prstGeom prst="rect">
            <a:avLst/>
          </a:prstGeom>
          <a:noFill/>
        </p:spPr>
        <p:txBody>
          <a:bodyPr wrap="none" rtlCol="0" anchor="ctr" anchorCtr="0">
            <a:spAutoFit/>
          </a:bodyPr>
          <a:lstStyle/>
          <a:p>
            <a:pPr algn="ctr"/>
            <a:r>
              <a:rPr lang="en-US" sz="2500" b="1" spc="600" dirty="0" smtClean="0">
                <a:solidFill>
                  <a:schemeClr val="bg1"/>
                </a:solidFill>
                <a:latin typeface="Montserrat Semi Bold" charset="0"/>
                <a:ea typeface="Montserrat Semi Bold" charset="0"/>
                <a:cs typeface="Montserrat Semi Bold" charset="0"/>
              </a:rPr>
              <a:t>NAME TITLE</a:t>
            </a:r>
            <a:endParaRPr lang="en-US" sz="2500" b="1" spc="600" dirty="0">
              <a:solidFill>
                <a:schemeClr val="bg1"/>
              </a:solidFill>
              <a:latin typeface="Montserrat Semi Bold" charset="0"/>
              <a:ea typeface="Montserrat Semi Bold" charset="0"/>
              <a:cs typeface="Montserrat Semi Bold" charset="0"/>
            </a:endParaRPr>
          </a:p>
        </p:txBody>
      </p:sp>
      <p:sp>
        <p:nvSpPr>
          <p:cNvPr id="28" name="TextBox 27"/>
          <p:cNvSpPr txBox="1"/>
          <p:nvPr/>
        </p:nvSpPr>
        <p:spPr>
          <a:xfrm>
            <a:off x="9991638" y="7633666"/>
            <a:ext cx="4414800" cy="948978"/>
          </a:xfrm>
          <a:prstGeom prst="rect">
            <a:avLst/>
          </a:prstGeom>
          <a:noFill/>
        </p:spPr>
        <p:txBody>
          <a:bodyPr wrap="square" lIns="0" tIns="0" rIns="0" bIns="0" numCol="1" spcCol="959784">
            <a:spAutoFit/>
          </a:bodyPr>
          <a:lstStyle/>
          <a:p>
            <a:pPr algn="ctr">
              <a:lnSpc>
                <a:spcPts val="3650"/>
              </a:lnSpc>
            </a:pPr>
            <a:r>
              <a:rPr lang="en-US" sz="2500" dirty="0">
                <a:solidFill>
                  <a:schemeClr val="bg1"/>
                </a:solidFill>
                <a:latin typeface="Lato Light" charset="0"/>
                <a:ea typeface="Lato Light" charset="0"/>
                <a:cs typeface="Lato Light" charset="0"/>
              </a:rPr>
              <a:t>Investment generally results in acquiring an asset</a:t>
            </a:r>
          </a:p>
        </p:txBody>
      </p:sp>
      <p:sp>
        <p:nvSpPr>
          <p:cNvPr id="29" name="TextBox 28"/>
          <p:cNvSpPr txBox="1"/>
          <p:nvPr/>
        </p:nvSpPr>
        <p:spPr>
          <a:xfrm>
            <a:off x="10742549" y="6385033"/>
            <a:ext cx="2912978" cy="477054"/>
          </a:xfrm>
          <a:prstGeom prst="rect">
            <a:avLst/>
          </a:prstGeom>
          <a:noFill/>
        </p:spPr>
        <p:txBody>
          <a:bodyPr wrap="none" rtlCol="0" anchor="ctr" anchorCtr="0">
            <a:spAutoFit/>
          </a:bodyPr>
          <a:lstStyle/>
          <a:p>
            <a:pPr algn="ctr"/>
            <a:r>
              <a:rPr lang="en-US" sz="2500" b="1" spc="600" dirty="0">
                <a:solidFill>
                  <a:schemeClr val="bg1"/>
                </a:solidFill>
                <a:latin typeface="Montserrat Semi Bold" charset="0"/>
                <a:ea typeface="Montserrat Semi Bold" charset="0"/>
                <a:cs typeface="Montserrat Semi Bold" charset="0"/>
              </a:rPr>
              <a:t>NAME TITLE</a:t>
            </a:r>
          </a:p>
        </p:txBody>
      </p:sp>
      <p:sp>
        <p:nvSpPr>
          <p:cNvPr id="30" name="Shape 2708"/>
          <p:cNvSpPr/>
          <p:nvPr/>
        </p:nvSpPr>
        <p:spPr>
          <a:xfrm>
            <a:off x="11424455" y="4337314"/>
            <a:ext cx="1568014" cy="156801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1" name="Shape 2781"/>
          <p:cNvSpPr/>
          <p:nvPr/>
        </p:nvSpPr>
        <p:spPr>
          <a:xfrm>
            <a:off x="16856707" y="4296089"/>
            <a:ext cx="1575570" cy="1575570"/>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2" name="TextBox 31"/>
          <p:cNvSpPr txBox="1"/>
          <p:nvPr/>
        </p:nvSpPr>
        <p:spPr>
          <a:xfrm>
            <a:off x="4372361" y="10372778"/>
            <a:ext cx="15677532" cy="1423467"/>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a:t>
            </a:r>
            <a:r>
              <a:rPr lang="en-US" sz="2500" dirty="0" smtClean="0">
                <a:latin typeface="Lato Light" charset="0"/>
                <a:ea typeface="Lato Light" charset="0"/>
                <a:cs typeface="Lato Light" charset="0"/>
              </a:rPr>
              <a:t>investment also called</a:t>
            </a:r>
            <a:endParaRPr lang="en-US" sz="2500" dirty="0">
              <a:latin typeface="Lato Light" charset="0"/>
              <a:ea typeface="Lato Light" charset="0"/>
              <a:cs typeface="Lato Light" charset="0"/>
            </a:endParaRPr>
          </a:p>
        </p:txBody>
      </p:sp>
      <p:cxnSp>
        <p:nvCxnSpPr>
          <p:cNvPr id="7" name="Straight Connector 6"/>
          <p:cNvCxnSpPr/>
          <p:nvPr/>
        </p:nvCxnSpPr>
        <p:spPr>
          <a:xfrm>
            <a:off x="5687160" y="7240298"/>
            <a:ext cx="216416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6550115" y="7240298"/>
            <a:ext cx="216416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11112259" y="7240298"/>
            <a:ext cx="216416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66374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9807168" y="992778"/>
            <a:ext cx="4802598"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OUR GOALS</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 name="Oval 1"/>
          <p:cNvSpPr/>
          <p:nvPr/>
        </p:nvSpPr>
        <p:spPr>
          <a:xfrm>
            <a:off x="18103451" y="4125953"/>
            <a:ext cx="4237462" cy="4237462"/>
          </a:xfrm>
          <a:prstGeom prst="ellipse">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12797359" y="4125953"/>
            <a:ext cx="4237462" cy="4237462"/>
          </a:xfrm>
          <a:prstGeom prst="ellipse">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a:spLocks/>
          </p:cNvSpPr>
          <p:nvPr/>
        </p:nvSpPr>
        <p:spPr bwMode="auto">
          <a:xfrm>
            <a:off x="18824523" y="5582964"/>
            <a:ext cx="2802049"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91440" anchor="t" anchorCtr="0">
            <a:spAutoFit/>
          </a:bodyPr>
          <a:lstStyle/>
          <a:p>
            <a:pPr algn="ctr" defTabSz="4572000">
              <a:lnSpc>
                <a:spcPts val="9600"/>
              </a:lnSpc>
            </a:pPr>
            <a:r>
              <a:rPr lang="en-US" sz="5000" spc="900" dirty="0" smtClean="0">
                <a:solidFill>
                  <a:schemeClr val="tx2"/>
                </a:solidFill>
                <a:latin typeface="Montserrat" charset="0"/>
                <a:ea typeface="Montserrat" charset="0"/>
                <a:cs typeface="Montserrat" charset="0"/>
                <a:sym typeface="Bebas Neue" charset="0"/>
              </a:rPr>
              <a:t>FOCUS</a:t>
            </a:r>
          </a:p>
        </p:txBody>
      </p:sp>
      <p:sp>
        <p:nvSpPr>
          <p:cNvPr id="31" name="Subtitle 2"/>
          <p:cNvSpPr txBox="1">
            <a:spLocks/>
          </p:cNvSpPr>
          <p:nvPr/>
        </p:nvSpPr>
        <p:spPr>
          <a:xfrm>
            <a:off x="18023099" y="8926778"/>
            <a:ext cx="4409378"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 </a:t>
            </a:r>
            <a:r>
              <a:rPr lang="en-US" sz="2500" dirty="0">
                <a:solidFill>
                  <a:schemeClr val="tx1"/>
                </a:solidFill>
                <a:latin typeface="Lato Light" charset="0"/>
                <a:ea typeface="Lato Light" charset="0"/>
                <a:cs typeface="Lato Light" charset="0"/>
              </a:rPr>
              <a:t>the asset is </a:t>
            </a:r>
            <a:r>
              <a:rPr lang="en-US" sz="2500" dirty="0" smtClean="0">
                <a:solidFill>
                  <a:schemeClr val="tx1"/>
                </a:solidFill>
                <a:latin typeface="Lato Light" charset="0"/>
                <a:ea typeface="Lato Light" charset="0"/>
                <a:cs typeface="Lato Light" charset="0"/>
              </a:rPr>
              <a:t>available</a:t>
            </a:r>
            <a:endParaRPr lang="en-US" sz="2500" dirty="0">
              <a:solidFill>
                <a:schemeClr val="tx1"/>
              </a:solidFill>
              <a:latin typeface="Lato Light" charset="0"/>
              <a:ea typeface="Lato Light" charset="0"/>
              <a:cs typeface="Lato Light" charset="0"/>
            </a:endParaRPr>
          </a:p>
        </p:txBody>
      </p:sp>
      <p:sp>
        <p:nvSpPr>
          <p:cNvPr id="33" name="Rectangle 32"/>
          <p:cNvSpPr>
            <a:spLocks/>
          </p:cNvSpPr>
          <p:nvPr/>
        </p:nvSpPr>
        <p:spPr bwMode="auto">
          <a:xfrm>
            <a:off x="13819642" y="5582964"/>
            <a:ext cx="2192908"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91440" anchor="t" anchorCtr="0">
            <a:spAutoFit/>
          </a:bodyPr>
          <a:lstStyle/>
          <a:p>
            <a:pPr algn="ctr" defTabSz="4572000">
              <a:lnSpc>
                <a:spcPts val="9600"/>
              </a:lnSpc>
            </a:pPr>
            <a:r>
              <a:rPr lang="en-US" sz="5000" spc="900" dirty="0" smtClean="0">
                <a:solidFill>
                  <a:schemeClr val="tx2"/>
                </a:solidFill>
                <a:latin typeface="Montserrat" charset="0"/>
                <a:ea typeface="Montserrat" charset="0"/>
                <a:cs typeface="Montserrat" charset="0"/>
                <a:sym typeface="Bebas Neue" charset="0"/>
              </a:rPr>
              <a:t>KEEP</a:t>
            </a:r>
          </a:p>
        </p:txBody>
      </p:sp>
      <p:sp>
        <p:nvSpPr>
          <p:cNvPr id="13" name="Oval 12"/>
          <p:cNvSpPr/>
          <p:nvPr/>
        </p:nvSpPr>
        <p:spPr>
          <a:xfrm>
            <a:off x="7491267" y="4125953"/>
            <a:ext cx="4237462" cy="4237462"/>
          </a:xfrm>
          <a:prstGeom prst="ellipse">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185175" y="4125953"/>
            <a:ext cx="4237462" cy="4237462"/>
          </a:xfrm>
          <a:prstGeom prst="ellipse">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a:spLocks/>
          </p:cNvSpPr>
          <p:nvPr/>
        </p:nvSpPr>
        <p:spPr bwMode="auto">
          <a:xfrm>
            <a:off x="8329359" y="5582964"/>
            <a:ext cx="2568012"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91440" anchor="t" anchorCtr="0">
            <a:spAutoFit/>
          </a:bodyPr>
          <a:lstStyle/>
          <a:p>
            <a:pPr algn="ctr" defTabSz="4572000">
              <a:lnSpc>
                <a:spcPts val="9600"/>
              </a:lnSpc>
            </a:pPr>
            <a:r>
              <a:rPr lang="en-US" sz="5000" spc="900" dirty="0" smtClean="0">
                <a:solidFill>
                  <a:schemeClr val="tx2"/>
                </a:solidFill>
                <a:latin typeface="Montserrat" charset="0"/>
                <a:ea typeface="Montserrat" charset="0"/>
                <a:cs typeface="Montserrat" charset="0"/>
                <a:sym typeface="Bebas Neue" charset="0"/>
              </a:rPr>
              <a:t>WORK</a:t>
            </a:r>
          </a:p>
        </p:txBody>
      </p:sp>
      <p:sp>
        <p:nvSpPr>
          <p:cNvPr id="16" name="Rectangle 15"/>
          <p:cNvSpPr>
            <a:spLocks/>
          </p:cNvSpPr>
          <p:nvPr/>
        </p:nvSpPr>
        <p:spPr bwMode="auto">
          <a:xfrm>
            <a:off x="2860405" y="5582964"/>
            <a:ext cx="2887009"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91440" anchor="t" anchorCtr="0">
            <a:spAutoFit/>
          </a:bodyPr>
          <a:lstStyle/>
          <a:p>
            <a:pPr algn="ctr" defTabSz="4572000">
              <a:lnSpc>
                <a:spcPts val="9600"/>
              </a:lnSpc>
            </a:pPr>
            <a:r>
              <a:rPr lang="en-US" sz="5000" spc="900" dirty="0" smtClean="0">
                <a:solidFill>
                  <a:schemeClr val="tx2"/>
                </a:solidFill>
                <a:latin typeface="Montserrat" charset="0"/>
                <a:ea typeface="Montserrat" charset="0"/>
                <a:cs typeface="Montserrat" charset="0"/>
                <a:sym typeface="Bebas Neue" charset="0"/>
              </a:rPr>
              <a:t>REACH</a:t>
            </a:r>
          </a:p>
        </p:txBody>
      </p:sp>
      <p:sp>
        <p:nvSpPr>
          <p:cNvPr id="17" name="Subtitle 2"/>
          <p:cNvSpPr txBox="1">
            <a:spLocks/>
          </p:cNvSpPr>
          <p:nvPr/>
        </p:nvSpPr>
        <p:spPr>
          <a:xfrm>
            <a:off x="12736056" y="8926778"/>
            <a:ext cx="4409378"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 </a:t>
            </a:r>
            <a:r>
              <a:rPr lang="en-US" sz="2500" dirty="0">
                <a:solidFill>
                  <a:schemeClr val="tx1"/>
                </a:solidFill>
                <a:latin typeface="Lato Light" charset="0"/>
                <a:ea typeface="Lato Light" charset="0"/>
                <a:cs typeface="Lato Light" charset="0"/>
              </a:rPr>
              <a:t>the asset is </a:t>
            </a:r>
            <a:r>
              <a:rPr lang="en-US" sz="2500" dirty="0" smtClean="0">
                <a:solidFill>
                  <a:schemeClr val="tx1"/>
                </a:solidFill>
                <a:latin typeface="Lato Light" charset="0"/>
                <a:ea typeface="Lato Light" charset="0"/>
                <a:cs typeface="Lato Light" charset="0"/>
              </a:rPr>
              <a:t>available</a:t>
            </a:r>
            <a:endParaRPr lang="en-US" sz="2500" dirty="0">
              <a:solidFill>
                <a:schemeClr val="tx1"/>
              </a:solidFill>
              <a:latin typeface="Lato Light" charset="0"/>
              <a:ea typeface="Lato Light" charset="0"/>
              <a:cs typeface="Lato Light" charset="0"/>
            </a:endParaRPr>
          </a:p>
        </p:txBody>
      </p:sp>
      <p:sp>
        <p:nvSpPr>
          <p:cNvPr id="18" name="Subtitle 2"/>
          <p:cNvSpPr txBox="1">
            <a:spLocks/>
          </p:cNvSpPr>
          <p:nvPr/>
        </p:nvSpPr>
        <p:spPr>
          <a:xfrm>
            <a:off x="7405309" y="8926778"/>
            <a:ext cx="4409378"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 </a:t>
            </a:r>
            <a:r>
              <a:rPr lang="en-US" sz="2500" dirty="0">
                <a:solidFill>
                  <a:schemeClr val="tx1"/>
                </a:solidFill>
                <a:latin typeface="Lato Light" charset="0"/>
                <a:ea typeface="Lato Light" charset="0"/>
                <a:cs typeface="Lato Light" charset="0"/>
              </a:rPr>
              <a:t>the asset is </a:t>
            </a:r>
            <a:r>
              <a:rPr lang="en-US" sz="2500" dirty="0" smtClean="0">
                <a:solidFill>
                  <a:schemeClr val="tx1"/>
                </a:solidFill>
                <a:latin typeface="Lato Light" charset="0"/>
                <a:ea typeface="Lato Light" charset="0"/>
                <a:cs typeface="Lato Light" charset="0"/>
              </a:rPr>
              <a:t>available</a:t>
            </a:r>
            <a:endParaRPr lang="en-US" sz="2500" dirty="0">
              <a:solidFill>
                <a:schemeClr val="tx1"/>
              </a:solidFill>
              <a:latin typeface="Lato Light" charset="0"/>
              <a:ea typeface="Lato Light" charset="0"/>
              <a:cs typeface="Lato Light" charset="0"/>
            </a:endParaRPr>
          </a:p>
        </p:txBody>
      </p:sp>
      <p:sp>
        <p:nvSpPr>
          <p:cNvPr id="19" name="Subtitle 2"/>
          <p:cNvSpPr txBox="1">
            <a:spLocks/>
          </p:cNvSpPr>
          <p:nvPr/>
        </p:nvSpPr>
        <p:spPr>
          <a:xfrm>
            <a:off x="2118266" y="8926778"/>
            <a:ext cx="4409378"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 </a:t>
            </a:r>
            <a:r>
              <a:rPr lang="en-US" sz="2500" dirty="0">
                <a:solidFill>
                  <a:schemeClr val="tx1"/>
                </a:solidFill>
                <a:latin typeface="Lato Light" charset="0"/>
                <a:ea typeface="Lato Light" charset="0"/>
                <a:cs typeface="Lato Light" charset="0"/>
              </a:rPr>
              <a:t>the asset is </a:t>
            </a:r>
            <a:r>
              <a:rPr lang="en-US" sz="2500" dirty="0" smtClean="0">
                <a:solidFill>
                  <a:schemeClr val="tx1"/>
                </a:solidFill>
                <a:latin typeface="Lato Light" charset="0"/>
                <a:ea typeface="Lato Light" charset="0"/>
                <a:cs typeface="Lato Light" charset="0"/>
              </a:rPr>
              <a:t>available</a:t>
            </a:r>
            <a:endParaRPr lang="en-US" sz="2500" dirty="0">
              <a:solidFill>
                <a:schemeClr val="tx1"/>
              </a:solidFill>
              <a:latin typeface="Lato Light" charset="0"/>
              <a:ea typeface="Lato Light" charset="0"/>
              <a:cs typeface="Lato Light" charset="0"/>
            </a:endParaRPr>
          </a:p>
        </p:txBody>
      </p:sp>
    </p:spTree>
    <p:extLst>
      <p:ext uri="{BB962C8B-B14F-4D97-AF65-F5344CB8AC3E}">
        <p14:creationId xmlns:p14="http://schemas.microsoft.com/office/powerpoint/2010/main" val="11236701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18558131" y="3615424"/>
            <a:ext cx="2736647"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ELEMENT C</a:t>
            </a:r>
            <a:endParaRPr lang="en-US" sz="2500" b="1" spc="600" dirty="0">
              <a:solidFill>
                <a:schemeClr val="tx2"/>
              </a:solidFill>
              <a:latin typeface="Montserrat Semi Bold" charset="0"/>
              <a:ea typeface="Montserrat Semi Bold" charset="0"/>
              <a:cs typeface="Montserrat Semi Bold" charset="0"/>
            </a:endParaRPr>
          </a:p>
        </p:txBody>
      </p:sp>
      <p:sp>
        <p:nvSpPr>
          <p:cNvPr id="34" name="Rectangle 33"/>
          <p:cNvSpPr/>
          <p:nvPr/>
        </p:nvSpPr>
        <p:spPr>
          <a:xfrm>
            <a:off x="17678308" y="3456878"/>
            <a:ext cx="4540892" cy="82519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6036890" y="3615424"/>
            <a:ext cx="275748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ELEMENT A</a:t>
            </a:r>
            <a:endParaRPr lang="en-US" sz="2500" b="1" spc="600" dirty="0">
              <a:solidFill>
                <a:schemeClr val="tx2"/>
              </a:solidFill>
              <a:latin typeface="Montserrat Semi Bold" charset="0"/>
              <a:ea typeface="Montserrat Semi Bold" charset="0"/>
              <a:cs typeface="Montserrat Semi Bold" charset="0"/>
            </a:endParaRPr>
          </a:p>
        </p:txBody>
      </p:sp>
      <p:sp>
        <p:nvSpPr>
          <p:cNvPr id="38" name="Rectangle 37"/>
          <p:cNvSpPr/>
          <p:nvPr/>
        </p:nvSpPr>
        <p:spPr>
          <a:xfrm>
            <a:off x="5167486" y="3456878"/>
            <a:ext cx="4540892" cy="82519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12322618" y="3615424"/>
            <a:ext cx="2741456" cy="477054"/>
          </a:xfrm>
          <a:prstGeom prst="rect">
            <a:avLst/>
          </a:prstGeom>
          <a:noFill/>
        </p:spPr>
        <p:txBody>
          <a:bodyPr wrap="none" rtlCol="0" anchor="ctr" anchorCtr="0">
            <a:spAutoFit/>
          </a:bodyPr>
          <a:lstStyle/>
          <a:p>
            <a:pPr algn="ctr"/>
            <a:r>
              <a:rPr lang="en-US" sz="2500" b="1" spc="600" smtClean="0">
                <a:solidFill>
                  <a:schemeClr val="tx2"/>
                </a:solidFill>
                <a:latin typeface="Montserrat Semi Bold" charset="0"/>
                <a:ea typeface="Montserrat Semi Bold" charset="0"/>
                <a:cs typeface="Montserrat Semi Bold" charset="0"/>
              </a:rPr>
              <a:t>ELEMENT B</a:t>
            </a:r>
            <a:endParaRPr lang="en-US" sz="2500" b="1" spc="600" dirty="0">
              <a:solidFill>
                <a:schemeClr val="tx2"/>
              </a:solidFill>
              <a:latin typeface="Montserrat Semi Bold" charset="0"/>
              <a:ea typeface="Montserrat Semi Bold" charset="0"/>
              <a:cs typeface="Montserrat Semi Bold" charset="0"/>
            </a:endParaRPr>
          </a:p>
        </p:txBody>
      </p:sp>
      <p:sp>
        <p:nvSpPr>
          <p:cNvPr id="40" name="Rectangle 39"/>
          <p:cNvSpPr/>
          <p:nvPr/>
        </p:nvSpPr>
        <p:spPr>
          <a:xfrm>
            <a:off x="11422897" y="3456878"/>
            <a:ext cx="4540892" cy="82519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a:spLocks/>
          </p:cNvSpPr>
          <p:nvPr/>
        </p:nvSpPr>
        <p:spPr bwMode="auto">
          <a:xfrm>
            <a:off x="1727123" y="7784546"/>
            <a:ext cx="5703484" cy="29238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r" defTabSz="4572000">
              <a:lnSpc>
                <a:spcPts val="7600"/>
              </a:lnSpc>
            </a:pPr>
            <a:r>
              <a:rPr lang="en-US" sz="7200" b="1" spc="600" dirty="0" smtClean="0">
                <a:solidFill>
                  <a:schemeClr val="tx2"/>
                </a:solidFill>
                <a:latin typeface="Montserrat Semi" charset="0"/>
                <a:ea typeface="Montserrat Semi" charset="0"/>
                <a:cs typeface="Montserrat Semi" charset="0"/>
                <a:sym typeface="Bebas Neue" charset="0"/>
              </a:rPr>
              <a:t>Simplicity</a:t>
            </a:r>
          </a:p>
          <a:p>
            <a:pPr algn="r" defTabSz="4572000">
              <a:lnSpc>
                <a:spcPts val="7600"/>
              </a:lnSpc>
            </a:pPr>
            <a:r>
              <a:rPr lang="en-US" sz="7200" b="1" spc="600" dirty="0" smtClean="0">
                <a:solidFill>
                  <a:schemeClr val="tx2"/>
                </a:solidFill>
                <a:latin typeface="Montserrat Semi" charset="0"/>
                <a:ea typeface="Montserrat Semi" charset="0"/>
                <a:cs typeface="Montserrat Semi" charset="0"/>
                <a:sym typeface="Bebas Neue" charset="0"/>
              </a:rPr>
              <a:t>ultimate</a:t>
            </a:r>
          </a:p>
          <a:p>
            <a:pPr algn="r" defTabSz="4572000">
              <a:lnSpc>
                <a:spcPts val="7600"/>
              </a:lnSpc>
            </a:pPr>
            <a:r>
              <a:rPr lang="en-US" sz="7200" b="1" spc="600" dirty="0" smtClean="0">
                <a:solidFill>
                  <a:schemeClr val="tx2"/>
                </a:solidFill>
                <a:latin typeface="Montserrat Semi" charset="0"/>
                <a:ea typeface="Montserrat Semi" charset="0"/>
                <a:cs typeface="Montserrat Semi" charset="0"/>
                <a:sym typeface="Bebas Neue" charset="0"/>
              </a:rPr>
              <a:t>style</a:t>
            </a:r>
          </a:p>
        </p:txBody>
      </p:sp>
      <p:sp>
        <p:nvSpPr>
          <p:cNvPr id="42" name="TextBox 41"/>
          <p:cNvSpPr txBox="1"/>
          <p:nvPr/>
        </p:nvSpPr>
        <p:spPr>
          <a:xfrm>
            <a:off x="8030434" y="7993356"/>
            <a:ext cx="14298203" cy="2372444"/>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t>
            </a:r>
            <a:r>
              <a:rPr lang="en-US" sz="2500" dirty="0">
                <a:latin typeface="Lato Light" charset="0"/>
                <a:ea typeface="Lato Light" charset="0"/>
                <a:cs typeface="Lato Light" charset="0"/>
              </a:rPr>
              <a:t>a</a:t>
            </a:r>
            <a:r>
              <a:rPr lang="en-US" sz="2500" dirty="0" smtClean="0">
                <a:latin typeface="Lato Light" charset="0"/>
                <a:ea typeface="Lato Light" charset="0"/>
                <a:cs typeface="Lato Light" charset="0"/>
              </a:rPr>
              <a:t>lso </a:t>
            </a:r>
            <a:r>
              <a:rPr lang="en-US" sz="2500" dirty="0">
                <a:latin typeface="Lato Light" charset="0"/>
                <a:ea typeface="Lato Light" charset="0"/>
                <a:cs typeface="Lato Light" charset="0"/>
              </a:rPr>
              <a:t>called an investment. If the asset is </a:t>
            </a:r>
            <a:r>
              <a:rPr lang="en-US" sz="2500" dirty="0" smtClean="0">
                <a:latin typeface="Lato Light" charset="0"/>
                <a:ea typeface="Lato Light" charset="0"/>
                <a:cs typeface="Lato Light" charset="0"/>
              </a:rPr>
              <a:t>available at a price worth investing, it is normally expected either to generate income, or to appreciate in value</a:t>
            </a:r>
          </a:p>
        </p:txBody>
      </p:sp>
      <p:sp>
        <p:nvSpPr>
          <p:cNvPr id="43" name="Subtitle 2"/>
          <p:cNvSpPr txBox="1">
            <a:spLocks/>
          </p:cNvSpPr>
          <p:nvPr/>
        </p:nvSpPr>
        <p:spPr>
          <a:xfrm>
            <a:off x="17804796" y="4522373"/>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a:t>
            </a:r>
          </a:p>
        </p:txBody>
      </p:sp>
      <p:sp>
        <p:nvSpPr>
          <p:cNvPr id="44" name="Subtitle 2"/>
          <p:cNvSpPr txBox="1">
            <a:spLocks/>
          </p:cNvSpPr>
          <p:nvPr/>
        </p:nvSpPr>
        <p:spPr>
          <a:xfrm>
            <a:off x="5286649" y="4522373"/>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a:t>
            </a:r>
            <a:endParaRPr lang="en-US" sz="2500" dirty="0">
              <a:solidFill>
                <a:schemeClr val="tx1"/>
              </a:solidFill>
              <a:latin typeface="Lato Light" charset="0"/>
              <a:ea typeface="Lato Light" charset="0"/>
              <a:cs typeface="Lato Light" charset="0"/>
            </a:endParaRPr>
          </a:p>
        </p:txBody>
      </p:sp>
      <p:sp>
        <p:nvSpPr>
          <p:cNvPr id="45" name="Subtitle 2"/>
          <p:cNvSpPr txBox="1">
            <a:spLocks/>
          </p:cNvSpPr>
          <p:nvPr/>
        </p:nvSpPr>
        <p:spPr>
          <a:xfrm>
            <a:off x="11549385" y="4522373"/>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a:t>
            </a:r>
          </a:p>
        </p:txBody>
      </p:sp>
      <p:sp>
        <p:nvSpPr>
          <p:cNvPr id="48" name="Shape 2541"/>
          <p:cNvSpPr/>
          <p:nvPr/>
        </p:nvSpPr>
        <p:spPr>
          <a:xfrm rot="18922856">
            <a:off x="10380861" y="3684696"/>
            <a:ext cx="369554" cy="369554"/>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0" name="Shape 2541"/>
          <p:cNvSpPr/>
          <p:nvPr/>
        </p:nvSpPr>
        <p:spPr>
          <a:xfrm rot="18922856">
            <a:off x="16678734" y="3684696"/>
            <a:ext cx="369554" cy="369554"/>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Tree>
    <p:extLst>
      <p:ext uri="{BB962C8B-B14F-4D97-AF65-F5344CB8AC3E}">
        <p14:creationId xmlns:p14="http://schemas.microsoft.com/office/powerpoint/2010/main" val="8182142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a:spLocks/>
          </p:cNvSpPr>
          <p:nvPr/>
        </p:nvSpPr>
        <p:spPr bwMode="auto">
          <a:xfrm>
            <a:off x="14567906" y="2451585"/>
            <a:ext cx="6905737" cy="61555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TRUSTED BY</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THESE </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COMPANIES</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AROUND </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THE WORLD</a:t>
            </a:r>
          </a:p>
        </p:txBody>
      </p:sp>
      <p:sp>
        <p:nvSpPr>
          <p:cNvPr id="20" name="TextBox 19"/>
          <p:cNvSpPr txBox="1"/>
          <p:nvPr/>
        </p:nvSpPr>
        <p:spPr>
          <a:xfrm>
            <a:off x="15732369" y="8952678"/>
            <a:ext cx="5629763" cy="2372444"/>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a:t>
            </a:r>
            <a:r>
              <a:rPr lang="en-US" sz="2500" dirty="0" smtClean="0">
                <a:latin typeface="Lato Light" charset="0"/>
                <a:ea typeface="Lato Light" charset="0"/>
                <a:cs typeface="Lato Light" charset="0"/>
              </a:rPr>
              <a:t>generate</a:t>
            </a:r>
            <a:endParaRPr lang="en-US" sz="2500" dirty="0">
              <a:latin typeface="Lato Light" charset="0"/>
              <a:ea typeface="Lato Light" charset="0"/>
              <a:cs typeface="Lato Light" charset="0"/>
            </a:endParaRPr>
          </a:p>
        </p:txBody>
      </p:sp>
      <p:cxnSp>
        <p:nvCxnSpPr>
          <p:cNvPr id="3" name="Straight Connector 2"/>
          <p:cNvCxnSpPr/>
          <p:nvPr/>
        </p:nvCxnSpPr>
        <p:spPr>
          <a:xfrm>
            <a:off x="9294215" y="1219202"/>
            <a:ext cx="0" cy="11254153"/>
          </a:xfrm>
          <a:prstGeom prst="line">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5331816" y="1219202"/>
            <a:ext cx="0" cy="11254153"/>
          </a:xfrm>
          <a:prstGeom prst="line">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474923" y="8747793"/>
            <a:ext cx="11397015" cy="0"/>
          </a:xfrm>
          <a:prstGeom prst="line">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H="1">
            <a:off x="1474923" y="4876801"/>
            <a:ext cx="11397015" cy="0"/>
          </a:xfrm>
          <a:prstGeom prst="line">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6"/>
          </p:nvPr>
        </p:nvSpPr>
        <p:spPr/>
      </p:sp>
      <p:sp>
        <p:nvSpPr>
          <p:cNvPr id="4" name="Picture Placeholder 3"/>
          <p:cNvSpPr>
            <a:spLocks noGrp="1"/>
          </p:cNvSpPr>
          <p:nvPr>
            <p:ph type="pic" sz="quarter" idx="24"/>
          </p:nvPr>
        </p:nvSpPr>
        <p:spPr/>
      </p:sp>
      <p:sp>
        <p:nvSpPr>
          <p:cNvPr id="5" name="Picture Placeholder 4"/>
          <p:cNvSpPr>
            <a:spLocks noGrp="1"/>
          </p:cNvSpPr>
          <p:nvPr>
            <p:ph type="pic" sz="quarter" idx="25"/>
          </p:nvPr>
        </p:nvSpPr>
        <p:spPr/>
      </p:sp>
      <p:sp>
        <p:nvSpPr>
          <p:cNvPr id="6" name="Picture Placeholder 5"/>
          <p:cNvSpPr>
            <a:spLocks noGrp="1"/>
          </p:cNvSpPr>
          <p:nvPr>
            <p:ph type="pic" sz="quarter" idx="28"/>
          </p:nvPr>
        </p:nvSpPr>
        <p:spPr/>
      </p:sp>
      <p:sp>
        <p:nvSpPr>
          <p:cNvPr id="7" name="Picture Placeholder 6"/>
          <p:cNvSpPr>
            <a:spLocks noGrp="1"/>
          </p:cNvSpPr>
          <p:nvPr>
            <p:ph type="pic" sz="quarter" idx="27"/>
          </p:nvPr>
        </p:nvSpPr>
        <p:spPr/>
      </p:sp>
      <p:sp>
        <p:nvSpPr>
          <p:cNvPr id="8" name="Picture Placeholder 7"/>
          <p:cNvSpPr>
            <a:spLocks noGrp="1"/>
          </p:cNvSpPr>
          <p:nvPr>
            <p:ph type="pic" sz="quarter" idx="29"/>
          </p:nvPr>
        </p:nvSpPr>
        <p:spPr/>
      </p:sp>
      <p:sp>
        <p:nvSpPr>
          <p:cNvPr id="9" name="Picture Placeholder 8"/>
          <p:cNvSpPr>
            <a:spLocks noGrp="1"/>
          </p:cNvSpPr>
          <p:nvPr>
            <p:ph type="pic" sz="quarter" idx="23"/>
          </p:nvPr>
        </p:nvSpPr>
        <p:spPr/>
      </p:sp>
      <p:sp>
        <p:nvSpPr>
          <p:cNvPr id="10" name="Picture Placeholder 9"/>
          <p:cNvSpPr>
            <a:spLocks noGrp="1"/>
          </p:cNvSpPr>
          <p:nvPr>
            <p:ph type="pic" sz="quarter" idx="21"/>
          </p:nvPr>
        </p:nvSpPr>
        <p:spPr/>
      </p:sp>
      <p:sp>
        <p:nvSpPr>
          <p:cNvPr id="11" name="Picture Placeholder 10"/>
          <p:cNvSpPr>
            <a:spLocks noGrp="1"/>
          </p:cNvSpPr>
          <p:nvPr>
            <p:ph type="pic" sz="quarter" idx="22"/>
          </p:nvPr>
        </p:nvSpPr>
        <p:spPr/>
      </p:sp>
    </p:spTree>
    <p:extLst>
      <p:ext uri="{BB962C8B-B14F-4D97-AF65-F5344CB8AC3E}">
        <p14:creationId xmlns:p14="http://schemas.microsoft.com/office/powerpoint/2010/main" val="2977096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a:spLocks/>
          </p:cNvSpPr>
          <p:nvPr/>
        </p:nvSpPr>
        <p:spPr bwMode="auto">
          <a:xfrm>
            <a:off x="5527162" y="992778"/>
            <a:ext cx="13362633"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TRUSTED BY THESE COMPANIES</a:t>
            </a:r>
          </a:p>
        </p:txBody>
      </p:sp>
      <p:sp>
        <p:nvSpPr>
          <p:cNvPr id="14" name="TextBox 13"/>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 name="Picture Placeholder 1"/>
          <p:cNvSpPr>
            <a:spLocks noGrp="1"/>
          </p:cNvSpPr>
          <p:nvPr>
            <p:ph type="pic" sz="quarter" idx="30"/>
          </p:nvPr>
        </p:nvSpPr>
        <p:spPr/>
      </p:sp>
      <p:sp>
        <p:nvSpPr>
          <p:cNvPr id="3" name="Picture Placeholder 2"/>
          <p:cNvSpPr>
            <a:spLocks noGrp="1"/>
          </p:cNvSpPr>
          <p:nvPr>
            <p:ph type="pic" sz="quarter" idx="31"/>
          </p:nvPr>
        </p:nvSpPr>
        <p:spPr/>
      </p:sp>
      <p:sp>
        <p:nvSpPr>
          <p:cNvPr id="4" name="Picture Placeholder 3"/>
          <p:cNvSpPr>
            <a:spLocks noGrp="1"/>
          </p:cNvSpPr>
          <p:nvPr>
            <p:ph type="pic" sz="quarter" idx="32"/>
          </p:nvPr>
        </p:nvSpPr>
        <p:spPr/>
      </p:sp>
      <p:sp>
        <p:nvSpPr>
          <p:cNvPr id="5" name="Picture Placeholder 4"/>
          <p:cNvSpPr>
            <a:spLocks noGrp="1"/>
          </p:cNvSpPr>
          <p:nvPr>
            <p:ph type="pic" sz="quarter" idx="33"/>
          </p:nvPr>
        </p:nvSpPr>
        <p:spPr/>
      </p:sp>
      <p:sp>
        <p:nvSpPr>
          <p:cNvPr id="6" name="Picture Placeholder 5"/>
          <p:cNvSpPr>
            <a:spLocks noGrp="1"/>
          </p:cNvSpPr>
          <p:nvPr>
            <p:ph type="pic" sz="quarter" idx="27"/>
          </p:nvPr>
        </p:nvSpPr>
        <p:spPr/>
      </p:sp>
      <p:sp>
        <p:nvSpPr>
          <p:cNvPr id="7" name="Picture Placeholder 6"/>
          <p:cNvSpPr>
            <a:spLocks noGrp="1"/>
          </p:cNvSpPr>
          <p:nvPr>
            <p:ph type="pic" sz="quarter" idx="28"/>
          </p:nvPr>
        </p:nvSpPr>
        <p:spPr/>
      </p:sp>
      <p:sp>
        <p:nvSpPr>
          <p:cNvPr id="8" name="Picture Placeholder 7"/>
          <p:cNvSpPr>
            <a:spLocks noGrp="1"/>
          </p:cNvSpPr>
          <p:nvPr>
            <p:ph type="pic" sz="quarter" idx="29"/>
          </p:nvPr>
        </p:nvSpPr>
        <p:spPr/>
      </p:sp>
      <p:sp>
        <p:nvSpPr>
          <p:cNvPr id="9" name="Picture Placeholder 8"/>
          <p:cNvSpPr>
            <a:spLocks noGrp="1"/>
          </p:cNvSpPr>
          <p:nvPr>
            <p:ph type="pic" sz="quarter" idx="26"/>
          </p:nvPr>
        </p:nvSpPr>
        <p:spPr/>
      </p:sp>
    </p:spTree>
    <p:extLst>
      <p:ext uri="{BB962C8B-B14F-4D97-AF65-F5344CB8AC3E}">
        <p14:creationId xmlns:p14="http://schemas.microsoft.com/office/powerpoint/2010/main" val="21168753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p:cNvSpPr/>
          <p:nvPr/>
        </p:nvSpPr>
        <p:spPr>
          <a:xfrm rot="2712222">
            <a:off x="10409978" y="3797068"/>
            <a:ext cx="3611073" cy="3592533"/>
          </a:xfrm>
          <a:prstGeom prst="roundRect">
            <a:avLst>
              <a:gd name="adj" fmla="val 3077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4" name="TextBox 393"/>
          <p:cNvSpPr txBox="1"/>
          <p:nvPr/>
        </p:nvSpPr>
        <p:spPr>
          <a:xfrm>
            <a:off x="2342508" y="9626544"/>
            <a:ext cx="19692302" cy="1461939"/>
          </a:xfrm>
          <a:prstGeom prst="rect">
            <a:avLst/>
          </a:prstGeom>
          <a:noFill/>
        </p:spPr>
        <p:txBody>
          <a:bodyPr wrap="square" lIns="0" tIns="0" rIns="0" bIns="0" numCol="1" spcCol="959784">
            <a:spAutoFit/>
          </a:bodyPr>
          <a:lstStyle/>
          <a:p>
            <a:pPr algn="ctr">
              <a:lnSpc>
                <a:spcPts val="3800"/>
              </a:lnSpc>
            </a:pPr>
            <a:r>
              <a:rPr lang="en-US" sz="2500" dirty="0">
                <a:latin typeface="Lato Light" charset="0"/>
                <a:ea typeface="Lato Light" charset="0"/>
                <a:cs typeface="Lato Light" charset="0"/>
              </a:rPr>
              <a:t>Frequently,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a:t>
            </a:r>
            <a:r>
              <a:rPr lang="en-US" sz="2500" dirty="0" smtClean="0">
                <a:latin typeface="Lato Light" charset="0"/>
                <a:ea typeface="Lato Light" charset="0"/>
                <a:cs typeface="Lato Light" charset="0"/>
              </a:rPr>
              <a:t>sizes</a:t>
            </a:r>
            <a:r>
              <a:rPr lang="en-US" sz="2500" dirty="0">
                <a:latin typeface="Lato Light" charset="0"/>
                <a:ea typeface="Lato Light" charset="0"/>
                <a:cs typeface="Lato Light" charset="0"/>
              </a:rPr>
              <a:t>.</a:t>
            </a:r>
          </a:p>
        </p:txBody>
      </p:sp>
      <p:sp>
        <p:nvSpPr>
          <p:cNvPr id="8" name="TextBox 7"/>
          <p:cNvSpPr txBox="1"/>
          <p:nvPr/>
        </p:nvSpPr>
        <p:spPr>
          <a:xfrm>
            <a:off x="11746483" y="8948323"/>
            <a:ext cx="917239" cy="369332"/>
          </a:xfrm>
          <a:prstGeom prst="rect">
            <a:avLst/>
          </a:prstGeom>
          <a:noFill/>
        </p:spPr>
        <p:txBody>
          <a:bodyPr wrap="none" rtlCol="0" anchor="ctr" anchorCtr="0">
            <a:spAutoFit/>
          </a:bodyPr>
          <a:lstStyle/>
          <a:p>
            <a:pPr algn="ctr"/>
            <a:r>
              <a:rPr lang="en-US" sz="1800" b="1" spc="600" dirty="0" smtClean="0">
                <a:solidFill>
                  <a:schemeClr val="accent2"/>
                </a:solidFill>
                <a:latin typeface="Montserrat" charset="0"/>
                <a:ea typeface="Montserrat" charset="0"/>
                <a:cs typeface="Montserrat" charset="0"/>
              </a:rPr>
              <a:t>CEO</a:t>
            </a:r>
            <a:endParaRPr lang="en-US" sz="1800" b="1" spc="600" dirty="0">
              <a:solidFill>
                <a:schemeClr val="accent2"/>
              </a:solidFill>
              <a:latin typeface="Montserrat" charset="0"/>
              <a:ea typeface="Montserrat" charset="0"/>
              <a:cs typeface="Montserrat" charset="0"/>
            </a:endParaRPr>
          </a:p>
        </p:txBody>
      </p:sp>
      <p:sp>
        <p:nvSpPr>
          <p:cNvPr id="9" name="TextBox 8"/>
          <p:cNvSpPr txBox="1"/>
          <p:nvPr/>
        </p:nvSpPr>
        <p:spPr>
          <a:xfrm>
            <a:off x="10683279" y="8341246"/>
            <a:ext cx="3010761" cy="584775"/>
          </a:xfrm>
          <a:prstGeom prst="rect">
            <a:avLst/>
          </a:prstGeom>
          <a:noFill/>
        </p:spPr>
        <p:txBody>
          <a:bodyPr wrap="none" rtlCol="0" anchor="ctr" anchorCtr="0">
            <a:spAutoFit/>
          </a:bodyPr>
          <a:lstStyle/>
          <a:p>
            <a:pPr algn="ctr"/>
            <a:r>
              <a:rPr lang="en-US" sz="3200" b="1" spc="600" dirty="0" smtClean="0">
                <a:solidFill>
                  <a:schemeClr val="tx2"/>
                </a:solidFill>
                <a:latin typeface="Montserrat" charset="0"/>
                <a:ea typeface="Montserrat" charset="0"/>
                <a:cs typeface="Montserrat" charset="0"/>
              </a:rPr>
              <a:t>JOHN DOE</a:t>
            </a:r>
            <a:endParaRPr lang="en-US" sz="3200" b="1" spc="600" dirty="0">
              <a:solidFill>
                <a:schemeClr val="tx2"/>
              </a:solidFill>
              <a:latin typeface="Montserrat" charset="0"/>
              <a:ea typeface="Montserrat" charset="0"/>
              <a:cs typeface="Montserrat" charset="0"/>
            </a:endParaRPr>
          </a:p>
        </p:txBody>
      </p:sp>
      <p:sp>
        <p:nvSpPr>
          <p:cNvPr id="16" name="Rectangle 15"/>
          <p:cNvSpPr>
            <a:spLocks/>
          </p:cNvSpPr>
          <p:nvPr/>
        </p:nvSpPr>
        <p:spPr bwMode="auto">
          <a:xfrm>
            <a:off x="7970120" y="992778"/>
            <a:ext cx="8476679"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WELCOME MESSAGE</a:t>
            </a:r>
          </a:p>
        </p:txBody>
      </p:sp>
      <p:sp>
        <p:nvSpPr>
          <p:cNvPr id="17" name="TextBox 1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 name="Picture Placeholder 1"/>
          <p:cNvSpPr>
            <a:spLocks noGrp="1"/>
          </p:cNvSpPr>
          <p:nvPr>
            <p:ph type="pic" sz="quarter" idx="19"/>
          </p:nvPr>
        </p:nvSpPr>
        <p:spPr/>
      </p:sp>
    </p:spTree>
    <p:extLst>
      <p:ext uri="{BB962C8B-B14F-4D97-AF65-F5344CB8AC3E}">
        <p14:creationId xmlns:p14="http://schemas.microsoft.com/office/powerpoint/2010/main" val="14458349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14"/>
          <p:cNvSpPr/>
          <p:nvPr/>
        </p:nvSpPr>
        <p:spPr>
          <a:xfrm>
            <a:off x="8666023" y="7436417"/>
            <a:ext cx="2099324" cy="20993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8634375" y="7436417"/>
            <a:ext cx="2099324" cy="20993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3681847" y="7436417"/>
            <a:ext cx="2099324" cy="20993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Shape 2528"/>
          <p:cNvSpPr/>
          <p:nvPr/>
        </p:nvSpPr>
        <p:spPr>
          <a:xfrm>
            <a:off x="4364090" y="7954394"/>
            <a:ext cx="734838" cy="1010400"/>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0" name="Shape 2619"/>
          <p:cNvSpPr/>
          <p:nvPr/>
        </p:nvSpPr>
        <p:spPr>
          <a:xfrm>
            <a:off x="9210486" y="8027978"/>
            <a:ext cx="1010398" cy="1010392"/>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2" name="TextBox 21"/>
          <p:cNvSpPr txBox="1"/>
          <p:nvPr/>
        </p:nvSpPr>
        <p:spPr>
          <a:xfrm>
            <a:off x="13025709" y="3222640"/>
            <a:ext cx="9602516" cy="2846933"/>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a:t>
            </a:r>
          </a:p>
        </p:txBody>
      </p:sp>
      <p:sp>
        <p:nvSpPr>
          <p:cNvPr id="30" name="Oval 29"/>
          <p:cNvSpPr/>
          <p:nvPr/>
        </p:nvSpPr>
        <p:spPr>
          <a:xfrm>
            <a:off x="13650199" y="7436417"/>
            <a:ext cx="2099324" cy="20993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588"/>
          <p:cNvSpPr/>
          <p:nvPr/>
        </p:nvSpPr>
        <p:spPr>
          <a:xfrm>
            <a:off x="14236719" y="8048496"/>
            <a:ext cx="1010400" cy="918582"/>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46" name="TextBox 45"/>
          <p:cNvSpPr txBox="1"/>
          <p:nvPr/>
        </p:nvSpPr>
        <p:spPr>
          <a:xfrm>
            <a:off x="18225487" y="10053718"/>
            <a:ext cx="2912978"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NAME TITLE</a:t>
            </a:r>
            <a:endParaRPr lang="en-US" sz="2500" b="1" spc="600" dirty="0">
              <a:solidFill>
                <a:schemeClr val="tx2"/>
              </a:solidFill>
              <a:latin typeface="Montserrat Semi Bold" charset="0"/>
              <a:ea typeface="Montserrat Semi Bold" charset="0"/>
              <a:cs typeface="Montserrat Semi Bold" charset="0"/>
            </a:endParaRPr>
          </a:p>
        </p:txBody>
      </p:sp>
      <p:sp>
        <p:nvSpPr>
          <p:cNvPr id="47" name="Subtitle 2"/>
          <p:cNvSpPr txBox="1">
            <a:spLocks/>
          </p:cNvSpPr>
          <p:nvPr/>
        </p:nvSpPr>
        <p:spPr>
          <a:xfrm>
            <a:off x="17552991" y="10737644"/>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a:t>
            </a:r>
            <a:endParaRPr lang="en-US" sz="2500" dirty="0">
              <a:solidFill>
                <a:schemeClr val="tx1"/>
              </a:solidFill>
              <a:latin typeface="Lato Light" charset="0"/>
              <a:ea typeface="Lato Light" charset="0"/>
              <a:cs typeface="Lato Light" charset="0"/>
            </a:endParaRPr>
          </a:p>
        </p:txBody>
      </p:sp>
      <p:sp>
        <p:nvSpPr>
          <p:cNvPr id="49" name="TextBox 48"/>
          <p:cNvSpPr txBox="1"/>
          <p:nvPr/>
        </p:nvSpPr>
        <p:spPr>
          <a:xfrm>
            <a:off x="3282855" y="10053718"/>
            <a:ext cx="2912978"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NAME TITLE</a:t>
            </a:r>
            <a:endParaRPr lang="en-US" sz="2500" b="1" spc="600" dirty="0">
              <a:solidFill>
                <a:schemeClr val="tx2"/>
              </a:solidFill>
              <a:latin typeface="Montserrat Semi Bold" charset="0"/>
              <a:ea typeface="Montserrat Semi Bold" charset="0"/>
              <a:cs typeface="Montserrat Semi Bold" charset="0"/>
            </a:endParaRPr>
          </a:p>
        </p:txBody>
      </p:sp>
      <p:sp>
        <p:nvSpPr>
          <p:cNvPr id="51" name="Subtitle 2"/>
          <p:cNvSpPr txBox="1">
            <a:spLocks/>
          </p:cNvSpPr>
          <p:nvPr/>
        </p:nvSpPr>
        <p:spPr>
          <a:xfrm>
            <a:off x="2610359" y="10737644"/>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a:t>
            </a:r>
            <a:endParaRPr lang="en-US" sz="2500" dirty="0">
              <a:solidFill>
                <a:schemeClr val="tx1"/>
              </a:solidFill>
              <a:latin typeface="Lato Light" charset="0"/>
              <a:ea typeface="Lato Light" charset="0"/>
              <a:cs typeface="Lato Light" charset="0"/>
            </a:endParaRPr>
          </a:p>
        </p:txBody>
      </p:sp>
      <p:sp>
        <p:nvSpPr>
          <p:cNvPr id="52" name="TextBox 51"/>
          <p:cNvSpPr txBox="1"/>
          <p:nvPr/>
        </p:nvSpPr>
        <p:spPr>
          <a:xfrm>
            <a:off x="8256299" y="10053718"/>
            <a:ext cx="2912978"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NAME TITLE</a:t>
            </a:r>
            <a:endParaRPr lang="en-US" sz="2500" b="1" spc="600" dirty="0">
              <a:solidFill>
                <a:schemeClr val="tx2"/>
              </a:solidFill>
              <a:latin typeface="Montserrat Semi Bold" charset="0"/>
              <a:ea typeface="Montserrat Semi Bold" charset="0"/>
              <a:cs typeface="Montserrat Semi Bold" charset="0"/>
            </a:endParaRPr>
          </a:p>
        </p:txBody>
      </p:sp>
      <p:sp>
        <p:nvSpPr>
          <p:cNvPr id="53" name="Subtitle 2"/>
          <p:cNvSpPr txBox="1">
            <a:spLocks/>
          </p:cNvSpPr>
          <p:nvPr/>
        </p:nvSpPr>
        <p:spPr>
          <a:xfrm>
            <a:off x="7583803" y="10737644"/>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a:t>
            </a:r>
            <a:endParaRPr lang="en-US" sz="2500" dirty="0">
              <a:solidFill>
                <a:schemeClr val="tx1"/>
              </a:solidFill>
              <a:latin typeface="Lato Light" charset="0"/>
              <a:ea typeface="Lato Light" charset="0"/>
              <a:cs typeface="Lato Light" charset="0"/>
            </a:endParaRPr>
          </a:p>
        </p:txBody>
      </p:sp>
      <p:sp>
        <p:nvSpPr>
          <p:cNvPr id="54" name="TextBox 53"/>
          <p:cNvSpPr txBox="1"/>
          <p:nvPr/>
        </p:nvSpPr>
        <p:spPr>
          <a:xfrm>
            <a:off x="13229742" y="10053718"/>
            <a:ext cx="2912978"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NAME TITLE</a:t>
            </a:r>
            <a:endParaRPr lang="en-US" sz="2500" b="1" spc="600" dirty="0">
              <a:solidFill>
                <a:schemeClr val="tx2"/>
              </a:solidFill>
              <a:latin typeface="Montserrat Semi Bold" charset="0"/>
              <a:ea typeface="Montserrat Semi Bold" charset="0"/>
              <a:cs typeface="Montserrat Semi Bold" charset="0"/>
            </a:endParaRPr>
          </a:p>
        </p:txBody>
      </p:sp>
      <p:sp>
        <p:nvSpPr>
          <p:cNvPr id="55" name="Subtitle 2"/>
          <p:cNvSpPr txBox="1">
            <a:spLocks/>
          </p:cNvSpPr>
          <p:nvPr/>
        </p:nvSpPr>
        <p:spPr>
          <a:xfrm>
            <a:off x="12557246" y="10737644"/>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a:t>
            </a:r>
            <a:endParaRPr lang="en-US" sz="2500" dirty="0">
              <a:solidFill>
                <a:schemeClr val="tx1"/>
              </a:solidFill>
              <a:latin typeface="Lato Light" charset="0"/>
              <a:ea typeface="Lato Light" charset="0"/>
              <a:cs typeface="Lato Light" charset="0"/>
            </a:endParaRPr>
          </a:p>
        </p:txBody>
      </p:sp>
      <p:sp>
        <p:nvSpPr>
          <p:cNvPr id="57" name="Shape 2781"/>
          <p:cNvSpPr/>
          <p:nvPr/>
        </p:nvSpPr>
        <p:spPr>
          <a:xfrm>
            <a:off x="19249867" y="7919432"/>
            <a:ext cx="1045362" cy="1045362"/>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8" name="TextBox 57"/>
          <p:cNvSpPr txBox="1"/>
          <p:nvPr/>
        </p:nvSpPr>
        <p:spPr>
          <a:xfrm>
            <a:off x="1749425" y="3222640"/>
            <a:ext cx="9602516" cy="2846933"/>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a:t>
            </a:r>
          </a:p>
        </p:txBody>
      </p:sp>
      <p:sp>
        <p:nvSpPr>
          <p:cNvPr id="59" name="Rectangle 58"/>
          <p:cNvSpPr>
            <a:spLocks/>
          </p:cNvSpPr>
          <p:nvPr/>
        </p:nvSpPr>
        <p:spPr bwMode="auto">
          <a:xfrm>
            <a:off x="9807168" y="992778"/>
            <a:ext cx="4802598"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OUR GOALS</a:t>
            </a:r>
          </a:p>
        </p:txBody>
      </p:sp>
      <p:sp>
        <p:nvSpPr>
          <p:cNvPr id="60" name="TextBox 59"/>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Tree>
    <p:extLst>
      <p:ext uri="{BB962C8B-B14F-4D97-AF65-F5344CB8AC3E}">
        <p14:creationId xmlns:p14="http://schemas.microsoft.com/office/powerpoint/2010/main" val="9398168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ounded Rectangle 45"/>
          <p:cNvSpPr/>
          <p:nvPr/>
        </p:nvSpPr>
        <p:spPr>
          <a:xfrm>
            <a:off x="13125466" y="10120755"/>
            <a:ext cx="7693069" cy="646153"/>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ounded Rectangle 46"/>
          <p:cNvSpPr/>
          <p:nvPr/>
        </p:nvSpPr>
        <p:spPr>
          <a:xfrm>
            <a:off x="13125467" y="10120755"/>
            <a:ext cx="3310287" cy="646153"/>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21010184" y="10196070"/>
            <a:ext cx="1162498"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30%</a:t>
            </a:r>
            <a:endParaRPr lang="en-US" sz="2500" b="1" spc="600" dirty="0">
              <a:solidFill>
                <a:schemeClr val="tx2"/>
              </a:solidFill>
              <a:latin typeface="Montserrat Semi Bold" charset="0"/>
              <a:ea typeface="Montserrat Semi Bold" charset="0"/>
              <a:cs typeface="Montserrat Semi Bold" charset="0"/>
            </a:endParaRPr>
          </a:p>
        </p:txBody>
      </p:sp>
      <p:sp>
        <p:nvSpPr>
          <p:cNvPr id="49" name="TextBox 48"/>
          <p:cNvSpPr txBox="1"/>
          <p:nvPr/>
        </p:nvSpPr>
        <p:spPr>
          <a:xfrm>
            <a:off x="13125466" y="9414738"/>
            <a:ext cx="3725700"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6" name="Rectangle 5"/>
          <p:cNvSpPr>
            <a:spLocks/>
          </p:cNvSpPr>
          <p:nvPr/>
        </p:nvSpPr>
        <p:spPr bwMode="auto">
          <a:xfrm>
            <a:off x="9477754" y="992778"/>
            <a:ext cx="5461431"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STATISTICTS</a:t>
            </a:r>
          </a:p>
        </p:txBody>
      </p:sp>
      <p:sp>
        <p:nvSpPr>
          <p:cNvPr id="7" name="TextBox 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8" name="Rounded Rectangle 7"/>
          <p:cNvSpPr/>
          <p:nvPr/>
        </p:nvSpPr>
        <p:spPr>
          <a:xfrm>
            <a:off x="2410574" y="10120755"/>
            <a:ext cx="7693069" cy="646153"/>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ounded Rectangle 8"/>
          <p:cNvSpPr/>
          <p:nvPr/>
        </p:nvSpPr>
        <p:spPr>
          <a:xfrm>
            <a:off x="2410575" y="10120755"/>
            <a:ext cx="5232871" cy="64615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0295292" y="10196070"/>
            <a:ext cx="1162498"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70%</a:t>
            </a:r>
            <a:endParaRPr lang="en-US" sz="2500" b="1" spc="600" dirty="0">
              <a:solidFill>
                <a:schemeClr val="tx2"/>
              </a:solidFill>
              <a:latin typeface="Montserrat Semi Bold" charset="0"/>
              <a:ea typeface="Montserrat Semi Bold" charset="0"/>
              <a:cs typeface="Montserrat Semi Bold" charset="0"/>
            </a:endParaRPr>
          </a:p>
        </p:txBody>
      </p:sp>
      <p:sp>
        <p:nvSpPr>
          <p:cNvPr id="11" name="TextBox 10"/>
          <p:cNvSpPr txBox="1"/>
          <p:nvPr/>
        </p:nvSpPr>
        <p:spPr>
          <a:xfrm>
            <a:off x="2410574" y="9414738"/>
            <a:ext cx="3725700"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12" name="Rounded Rectangle 11"/>
          <p:cNvSpPr/>
          <p:nvPr/>
        </p:nvSpPr>
        <p:spPr>
          <a:xfrm>
            <a:off x="13125466" y="4654437"/>
            <a:ext cx="7693069" cy="646153"/>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13125467" y="4654437"/>
            <a:ext cx="5443887" cy="646153"/>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21006978" y="4729752"/>
            <a:ext cx="1165704" cy="477054"/>
          </a:xfrm>
          <a:prstGeom prst="rect">
            <a:avLst/>
          </a:prstGeom>
          <a:noFill/>
        </p:spPr>
        <p:txBody>
          <a:bodyPr wrap="none" rtlCol="0" anchor="ctr" anchorCtr="0">
            <a:spAutoFit/>
          </a:bodyPr>
          <a:lstStyle/>
          <a:p>
            <a:pPr algn="r"/>
            <a:r>
              <a:rPr lang="en-US" sz="2500" b="1" spc="600" dirty="0">
                <a:solidFill>
                  <a:schemeClr val="tx2"/>
                </a:solidFill>
                <a:latin typeface="Montserrat Semi Bold" charset="0"/>
                <a:ea typeface="Montserrat Semi Bold" charset="0"/>
                <a:cs typeface="Montserrat Semi Bold" charset="0"/>
              </a:rPr>
              <a:t>8</a:t>
            </a:r>
            <a:r>
              <a:rPr lang="en-US" sz="2500" b="1" spc="600" dirty="0" smtClean="0">
                <a:solidFill>
                  <a:schemeClr val="tx2"/>
                </a:solidFill>
                <a:latin typeface="Montserrat Semi Bold" charset="0"/>
                <a:ea typeface="Montserrat Semi Bold" charset="0"/>
                <a:cs typeface="Montserrat Semi Bold" charset="0"/>
              </a:rPr>
              <a:t>0%</a:t>
            </a:r>
            <a:endParaRPr lang="en-US" sz="2500" b="1" spc="600" dirty="0">
              <a:solidFill>
                <a:schemeClr val="tx2"/>
              </a:solidFill>
              <a:latin typeface="Montserrat Semi Bold" charset="0"/>
              <a:ea typeface="Montserrat Semi Bold" charset="0"/>
              <a:cs typeface="Montserrat Semi Bold" charset="0"/>
            </a:endParaRPr>
          </a:p>
        </p:txBody>
      </p:sp>
      <p:sp>
        <p:nvSpPr>
          <p:cNvPr id="15" name="TextBox 14"/>
          <p:cNvSpPr txBox="1"/>
          <p:nvPr/>
        </p:nvSpPr>
        <p:spPr>
          <a:xfrm>
            <a:off x="13125466" y="3948420"/>
            <a:ext cx="3725700"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16" name="Rounded Rectangle 15"/>
          <p:cNvSpPr/>
          <p:nvPr/>
        </p:nvSpPr>
        <p:spPr>
          <a:xfrm>
            <a:off x="2410574" y="4654437"/>
            <a:ext cx="7693069" cy="646153"/>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ed Rectangle 16"/>
          <p:cNvSpPr/>
          <p:nvPr/>
        </p:nvSpPr>
        <p:spPr>
          <a:xfrm>
            <a:off x="2410574" y="4654437"/>
            <a:ext cx="7067179" cy="646153"/>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10320939" y="4729752"/>
            <a:ext cx="1136851"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94%</a:t>
            </a:r>
            <a:endParaRPr lang="en-US" sz="2500" b="1" spc="600" dirty="0">
              <a:solidFill>
                <a:schemeClr val="tx2"/>
              </a:solidFill>
              <a:latin typeface="Montserrat Semi Bold" charset="0"/>
              <a:ea typeface="Montserrat Semi Bold" charset="0"/>
              <a:cs typeface="Montserrat Semi Bold" charset="0"/>
            </a:endParaRPr>
          </a:p>
        </p:txBody>
      </p:sp>
      <p:sp>
        <p:nvSpPr>
          <p:cNvPr id="19" name="TextBox 18"/>
          <p:cNvSpPr txBox="1"/>
          <p:nvPr/>
        </p:nvSpPr>
        <p:spPr>
          <a:xfrm>
            <a:off x="2410574" y="3948420"/>
            <a:ext cx="3725700"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20" name="Rounded Rectangle 19"/>
          <p:cNvSpPr/>
          <p:nvPr/>
        </p:nvSpPr>
        <p:spPr>
          <a:xfrm>
            <a:off x="13125466" y="7387596"/>
            <a:ext cx="7693069" cy="646153"/>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ed Rectangle 20"/>
          <p:cNvSpPr/>
          <p:nvPr/>
        </p:nvSpPr>
        <p:spPr>
          <a:xfrm>
            <a:off x="13125466" y="7387596"/>
            <a:ext cx="6944441" cy="64615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21010184" y="7462911"/>
            <a:ext cx="1162498"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90%</a:t>
            </a:r>
            <a:endParaRPr lang="en-US" sz="2500" b="1" spc="600" dirty="0">
              <a:solidFill>
                <a:schemeClr val="tx2"/>
              </a:solidFill>
              <a:latin typeface="Montserrat Semi Bold" charset="0"/>
              <a:ea typeface="Montserrat Semi Bold" charset="0"/>
              <a:cs typeface="Montserrat Semi Bold" charset="0"/>
            </a:endParaRPr>
          </a:p>
        </p:txBody>
      </p:sp>
      <p:sp>
        <p:nvSpPr>
          <p:cNvPr id="23" name="TextBox 22"/>
          <p:cNvSpPr txBox="1"/>
          <p:nvPr/>
        </p:nvSpPr>
        <p:spPr>
          <a:xfrm>
            <a:off x="13125466" y="6681579"/>
            <a:ext cx="3725700"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24" name="Rounded Rectangle 23"/>
          <p:cNvSpPr/>
          <p:nvPr/>
        </p:nvSpPr>
        <p:spPr>
          <a:xfrm>
            <a:off x="2410574" y="7387596"/>
            <a:ext cx="7693069" cy="646153"/>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ounded Rectangle 24"/>
          <p:cNvSpPr/>
          <p:nvPr/>
        </p:nvSpPr>
        <p:spPr>
          <a:xfrm>
            <a:off x="2410575" y="7387596"/>
            <a:ext cx="3474410" cy="64615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0295292" y="7462911"/>
            <a:ext cx="1162498"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40%</a:t>
            </a:r>
            <a:endParaRPr lang="en-US" sz="2500" b="1" spc="600" dirty="0">
              <a:solidFill>
                <a:schemeClr val="tx2"/>
              </a:solidFill>
              <a:latin typeface="Montserrat Semi Bold" charset="0"/>
              <a:ea typeface="Montserrat Semi Bold" charset="0"/>
              <a:cs typeface="Montserrat Semi Bold" charset="0"/>
            </a:endParaRPr>
          </a:p>
        </p:txBody>
      </p:sp>
      <p:sp>
        <p:nvSpPr>
          <p:cNvPr id="27" name="TextBox 26"/>
          <p:cNvSpPr txBox="1"/>
          <p:nvPr/>
        </p:nvSpPr>
        <p:spPr>
          <a:xfrm>
            <a:off x="2410574" y="6681579"/>
            <a:ext cx="3725700"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Tree>
    <p:extLst>
      <p:ext uri="{BB962C8B-B14F-4D97-AF65-F5344CB8AC3E}">
        <p14:creationId xmlns:p14="http://schemas.microsoft.com/office/powerpoint/2010/main" val="1630983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16630690" y="7571677"/>
            <a:ext cx="6109045"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Simplicity</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Is the style</a:t>
            </a:r>
          </a:p>
        </p:txBody>
      </p:sp>
      <p:sp>
        <p:nvSpPr>
          <p:cNvPr id="53" name="TextBox 52"/>
          <p:cNvSpPr txBox="1"/>
          <p:nvPr/>
        </p:nvSpPr>
        <p:spPr>
          <a:xfrm>
            <a:off x="14295863" y="10415716"/>
            <a:ext cx="8332362" cy="1423467"/>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a:t>
            </a:r>
            <a:r>
              <a:rPr lang="en-US" sz="2500" dirty="0" smtClean="0">
                <a:latin typeface="Lato Light" charset="0"/>
                <a:ea typeface="Lato Light" charset="0"/>
                <a:cs typeface="Lato Light" charset="0"/>
              </a:rPr>
              <a:t>generate</a:t>
            </a:r>
            <a:endParaRPr lang="en-US" sz="2500" dirty="0">
              <a:latin typeface="Lato Light" charset="0"/>
              <a:ea typeface="Lato Light" charset="0"/>
              <a:cs typeface="Lato Light" charset="0"/>
            </a:endParaRPr>
          </a:p>
        </p:txBody>
      </p:sp>
      <p:sp>
        <p:nvSpPr>
          <p:cNvPr id="54" name="Freeform 53"/>
          <p:cNvSpPr/>
          <p:nvPr/>
        </p:nvSpPr>
        <p:spPr>
          <a:xfrm>
            <a:off x="0" y="0"/>
            <a:ext cx="24377650" cy="8181800"/>
          </a:xfrm>
          <a:custGeom>
            <a:avLst/>
            <a:gdLst>
              <a:gd name="connsiteX0" fmla="*/ 0 w 24377650"/>
              <a:gd name="connsiteY0" fmla="*/ 0 h 8181800"/>
              <a:gd name="connsiteX1" fmla="*/ 24377650 w 24377650"/>
              <a:gd name="connsiteY1" fmla="*/ 0 h 8181800"/>
              <a:gd name="connsiteX2" fmla="*/ 24377650 w 24377650"/>
              <a:gd name="connsiteY2" fmla="*/ 5447711 h 8181800"/>
              <a:gd name="connsiteX3" fmla="*/ 0 w 24377650"/>
              <a:gd name="connsiteY3" fmla="*/ 7394439 h 8181800"/>
            </a:gdLst>
            <a:ahLst/>
            <a:cxnLst>
              <a:cxn ang="0">
                <a:pos x="connsiteX0" y="connsiteY0"/>
              </a:cxn>
              <a:cxn ang="0">
                <a:pos x="connsiteX1" y="connsiteY1"/>
              </a:cxn>
              <a:cxn ang="0">
                <a:pos x="connsiteX2" y="connsiteY2"/>
              </a:cxn>
              <a:cxn ang="0">
                <a:pos x="connsiteX3" y="connsiteY3"/>
              </a:cxn>
            </a:cxnLst>
            <a:rect l="l" t="t" r="r" b="b"/>
            <a:pathLst>
              <a:path w="24377650" h="8181800">
                <a:moveTo>
                  <a:pt x="0" y="0"/>
                </a:moveTo>
                <a:lnTo>
                  <a:pt x="24377650" y="0"/>
                </a:lnTo>
                <a:lnTo>
                  <a:pt x="24377650" y="5447711"/>
                </a:lnTo>
                <a:cubicBezTo>
                  <a:pt x="12188825" y="5447711"/>
                  <a:pt x="12188825" y="9955923"/>
                  <a:pt x="0" y="7394439"/>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3883348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9609998" y="992778"/>
            <a:ext cx="5196935"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OUR VALUES</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 name="Oval 1"/>
          <p:cNvSpPr/>
          <p:nvPr/>
        </p:nvSpPr>
        <p:spPr>
          <a:xfrm>
            <a:off x="9974858" y="4014440"/>
            <a:ext cx="4460488" cy="446048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16626651" y="4014440"/>
            <a:ext cx="4460488" cy="446048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3323065" y="4014440"/>
            <a:ext cx="4460488" cy="446048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a:spLocks/>
          </p:cNvSpPr>
          <p:nvPr/>
        </p:nvSpPr>
        <p:spPr bwMode="auto">
          <a:xfrm>
            <a:off x="10708056" y="5582964"/>
            <a:ext cx="3000821"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91440" anchor="t" anchorCtr="0">
            <a:spAutoFit/>
          </a:bodyPr>
          <a:lstStyle/>
          <a:p>
            <a:pPr algn="ctr" defTabSz="4572000">
              <a:lnSpc>
                <a:spcPts val="9600"/>
              </a:lnSpc>
            </a:pPr>
            <a:r>
              <a:rPr lang="en-US" sz="5000" b="1" spc="900" dirty="0" smtClean="0">
                <a:solidFill>
                  <a:schemeClr val="bg1"/>
                </a:solidFill>
                <a:latin typeface="Montserrat" charset="0"/>
                <a:ea typeface="Montserrat" charset="0"/>
                <a:cs typeface="Montserrat" charset="0"/>
                <a:sym typeface="Bebas Neue" charset="0"/>
              </a:rPr>
              <a:t>VISION</a:t>
            </a:r>
          </a:p>
        </p:txBody>
      </p:sp>
      <p:sp>
        <p:nvSpPr>
          <p:cNvPr id="29" name="Subtitle 2"/>
          <p:cNvSpPr txBox="1">
            <a:spLocks/>
          </p:cNvSpPr>
          <p:nvPr/>
        </p:nvSpPr>
        <p:spPr>
          <a:xfrm>
            <a:off x="9997160" y="8926778"/>
            <a:ext cx="4409378"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 </a:t>
            </a:r>
            <a:r>
              <a:rPr lang="en-US" sz="2500" dirty="0">
                <a:solidFill>
                  <a:schemeClr val="tx1"/>
                </a:solidFill>
                <a:latin typeface="Lato Light" charset="0"/>
                <a:ea typeface="Lato Light" charset="0"/>
                <a:cs typeface="Lato Light" charset="0"/>
              </a:rPr>
              <a:t>the asset is </a:t>
            </a:r>
            <a:r>
              <a:rPr lang="en-US" sz="2500" dirty="0" smtClean="0">
                <a:solidFill>
                  <a:schemeClr val="tx1"/>
                </a:solidFill>
                <a:latin typeface="Lato Light" charset="0"/>
                <a:ea typeface="Lato Light" charset="0"/>
                <a:cs typeface="Lato Light" charset="0"/>
              </a:rPr>
              <a:t>available</a:t>
            </a:r>
            <a:endParaRPr lang="en-US" sz="2500" dirty="0">
              <a:solidFill>
                <a:schemeClr val="tx1"/>
              </a:solidFill>
              <a:latin typeface="Lato Light" charset="0"/>
              <a:ea typeface="Lato Light" charset="0"/>
              <a:cs typeface="Lato Light" charset="0"/>
            </a:endParaRPr>
          </a:p>
        </p:txBody>
      </p:sp>
      <p:sp>
        <p:nvSpPr>
          <p:cNvPr id="30" name="Subtitle 2"/>
          <p:cNvSpPr txBox="1">
            <a:spLocks/>
          </p:cNvSpPr>
          <p:nvPr/>
        </p:nvSpPr>
        <p:spPr>
          <a:xfrm>
            <a:off x="16648953" y="8926778"/>
            <a:ext cx="4409378"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 </a:t>
            </a:r>
            <a:r>
              <a:rPr lang="en-US" sz="2500" dirty="0">
                <a:solidFill>
                  <a:schemeClr val="tx1"/>
                </a:solidFill>
                <a:latin typeface="Lato Light" charset="0"/>
                <a:ea typeface="Lato Light" charset="0"/>
                <a:cs typeface="Lato Light" charset="0"/>
              </a:rPr>
              <a:t>the asset is </a:t>
            </a:r>
            <a:r>
              <a:rPr lang="en-US" sz="2500" dirty="0" smtClean="0">
                <a:solidFill>
                  <a:schemeClr val="tx1"/>
                </a:solidFill>
                <a:latin typeface="Lato Light" charset="0"/>
                <a:ea typeface="Lato Light" charset="0"/>
                <a:cs typeface="Lato Light" charset="0"/>
              </a:rPr>
              <a:t>available</a:t>
            </a:r>
            <a:endParaRPr lang="en-US" sz="2500" dirty="0">
              <a:solidFill>
                <a:schemeClr val="tx1"/>
              </a:solidFill>
              <a:latin typeface="Lato Light" charset="0"/>
              <a:ea typeface="Lato Light" charset="0"/>
              <a:cs typeface="Lato Light" charset="0"/>
            </a:endParaRPr>
          </a:p>
        </p:txBody>
      </p:sp>
      <p:sp>
        <p:nvSpPr>
          <p:cNvPr id="31" name="Subtitle 2"/>
          <p:cNvSpPr txBox="1">
            <a:spLocks/>
          </p:cNvSpPr>
          <p:nvPr/>
        </p:nvSpPr>
        <p:spPr>
          <a:xfrm>
            <a:off x="3367669" y="8926778"/>
            <a:ext cx="4409378"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 </a:t>
            </a:r>
            <a:r>
              <a:rPr lang="en-US" sz="2500" dirty="0">
                <a:solidFill>
                  <a:schemeClr val="tx1"/>
                </a:solidFill>
                <a:latin typeface="Lato Light" charset="0"/>
                <a:ea typeface="Lato Light" charset="0"/>
                <a:cs typeface="Lato Light" charset="0"/>
              </a:rPr>
              <a:t>the asset is </a:t>
            </a:r>
            <a:r>
              <a:rPr lang="en-US" sz="2500" dirty="0" smtClean="0">
                <a:solidFill>
                  <a:schemeClr val="tx1"/>
                </a:solidFill>
                <a:latin typeface="Lato Light" charset="0"/>
                <a:ea typeface="Lato Light" charset="0"/>
                <a:cs typeface="Lato Light" charset="0"/>
              </a:rPr>
              <a:t>available</a:t>
            </a:r>
            <a:endParaRPr lang="en-US" sz="2500" dirty="0">
              <a:solidFill>
                <a:schemeClr val="tx1"/>
              </a:solidFill>
              <a:latin typeface="Lato Light" charset="0"/>
              <a:ea typeface="Lato Light" charset="0"/>
              <a:cs typeface="Lato Light" charset="0"/>
            </a:endParaRPr>
          </a:p>
        </p:txBody>
      </p:sp>
      <p:sp>
        <p:nvSpPr>
          <p:cNvPr id="32" name="Rectangle 31"/>
          <p:cNvSpPr>
            <a:spLocks/>
          </p:cNvSpPr>
          <p:nvPr/>
        </p:nvSpPr>
        <p:spPr bwMode="auto">
          <a:xfrm>
            <a:off x="17491891" y="5582964"/>
            <a:ext cx="2723502"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91440" anchor="t" anchorCtr="0">
            <a:spAutoFit/>
          </a:bodyPr>
          <a:lstStyle/>
          <a:p>
            <a:pPr algn="ctr" defTabSz="4572000">
              <a:lnSpc>
                <a:spcPts val="9600"/>
              </a:lnSpc>
            </a:pPr>
            <a:r>
              <a:rPr lang="en-US" sz="5000" b="1" spc="900" dirty="0" smtClean="0">
                <a:solidFill>
                  <a:schemeClr val="bg1"/>
                </a:solidFill>
                <a:latin typeface="Montserrat" charset="0"/>
                <a:ea typeface="Montserrat" charset="0"/>
                <a:cs typeface="Montserrat" charset="0"/>
                <a:sym typeface="Bebas Neue" charset="0"/>
              </a:rPr>
              <a:t>TRUST</a:t>
            </a:r>
          </a:p>
        </p:txBody>
      </p:sp>
      <p:sp>
        <p:nvSpPr>
          <p:cNvPr id="33" name="Rectangle 32"/>
          <p:cNvSpPr>
            <a:spLocks/>
          </p:cNvSpPr>
          <p:nvPr/>
        </p:nvSpPr>
        <p:spPr bwMode="auto">
          <a:xfrm>
            <a:off x="4135454" y="5582964"/>
            <a:ext cx="2835713"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91440" anchor="t" anchorCtr="0">
            <a:spAutoFit/>
          </a:bodyPr>
          <a:lstStyle/>
          <a:p>
            <a:pPr algn="ctr" defTabSz="4572000">
              <a:lnSpc>
                <a:spcPts val="9600"/>
              </a:lnSpc>
            </a:pPr>
            <a:r>
              <a:rPr lang="en-US" sz="5000" b="1" spc="900" dirty="0" smtClean="0">
                <a:solidFill>
                  <a:schemeClr val="bg1"/>
                </a:solidFill>
                <a:latin typeface="Montserrat" charset="0"/>
                <a:ea typeface="Montserrat" charset="0"/>
                <a:cs typeface="Montserrat" charset="0"/>
                <a:sym typeface="Bebas Neue" charset="0"/>
              </a:rPr>
              <a:t>GOALS</a:t>
            </a:r>
          </a:p>
        </p:txBody>
      </p:sp>
    </p:spTree>
    <p:extLst>
      <p:ext uri="{BB962C8B-B14F-4D97-AF65-F5344CB8AC3E}">
        <p14:creationId xmlns:p14="http://schemas.microsoft.com/office/powerpoint/2010/main" val="18242917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ight Triangle 2"/>
          <p:cNvSpPr/>
          <p:nvPr/>
        </p:nvSpPr>
        <p:spPr>
          <a:xfrm>
            <a:off x="5280851" y="5709425"/>
            <a:ext cx="3376550" cy="3913534"/>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7980802" y="4369534"/>
            <a:ext cx="8460650" cy="5073768"/>
            <a:chOff x="7980802" y="4391836"/>
            <a:chExt cx="8460650" cy="5073768"/>
          </a:xfrm>
        </p:grpSpPr>
        <p:sp>
          <p:nvSpPr>
            <p:cNvPr id="26" name="Rectangle 25"/>
            <p:cNvSpPr>
              <a:spLocks/>
            </p:cNvSpPr>
            <p:nvPr/>
          </p:nvSpPr>
          <p:spPr bwMode="auto">
            <a:xfrm>
              <a:off x="7980802" y="4391836"/>
              <a:ext cx="8460650" cy="3693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“simplicity</a:t>
              </a:r>
            </a:p>
            <a:p>
              <a:pPr algn="ctr" defTabSz="4572000">
                <a:lnSpc>
                  <a:spcPts val="9600"/>
                </a:lnSpc>
              </a:pPr>
              <a:r>
                <a:rPr lang="en-US" sz="7500" b="1" spc="600" dirty="0">
                  <a:solidFill>
                    <a:schemeClr val="tx2"/>
                  </a:solidFill>
                  <a:latin typeface="Montserrat Semi" charset="0"/>
                  <a:ea typeface="Montserrat Semi" charset="0"/>
                  <a:cs typeface="Montserrat Semi" charset="0"/>
                  <a:sym typeface="Bebas Neue" charset="0"/>
                </a:rPr>
                <a:t>i</a:t>
              </a:r>
              <a:r>
                <a:rPr lang="en-US" sz="7500" b="1" spc="600" dirty="0" smtClean="0">
                  <a:solidFill>
                    <a:schemeClr val="tx2"/>
                  </a:solidFill>
                  <a:latin typeface="Montserrat Semi" charset="0"/>
                  <a:ea typeface="Montserrat Semi" charset="0"/>
                  <a:cs typeface="Montserrat Semi" charset="0"/>
                  <a:sym typeface="Bebas Neue" charset="0"/>
                </a:rPr>
                <a:t>s the ultimate</a:t>
              </a:r>
            </a:p>
            <a:p>
              <a:pPr algn="ctr" defTabSz="4572000">
                <a:lnSpc>
                  <a:spcPts val="9600"/>
                </a:lnSpc>
              </a:pPr>
              <a:r>
                <a:rPr lang="en-US" sz="7500" b="1" spc="600" dirty="0">
                  <a:solidFill>
                    <a:schemeClr val="tx2"/>
                  </a:solidFill>
                  <a:latin typeface="Montserrat Semi" charset="0"/>
                  <a:ea typeface="Montserrat Semi" charset="0"/>
                  <a:cs typeface="Montserrat Semi" charset="0"/>
                  <a:sym typeface="Bebas Neue" charset="0"/>
                </a:rPr>
                <a:t>s</a:t>
              </a:r>
              <a:r>
                <a:rPr lang="en-US" sz="7500" b="1" spc="600" dirty="0" smtClean="0">
                  <a:solidFill>
                    <a:schemeClr val="tx2"/>
                  </a:solidFill>
                  <a:latin typeface="Montserrat Semi" charset="0"/>
                  <a:ea typeface="Montserrat Semi" charset="0"/>
                  <a:cs typeface="Montserrat Semi" charset="0"/>
                  <a:sym typeface="Bebas Neue" charset="0"/>
                </a:rPr>
                <a:t>ophistication”</a:t>
              </a:r>
            </a:p>
          </p:txBody>
        </p:sp>
        <p:sp>
          <p:nvSpPr>
            <p:cNvPr id="27" name="TextBox 26"/>
            <p:cNvSpPr txBox="1"/>
            <p:nvPr/>
          </p:nvSpPr>
          <p:spPr>
            <a:xfrm>
              <a:off x="9715892" y="8911606"/>
              <a:ext cx="4990470" cy="553998"/>
            </a:xfrm>
            <a:prstGeom prst="rect">
              <a:avLst/>
            </a:prstGeom>
            <a:noFill/>
          </p:spPr>
          <p:txBody>
            <a:bodyPr wrap="none" rtlCol="0" anchor="ctr" anchorCtr="0">
              <a:spAutoFit/>
            </a:bodyPr>
            <a:lstStyle/>
            <a:p>
              <a:pPr algn="ctr"/>
              <a:r>
                <a:rPr lang="en-US" sz="3000" b="1" spc="600" dirty="0">
                  <a:solidFill>
                    <a:schemeClr val="tx2"/>
                  </a:solidFill>
                  <a:latin typeface="Montserrat Semi Bold" charset="0"/>
                  <a:ea typeface="Montserrat Semi Bold" charset="0"/>
                  <a:cs typeface="Montserrat Semi Bold" charset="0"/>
                </a:rPr>
                <a:t>Leonardo da Vinci</a:t>
              </a:r>
            </a:p>
          </p:txBody>
        </p:sp>
      </p:grpSp>
      <p:sp>
        <p:nvSpPr>
          <p:cNvPr id="30" name="Right Triangle 29"/>
          <p:cNvSpPr/>
          <p:nvPr/>
        </p:nvSpPr>
        <p:spPr>
          <a:xfrm rot="10800000">
            <a:off x="15720250" y="4093039"/>
            <a:ext cx="3376550" cy="3913536"/>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346211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05639" y="4454769"/>
            <a:ext cx="5712601" cy="4829908"/>
          </a:xfrm>
          <a:prstGeom prst="rect">
            <a:avLst/>
          </a:prstGeom>
          <a:solidFill>
            <a:schemeClr val="accent1">
              <a:alpha val="78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a:off x="11274425" y="10427179"/>
            <a:ext cx="9545760" cy="81525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10"/>
          <p:cNvSpPr/>
          <p:nvPr/>
        </p:nvSpPr>
        <p:spPr>
          <a:xfrm>
            <a:off x="11274425" y="10427179"/>
            <a:ext cx="7037021" cy="81525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21293493" y="10596278"/>
            <a:ext cx="1165704" cy="477054"/>
          </a:xfrm>
          <a:prstGeom prst="rect">
            <a:avLst/>
          </a:prstGeom>
          <a:noFill/>
        </p:spPr>
        <p:txBody>
          <a:bodyPr wrap="none" rtlCol="0" anchor="ctr" anchorCtr="0">
            <a:spAutoFit/>
          </a:bodyPr>
          <a:lstStyle/>
          <a:p>
            <a:pPr algn="r"/>
            <a:r>
              <a:rPr lang="en-US" sz="2500" b="1" spc="600" dirty="0">
                <a:solidFill>
                  <a:schemeClr val="tx2"/>
                </a:solidFill>
                <a:latin typeface="Montserrat Semi Bold" charset="0"/>
                <a:ea typeface="Montserrat Semi Bold" charset="0"/>
                <a:cs typeface="Montserrat Semi Bold" charset="0"/>
              </a:rPr>
              <a:t>8</a:t>
            </a:r>
            <a:r>
              <a:rPr lang="en-US" sz="2500" b="1" spc="600" dirty="0" smtClean="0">
                <a:solidFill>
                  <a:schemeClr val="tx2"/>
                </a:solidFill>
                <a:latin typeface="Montserrat Semi Bold" charset="0"/>
                <a:ea typeface="Montserrat Semi Bold" charset="0"/>
                <a:cs typeface="Montserrat Semi Bold" charset="0"/>
              </a:rPr>
              <a:t>0%</a:t>
            </a:r>
            <a:endParaRPr lang="en-US" sz="2500" b="1" spc="600" dirty="0">
              <a:solidFill>
                <a:schemeClr val="tx2"/>
              </a:solidFill>
              <a:latin typeface="Montserrat Semi Bold" charset="0"/>
              <a:ea typeface="Montserrat Semi Bold" charset="0"/>
              <a:cs typeface="Montserrat Semi Bold" charset="0"/>
            </a:endParaRPr>
          </a:p>
        </p:txBody>
      </p:sp>
      <p:sp>
        <p:nvSpPr>
          <p:cNvPr id="16" name="TextBox 15"/>
          <p:cNvSpPr txBox="1"/>
          <p:nvPr/>
        </p:nvSpPr>
        <p:spPr>
          <a:xfrm>
            <a:off x="11274425" y="9721162"/>
            <a:ext cx="3725700"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17" name="Rounded Rectangle 16"/>
          <p:cNvSpPr/>
          <p:nvPr/>
        </p:nvSpPr>
        <p:spPr>
          <a:xfrm>
            <a:off x="11274425" y="8164625"/>
            <a:ext cx="9545760" cy="81525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ed Rectangle 17"/>
          <p:cNvSpPr/>
          <p:nvPr/>
        </p:nvSpPr>
        <p:spPr>
          <a:xfrm>
            <a:off x="11274425" y="8164625"/>
            <a:ext cx="8514129" cy="81525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21331964" y="8333724"/>
            <a:ext cx="1127233"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95%</a:t>
            </a:r>
            <a:endParaRPr lang="en-US" sz="2500" b="1" spc="600" dirty="0">
              <a:solidFill>
                <a:schemeClr val="tx2"/>
              </a:solidFill>
              <a:latin typeface="Montserrat Semi Bold" charset="0"/>
              <a:ea typeface="Montserrat Semi Bold" charset="0"/>
              <a:cs typeface="Montserrat Semi Bold" charset="0"/>
            </a:endParaRPr>
          </a:p>
        </p:txBody>
      </p:sp>
      <p:sp>
        <p:nvSpPr>
          <p:cNvPr id="20" name="TextBox 19"/>
          <p:cNvSpPr txBox="1"/>
          <p:nvPr/>
        </p:nvSpPr>
        <p:spPr>
          <a:xfrm>
            <a:off x="11274425" y="7458608"/>
            <a:ext cx="3725700"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21" name="Rounded Rectangle 20"/>
          <p:cNvSpPr/>
          <p:nvPr/>
        </p:nvSpPr>
        <p:spPr>
          <a:xfrm>
            <a:off x="11274425" y="5902071"/>
            <a:ext cx="9545760" cy="81525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11274426" y="5902071"/>
            <a:ext cx="5489574" cy="81525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21343186" y="6071170"/>
            <a:ext cx="1116011"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5</a:t>
            </a:r>
            <a:r>
              <a:rPr lang="en-US" sz="2500" b="1" spc="600" dirty="0">
                <a:solidFill>
                  <a:schemeClr val="tx2"/>
                </a:solidFill>
                <a:latin typeface="Montserrat Semi Bold" charset="0"/>
                <a:ea typeface="Montserrat Semi Bold" charset="0"/>
                <a:cs typeface="Montserrat Semi Bold" charset="0"/>
              </a:rPr>
              <a:t>5</a:t>
            </a:r>
            <a:r>
              <a:rPr lang="en-US" sz="2500" b="1" spc="600" dirty="0" smtClean="0">
                <a:solidFill>
                  <a:schemeClr val="tx2"/>
                </a:solidFill>
                <a:latin typeface="Montserrat Semi Bold" charset="0"/>
                <a:ea typeface="Montserrat Semi Bold" charset="0"/>
                <a:cs typeface="Montserrat Semi Bold" charset="0"/>
              </a:rPr>
              <a:t>%</a:t>
            </a:r>
            <a:endParaRPr lang="en-US" sz="2500" b="1" spc="600" dirty="0">
              <a:solidFill>
                <a:schemeClr val="tx2"/>
              </a:solidFill>
              <a:latin typeface="Montserrat Semi Bold" charset="0"/>
              <a:ea typeface="Montserrat Semi Bold" charset="0"/>
              <a:cs typeface="Montserrat Semi Bold" charset="0"/>
            </a:endParaRPr>
          </a:p>
        </p:txBody>
      </p:sp>
      <p:sp>
        <p:nvSpPr>
          <p:cNvPr id="24" name="TextBox 23"/>
          <p:cNvSpPr txBox="1"/>
          <p:nvPr/>
        </p:nvSpPr>
        <p:spPr>
          <a:xfrm>
            <a:off x="11274425" y="5196054"/>
            <a:ext cx="3725700"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25" name="Rounded Rectangle 24"/>
          <p:cNvSpPr/>
          <p:nvPr/>
        </p:nvSpPr>
        <p:spPr>
          <a:xfrm>
            <a:off x="11274425" y="3639517"/>
            <a:ext cx="9545760" cy="81525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ounded Rectangle 27"/>
          <p:cNvSpPr/>
          <p:nvPr/>
        </p:nvSpPr>
        <p:spPr>
          <a:xfrm>
            <a:off x="11274425" y="3639517"/>
            <a:ext cx="7627695" cy="81525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21296699" y="3808616"/>
            <a:ext cx="1162498"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90%</a:t>
            </a:r>
            <a:endParaRPr lang="en-US" sz="2500" b="1" spc="600" dirty="0">
              <a:solidFill>
                <a:schemeClr val="tx2"/>
              </a:solidFill>
              <a:latin typeface="Montserrat Semi Bold" charset="0"/>
              <a:ea typeface="Montserrat Semi Bold" charset="0"/>
              <a:cs typeface="Montserrat Semi Bold" charset="0"/>
            </a:endParaRPr>
          </a:p>
        </p:txBody>
      </p:sp>
      <p:sp>
        <p:nvSpPr>
          <p:cNvPr id="31" name="TextBox 30"/>
          <p:cNvSpPr txBox="1"/>
          <p:nvPr/>
        </p:nvSpPr>
        <p:spPr>
          <a:xfrm>
            <a:off x="11274425" y="2933500"/>
            <a:ext cx="3725700"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CONTENT TITLE</a:t>
            </a:r>
            <a:endParaRPr lang="en-US" sz="2500" b="1" spc="600" dirty="0">
              <a:solidFill>
                <a:schemeClr val="tx2"/>
              </a:solidFill>
              <a:latin typeface="Montserrat Semi Bold" charset="0"/>
              <a:ea typeface="Montserrat Semi Bold" charset="0"/>
              <a:cs typeface="Montserrat Semi Bold" charset="0"/>
            </a:endParaRPr>
          </a:p>
        </p:txBody>
      </p:sp>
      <p:sp>
        <p:nvSpPr>
          <p:cNvPr id="32" name="Rectangle 31"/>
          <p:cNvSpPr>
            <a:spLocks/>
          </p:cNvSpPr>
          <p:nvPr/>
        </p:nvSpPr>
        <p:spPr bwMode="auto">
          <a:xfrm>
            <a:off x="2847255" y="5481473"/>
            <a:ext cx="3037691" cy="29238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600"/>
              </a:lnSpc>
            </a:pPr>
            <a:r>
              <a:rPr lang="en-US" sz="7200" b="1" spc="600" dirty="0" smtClean="0">
                <a:solidFill>
                  <a:schemeClr val="bg1"/>
                </a:solidFill>
                <a:latin typeface="Montserrat Semi" charset="0"/>
                <a:ea typeface="Montserrat Semi" charset="0"/>
                <a:cs typeface="Montserrat Semi" charset="0"/>
                <a:sym typeface="Bebas Neue" charset="0"/>
              </a:rPr>
              <a:t>YOUR</a:t>
            </a:r>
          </a:p>
          <a:p>
            <a:pPr algn="ctr" defTabSz="4572000">
              <a:lnSpc>
                <a:spcPts val="7600"/>
              </a:lnSpc>
            </a:pPr>
            <a:r>
              <a:rPr lang="en-US" sz="7200" b="1" spc="600" dirty="0" smtClean="0">
                <a:solidFill>
                  <a:schemeClr val="bg1"/>
                </a:solidFill>
                <a:latin typeface="Montserrat Semi" charset="0"/>
                <a:ea typeface="Montserrat Semi" charset="0"/>
                <a:cs typeface="Montserrat Semi" charset="0"/>
                <a:sym typeface="Bebas Neue" charset="0"/>
              </a:rPr>
              <a:t>TITLE</a:t>
            </a:r>
          </a:p>
          <a:p>
            <a:pPr algn="ctr" defTabSz="4572000">
              <a:lnSpc>
                <a:spcPts val="7600"/>
              </a:lnSpc>
            </a:pPr>
            <a:r>
              <a:rPr lang="en-US" sz="7200" b="1" spc="600" dirty="0" smtClean="0">
                <a:solidFill>
                  <a:schemeClr val="bg1"/>
                </a:solidFill>
                <a:latin typeface="Montserrat Semi" charset="0"/>
                <a:ea typeface="Montserrat Semi" charset="0"/>
                <a:cs typeface="Montserrat Semi" charset="0"/>
                <a:sym typeface="Bebas Neue" charset="0"/>
              </a:rPr>
              <a:t>HERE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6149299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0" y="0"/>
            <a:ext cx="8765686" cy="13716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riangle 26"/>
          <p:cNvSpPr/>
          <p:nvPr/>
        </p:nvSpPr>
        <p:spPr>
          <a:xfrm>
            <a:off x="20692528" y="5518218"/>
            <a:ext cx="827866" cy="713678"/>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riangle 29"/>
          <p:cNvSpPr/>
          <p:nvPr/>
        </p:nvSpPr>
        <p:spPr>
          <a:xfrm>
            <a:off x="13026404" y="4070952"/>
            <a:ext cx="5686032" cy="4901752"/>
          </a:xfrm>
          <a:prstGeom prst="triangle">
            <a:avLst/>
          </a:prstGeom>
          <a:no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4731996" y="6904892"/>
            <a:ext cx="7404591" cy="1569660"/>
          </a:xfrm>
          <a:prstGeom prst="rect">
            <a:avLst/>
          </a:prstGeom>
          <a:noFill/>
        </p:spPr>
        <p:txBody>
          <a:bodyPr wrap="none" rtlCol="0">
            <a:spAutoFit/>
          </a:bodyPr>
          <a:lstStyle/>
          <a:p>
            <a:pPr algn="r"/>
            <a:r>
              <a:rPr lang="en-US" sz="9600" b="1" dirty="0" smtClean="0">
                <a:solidFill>
                  <a:schemeClr val="tx2"/>
                </a:solidFill>
                <a:latin typeface="Montserrat" charset="0"/>
                <a:ea typeface="Montserrat" charset="0"/>
                <a:cs typeface="Montserrat" charset="0"/>
              </a:rPr>
              <a:t>TITLE HERE</a:t>
            </a:r>
            <a:endParaRPr lang="en-US" sz="9600" b="1" dirty="0">
              <a:solidFill>
                <a:schemeClr val="tx2"/>
              </a:solidFill>
              <a:latin typeface="Montserrat" charset="0"/>
              <a:ea typeface="Montserrat" charset="0"/>
              <a:cs typeface="Montserrat" charset="0"/>
            </a:endParaRPr>
          </a:p>
        </p:txBody>
      </p:sp>
      <p:sp>
        <p:nvSpPr>
          <p:cNvPr id="34" name="TextBox 33"/>
          <p:cNvSpPr txBox="1"/>
          <p:nvPr/>
        </p:nvSpPr>
        <p:spPr>
          <a:xfrm>
            <a:off x="11147901" y="5544403"/>
            <a:ext cx="8316700" cy="1569660"/>
          </a:xfrm>
          <a:prstGeom prst="rect">
            <a:avLst/>
          </a:prstGeom>
          <a:noFill/>
        </p:spPr>
        <p:txBody>
          <a:bodyPr wrap="none" rtlCol="0">
            <a:spAutoFit/>
          </a:bodyPr>
          <a:lstStyle/>
          <a:p>
            <a:r>
              <a:rPr lang="en-US" sz="9600" b="1" dirty="0" smtClean="0">
                <a:solidFill>
                  <a:schemeClr val="tx2"/>
                </a:solidFill>
                <a:latin typeface="Montserrat" charset="0"/>
                <a:ea typeface="Montserrat" charset="0"/>
                <a:cs typeface="Montserrat" charset="0"/>
              </a:rPr>
              <a:t>WRITE YOUR</a:t>
            </a:r>
            <a:endParaRPr lang="en-US" sz="9600" b="1" dirty="0">
              <a:solidFill>
                <a:schemeClr val="tx2"/>
              </a:solidFill>
              <a:latin typeface="Montserrat" charset="0"/>
              <a:ea typeface="Montserrat" charset="0"/>
              <a:cs typeface="Montserrat" charset="0"/>
            </a:endParaRPr>
          </a:p>
        </p:txBody>
      </p:sp>
      <p:sp>
        <p:nvSpPr>
          <p:cNvPr id="35" name="Rectangle 34"/>
          <p:cNvSpPr/>
          <p:nvPr/>
        </p:nvSpPr>
        <p:spPr>
          <a:xfrm>
            <a:off x="17962613" y="9262636"/>
            <a:ext cx="402336" cy="4014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1765632" y="5158084"/>
            <a:ext cx="5408891" cy="5693866"/>
          </a:xfrm>
          <a:prstGeom prst="rect">
            <a:avLst/>
          </a:prstGeom>
          <a:noFill/>
        </p:spPr>
        <p:txBody>
          <a:bodyPr wrap="square" lIns="0" tIns="0" rIns="0" bIns="0" numCol="1" spcCol="959784">
            <a:spAutoFit/>
          </a:bodyPr>
          <a:lstStyle/>
          <a:p>
            <a:pPr algn="just">
              <a:lnSpc>
                <a:spcPts val="3650"/>
              </a:lnSpc>
            </a:pPr>
            <a:r>
              <a:rPr lang="en-US" sz="2500" dirty="0">
                <a:solidFill>
                  <a:schemeClr val="bg1"/>
                </a:solidFill>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solidFill>
                  <a:schemeClr val="bg1"/>
                </a:solidFill>
                <a:latin typeface="Lato Light" charset="0"/>
                <a:ea typeface="Lato Light" charset="0"/>
                <a:cs typeface="Lato Light" charset="0"/>
              </a:rPr>
              <a:t>asset </a:t>
            </a:r>
            <a:r>
              <a:rPr lang="en-US" sz="2500" dirty="0">
                <a:solidFill>
                  <a:schemeClr val="bg1"/>
                </a:solidFill>
                <a:latin typeface="Lato Light" charset="0"/>
                <a:ea typeface="Lato Light" charset="0"/>
                <a:cs typeface="Lato Light" charset="0"/>
              </a:rPr>
              <a:t>a</a:t>
            </a:r>
            <a:r>
              <a:rPr lang="en-US" sz="2500" dirty="0" smtClean="0">
                <a:solidFill>
                  <a:schemeClr val="bg1"/>
                </a:solidFill>
                <a:latin typeface="Lato Light" charset="0"/>
                <a:ea typeface="Lato Light" charset="0"/>
                <a:cs typeface="Lato Light" charset="0"/>
              </a:rPr>
              <a:t>lso </a:t>
            </a:r>
            <a:r>
              <a:rPr lang="en-US" sz="2500" dirty="0">
                <a:solidFill>
                  <a:schemeClr val="bg1"/>
                </a:solidFill>
                <a:latin typeface="Lato Light" charset="0"/>
                <a:ea typeface="Lato Light" charset="0"/>
                <a:cs typeface="Lato Light" charset="0"/>
              </a:rPr>
              <a:t>called an investment. If the asset is </a:t>
            </a:r>
            <a:r>
              <a:rPr lang="en-US" sz="2500" dirty="0" smtClean="0">
                <a:solidFill>
                  <a:schemeClr val="bg1"/>
                </a:solidFill>
                <a:latin typeface="Lato Light" charset="0"/>
                <a:ea typeface="Lato Light" charset="0"/>
                <a:cs typeface="Lato Light" charset="0"/>
              </a:rPr>
              <a:t>available at a price worth investing, it is normally expected either to generate income, or to appreciate</a:t>
            </a:r>
          </a:p>
        </p:txBody>
      </p:sp>
      <p:sp>
        <p:nvSpPr>
          <p:cNvPr id="37" name="Rectangle 36"/>
          <p:cNvSpPr>
            <a:spLocks/>
          </p:cNvSpPr>
          <p:nvPr/>
        </p:nvSpPr>
        <p:spPr bwMode="auto">
          <a:xfrm>
            <a:off x="1749426" y="3296343"/>
            <a:ext cx="4062009" cy="1667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6500"/>
              </a:lnSpc>
            </a:pPr>
            <a:r>
              <a:rPr lang="en-US" sz="5000" b="1" spc="600" dirty="0" smtClean="0">
                <a:solidFill>
                  <a:schemeClr val="bg1"/>
                </a:solidFill>
                <a:latin typeface="Montserrat Semi" charset="0"/>
                <a:ea typeface="Montserrat Semi" charset="0"/>
                <a:cs typeface="Montserrat Semi" charset="0"/>
                <a:sym typeface="Bebas Neue" charset="0"/>
              </a:rPr>
              <a:t>Minimal</a:t>
            </a:r>
          </a:p>
          <a:p>
            <a:pPr defTabSz="4572000">
              <a:lnSpc>
                <a:spcPts val="6500"/>
              </a:lnSpc>
            </a:pPr>
            <a:r>
              <a:rPr lang="en-US" sz="5000" b="1" spc="600" dirty="0" smtClean="0">
                <a:solidFill>
                  <a:schemeClr val="bg1"/>
                </a:solidFill>
                <a:latin typeface="Montserrat Semi" charset="0"/>
                <a:ea typeface="Montserrat Semi" charset="0"/>
                <a:cs typeface="Montserrat Semi" charset="0"/>
                <a:sym typeface="Bebas Neue" charset="0"/>
              </a:rPr>
              <a:t>Simplicity</a:t>
            </a:r>
          </a:p>
        </p:txBody>
      </p:sp>
    </p:spTree>
    <p:extLst>
      <p:ext uri="{BB962C8B-B14F-4D97-AF65-F5344CB8AC3E}">
        <p14:creationId xmlns:p14="http://schemas.microsoft.com/office/powerpoint/2010/main" val="3641051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12188824" y="0"/>
            <a:ext cx="12188825" cy="13716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5966734" y="11280677"/>
            <a:ext cx="4589236" cy="6913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16819295" y="6023440"/>
            <a:ext cx="2872902"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JOHN DOE</a:t>
            </a:r>
            <a:endParaRPr lang="en-US" sz="3000" b="1" spc="600" dirty="0">
              <a:solidFill>
                <a:schemeClr val="tx2"/>
              </a:solidFill>
              <a:latin typeface="Montserrat Semi Bold" charset="0"/>
              <a:ea typeface="Montserrat Semi Bold" charset="0"/>
              <a:cs typeface="Montserrat Semi Bold" charset="0"/>
            </a:endParaRPr>
          </a:p>
        </p:txBody>
      </p:sp>
      <p:sp>
        <p:nvSpPr>
          <p:cNvPr id="31" name="TextBox 30"/>
          <p:cNvSpPr txBox="1"/>
          <p:nvPr/>
        </p:nvSpPr>
        <p:spPr>
          <a:xfrm>
            <a:off x="15491132" y="6675154"/>
            <a:ext cx="5529220" cy="3795911"/>
          </a:xfrm>
          <a:prstGeom prst="rect">
            <a:avLst/>
          </a:prstGeom>
          <a:noFill/>
        </p:spPr>
        <p:txBody>
          <a:bodyPr wrap="square" lIns="0" tIns="0" rIns="0" bIns="0" numCol="1" spcCol="959784">
            <a:spAutoFit/>
          </a:bodyPr>
          <a:lstStyle/>
          <a:p>
            <a:pPr algn="ctr">
              <a:lnSpc>
                <a:spcPts val="3650"/>
              </a:lnSpc>
            </a:pPr>
            <a:r>
              <a:rPr lang="en-US" sz="2500" dirty="0" smtClean="0">
                <a:latin typeface="Lato Light" charset="0"/>
                <a:ea typeface="Lato Light" charset="0"/>
                <a:cs typeface="Lato Light" charset="0"/>
              </a:rPr>
              <a:t>Investment generally results in acquiring an asset, also called an investment. If the asset is available at a price.</a:t>
            </a:r>
          </a:p>
          <a:p>
            <a:pPr algn="ctr">
              <a:lnSpc>
                <a:spcPts val="3650"/>
              </a:lnSpc>
            </a:pPr>
            <a:endParaRPr lang="en-US" sz="2500" dirty="0">
              <a:latin typeface="Lato Light" charset="0"/>
              <a:ea typeface="Lato Light" charset="0"/>
              <a:cs typeface="Lato Light" charset="0"/>
            </a:endParaRPr>
          </a:p>
          <a:p>
            <a:pPr algn="ctr">
              <a:lnSpc>
                <a:spcPts val="3650"/>
              </a:lnSpc>
            </a:pP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t is normally expected either to generate income, or to appreciate in value, so that it can be sold at a higher price invest Investment</a:t>
            </a:r>
            <a:endParaRPr lang="en-US" sz="2500" dirty="0">
              <a:latin typeface="Lato Light" charset="0"/>
              <a:ea typeface="Lato Light" charset="0"/>
              <a:cs typeface="Lato Light" charset="0"/>
            </a:endParaRPr>
          </a:p>
        </p:txBody>
      </p:sp>
      <p:sp>
        <p:nvSpPr>
          <p:cNvPr id="36" name="TextBox 35"/>
          <p:cNvSpPr txBox="1"/>
          <p:nvPr/>
        </p:nvSpPr>
        <p:spPr>
          <a:xfrm>
            <a:off x="16552355" y="11364754"/>
            <a:ext cx="3414717" cy="523220"/>
          </a:xfrm>
          <a:prstGeom prst="rect">
            <a:avLst/>
          </a:prstGeom>
          <a:noFill/>
        </p:spPr>
        <p:txBody>
          <a:bodyPr wrap="none" rtlCol="0" anchor="ctr" anchorCtr="0">
            <a:spAutoFit/>
          </a:bodyPr>
          <a:lstStyle/>
          <a:p>
            <a:pPr algn="ctr"/>
            <a:r>
              <a:rPr lang="en-US" sz="2800" b="1" spc="600" dirty="0" smtClean="0">
                <a:solidFill>
                  <a:schemeClr val="bg1"/>
                </a:solidFill>
                <a:latin typeface="Montserrat Semi Bold" charset="0"/>
                <a:ea typeface="Montserrat Semi Bold" charset="0"/>
                <a:cs typeface="Montserrat Semi Bold" charset="0"/>
              </a:rPr>
              <a:t>LEARN MORE</a:t>
            </a:r>
            <a:endParaRPr lang="en-US" sz="2800" b="1" spc="600" dirty="0">
              <a:solidFill>
                <a:schemeClr val="bg1"/>
              </a:solidFill>
              <a:latin typeface="Montserrat Semi Bold" charset="0"/>
              <a:ea typeface="Montserrat Semi Bold" charset="0"/>
              <a:cs typeface="Montserrat Semi Bold" charset="0"/>
            </a:endParaRPr>
          </a:p>
        </p:txBody>
      </p:sp>
      <p:sp>
        <p:nvSpPr>
          <p:cNvPr id="9" name="Rectangle 8"/>
          <p:cNvSpPr>
            <a:spLocks/>
          </p:cNvSpPr>
          <p:nvPr/>
        </p:nvSpPr>
        <p:spPr bwMode="auto">
          <a:xfrm>
            <a:off x="1749426" y="2405389"/>
            <a:ext cx="5376472"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Meet Our</a:t>
            </a:r>
          </a:p>
          <a:p>
            <a:pP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President</a:t>
            </a:r>
          </a:p>
        </p:txBody>
      </p:sp>
      <p:sp>
        <p:nvSpPr>
          <p:cNvPr id="10" name="TextBox 9"/>
          <p:cNvSpPr txBox="1"/>
          <p:nvPr/>
        </p:nvSpPr>
        <p:spPr>
          <a:xfrm>
            <a:off x="1749425" y="5046022"/>
            <a:ext cx="9111863"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a:t>
            </a:r>
            <a:r>
              <a:rPr lang="en-US" sz="2500" dirty="0" smtClean="0">
                <a:latin typeface="Lato Light" charset="0"/>
                <a:ea typeface="Lato Light" charset="0"/>
                <a:cs typeface="Lato Light" charset="0"/>
              </a:rPr>
              <a:t>generate</a:t>
            </a:r>
            <a:endParaRPr lang="en-US" sz="2500" dirty="0">
              <a:latin typeface="Lato Light" charset="0"/>
              <a:ea typeface="Lato Light" charset="0"/>
              <a:cs typeface="Lato Light" charset="0"/>
            </a:endParaRPr>
          </a:p>
        </p:txBody>
      </p:sp>
      <p:sp>
        <p:nvSpPr>
          <p:cNvPr id="2" name="Rounded Rectangle 1"/>
          <p:cNvSpPr/>
          <p:nvPr/>
        </p:nvSpPr>
        <p:spPr>
          <a:xfrm>
            <a:off x="1770350" y="10749846"/>
            <a:ext cx="8836785" cy="334536"/>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11"/>
          <p:cNvSpPr/>
          <p:nvPr/>
        </p:nvSpPr>
        <p:spPr>
          <a:xfrm>
            <a:off x="1770350" y="10749846"/>
            <a:ext cx="7685884" cy="33453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1682519" y="10108093"/>
            <a:ext cx="3057247"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LEADERSHIP</a:t>
            </a:r>
            <a:endParaRPr lang="en-US" sz="2500" b="1" spc="600" dirty="0">
              <a:solidFill>
                <a:schemeClr val="tx2"/>
              </a:solidFill>
              <a:latin typeface="Montserrat Semi Bold" charset="0"/>
              <a:ea typeface="Montserrat Semi Bold" charset="0"/>
              <a:cs typeface="Montserrat Semi Bold" charset="0"/>
            </a:endParaRPr>
          </a:p>
        </p:txBody>
      </p:sp>
      <p:sp>
        <p:nvSpPr>
          <p:cNvPr id="14" name="Rounded Rectangle 13"/>
          <p:cNvSpPr/>
          <p:nvPr/>
        </p:nvSpPr>
        <p:spPr>
          <a:xfrm>
            <a:off x="1770350" y="8006576"/>
            <a:ext cx="8836785" cy="334536"/>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14"/>
          <p:cNvSpPr/>
          <p:nvPr/>
        </p:nvSpPr>
        <p:spPr>
          <a:xfrm>
            <a:off x="1770350" y="8006576"/>
            <a:ext cx="7061177" cy="334536"/>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682519" y="7364823"/>
            <a:ext cx="3490058"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SOCIAL MEDIA</a:t>
            </a:r>
            <a:endParaRPr lang="en-US" sz="2500" b="1" spc="600" dirty="0">
              <a:solidFill>
                <a:schemeClr val="tx2"/>
              </a:solidFill>
              <a:latin typeface="Montserrat Semi Bold" charset="0"/>
              <a:ea typeface="Montserrat Semi Bold" charset="0"/>
              <a:cs typeface="Montserrat Semi Bold" charset="0"/>
            </a:endParaRPr>
          </a:p>
        </p:txBody>
      </p:sp>
      <p:sp>
        <p:nvSpPr>
          <p:cNvPr id="18" name="Rounded Rectangle 17"/>
          <p:cNvSpPr/>
          <p:nvPr/>
        </p:nvSpPr>
        <p:spPr>
          <a:xfrm>
            <a:off x="1770350" y="9378964"/>
            <a:ext cx="8836785" cy="334536"/>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ounded Rectangle 18"/>
          <p:cNvSpPr/>
          <p:nvPr/>
        </p:nvSpPr>
        <p:spPr>
          <a:xfrm>
            <a:off x="1770350" y="9378964"/>
            <a:ext cx="8042723" cy="33453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1682519" y="8737211"/>
            <a:ext cx="2882520"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MARKETING</a:t>
            </a:r>
            <a:endParaRPr lang="en-US" sz="2500" b="1" spc="600" dirty="0">
              <a:solidFill>
                <a:schemeClr val="tx2"/>
              </a:solidFill>
              <a:latin typeface="Montserrat Semi Bold" charset="0"/>
              <a:ea typeface="Montserrat Semi Bold" charset="0"/>
              <a:cs typeface="Montserrat Semi Bold" charset="0"/>
            </a:endParaRPr>
          </a:p>
        </p:txBody>
      </p:sp>
      <p:sp>
        <p:nvSpPr>
          <p:cNvPr id="4" name="Picture Placeholder 3"/>
          <p:cNvSpPr>
            <a:spLocks noGrp="1"/>
          </p:cNvSpPr>
          <p:nvPr>
            <p:ph type="pic" sz="quarter" idx="20"/>
          </p:nvPr>
        </p:nvSpPr>
        <p:spPr/>
      </p:sp>
    </p:spTree>
    <p:extLst>
      <p:ext uri="{BB962C8B-B14F-4D97-AF65-F5344CB8AC3E}">
        <p14:creationId xmlns:p14="http://schemas.microsoft.com/office/powerpoint/2010/main" val="14689284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8128889" y="0"/>
            <a:ext cx="8119872" cy="13716000"/>
          </a:xfrm>
          <a:prstGeom prst="rect">
            <a:avLst/>
          </a:prstGeom>
          <a:solidFill>
            <a:schemeClr val="bg1">
              <a:lumMod val="95000"/>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9922119" y="11280677"/>
            <a:ext cx="4589236" cy="6913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10774680" y="6023440"/>
            <a:ext cx="2872902"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JOHN DOE</a:t>
            </a:r>
            <a:endParaRPr lang="en-US" sz="3000" b="1" spc="600" dirty="0">
              <a:solidFill>
                <a:schemeClr val="tx2"/>
              </a:solidFill>
              <a:latin typeface="Montserrat Semi Bold" charset="0"/>
              <a:ea typeface="Montserrat Semi Bold" charset="0"/>
              <a:cs typeface="Montserrat Semi Bold" charset="0"/>
            </a:endParaRPr>
          </a:p>
        </p:txBody>
      </p:sp>
      <p:sp>
        <p:nvSpPr>
          <p:cNvPr id="31" name="TextBox 30"/>
          <p:cNvSpPr txBox="1"/>
          <p:nvPr/>
        </p:nvSpPr>
        <p:spPr>
          <a:xfrm>
            <a:off x="9446517" y="6675154"/>
            <a:ext cx="5529220" cy="3795911"/>
          </a:xfrm>
          <a:prstGeom prst="rect">
            <a:avLst/>
          </a:prstGeom>
          <a:noFill/>
        </p:spPr>
        <p:txBody>
          <a:bodyPr wrap="square" lIns="0" tIns="0" rIns="0" bIns="0" numCol="1" spcCol="959784">
            <a:spAutoFit/>
          </a:bodyPr>
          <a:lstStyle/>
          <a:p>
            <a:pPr algn="ctr">
              <a:lnSpc>
                <a:spcPts val="3650"/>
              </a:lnSpc>
            </a:pPr>
            <a:r>
              <a:rPr lang="en-US" sz="2500" dirty="0" smtClean="0">
                <a:latin typeface="Lato Light" charset="0"/>
                <a:ea typeface="Lato Light" charset="0"/>
                <a:cs typeface="Lato Light" charset="0"/>
              </a:rPr>
              <a:t>Investment generally results in acquiring an asset, also called an investment. If the asset is available at a price.</a:t>
            </a:r>
          </a:p>
          <a:p>
            <a:pPr algn="ctr">
              <a:lnSpc>
                <a:spcPts val="3650"/>
              </a:lnSpc>
            </a:pPr>
            <a:endParaRPr lang="en-US" sz="2500" dirty="0">
              <a:latin typeface="Lato Light" charset="0"/>
              <a:ea typeface="Lato Light" charset="0"/>
              <a:cs typeface="Lato Light" charset="0"/>
            </a:endParaRPr>
          </a:p>
          <a:p>
            <a:pPr algn="ctr">
              <a:lnSpc>
                <a:spcPts val="3650"/>
              </a:lnSpc>
            </a:pP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t is normally expected either to generate income, or to appreciate in value, so that it can be sold at a higher price invest Investment</a:t>
            </a:r>
            <a:endParaRPr lang="en-US" sz="2500" dirty="0">
              <a:latin typeface="Lato Light" charset="0"/>
              <a:ea typeface="Lato Light" charset="0"/>
              <a:cs typeface="Lato Light" charset="0"/>
            </a:endParaRPr>
          </a:p>
        </p:txBody>
      </p:sp>
      <p:sp>
        <p:nvSpPr>
          <p:cNvPr id="33" name="TextBox 32"/>
          <p:cNvSpPr txBox="1"/>
          <p:nvPr/>
        </p:nvSpPr>
        <p:spPr>
          <a:xfrm>
            <a:off x="18609079" y="6023440"/>
            <a:ext cx="3488455"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TOM COFFEE</a:t>
            </a:r>
            <a:endParaRPr lang="en-US" sz="3000" b="1" spc="600" dirty="0">
              <a:solidFill>
                <a:schemeClr val="tx2"/>
              </a:solidFill>
              <a:latin typeface="Montserrat Semi Bold" charset="0"/>
              <a:ea typeface="Montserrat Semi Bold" charset="0"/>
              <a:cs typeface="Montserrat Semi Bold" charset="0"/>
            </a:endParaRPr>
          </a:p>
        </p:txBody>
      </p:sp>
      <p:sp>
        <p:nvSpPr>
          <p:cNvPr id="34" name="TextBox 33"/>
          <p:cNvSpPr txBox="1"/>
          <p:nvPr/>
        </p:nvSpPr>
        <p:spPr>
          <a:xfrm>
            <a:off x="17588691" y="6675154"/>
            <a:ext cx="5529220" cy="3795911"/>
          </a:xfrm>
          <a:prstGeom prst="rect">
            <a:avLst/>
          </a:prstGeom>
          <a:noFill/>
        </p:spPr>
        <p:txBody>
          <a:bodyPr wrap="square" lIns="0" tIns="0" rIns="0" bIns="0" numCol="1" spcCol="959784">
            <a:spAutoFit/>
          </a:bodyPr>
          <a:lstStyle/>
          <a:p>
            <a:pPr algn="ctr">
              <a:lnSpc>
                <a:spcPts val="3650"/>
              </a:lnSpc>
            </a:pPr>
            <a:r>
              <a:rPr lang="en-US" sz="2500" dirty="0" smtClean="0">
                <a:latin typeface="Lato Light" charset="0"/>
                <a:ea typeface="Lato Light" charset="0"/>
                <a:cs typeface="Lato Light" charset="0"/>
              </a:rPr>
              <a:t>Investment generally results in acquiring an asset, also called an investment. If the asset is available at a price.</a:t>
            </a:r>
          </a:p>
          <a:p>
            <a:pPr algn="ctr">
              <a:lnSpc>
                <a:spcPts val="3650"/>
              </a:lnSpc>
            </a:pPr>
            <a:endParaRPr lang="en-US" sz="2500" dirty="0">
              <a:latin typeface="Lato Light" charset="0"/>
              <a:ea typeface="Lato Light" charset="0"/>
              <a:cs typeface="Lato Light" charset="0"/>
            </a:endParaRPr>
          </a:p>
          <a:p>
            <a:pPr algn="ctr">
              <a:lnSpc>
                <a:spcPts val="3650"/>
              </a:lnSpc>
            </a:pP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t is normally expected either to generate income, or to appreciate in value, so that it can be sold at a higher price invest Investment</a:t>
            </a:r>
            <a:endParaRPr lang="en-US" sz="2500" dirty="0">
              <a:latin typeface="Lato Light" charset="0"/>
              <a:ea typeface="Lato Light" charset="0"/>
              <a:cs typeface="Lato Light" charset="0"/>
            </a:endParaRPr>
          </a:p>
        </p:txBody>
      </p:sp>
      <p:sp>
        <p:nvSpPr>
          <p:cNvPr id="36" name="TextBox 35"/>
          <p:cNvSpPr txBox="1"/>
          <p:nvPr/>
        </p:nvSpPr>
        <p:spPr>
          <a:xfrm>
            <a:off x="10507740" y="11364754"/>
            <a:ext cx="3414717" cy="523220"/>
          </a:xfrm>
          <a:prstGeom prst="rect">
            <a:avLst/>
          </a:prstGeom>
          <a:noFill/>
        </p:spPr>
        <p:txBody>
          <a:bodyPr wrap="none" rtlCol="0" anchor="ctr" anchorCtr="0">
            <a:spAutoFit/>
          </a:bodyPr>
          <a:lstStyle/>
          <a:p>
            <a:pPr algn="ctr"/>
            <a:r>
              <a:rPr lang="en-US" sz="2800" b="1" spc="600" dirty="0" smtClean="0">
                <a:solidFill>
                  <a:schemeClr val="bg1"/>
                </a:solidFill>
                <a:latin typeface="Montserrat Semi Bold" charset="0"/>
                <a:ea typeface="Montserrat Semi Bold" charset="0"/>
                <a:cs typeface="Montserrat Semi Bold" charset="0"/>
              </a:rPr>
              <a:t>LEARN MORE</a:t>
            </a:r>
            <a:endParaRPr lang="en-US" sz="2800" b="1" spc="600" dirty="0">
              <a:solidFill>
                <a:schemeClr val="bg1"/>
              </a:solidFill>
              <a:latin typeface="Montserrat Semi Bold" charset="0"/>
              <a:ea typeface="Montserrat Semi Bold" charset="0"/>
              <a:cs typeface="Montserrat Semi Bold" charset="0"/>
            </a:endParaRPr>
          </a:p>
        </p:txBody>
      </p:sp>
      <p:sp>
        <p:nvSpPr>
          <p:cNvPr id="37" name="TextBox 36"/>
          <p:cNvSpPr txBox="1"/>
          <p:nvPr/>
        </p:nvSpPr>
        <p:spPr>
          <a:xfrm>
            <a:off x="1295326" y="6675154"/>
            <a:ext cx="5529220" cy="3795911"/>
          </a:xfrm>
          <a:prstGeom prst="rect">
            <a:avLst/>
          </a:prstGeom>
          <a:noFill/>
        </p:spPr>
        <p:txBody>
          <a:bodyPr wrap="square" lIns="0" tIns="0" rIns="0" bIns="0" numCol="1" spcCol="959784">
            <a:spAutoFit/>
          </a:bodyPr>
          <a:lstStyle/>
          <a:p>
            <a:pPr algn="ctr">
              <a:lnSpc>
                <a:spcPts val="3650"/>
              </a:lnSpc>
            </a:pPr>
            <a:r>
              <a:rPr lang="en-US" sz="2500" dirty="0" smtClean="0">
                <a:latin typeface="Lato Light" charset="0"/>
                <a:ea typeface="Lato Light" charset="0"/>
                <a:cs typeface="Lato Light" charset="0"/>
              </a:rPr>
              <a:t>Investment generally results in acquiring an asset, also called an investment. If the asset is available at a price.</a:t>
            </a:r>
          </a:p>
          <a:p>
            <a:pPr algn="ctr">
              <a:lnSpc>
                <a:spcPts val="3650"/>
              </a:lnSpc>
            </a:pPr>
            <a:endParaRPr lang="en-US" sz="2500" dirty="0">
              <a:latin typeface="Lato Light" charset="0"/>
              <a:ea typeface="Lato Light" charset="0"/>
              <a:cs typeface="Lato Light" charset="0"/>
            </a:endParaRPr>
          </a:p>
          <a:p>
            <a:pPr algn="ctr">
              <a:lnSpc>
                <a:spcPts val="3650"/>
              </a:lnSpc>
            </a:pP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t is normally expected either to generate income, or to appreciate in value, so that it can be sold at a higher price invest Investment</a:t>
            </a:r>
            <a:endParaRPr lang="en-US" sz="2500" dirty="0">
              <a:latin typeface="Lato Light" charset="0"/>
              <a:ea typeface="Lato Light" charset="0"/>
              <a:cs typeface="Lato Light" charset="0"/>
            </a:endParaRPr>
          </a:p>
        </p:txBody>
      </p:sp>
      <p:sp>
        <p:nvSpPr>
          <p:cNvPr id="15" name="TextBox 14"/>
          <p:cNvSpPr txBox="1"/>
          <p:nvPr/>
        </p:nvSpPr>
        <p:spPr>
          <a:xfrm>
            <a:off x="2149800" y="6023440"/>
            <a:ext cx="3820277"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KAROL WHITE</a:t>
            </a:r>
            <a:endParaRPr lang="en-US" sz="3000" b="1" spc="600" dirty="0">
              <a:solidFill>
                <a:schemeClr val="tx2"/>
              </a:solidFill>
              <a:latin typeface="Montserrat Semi Bold" charset="0"/>
              <a:ea typeface="Montserrat Semi Bold" charset="0"/>
              <a:cs typeface="Montserrat Semi Bold" charset="0"/>
            </a:endParaRPr>
          </a:p>
        </p:txBody>
      </p:sp>
      <p:sp>
        <p:nvSpPr>
          <p:cNvPr id="14" name="Rectangle 13"/>
          <p:cNvSpPr/>
          <p:nvPr/>
        </p:nvSpPr>
        <p:spPr>
          <a:xfrm>
            <a:off x="18045760" y="11280677"/>
            <a:ext cx="4589236" cy="6913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8631381" y="11364754"/>
            <a:ext cx="3414717" cy="523220"/>
          </a:xfrm>
          <a:prstGeom prst="rect">
            <a:avLst/>
          </a:prstGeom>
          <a:noFill/>
        </p:spPr>
        <p:txBody>
          <a:bodyPr wrap="none" rtlCol="0" anchor="ctr" anchorCtr="0">
            <a:spAutoFit/>
          </a:bodyPr>
          <a:lstStyle/>
          <a:p>
            <a:pPr algn="ctr"/>
            <a:r>
              <a:rPr lang="en-US" sz="2800" b="1" spc="600" dirty="0" smtClean="0">
                <a:solidFill>
                  <a:schemeClr val="bg1"/>
                </a:solidFill>
                <a:latin typeface="Montserrat Semi Bold" charset="0"/>
                <a:ea typeface="Montserrat Semi Bold" charset="0"/>
                <a:cs typeface="Montserrat Semi Bold" charset="0"/>
              </a:rPr>
              <a:t>LEARN MORE</a:t>
            </a:r>
            <a:endParaRPr lang="en-US" sz="2800" b="1" spc="600" dirty="0">
              <a:solidFill>
                <a:schemeClr val="bg1"/>
              </a:solidFill>
              <a:latin typeface="Montserrat Semi Bold" charset="0"/>
              <a:ea typeface="Montserrat Semi Bold" charset="0"/>
              <a:cs typeface="Montserrat Semi Bold" charset="0"/>
            </a:endParaRPr>
          </a:p>
        </p:txBody>
      </p:sp>
      <p:sp>
        <p:nvSpPr>
          <p:cNvPr id="18" name="Rectangle 17"/>
          <p:cNvSpPr/>
          <p:nvPr/>
        </p:nvSpPr>
        <p:spPr>
          <a:xfrm>
            <a:off x="1722355" y="11280677"/>
            <a:ext cx="4589236" cy="6913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2307976" y="11364754"/>
            <a:ext cx="3414717" cy="523220"/>
          </a:xfrm>
          <a:prstGeom prst="rect">
            <a:avLst/>
          </a:prstGeom>
          <a:noFill/>
        </p:spPr>
        <p:txBody>
          <a:bodyPr wrap="none" rtlCol="0" anchor="ctr" anchorCtr="0">
            <a:spAutoFit/>
          </a:bodyPr>
          <a:lstStyle/>
          <a:p>
            <a:pPr algn="ctr"/>
            <a:r>
              <a:rPr lang="en-US" sz="2800" b="1" spc="600" dirty="0" smtClean="0">
                <a:solidFill>
                  <a:schemeClr val="bg1"/>
                </a:solidFill>
                <a:latin typeface="Montserrat Semi Bold" charset="0"/>
                <a:ea typeface="Montserrat Semi Bold" charset="0"/>
                <a:cs typeface="Montserrat Semi Bold" charset="0"/>
              </a:rPr>
              <a:t>LEARN MORE</a:t>
            </a:r>
            <a:endParaRPr lang="en-US" sz="2800" b="1" spc="600" dirty="0">
              <a:solidFill>
                <a:schemeClr val="bg1"/>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21"/>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0"/>
          </p:nvPr>
        </p:nvSpPr>
        <p:spPr/>
      </p:sp>
    </p:spTree>
    <p:extLst>
      <p:ext uri="{BB962C8B-B14F-4D97-AF65-F5344CB8AC3E}">
        <p14:creationId xmlns:p14="http://schemas.microsoft.com/office/powerpoint/2010/main" val="3027930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2204299" y="4165594"/>
            <a:ext cx="4268797" cy="3693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Meet</a:t>
            </a:r>
          </a:p>
          <a:p>
            <a:pP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The</a:t>
            </a:r>
          </a:p>
          <a:p>
            <a:pP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Experts</a:t>
            </a:r>
          </a:p>
        </p:txBody>
      </p:sp>
      <p:sp>
        <p:nvSpPr>
          <p:cNvPr id="11" name="Rectangle 10"/>
          <p:cNvSpPr>
            <a:spLocks/>
          </p:cNvSpPr>
          <p:nvPr/>
        </p:nvSpPr>
        <p:spPr bwMode="auto">
          <a:xfrm>
            <a:off x="9888114" y="992778"/>
            <a:ext cx="4640694"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600" dirty="0" smtClean="0">
                <a:solidFill>
                  <a:schemeClr val="tx2"/>
                </a:solidFill>
                <a:latin typeface="Playfair Display SC" charset="0"/>
                <a:ea typeface="Playfair Display SC" charset="0"/>
                <a:cs typeface="Playfair Display SC" charset="0"/>
                <a:sym typeface="Bebas Neue" charset="0"/>
              </a:rPr>
              <a:t>THE TEAM</a:t>
            </a:r>
          </a:p>
        </p:txBody>
      </p:sp>
      <p:sp>
        <p:nvSpPr>
          <p:cNvPr id="12" name="TextBox 11"/>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13" name="TextBox 12"/>
          <p:cNvSpPr txBox="1"/>
          <p:nvPr/>
        </p:nvSpPr>
        <p:spPr>
          <a:xfrm>
            <a:off x="15238733" y="10804160"/>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14" name="TextBox 13"/>
          <p:cNvSpPr txBox="1"/>
          <p:nvPr/>
        </p:nvSpPr>
        <p:spPr>
          <a:xfrm>
            <a:off x="14538221" y="10281167"/>
            <a:ext cx="3496471"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PAUL BRUSH</a:t>
            </a:r>
            <a:endParaRPr lang="en-US" sz="3000" b="1" spc="600" dirty="0">
              <a:solidFill>
                <a:schemeClr val="tx2"/>
              </a:solidFill>
              <a:latin typeface="Montserrat Semi Bold" charset="0"/>
              <a:ea typeface="Montserrat Semi Bold" charset="0"/>
              <a:cs typeface="Montserrat Semi Bold" charset="0"/>
            </a:endParaRPr>
          </a:p>
        </p:txBody>
      </p:sp>
      <p:sp>
        <p:nvSpPr>
          <p:cNvPr id="15" name="TextBox 14"/>
          <p:cNvSpPr txBox="1"/>
          <p:nvPr/>
        </p:nvSpPr>
        <p:spPr>
          <a:xfrm>
            <a:off x="19543106" y="10804160"/>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16" name="TextBox 15"/>
          <p:cNvSpPr txBox="1"/>
          <p:nvPr/>
        </p:nvSpPr>
        <p:spPr>
          <a:xfrm>
            <a:off x="19202470" y="10281167"/>
            <a:ext cx="2776722"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KATY PEN</a:t>
            </a:r>
            <a:endParaRPr lang="en-US" sz="3000" b="1" spc="600" dirty="0">
              <a:solidFill>
                <a:schemeClr val="tx2"/>
              </a:solidFill>
              <a:latin typeface="Montserrat Semi Bold" charset="0"/>
              <a:ea typeface="Montserrat Semi Bold" charset="0"/>
              <a:cs typeface="Montserrat Semi Bold" charset="0"/>
            </a:endParaRPr>
          </a:p>
        </p:txBody>
      </p:sp>
      <p:sp>
        <p:nvSpPr>
          <p:cNvPr id="17" name="TextBox 16"/>
          <p:cNvSpPr txBox="1"/>
          <p:nvPr/>
        </p:nvSpPr>
        <p:spPr>
          <a:xfrm>
            <a:off x="10956663" y="10804160"/>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18" name="TextBox 17"/>
          <p:cNvSpPr txBox="1"/>
          <p:nvPr/>
        </p:nvSpPr>
        <p:spPr>
          <a:xfrm>
            <a:off x="10588775" y="10281167"/>
            <a:ext cx="2831224"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JOHN PEN</a:t>
            </a:r>
            <a:endParaRPr lang="en-US" sz="3000" b="1" spc="600" dirty="0">
              <a:solidFill>
                <a:schemeClr val="tx2"/>
              </a:solidFill>
              <a:latin typeface="Montserrat Semi Bold" charset="0"/>
              <a:ea typeface="Montserrat Semi Bold" charset="0"/>
              <a:cs typeface="Montserrat Semi Bold" charset="0"/>
            </a:endParaRPr>
          </a:p>
        </p:txBody>
      </p:sp>
      <p:sp>
        <p:nvSpPr>
          <p:cNvPr id="19" name="TextBox 18"/>
          <p:cNvSpPr txBox="1"/>
          <p:nvPr/>
        </p:nvSpPr>
        <p:spPr>
          <a:xfrm>
            <a:off x="2204299" y="8147057"/>
            <a:ext cx="6387320" cy="1897955"/>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a:t>
            </a:r>
            <a:r>
              <a:rPr lang="en-US" sz="2500" dirty="0" smtClean="0">
                <a:latin typeface="Lato Light" charset="0"/>
                <a:ea typeface="Lato Light" charset="0"/>
                <a:cs typeface="Lato Light" charset="0"/>
              </a:rPr>
              <a:t>generate</a:t>
            </a:r>
            <a:endParaRPr lang="en-US" sz="2500" dirty="0">
              <a:latin typeface="Lato Light" charset="0"/>
              <a:ea typeface="Lato Light" charset="0"/>
              <a:cs typeface="Lato Light" charset="0"/>
            </a:endParaRPr>
          </a:p>
        </p:txBody>
      </p:sp>
      <p:sp>
        <p:nvSpPr>
          <p:cNvPr id="2" name="Picture Placeholder 1"/>
          <p:cNvSpPr>
            <a:spLocks noGrp="1"/>
          </p:cNvSpPr>
          <p:nvPr>
            <p:ph type="pic" sz="quarter" idx="16"/>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15172481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030406"/>
        </a:solidFill>
        <a:effectLst/>
      </p:bgPr>
    </p:bg>
    <p:spTree>
      <p:nvGrpSpPr>
        <p:cNvPr id="1" name=""/>
        <p:cNvGrpSpPr/>
        <p:nvPr/>
      </p:nvGrpSpPr>
      <p:grpSpPr>
        <a:xfrm>
          <a:off x="0" y="0"/>
          <a:ext cx="0" cy="0"/>
          <a:chOff x="0" y="0"/>
          <a:chExt cx="0" cy="0"/>
        </a:xfrm>
      </p:grpSpPr>
      <p:sp>
        <p:nvSpPr>
          <p:cNvPr id="14" name="TextBox 13"/>
          <p:cNvSpPr txBox="1"/>
          <p:nvPr/>
        </p:nvSpPr>
        <p:spPr>
          <a:xfrm>
            <a:off x="1940314" y="2026331"/>
            <a:ext cx="8385717" cy="9325630"/>
          </a:xfrm>
          <a:prstGeom prst="rect">
            <a:avLst/>
          </a:prstGeom>
          <a:noFill/>
        </p:spPr>
        <p:txBody>
          <a:bodyPr wrap="square" rtlCol="0">
            <a:spAutoFit/>
          </a:bodyPr>
          <a:lstStyle/>
          <a:p>
            <a:pPr algn="r"/>
            <a:r>
              <a:rPr lang="en-US" sz="60000" dirty="0" smtClean="0">
                <a:solidFill>
                  <a:schemeClr val="bg1"/>
                </a:solidFill>
                <a:latin typeface="Montserrat" charset="0"/>
                <a:ea typeface="Montserrat" charset="0"/>
                <a:cs typeface="Montserrat" charset="0"/>
              </a:rPr>
              <a:t>A</a:t>
            </a:r>
            <a:r>
              <a:rPr lang="en-US" sz="60000" b="1" dirty="0" smtClean="0">
                <a:solidFill>
                  <a:schemeClr val="bg1"/>
                </a:solidFill>
                <a:latin typeface="Montserrat" charset="0"/>
                <a:ea typeface="Montserrat" charset="0"/>
                <a:cs typeface="Montserrat" charset="0"/>
              </a:rPr>
              <a:t> </a:t>
            </a:r>
            <a:endParaRPr lang="en-US" sz="60000" b="1" dirty="0">
              <a:solidFill>
                <a:schemeClr val="bg1"/>
              </a:solidFill>
              <a:latin typeface="Montserrat" charset="0"/>
              <a:ea typeface="Montserrat" charset="0"/>
              <a:cs typeface="Montserrat" charset="0"/>
            </a:endParaRPr>
          </a:p>
        </p:txBody>
      </p:sp>
      <p:grpSp>
        <p:nvGrpSpPr>
          <p:cNvPr id="22" name="Group 21"/>
          <p:cNvGrpSpPr/>
          <p:nvPr/>
        </p:nvGrpSpPr>
        <p:grpSpPr>
          <a:xfrm>
            <a:off x="7404410" y="2609386"/>
            <a:ext cx="11641872" cy="8229601"/>
            <a:chOff x="6802245" y="2609386"/>
            <a:chExt cx="11641872" cy="8229601"/>
          </a:xfrm>
        </p:grpSpPr>
        <p:sp>
          <p:nvSpPr>
            <p:cNvPr id="48" name="TextBox 47"/>
            <p:cNvSpPr txBox="1"/>
            <p:nvPr/>
          </p:nvSpPr>
          <p:spPr>
            <a:xfrm>
              <a:off x="9947648" y="5417745"/>
              <a:ext cx="7515162" cy="3795911"/>
            </a:xfrm>
            <a:prstGeom prst="rect">
              <a:avLst/>
            </a:prstGeom>
            <a:noFill/>
          </p:spPr>
          <p:txBody>
            <a:bodyPr wrap="square" lIns="0" tIns="0" rIns="0" bIns="0" numCol="1" spcCol="959784">
              <a:spAutoFit/>
            </a:bodyPr>
            <a:lstStyle/>
            <a:p>
              <a:pPr algn="just">
                <a:lnSpc>
                  <a:spcPts val="3650"/>
                </a:lnSpc>
              </a:pPr>
              <a:r>
                <a:rPr lang="en-US" sz="2500" dirty="0" smtClean="0">
                  <a:solidFill>
                    <a:schemeClr val="bg1"/>
                  </a:solidFill>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t>
              </a:r>
              <a:r>
                <a:rPr lang="en-US" sz="2500" dirty="0">
                  <a:solidFill>
                    <a:schemeClr val="bg1"/>
                  </a:solidFill>
                  <a:latin typeface="Lato Light" charset="0"/>
                  <a:ea typeface="Lato Light" charset="0"/>
                  <a:cs typeface="Lato Light" charset="0"/>
                </a:rPr>
                <a:t>a</a:t>
              </a:r>
              <a:r>
                <a:rPr lang="en-US" sz="2500" dirty="0" smtClean="0">
                  <a:solidFill>
                    <a:schemeClr val="bg1"/>
                  </a:solidFill>
                  <a:latin typeface="Lato Light" charset="0"/>
                  <a:ea typeface="Lato Light" charset="0"/>
                  <a:cs typeface="Lato Light" charset="0"/>
                </a:rPr>
                <a:t>lso called an investment. If the asset is available at a price worth investing, it is normally expected</a:t>
              </a:r>
              <a:endParaRPr lang="en-US" sz="2500" dirty="0">
                <a:solidFill>
                  <a:schemeClr val="bg1"/>
                </a:solidFill>
                <a:latin typeface="Lato Light" charset="0"/>
                <a:ea typeface="Lato Light" charset="0"/>
                <a:cs typeface="Lato Light" charset="0"/>
              </a:endParaRPr>
            </a:p>
          </p:txBody>
        </p:sp>
        <p:sp>
          <p:nvSpPr>
            <p:cNvPr id="55" name="TextBox 54"/>
            <p:cNvSpPr txBox="1"/>
            <p:nvPr/>
          </p:nvSpPr>
          <p:spPr>
            <a:xfrm>
              <a:off x="12453203" y="4398536"/>
              <a:ext cx="2489785" cy="477054"/>
            </a:xfrm>
            <a:prstGeom prst="rect">
              <a:avLst/>
            </a:prstGeom>
            <a:noFill/>
          </p:spPr>
          <p:txBody>
            <a:bodyPr wrap="none" rtlCol="0" anchor="ctr" anchorCtr="0">
              <a:spAutoFit/>
            </a:bodyPr>
            <a:lstStyle/>
            <a:p>
              <a:pPr algn="ctr"/>
              <a:r>
                <a:rPr lang="en-US" sz="2500" b="1" spc="600" dirty="0" smtClean="0">
                  <a:solidFill>
                    <a:schemeClr val="bg1"/>
                  </a:solidFill>
                  <a:latin typeface="Montserrat Semi Bold" charset="0"/>
                  <a:ea typeface="Montserrat Semi Bold" charset="0"/>
                  <a:cs typeface="Montserrat Semi Bold" charset="0"/>
                </a:rPr>
                <a:t>ABOUT US</a:t>
              </a:r>
              <a:endParaRPr lang="en-US" sz="2500" b="1" spc="600" dirty="0">
                <a:solidFill>
                  <a:schemeClr val="bg1"/>
                </a:solidFill>
                <a:latin typeface="Montserrat Semi Bold" charset="0"/>
                <a:ea typeface="Montserrat Semi Bold" charset="0"/>
                <a:cs typeface="Montserrat Semi Bold" charset="0"/>
              </a:endParaRPr>
            </a:p>
          </p:txBody>
        </p:sp>
        <p:cxnSp>
          <p:nvCxnSpPr>
            <p:cNvPr id="8" name="Straight Connector 7"/>
            <p:cNvCxnSpPr/>
            <p:nvPr/>
          </p:nvCxnSpPr>
          <p:spPr>
            <a:xfrm>
              <a:off x="6802245" y="10838986"/>
              <a:ext cx="1164187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802245" y="2609386"/>
              <a:ext cx="1164187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18444117" y="2609386"/>
              <a:ext cx="0" cy="8229601"/>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6802245" y="9768473"/>
              <a:ext cx="0" cy="1070513"/>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V="1">
              <a:off x="6802245" y="2609386"/>
              <a:ext cx="0" cy="109282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392680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9888114" y="992778"/>
            <a:ext cx="4640694"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600" dirty="0" smtClean="0">
                <a:solidFill>
                  <a:schemeClr val="tx2"/>
                </a:solidFill>
                <a:latin typeface="Playfair Display SC" charset="0"/>
                <a:ea typeface="Playfair Display SC" charset="0"/>
                <a:cs typeface="Playfair Display SC" charset="0"/>
                <a:sym typeface="Bebas Neue" charset="0"/>
              </a:rPr>
              <a:t>THE TEAM</a:t>
            </a:r>
          </a:p>
        </p:txBody>
      </p:sp>
      <p:sp>
        <p:nvSpPr>
          <p:cNvPr id="12" name="TextBox 11"/>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3" name="TextBox 22"/>
          <p:cNvSpPr txBox="1"/>
          <p:nvPr/>
        </p:nvSpPr>
        <p:spPr>
          <a:xfrm>
            <a:off x="8726418" y="10804160"/>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24" name="TextBox 23"/>
          <p:cNvSpPr txBox="1"/>
          <p:nvPr/>
        </p:nvSpPr>
        <p:spPr>
          <a:xfrm>
            <a:off x="8022700" y="10281167"/>
            <a:ext cx="3502882"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KATY BRUSH</a:t>
            </a:r>
            <a:endParaRPr lang="en-US" sz="3000" b="1" spc="600" dirty="0">
              <a:solidFill>
                <a:schemeClr val="tx2"/>
              </a:solidFill>
              <a:latin typeface="Montserrat Semi Bold" charset="0"/>
              <a:ea typeface="Montserrat Semi Bold" charset="0"/>
              <a:cs typeface="Montserrat Semi Bold" charset="0"/>
            </a:endParaRPr>
          </a:p>
        </p:txBody>
      </p:sp>
      <p:sp>
        <p:nvSpPr>
          <p:cNvPr id="25" name="TextBox 24"/>
          <p:cNvSpPr txBox="1"/>
          <p:nvPr/>
        </p:nvSpPr>
        <p:spPr>
          <a:xfrm>
            <a:off x="18416849" y="10804160"/>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27" name="TextBox 26"/>
          <p:cNvSpPr txBox="1"/>
          <p:nvPr/>
        </p:nvSpPr>
        <p:spPr>
          <a:xfrm>
            <a:off x="17741186" y="10281167"/>
            <a:ext cx="3446777"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SOPHIA ONE</a:t>
            </a:r>
            <a:endParaRPr lang="en-US" sz="3000" b="1" spc="600" dirty="0">
              <a:solidFill>
                <a:schemeClr val="tx2"/>
              </a:solidFill>
              <a:latin typeface="Montserrat Semi Bold" charset="0"/>
              <a:ea typeface="Montserrat Semi Bold" charset="0"/>
              <a:cs typeface="Montserrat Semi Bold" charset="0"/>
            </a:endParaRPr>
          </a:p>
        </p:txBody>
      </p:sp>
      <p:sp>
        <p:nvSpPr>
          <p:cNvPr id="28" name="TextBox 27"/>
          <p:cNvSpPr txBox="1"/>
          <p:nvPr/>
        </p:nvSpPr>
        <p:spPr>
          <a:xfrm>
            <a:off x="3887432" y="10804160"/>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29" name="TextBox 28"/>
          <p:cNvSpPr txBox="1"/>
          <p:nvPr/>
        </p:nvSpPr>
        <p:spPr>
          <a:xfrm>
            <a:off x="3519544" y="10281167"/>
            <a:ext cx="2831224"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JOHN PEN</a:t>
            </a:r>
            <a:endParaRPr lang="en-US" sz="3000" b="1" spc="600" dirty="0">
              <a:solidFill>
                <a:schemeClr val="tx2"/>
              </a:solidFill>
              <a:latin typeface="Montserrat Semi Bold" charset="0"/>
              <a:ea typeface="Montserrat Semi Bold" charset="0"/>
              <a:cs typeface="Montserrat Semi Bold" charset="0"/>
            </a:endParaRPr>
          </a:p>
        </p:txBody>
      </p:sp>
      <p:sp>
        <p:nvSpPr>
          <p:cNvPr id="30" name="TextBox 29"/>
          <p:cNvSpPr txBox="1"/>
          <p:nvPr/>
        </p:nvSpPr>
        <p:spPr>
          <a:xfrm>
            <a:off x="13577221" y="10804160"/>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31" name="TextBox 30"/>
          <p:cNvSpPr txBox="1"/>
          <p:nvPr/>
        </p:nvSpPr>
        <p:spPr>
          <a:xfrm>
            <a:off x="12816601" y="10281167"/>
            <a:ext cx="3616696"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PETER GROW</a:t>
            </a:r>
            <a:endParaRPr lang="en-US" sz="3000" b="1" spc="600"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16"/>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5"/>
          </p:nvPr>
        </p:nvSpPr>
        <p:spPr/>
      </p:sp>
    </p:spTree>
    <p:extLst>
      <p:ext uri="{BB962C8B-B14F-4D97-AF65-F5344CB8AC3E}">
        <p14:creationId xmlns:p14="http://schemas.microsoft.com/office/powerpoint/2010/main" val="11681098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9888114" y="992778"/>
            <a:ext cx="4640694"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600" dirty="0" smtClean="0">
                <a:solidFill>
                  <a:schemeClr val="tx2"/>
                </a:solidFill>
                <a:latin typeface="Playfair Display SC" charset="0"/>
                <a:ea typeface="Playfair Display SC" charset="0"/>
                <a:cs typeface="Playfair Display SC" charset="0"/>
                <a:sym typeface="Bebas Neue" charset="0"/>
              </a:rPr>
              <a:t>THE TEAM</a:t>
            </a:r>
          </a:p>
        </p:txBody>
      </p:sp>
      <p:sp>
        <p:nvSpPr>
          <p:cNvPr id="32" name="TextBox 31"/>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33" name="TextBox 32"/>
          <p:cNvSpPr txBox="1"/>
          <p:nvPr/>
        </p:nvSpPr>
        <p:spPr>
          <a:xfrm>
            <a:off x="8503398" y="9173293"/>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34" name="TextBox 33"/>
          <p:cNvSpPr txBox="1"/>
          <p:nvPr/>
        </p:nvSpPr>
        <p:spPr>
          <a:xfrm>
            <a:off x="7799680" y="8650300"/>
            <a:ext cx="3502882"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KATY BRUSH</a:t>
            </a:r>
            <a:endParaRPr lang="en-US" sz="3000" b="1" spc="600" dirty="0">
              <a:solidFill>
                <a:schemeClr val="tx2"/>
              </a:solidFill>
              <a:latin typeface="Montserrat Semi Bold" charset="0"/>
              <a:ea typeface="Montserrat Semi Bold" charset="0"/>
              <a:cs typeface="Montserrat Semi Bold" charset="0"/>
            </a:endParaRPr>
          </a:p>
        </p:txBody>
      </p:sp>
      <p:sp>
        <p:nvSpPr>
          <p:cNvPr id="35" name="TextBox 34"/>
          <p:cNvSpPr txBox="1"/>
          <p:nvPr/>
        </p:nvSpPr>
        <p:spPr>
          <a:xfrm>
            <a:off x="18897536" y="9173293"/>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36" name="TextBox 35"/>
          <p:cNvSpPr txBox="1"/>
          <p:nvPr/>
        </p:nvSpPr>
        <p:spPr>
          <a:xfrm>
            <a:off x="18221873" y="8650300"/>
            <a:ext cx="3446777"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SOPHIA ONE</a:t>
            </a:r>
            <a:endParaRPr lang="en-US" sz="3000" b="1" spc="600" dirty="0">
              <a:solidFill>
                <a:schemeClr val="tx2"/>
              </a:solidFill>
              <a:latin typeface="Montserrat Semi Bold" charset="0"/>
              <a:ea typeface="Montserrat Semi Bold" charset="0"/>
              <a:cs typeface="Montserrat Semi Bold" charset="0"/>
            </a:endParaRPr>
          </a:p>
        </p:txBody>
      </p:sp>
      <p:sp>
        <p:nvSpPr>
          <p:cNvPr id="37" name="TextBox 36"/>
          <p:cNvSpPr txBox="1"/>
          <p:nvPr/>
        </p:nvSpPr>
        <p:spPr>
          <a:xfrm>
            <a:off x="3302009" y="9173293"/>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38" name="TextBox 37"/>
          <p:cNvSpPr txBox="1"/>
          <p:nvPr/>
        </p:nvSpPr>
        <p:spPr>
          <a:xfrm>
            <a:off x="2934121" y="8650300"/>
            <a:ext cx="2831224"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JOHN PEN</a:t>
            </a:r>
            <a:endParaRPr lang="en-US" sz="3000" b="1" spc="600" dirty="0">
              <a:solidFill>
                <a:schemeClr val="tx2"/>
              </a:solidFill>
              <a:latin typeface="Montserrat Semi Bold" charset="0"/>
              <a:ea typeface="Montserrat Semi Bold" charset="0"/>
              <a:cs typeface="Montserrat Semi Bold" charset="0"/>
            </a:endParaRPr>
          </a:p>
        </p:txBody>
      </p:sp>
      <p:sp>
        <p:nvSpPr>
          <p:cNvPr id="39" name="TextBox 38"/>
          <p:cNvSpPr txBox="1"/>
          <p:nvPr/>
        </p:nvSpPr>
        <p:spPr>
          <a:xfrm>
            <a:off x="13714495" y="9173293"/>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40" name="TextBox 39"/>
          <p:cNvSpPr txBox="1"/>
          <p:nvPr/>
        </p:nvSpPr>
        <p:spPr>
          <a:xfrm>
            <a:off x="12953875" y="8650300"/>
            <a:ext cx="3616696"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PETER GROW</a:t>
            </a:r>
            <a:endParaRPr lang="en-US" sz="3000" b="1" spc="600"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19"/>
          </p:nvPr>
        </p:nvSpPr>
        <p:spPr/>
      </p:sp>
      <p:sp>
        <p:nvSpPr>
          <p:cNvPr id="4" name="Picture Placeholder 3"/>
          <p:cNvSpPr>
            <a:spLocks noGrp="1"/>
          </p:cNvSpPr>
          <p:nvPr>
            <p:ph type="pic" sz="quarter" idx="18"/>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Tree>
    <p:extLst>
      <p:ext uri="{BB962C8B-B14F-4D97-AF65-F5344CB8AC3E}">
        <p14:creationId xmlns:p14="http://schemas.microsoft.com/office/powerpoint/2010/main" val="1271010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a:spLocks/>
          </p:cNvSpPr>
          <p:nvPr/>
        </p:nvSpPr>
        <p:spPr bwMode="auto">
          <a:xfrm>
            <a:off x="9888114" y="992778"/>
            <a:ext cx="4640694"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600" dirty="0" smtClean="0">
                <a:solidFill>
                  <a:schemeClr val="tx2"/>
                </a:solidFill>
                <a:latin typeface="Playfair Display SC" charset="0"/>
                <a:ea typeface="Playfair Display SC" charset="0"/>
                <a:cs typeface="Playfair Display SC" charset="0"/>
                <a:sym typeface="Bebas Neue" charset="0"/>
              </a:rPr>
              <a:t>THE TEAM</a:t>
            </a:r>
          </a:p>
        </p:txBody>
      </p:sp>
      <p:sp>
        <p:nvSpPr>
          <p:cNvPr id="32" name="TextBox 31"/>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33" name="TextBox 32"/>
          <p:cNvSpPr txBox="1"/>
          <p:nvPr/>
        </p:nvSpPr>
        <p:spPr>
          <a:xfrm>
            <a:off x="8503398" y="11579088"/>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34" name="TextBox 33"/>
          <p:cNvSpPr txBox="1"/>
          <p:nvPr/>
        </p:nvSpPr>
        <p:spPr>
          <a:xfrm>
            <a:off x="8631639" y="11056095"/>
            <a:ext cx="1838965"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DIEGO</a:t>
            </a:r>
            <a:endParaRPr lang="en-US" sz="3000" b="1" spc="600" dirty="0">
              <a:solidFill>
                <a:schemeClr val="tx2"/>
              </a:solidFill>
              <a:latin typeface="Montserrat Semi Bold" charset="0"/>
              <a:ea typeface="Montserrat Semi Bold" charset="0"/>
              <a:cs typeface="Montserrat Semi Bold" charset="0"/>
            </a:endParaRPr>
          </a:p>
        </p:txBody>
      </p:sp>
      <p:sp>
        <p:nvSpPr>
          <p:cNvPr id="35" name="TextBox 34"/>
          <p:cNvSpPr txBox="1"/>
          <p:nvPr/>
        </p:nvSpPr>
        <p:spPr>
          <a:xfrm>
            <a:off x="18897536" y="11579088"/>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36" name="TextBox 35"/>
          <p:cNvSpPr txBox="1"/>
          <p:nvPr/>
        </p:nvSpPr>
        <p:spPr>
          <a:xfrm>
            <a:off x="18476751" y="11056095"/>
            <a:ext cx="2937022"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KATHELYN</a:t>
            </a:r>
            <a:endParaRPr lang="en-US" sz="3000" b="1" spc="600" dirty="0">
              <a:solidFill>
                <a:schemeClr val="tx2"/>
              </a:solidFill>
              <a:latin typeface="Montserrat Semi Bold" charset="0"/>
              <a:ea typeface="Montserrat Semi Bold" charset="0"/>
              <a:cs typeface="Montserrat Semi Bold" charset="0"/>
            </a:endParaRPr>
          </a:p>
        </p:txBody>
      </p:sp>
      <p:sp>
        <p:nvSpPr>
          <p:cNvPr id="37" name="TextBox 36"/>
          <p:cNvSpPr txBox="1"/>
          <p:nvPr/>
        </p:nvSpPr>
        <p:spPr>
          <a:xfrm>
            <a:off x="3302009" y="11579088"/>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38" name="TextBox 37"/>
          <p:cNvSpPr txBox="1"/>
          <p:nvPr/>
        </p:nvSpPr>
        <p:spPr>
          <a:xfrm>
            <a:off x="3695548" y="11056095"/>
            <a:ext cx="1308371"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TOM</a:t>
            </a:r>
            <a:endParaRPr lang="en-US" sz="3000" b="1" spc="600" dirty="0">
              <a:solidFill>
                <a:schemeClr val="tx2"/>
              </a:solidFill>
              <a:latin typeface="Montserrat Semi Bold" charset="0"/>
              <a:ea typeface="Montserrat Semi Bold" charset="0"/>
              <a:cs typeface="Montserrat Semi Bold" charset="0"/>
            </a:endParaRPr>
          </a:p>
        </p:txBody>
      </p:sp>
      <p:sp>
        <p:nvSpPr>
          <p:cNvPr id="39" name="TextBox 38"/>
          <p:cNvSpPr txBox="1"/>
          <p:nvPr/>
        </p:nvSpPr>
        <p:spPr>
          <a:xfrm>
            <a:off x="13714495" y="11579088"/>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40" name="TextBox 39"/>
          <p:cNvSpPr txBox="1"/>
          <p:nvPr/>
        </p:nvSpPr>
        <p:spPr>
          <a:xfrm>
            <a:off x="13801063" y="11056095"/>
            <a:ext cx="1922321"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MARIO</a:t>
            </a:r>
            <a:endParaRPr lang="en-US" sz="3000" b="1" spc="600" dirty="0">
              <a:solidFill>
                <a:schemeClr val="tx2"/>
              </a:solidFill>
              <a:latin typeface="Montserrat Semi Bold" charset="0"/>
              <a:ea typeface="Montserrat Semi Bold" charset="0"/>
              <a:cs typeface="Montserrat Semi Bold" charset="0"/>
            </a:endParaRPr>
          </a:p>
        </p:txBody>
      </p:sp>
      <p:sp>
        <p:nvSpPr>
          <p:cNvPr id="45" name="TextBox 44"/>
          <p:cNvSpPr txBox="1"/>
          <p:nvPr/>
        </p:nvSpPr>
        <p:spPr>
          <a:xfrm>
            <a:off x="8503398" y="6664270"/>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46" name="TextBox 45"/>
          <p:cNvSpPr txBox="1"/>
          <p:nvPr/>
        </p:nvSpPr>
        <p:spPr>
          <a:xfrm>
            <a:off x="8624426" y="6141277"/>
            <a:ext cx="1853392"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PETER</a:t>
            </a:r>
            <a:endParaRPr lang="en-US" sz="3000" b="1" spc="600" dirty="0">
              <a:solidFill>
                <a:schemeClr val="tx2"/>
              </a:solidFill>
              <a:latin typeface="Montserrat Semi Bold" charset="0"/>
              <a:ea typeface="Montserrat Semi Bold" charset="0"/>
              <a:cs typeface="Montserrat Semi Bold" charset="0"/>
            </a:endParaRPr>
          </a:p>
        </p:txBody>
      </p:sp>
      <p:sp>
        <p:nvSpPr>
          <p:cNvPr id="47" name="TextBox 46"/>
          <p:cNvSpPr txBox="1"/>
          <p:nvPr/>
        </p:nvSpPr>
        <p:spPr>
          <a:xfrm>
            <a:off x="18897536" y="6664270"/>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48" name="TextBox 47"/>
          <p:cNvSpPr txBox="1"/>
          <p:nvPr/>
        </p:nvSpPr>
        <p:spPr>
          <a:xfrm>
            <a:off x="18856664" y="6141277"/>
            <a:ext cx="2177199"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SOPHIA</a:t>
            </a:r>
            <a:endParaRPr lang="en-US" sz="3000" b="1" spc="600" dirty="0">
              <a:solidFill>
                <a:schemeClr val="tx2"/>
              </a:solidFill>
              <a:latin typeface="Montserrat Semi Bold" charset="0"/>
              <a:ea typeface="Montserrat Semi Bold" charset="0"/>
              <a:cs typeface="Montserrat Semi Bold" charset="0"/>
            </a:endParaRPr>
          </a:p>
        </p:txBody>
      </p:sp>
      <p:sp>
        <p:nvSpPr>
          <p:cNvPr id="49" name="TextBox 48"/>
          <p:cNvSpPr txBox="1"/>
          <p:nvPr/>
        </p:nvSpPr>
        <p:spPr>
          <a:xfrm>
            <a:off x="3302009" y="6664270"/>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50" name="TextBox 49"/>
          <p:cNvSpPr txBox="1"/>
          <p:nvPr/>
        </p:nvSpPr>
        <p:spPr>
          <a:xfrm>
            <a:off x="3544866" y="6141277"/>
            <a:ext cx="1609736"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JOHN</a:t>
            </a:r>
            <a:endParaRPr lang="en-US" sz="3000" b="1" spc="600" dirty="0">
              <a:solidFill>
                <a:schemeClr val="tx2"/>
              </a:solidFill>
              <a:latin typeface="Montserrat Semi Bold" charset="0"/>
              <a:ea typeface="Montserrat Semi Bold" charset="0"/>
              <a:cs typeface="Montserrat Semi Bold" charset="0"/>
            </a:endParaRPr>
          </a:p>
        </p:txBody>
      </p:sp>
      <p:sp>
        <p:nvSpPr>
          <p:cNvPr id="51" name="TextBox 50"/>
          <p:cNvSpPr txBox="1"/>
          <p:nvPr/>
        </p:nvSpPr>
        <p:spPr>
          <a:xfrm>
            <a:off x="13714495" y="6664270"/>
            <a:ext cx="2095445" cy="400110"/>
          </a:xfrm>
          <a:prstGeom prst="rect">
            <a:avLst/>
          </a:prstGeom>
          <a:noFill/>
        </p:spPr>
        <p:txBody>
          <a:bodyPr wrap="none" rtlCol="0" anchor="ctr" anchorCtr="0">
            <a:spAutoFit/>
          </a:bodyPr>
          <a:lstStyle/>
          <a:p>
            <a:pPr algn="ctr"/>
            <a:r>
              <a:rPr lang="en-US" sz="2000" spc="600" dirty="0" smtClean="0">
                <a:solidFill>
                  <a:schemeClr val="bg1">
                    <a:lumMod val="75000"/>
                  </a:schemeClr>
                </a:solidFill>
                <a:latin typeface="Montserrat Semi Bold" charset="0"/>
                <a:ea typeface="Montserrat Semi Bold" charset="0"/>
                <a:cs typeface="Montserrat Semi Bold" charset="0"/>
              </a:rPr>
              <a:t>MANAGER</a:t>
            </a:r>
            <a:endParaRPr lang="en-US" sz="2000" spc="600" dirty="0">
              <a:solidFill>
                <a:schemeClr val="bg1">
                  <a:lumMod val="75000"/>
                </a:schemeClr>
              </a:solidFill>
              <a:latin typeface="Montserrat Semi Bold" charset="0"/>
              <a:ea typeface="Montserrat Semi Bold" charset="0"/>
              <a:cs typeface="Montserrat Semi Bold" charset="0"/>
            </a:endParaRPr>
          </a:p>
        </p:txBody>
      </p:sp>
      <p:sp>
        <p:nvSpPr>
          <p:cNvPr id="52" name="TextBox 51"/>
          <p:cNvSpPr txBox="1"/>
          <p:nvPr/>
        </p:nvSpPr>
        <p:spPr>
          <a:xfrm>
            <a:off x="13586261" y="6141277"/>
            <a:ext cx="2351927" cy="553998"/>
          </a:xfrm>
          <a:prstGeom prst="rect">
            <a:avLst/>
          </a:prstGeom>
          <a:noFill/>
        </p:spPr>
        <p:txBody>
          <a:bodyPr wrap="none" rtlCol="0" anchor="ctr" anchorCtr="0">
            <a:spAutoFit/>
          </a:bodyPr>
          <a:lstStyle/>
          <a:p>
            <a:pPr algn="ctr"/>
            <a:r>
              <a:rPr lang="en-US" sz="3000" b="1" spc="600" dirty="0" smtClean="0">
                <a:solidFill>
                  <a:schemeClr val="tx2"/>
                </a:solidFill>
                <a:latin typeface="Montserrat Semi Bold" charset="0"/>
                <a:ea typeface="Montserrat Semi Bold" charset="0"/>
                <a:cs typeface="Montserrat Semi Bold" charset="0"/>
              </a:rPr>
              <a:t>JESSICA</a:t>
            </a:r>
            <a:endParaRPr lang="en-US" sz="3000" b="1" spc="600"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23"/>
          </p:nvPr>
        </p:nvSpPr>
        <p:spPr/>
      </p:sp>
      <p:sp>
        <p:nvSpPr>
          <p:cNvPr id="3" name="Picture Placeholder 2"/>
          <p:cNvSpPr>
            <a:spLocks noGrp="1"/>
          </p:cNvSpPr>
          <p:nvPr>
            <p:ph type="pic" sz="quarter" idx="24"/>
          </p:nvPr>
        </p:nvSpPr>
        <p:spPr/>
      </p:sp>
      <p:sp>
        <p:nvSpPr>
          <p:cNvPr id="4" name="Picture Placeholder 3"/>
          <p:cNvSpPr>
            <a:spLocks noGrp="1"/>
          </p:cNvSpPr>
          <p:nvPr>
            <p:ph type="pic" sz="quarter" idx="25"/>
          </p:nvPr>
        </p:nvSpPr>
        <p:spPr/>
      </p:sp>
      <p:sp>
        <p:nvSpPr>
          <p:cNvPr id="5" name="Picture Placeholder 4"/>
          <p:cNvSpPr>
            <a:spLocks noGrp="1"/>
          </p:cNvSpPr>
          <p:nvPr>
            <p:ph type="pic" sz="quarter" idx="26"/>
          </p:nvPr>
        </p:nvSpPr>
        <p:spPr/>
      </p:sp>
      <p:sp>
        <p:nvSpPr>
          <p:cNvPr id="6" name="Picture Placeholder 5"/>
          <p:cNvSpPr>
            <a:spLocks noGrp="1"/>
          </p:cNvSpPr>
          <p:nvPr>
            <p:ph type="pic" sz="quarter" idx="21"/>
          </p:nvPr>
        </p:nvSpPr>
        <p:spPr/>
      </p:sp>
      <p:sp>
        <p:nvSpPr>
          <p:cNvPr id="7" name="Picture Placeholder 6"/>
          <p:cNvSpPr>
            <a:spLocks noGrp="1"/>
          </p:cNvSpPr>
          <p:nvPr>
            <p:ph type="pic" sz="quarter" idx="22"/>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Tree>
    <p:extLst>
      <p:ext uri="{BB962C8B-B14F-4D97-AF65-F5344CB8AC3E}">
        <p14:creationId xmlns:p14="http://schemas.microsoft.com/office/powerpoint/2010/main" val="15881484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p:cNvSpPr txBox="1"/>
          <p:nvPr/>
        </p:nvSpPr>
        <p:spPr>
          <a:xfrm>
            <a:off x="2007505" y="4377362"/>
            <a:ext cx="3977371" cy="910506"/>
          </a:xfrm>
          <a:prstGeom prst="rect">
            <a:avLst/>
          </a:prstGeom>
          <a:noFill/>
        </p:spPr>
        <p:txBody>
          <a:bodyPr wrap="none" tIns="0" rIns="0" bIns="0" rtlCol="0" anchor="ctr" anchorCtr="0">
            <a:spAutoFit/>
          </a:bodyPr>
          <a:lstStyle/>
          <a:p>
            <a:pPr>
              <a:lnSpc>
                <a:spcPts val="7060"/>
              </a:lnSpc>
            </a:pPr>
            <a:r>
              <a:rPr lang="en-US" sz="2000" b="1" spc="200" dirty="0" smtClean="0">
                <a:latin typeface="Montserrat" charset="0"/>
                <a:ea typeface="Montserrat" charset="0"/>
                <a:cs typeface="Montserrat" charset="0"/>
              </a:rPr>
              <a:t>DESIGNER &amp; DEVELOPER</a:t>
            </a:r>
          </a:p>
        </p:txBody>
      </p:sp>
      <p:sp>
        <p:nvSpPr>
          <p:cNvPr id="28" name="TextBox 27"/>
          <p:cNvSpPr txBox="1"/>
          <p:nvPr/>
        </p:nvSpPr>
        <p:spPr>
          <a:xfrm>
            <a:off x="1962900" y="3743459"/>
            <a:ext cx="9205517" cy="1002839"/>
          </a:xfrm>
          <a:prstGeom prst="rect">
            <a:avLst/>
          </a:prstGeom>
          <a:noFill/>
        </p:spPr>
        <p:txBody>
          <a:bodyPr wrap="square" rtlCol="0" anchor="ctr" anchorCtr="0">
            <a:spAutoFit/>
          </a:bodyPr>
          <a:lstStyle/>
          <a:p>
            <a:pPr>
              <a:lnSpc>
                <a:spcPts val="7060"/>
              </a:lnSpc>
            </a:pPr>
            <a:r>
              <a:rPr lang="en-US" sz="7000" b="1" spc="200" dirty="0" smtClean="0">
                <a:solidFill>
                  <a:schemeClr val="tx2"/>
                </a:solidFill>
                <a:latin typeface="Montserrat" charset="0"/>
                <a:ea typeface="Montserrat" charset="0"/>
                <a:cs typeface="Montserrat" charset="0"/>
              </a:rPr>
              <a:t>MINIMALISM</a:t>
            </a:r>
          </a:p>
        </p:txBody>
      </p:sp>
      <p:sp>
        <p:nvSpPr>
          <p:cNvPr id="9" name="TextBox 8"/>
          <p:cNvSpPr txBox="1"/>
          <p:nvPr/>
        </p:nvSpPr>
        <p:spPr>
          <a:xfrm>
            <a:off x="2007505" y="5785339"/>
            <a:ext cx="9457666" cy="3321422"/>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a:t>
            </a:r>
            <a:r>
              <a:rPr lang="en-US" sz="2500" dirty="0" smtClean="0">
                <a:latin typeface="Lato Light" charset="0"/>
                <a:ea typeface="Lato Light" charset="0"/>
                <a:cs typeface="Lato Light" charset="0"/>
              </a:rPr>
              <a:t>generate.</a:t>
            </a:r>
          </a:p>
          <a:p>
            <a:pPr>
              <a:lnSpc>
                <a:spcPts val="3650"/>
              </a:lnSpc>
            </a:pPr>
            <a:endParaRPr lang="en-US" sz="2500" dirty="0">
              <a:latin typeface="Lato Light" charset="0"/>
              <a:ea typeface="Lato Light" charset="0"/>
              <a:cs typeface="Lato Light" charset="0"/>
            </a:endParaRPr>
          </a:p>
          <a:p>
            <a:pPr>
              <a:lnSpc>
                <a:spcPts val="3650"/>
              </a:lnSpc>
            </a:pPr>
            <a:r>
              <a:rPr lang="en-US" sz="2500" dirty="0">
                <a:latin typeface="Lato Light" charset="0"/>
                <a:ea typeface="Lato Light" charset="0"/>
                <a:cs typeface="Lato Light" charset="0"/>
              </a:rPr>
              <a:t>G</a:t>
            </a:r>
            <a:r>
              <a:rPr lang="en-US" sz="2500" dirty="0" smtClean="0">
                <a:latin typeface="Lato Light" charset="0"/>
                <a:ea typeface="Lato Light" charset="0"/>
                <a:cs typeface="Lato Light" charset="0"/>
              </a:rPr>
              <a:t>enerally </a:t>
            </a:r>
            <a:r>
              <a:rPr lang="en-US" sz="2500" dirty="0">
                <a:latin typeface="Lato Light" charset="0"/>
                <a:ea typeface="Lato Light" charset="0"/>
                <a:cs typeface="Lato Light" charset="0"/>
              </a:rPr>
              <a:t>results results in acquiring an asset also called an investment. If the asset is available at a price worth investing, it is normally expected either to generate </a:t>
            </a:r>
            <a:r>
              <a:rPr lang="en-US" sz="2500" dirty="0" smtClean="0">
                <a:latin typeface="Lato Light" charset="0"/>
                <a:ea typeface="Lato Light" charset="0"/>
                <a:cs typeface="Lato Light" charset="0"/>
              </a:rPr>
              <a:t>income</a:t>
            </a:r>
            <a:endParaRPr lang="en-US" sz="2500" dirty="0">
              <a:latin typeface="Lato Light" charset="0"/>
              <a:ea typeface="Lato Light" charset="0"/>
              <a:cs typeface="Lato Light" charset="0"/>
            </a:endParaRPr>
          </a:p>
        </p:txBody>
      </p:sp>
      <p:sp>
        <p:nvSpPr>
          <p:cNvPr id="10" name="Rectangle 9"/>
          <p:cNvSpPr/>
          <p:nvPr/>
        </p:nvSpPr>
        <p:spPr>
          <a:xfrm>
            <a:off x="2007505" y="9811265"/>
            <a:ext cx="5120127" cy="6690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spc="600" dirty="0" smtClean="0">
                <a:latin typeface="Montserrat" charset="0"/>
                <a:ea typeface="Montserrat" charset="0"/>
                <a:cs typeface="Montserrat" charset="0"/>
              </a:rPr>
              <a:t>LEARN MORE</a:t>
            </a:r>
            <a:endParaRPr lang="en-US" sz="2500" spc="600" dirty="0">
              <a:latin typeface="Montserrat" charset="0"/>
              <a:ea typeface="Montserrat" charset="0"/>
              <a:cs typeface="Montserrat" charset="0"/>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14772982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a:spLocks/>
          </p:cNvSpPr>
          <p:nvPr/>
        </p:nvSpPr>
        <p:spPr bwMode="auto">
          <a:xfrm>
            <a:off x="10951948" y="1880034"/>
            <a:ext cx="801181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YOUR GREAT TITLE</a:t>
            </a:r>
          </a:p>
        </p:txBody>
      </p:sp>
      <p:sp>
        <p:nvSpPr>
          <p:cNvPr id="10" name="TextBox 9"/>
          <p:cNvSpPr txBox="1"/>
          <p:nvPr/>
        </p:nvSpPr>
        <p:spPr>
          <a:xfrm>
            <a:off x="10872980" y="2929853"/>
            <a:ext cx="4724371" cy="369332"/>
          </a:xfrm>
          <a:prstGeom prst="rect">
            <a:avLst/>
          </a:prstGeom>
          <a:noFill/>
        </p:spPr>
        <p:txBody>
          <a:bodyPr wrap="none" rtlCol="0" anchor="ctr" anchorCtr="0">
            <a:spAutoFit/>
          </a:bodyPr>
          <a:lstStyle/>
          <a:p>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14" name="TextBox 13"/>
          <p:cNvSpPr txBox="1"/>
          <p:nvPr/>
        </p:nvSpPr>
        <p:spPr>
          <a:xfrm>
            <a:off x="17232486" y="4074756"/>
            <a:ext cx="4913836" cy="8066311"/>
          </a:xfrm>
          <a:prstGeom prst="rect">
            <a:avLst/>
          </a:prstGeom>
          <a:noFill/>
        </p:spPr>
        <p:txBody>
          <a:bodyPr wrap="square" lIns="0" tIns="0" rIns="0" bIns="0" numCol="1" spcCol="959784">
            <a:spAutoFit/>
          </a:bodyPr>
          <a:lstStyle/>
          <a:p>
            <a:pPr algn="just">
              <a:lnSpc>
                <a:spcPts val="3650"/>
              </a:lnSpc>
            </a:pPr>
            <a:r>
              <a:rPr lang="en-US" sz="2500" dirty="0" smtClean="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 also called an investment.</a:t>
            </a:r>
            <a:endParaRPr lang="en-US" sz="2500" dirty="0">
              <a:latin typeface="Lato Light" charset="0"/>
              <a:ea typeface="Lato Light" charset="0"/>
              <a:cs typeface="Lato Light" charset="0"/>
            </a:endParaRPr>
          </a:p>
        </p:txBody>
      </p:sp>
      <p:sp>
        <p:nvSpPr>
          <p:cNvPr id="15" name="TextBox 14"/>
          <p:cNvSpPr txBox="1"/>
          <p:nvPr/>
        </p:nvSpPr>
        <p:spPr>
          <a:xfrm>
            <a:off x="10951949" y="4074756"/>
            <a:ext cx="4913836" cy="8066311"/>
          </a:xfrm>
          <a:prstGeom prst="rect">
            <a:avLst/>
          </a:prstGeom>
          <a:noFill/>
        </p:spPr>
        <p:txBody>
          <a:bodyPr wrap="square" lIns="0" tIns="0" rIns="0" bIns="0" numCol="1" spcCol="959784">
            <a:spAutoFit/>
          </a:bodyPr>
          <a:lstStyle/>
          <a:p>
            <a:pPr algn="just">
              <a:lnSpc>
                <a:spcPts val="3650"/>
              </a:lnSpc>
            </a:pPr>
            <a:r>
              <a:rPr lang="en-US" sz="2500" dirty="0" smtClean="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sold investment generally results in acquiring an asset, also called an investment.</a:t>
            </a:r>
            <a:endParaRPr lang="en-US" sz="2500" dirty="0">
              <a:latin typeface="Lato Light" charset="0"/>
              <a:ea typeface="Lato Light" charset="0"/>
              <a:cs typeface="Lato Light"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2075661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6937786" y="992778"/>
            <a:ext cx="10541348"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BULLETPOINTS EXAMPLE</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4" name="TextBox 23"/>
          <p:cNvSpPr txBox="1"/>
          <p:nvPr/>
        </p:nvSpPr>
        <p:spPr>
          <a:xfrm>
            <a:off x="3169936" y="10602567"/>
            <a:ext cx="19315570" cy="1423467"/>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a:t>
            </a:r>
            <a:r>
              <a:rPr lang="en-US" sz="2500" dirty="0" smtClean="0">
                <a:latin typeface="Lato Light" charset="0"/>
                <a:ea typeface="Lato Light" charset="0"/>
                <a:cs typeface="Lato Light" charset="0"/>
              </a:rPr>
              <a:t>normally.</a:t>
            </a:r>
            <a:endParaRPr lang="en-US" sz="2500" dirty="0">
              <a:latin typeface="Lato Light" charset="0"/>
              <a:ea typeface="Lato Light" charset="0"/>
              <a:cs typeface="Lato Light" charset="0"/>
            </a:endParaRPr>
          </a:p>
        </p:txBody>
      </p:sp>
      <p:sp>
        <p:nvSpPr>
          <p:cNvPr id="25" name="TextBox 24"/>
          <p:cNvSpPr txBox="1"/>
          <p:nvPr/>
        </p:nvSpPr>
        <p:spPr>
          <a:xfrm>
            <a:off x="3093755" y="9697472"/>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28" name="Shape 2906"/>
          <p:cNvSpPr/>
          <p:nvPr/>
        </p:nvSpPr>
        <p:spPr>
          <a:xfrm>
            <a:off x="1794029" y="9594862"/>
            <a:ext cx="753476" cy="75347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9" name="TextBox 28"/>
          <p:cNvSpPr txBox="1"/>
          <p:nvPr/>
        </p:nvSpPr>
        <p:spPr>
          <a:xfrm>
            <a:off x="3169936" y="4759327"/>
            <a:ext cx="19315570" cy="1423467"/>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a:t>
            </a:r>
            <a:r>
              <a:rPr lang="en-US" sz="2500" dirty="0" smtClean="0">
                <a:latin typeface="Lato Light" charset="0"/>
                <a:ea typeface="Lato Light" charset="0"/>
                <a:cs typeface="Lato Light" charset="0"/>
              </a:rPr>
              <a:t>normally.</a:t>
            </a:r>
            <a:endParaRPr lang="en-US" sz="2500" dirty="0">
              <a:latin typeface="Lato Light" charset="0"/>
              <a:ea typeface="Lato Light" charset="0"/>
              <a:cs typeface="Lato Light" charset="0"/>
            </a:endParaRPr>
          </a:p>
        </p:txBody>
      </p:sp>
      <p:sp>
        <p:nvSpPr>
          <p:cNvPr id="30" name="TextBox 29"/>
          <p:cNvSpPr txBox="1"/>
          <p:nvPr/>
        </p:nvSpPr>
        <p:spPr>
          <a:xfrm>
            <a:off x="3093755" y="3854232"/>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31" name="Shape 2906"/>
          <p:cNvSpPr/>
          <p:nvPr/>
        </p:nvSpPr>
        <p:spPr>
          <a:xfrm>
            <a:off x="1794029" y="3751622"/>
            <a:ext cx="753476" cy="75347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2" name="TextBox 31"/>
          <p:cNvSpPr txBox="1"/>
          <p:nvPr/>
        </p:nvSpPr>
        <p:spPr>
          <a:xfrm>
            <a:off x="3169936" y="7680947"/>
            <a:ext cx="19315570" cy="1423467"/>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a:t>
            </a:r>
            <a:r>
              <a:rPr lang="en-US" sz="2500" dirty="0" smtClean="0">
                <a:latin typeface="Lato Light" charset="0"/>
                <a:ea typeface="Lato Light" charset="0"/>
                <a:cs typeface="Lato Light" charset="0"/>
              </a:rPr>
              <a:t>normally.</a:t>
            </a:r>
            <a:endParaRPr lang="en-US" sz="2500" dirty="0">
              <a:latin typeface="Lato Light" charset="0"/>
              <a:ea typeface="Lato Light" charset="0"/>
              <a:cs typeface="Lato Light" charset="0"/>
            </a:endParaRPr>
          </a:p>
        </p:txBody>
      </p:sp>
      <p:sp>
        <p:nvSpPr>
          <p:cNvPr id="33" name="TextBox 32"/>
          <p:cNvSpPr txBox="1"/>
          <p:nvPr/>
        </p:nvSpPr>
        <p:spPr>
          <a:xfrm>
            <a:off x="3093755" y="6775852"/>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34" name="Shape 2906"/>
          <p:cNvSpPr/>
          <p:nvPr/>
        </p:nvSpPr>
        <p:spPr>
          <a:xfrm>
            <a:off x="1794029" y="6673242"/>
            <a:ext cx="753476" cy="75347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Tree>
    <p:extLst>
      <p:ext uri="{BB962C8B-B14F-4D97-AF65-F5344CB8AC3E}">
        <p14:creationId xmlns:p14="http://schemas.microsoft.com/office/powerpoint/2010/main" val="19231895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7989360" y="992778"/>
            <a:ext cx="8438207"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A FULL WIDTH TEXT</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13" name="TextBox 12"/>
          <p:cNvSpPr txBox="1"/>
          <p:nvPr/>
        </p:nvSpPr>
        <p:spPr>
          <a:xfrm>
            <a:off x="1749093" y="3323605"/>
            <a:ext cx="20879132" cy="8066311"/>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t>
            </a:r>
            <a:r>
              <a:rPr lang="en-US" sz="2500" dirty="0">
                <a:latin typeface="Lato Light" charset="0"/>
                <a:ea typeface="Lato Light" charset="0"/>
                <a:cs typeface="Lato Light" charset="0"/>
              </a:rPr>
              <a:t>a</a:t>
            </a:r>
            <a:r>
              <a:rPr lang="en-US" sz="2500" dirty="0" smtClean="0">
                <a:latin typeface="Lato Light" charset="0"/>
                <a:ea typeface="Lato Light" charset="0"/>
                <a:cs typeface="Lato Light" charset="0"/>
              </a:rPr>
              <a:t>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 </a:t>
            </a: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nvestment </a:t>
            </a:r>
            <a:r>
              <a:rPr lang="en-US" sz="2500" dirty="0">
                <a:latin typeface="Lato Light" charset="0"/>
                <a:ea typeface="Lato Light" charset="0"/>
                <a:cs typeface="Lato Light" charset="0"/>
              </a:rPr>
              <a:t>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t>
            </a: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a:t>
            </a:r>
            <a:endParaRPr lang="en-US" sz="2500" dirty="0" smtClean="0">
              <a:latin typeface="Lato Light" charset="0"/>
              <a:ea typeface="Lato Light" charset="0"/>
              <a:cs typeface="Lato Light" charset="0"/>
            </a:endParaRP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worth investing, it is normally expected either to generate income, or to appreciate in value, so that it can be sold price worth investing, it is normally expected either to generate income, or to appreciate in value, so that it can be sold 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 </a:t>
            </a:r>
            <a:r>
              <a:rPr lang="en-US" sz="2500" dirty="0">
                <a:latin typeface="Lato Light" charset="0"/>
                <a:ea typeface="Lato Light" charset="0"/>
                <a:cs typeface="Lato Light" charset="0"/>
              </a:rPr>
              <a:t>price worth investing, it is normally expected either to generate income, or to appreciate in value, so that it can be sold 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a:t>
            </a:r>
            <a:endParaRPr lang="en-US" sz="2500" dirty="0">
              <a:latin typeface="Lato Light" charset="0"/>
              <a:ea typeface="Lato Light" charset="0"/>
              <a:cs typeface="Lato Light" charset="0"/>
            </a:endParaRPr>
          </a:p>
          <a:p>
            <a:pPr algn="just">
              <a:lnSpc>
                <a:spcPts val="3650"/>
              </a:lnSpc>
            </a:pPr>
            <a:endParaRPr lang="en-US" sz="2500" dirty="0" smtClean="0">
              <a:latin typeface="Lato Light" charset="0"/>
              <a:ea typeface="Lato Light" charset="0"/>
              <a:cs typeface="Lato Light" charset="0"/>
            </a:endParaRPr>
          </a:p>
        </p:txBody>
      </p:sp>
    </p:spTree>
    <p:extLst>
      <p:ext uri="{BB962C8B-B14F-4D97-AF65-F5344CB8AC3E}">
        <p14:creationId xmlns:p14="http://schemas.microsoft.com/office/powerpoint/2010/main" val="21116994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7828261" y="992778"/>
            <a:ext cx="876041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TWO COLUMNS TEXT</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13" name="TextBox 12"/>
          <p:cNvSpPr txBox="1"/>
          <p:nvPr/>
        </p:nvSpPr>
        <p:spPr>
          <a:xfrm>
            <a:off x="12698446" y="3393944"/>
            <a:ext cx="9575399" cy="7591822"/>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t>
            </a:r>
            <a:r>
              <a:rPr lang="en-US" sz="2500" dirty="0">
                <a:latin typeface="Lato Light" charset="0"/>
                <a:ea typeface="Lato Light" charset="0"/>
                <a:cs typeface="Lato Light" charset="0"/>
              </a:rPr>
              <a:t>a</a:t>
            </a:r>
            <a:r>
              <a:rPr lang="en-US" sz="2500" dirty="0" smtClean="0">
                <a:latin typeface="Lato Light" charset="0"/>
                <a:ea typeface="Lato Light" charset="0"/>
                <a:cs typeface="Lato Light" charset="0"/>
              </a:rPr>
              <a:t>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 </a:t>
            </a: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nvestment </a:t>
            </a:r>
            <a:r>
              <a:rPr lang="en-US" sz="2500" dirty="0">
                <a:latin typeface="Lato Light" charset="0"/>
                <a:ea typeface="Lato Light" charset="0"/>
                <a:cs typeface="Lato Light" charset="0"/>
              </a:rPr>
              <a:t>generally results in acquiring an asset, also called an </a:t>
            </a:r>
            <a:r>
              <a:rPr lang="en-US" sz="2500" dirty="0" smtClean="0">
                <a:latin typeface="Lato Light" charset="0"/>
                <a:ea typeface="Lato Light" charset="0"/>
                <a:cs typeface="Lato Light" charset="0"/>
              </a:rPr>
              <a:t>either </a:t>
            </a:r>
            <a:r>
              <a:rPr lang="en-US" sz="2500" dirty="0">
                <a:latin typeface="Lato Light" charset="0"/>
                <a:ea typeface="Lato Light" charset="0"/>
                <a:cs typeface="Lato Light" charset="0"/>
              </a:rPr>
              <a:t>to generate income, or to appreciate in value, so that it can be sold 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a:t>
            </a:r>
            <a:r>
              <a:rPr lang="en-US" sz="2500" dirty="0" smtClean="0">
                <a:latin typeface="Lato Light" charset="0"/>
                <a:ea typeface="Lato Light" charset="0"/>
                <a:cs typeface="Lato Light" charset="0"/>
              </a:rPr>
              <a:t>income</a:t>
            </a:r>
          </a:p>
        </p:txBody>
      </p:sp>
      <p:sp>
        <p:nvSpPr>
          <p:cNvPr id="5" name="TextBox 4"/>
          <p:cNvSpPr txBox="1"/>
          <p:nvPr/>
        </p:nvSpPr>
        <p:spPr>
          <a:xfrm>
            <a:off x="2053893" y="3393944"/>
            <a:ext cx="9575399" cy="8540800"/>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t>
            </a:r>
            <a:r>
              <a:rPr lang="en-US" sz="2500" dirty="0">
                <a:latin typeface="Lato Light" charset="0"/>
                <a:ea typeface="Lato Light" charset="0"/>
                <a:cs typeface="Lato Light" charset="0"/>
              </a:rPr>
              <a:t>a</a:t>
            </a:r>
            <a:r>
              <a:rPr lang="en-US" sz="2500" dirty="0" smtClean="0">
                <a:latin typeface="Lato Light" charset="0"/>
                <a:ea typeface="Lato Light" charset="0"/>
                <a:cs typeface="Lato Light" charset="0"/>
              </a:rPr>
              <a:t>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 </a:t>
            </a: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nvestment </a:t>
            </a:r>
            <a:r>
              <a:rPr lang="en-US" sz="2500" dirty="0">
                <a:latin typeface="Lato Light" charset="0"/>
                <a:ea typeface="Lato Light" charset="0"/>
                <a:cs typeface="Lato Light" charset="0"/>
              </a:rPr>
              <a:t>generally results in acquiring an asset, also called an </a:t>
            </a:r>
            <a:r>
              <a:rPr lang="en-US" sz="2500" dirty="0" smtClean="0">
                <a:latin typeface="Lato Light" charset="0"/>
                <a:ea typeface="Lato Light" charset="0"/>
                <a:cs typeface="Lato Light" charset="0"/>
              </a:rPr>
              <a:t>either </a:t>
            </a:r>
            <a:r>
              <a:rPr lang="en-US" sz="2500" dirty="0">
                <a:latin typeface="Lato Light" charset="0"/>
                <a:ea typeface="Lato Light" charset="0"/>
                <a:cs typeface="Lato Light" charset="0"/>
              </a:rPr>
              <a:t>to generate income, or to appreciate in value, so that it can be sold 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also called an investment. If the asset is available at a price worth investing, it is normally expected either to generate </a:t>
            </a:r>
            <a:r>
              <a:rPr lang="en-US" sz="2500" dirty="0" smtClean="0">
                <a:latin typeface="Lato Light" charset="0"/>
                <a:ea typeface="Lato Light" charset="0"/>
                <a:cs typeface="Lato Light" charset="0"/>
              </a:rPr>
              <a:t>income, or to appreciate in value, so that it can be sold price worth investing, it is normally expected either to generate income, or to appreciate in value</a:t>
            </a:r>
          </a:p>
        </p:txBody>
      </p:sp>
    </p:spTree>
    <p:extLst>
      <p:ext uri="{BB962C8B-B14F-4D97-AF65-F5344CB8AC3E}">
        <p14:creationId xmlns:p14="http://schemas.microsoft.com/office/powerpoint/2010/main" val="6298600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7405871" y="992778"/>
            <a:ext cx="9605195"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smtClean="0">
                <a:solidFill>
                  <a:schemeClr val="tx2"/>
                </a:solidFill>
                <a:latin typeface="Playfair Display SC" charset="0"/>
                <a:ea typeface="Playfair Display SC" charset="0"/>
                <a:cs typeface="Playfair Display SC" charset="0"/>
                <a:sym typeface="Bebas Neue" charset="0"/>
              </a:rPr>
              <a:t>THREE COLUMNS </a:t>
            </a:r>
            <a:r>
              <a:rPr lang="en-US" sz="6000" b="1" spc="300" dirty="0" smtClean="0">
                <a:solidFill>
                  <a:schemeClr val="tx2"/>
                </a:solidFill>
                <a:latin typeface="Playfair Display SC" charset="0"/>
                <a:ea typeface="Playfair Display SC" charset="0"/>
                <a:cs typeface="Playfair Display SC" charset="0"/>
                <a:sym typeface="Bebas Neue" charset="0"/>
              </a:rPr>
              <a:t>TEXT</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5" name="TextBox 4"/>
          <p:cNvSpPr txBox="1"/>
          <p:nvPr/>
        </p:nvSpPr>
        <p:spPr>
          <a:xfrm>
            <a:off x="16429404" y="3393944"/>
            <a:ext cx="5941244" cy="5693866"/>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t>
            </a:r>
            <a:r>
              <a:rPr lang="en-US" sz="2500" dirty="0">
                <a:latin typeface="Lato Light" charset="0"/>
                <a:ea typeface="Lato Light" charset="0"/>
                <a:cs typeface="Lato Light" charset="0"/>
              </a:rPr>
              <a:t>a</a:t>
            </a:r>
            <a:r>
              <a:rPr lang="en-US" sz="2500" dirty="0" smtClean="0">
                <a:latin typeface="Lato Light" charset="0"/>
                <a:ea typeface="Lato Light" charset="0"/>
                <a:cs typeface="Lato Light" charset="0"/>
              </a:rPr>
              <a:t>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a:t>
            </a:r>
            <a:r>
              <a:rPr lang="en-US" sz="2500" dirty="0" smtClean="0">
                <a:latin typeface="Lato Light" charset="0"/>
                <a:ea typeface="Lato Light" charset="0"/>
                <a:cs typeface="Lato Light" charset="0"/>
              </a:rPr>
              <a:t>value</a:t>
            </a:r>
          </a:p>
        </p:txBody>
      </p:sp>
      <p:sp>
        <p:nvSpPr>
          <p:cNvPr id="6" name="TextBox 5"/>
          <p:cNvSpPr txBox="1"/>
          <p:nvPr/>
        </p:nvSpPr>
        <p:spPr>
          <a:xfrm>
            <a:off x="2053894" y="3393944"/>
            <a:ext cx="5941244" cy="9015288"/>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t>
            </a:r>
            <a:r>
              <a:rPr lang="en-US" sz="2500" dirty="0">
                <a:latin typeface="Lato Light" charset="0"/>
                <a:ea typeface="Lato Light" charset="0"/>
                <a:cs typeface="Lato Light" charset="0"/>
              </a:rPr>
              <a:t>a</a:t>
            </a:r>
            <a:r>
              <a:rPr lang="en-US" sz="2500" dirty="0" smtClean="0">
                <a:latin typeface="Lato Light" charset="0"/>
                <a:ea typeface="Lato Light" charset="0"/>
                <a:cs typeface="Lato Light" charset="0"/>
              </a:rPr>
              <a:t>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 </a:t>
            </a: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nvestment </a:t>
            </a:r>
            <a:r>
              <a:rPr lang="en-US" sz="2500" dirty="0">
                <a:latin typeface="Lato Light" charset="0"/>
                <a:ea typeface="Lato Light" charset="0"/>
                <a:cs typeface="Lato Light" charset="0"/>
              </a:rPr>
              <a:t>generally results in acquiring an asset, also called an </a:t>
            </a:r>
            <a:r>
              <a:rPr lang="en-US" sz="2500" dirty="0" smtClean="0">
                <a:latin typeface="Lato Light" charset="0"/>
                <a:ea typeface="Lato Light" charset="0"/>
                <a:cs typeface="Lato Light" charset="0"/>
              </a:rPr>
              <a:t>either </a:t>
            </a:r>
            <a:r>
              <a:rPr lang="en-US" sz="2500" dirty="0">
                <a:latin typeface="Lato Light" charset="0"/>
                <a:ea typeface="Lato Light" charset="0"/>
                <a:cs typeface="Lato Light" charset="0"/>
              </a:rPr>
              <a:t>to generate income, or to appreciate in value, so that it can be sold investment generally results in acquiring an asset, also called an investment. If the asset is available at a price worth </a:t>
            </a:r>
            <a:r>
              <a:rPr lang="en-US" sz="2500" dirty="0" smtClean="0">
                <a:latin typeface="Lato Light" charset="0"/>
                <a:ea typeface="Lato Light" charset="0"/>
                <a:cs typeface="Lato Light" charset="0"/>
              </a:rPr>
              <a:t>investing</a:t>
            </a:r>
          </a:p>
        </p:txBody>
      </p:sp>
      <p:sp>
        <p:nvSpPr>
          <p:cNvPr id="7" name="TextBox 6"/>
          <p:cNvSpPr txBox="1"/>
          <p:nvPr/>
        </p:nvSpPr>
        <p:spPr>
          <a:xfrm>
            <a:off x="9241649" y="3393944"/>
            <a:ext cx="5941244" cy="9015288"/>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t>
            </a:r>
            <a:r>
              <a:rPr lang="en-US" sz="2500" dirty="0">
                <a:latin typeface="Lato Light" charset="0"/>
                <a:ea typeface="Lato Light" charset="0"/>
                <a:cs typeface="Lato Light" charset="0"/>
              </a:rPr>
              <a:t>a</a:t>
            </a:r>
            <a:r>
              <a:rPr lang="en-US" sz="2500" dirty="0" smtClean="0">
                <a:latin typeface="Lato Light" charset="0"/>
                <a:ea typeface="Lato Light" charset="0"/>
                <a:cs typeface="Lato Light" charset="0"/>
              </a:rPr>
              <a:t>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 </a:t>
            </a: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nvestment </a:t>
            </a:r>
            <a:r>
              <a:rPr lang="en-US" sz="2500" dirty="0">
                <a:latin typeface="Lato Light" charset="0"/>
                <a:ea typeface="Lato Light" charset="0"/>
                <a:cs typeface="Lato Light" charset="0"/>
              </a:rPr>
              <a:t>generally results in acquiring an asset, also called an </a:t>
            </a:r>
            <a:r>
              <a:rPr lang="en-US" sz="2500" dirty="0" smtClean="0">
                <a:latin typeface="Lato Light" charset="0"/>
                <a:ea typeface="Lato Light" charset="0"/>
                <a:cs typeface="Lato Light" charset="0"/>
              </a:rPr>
              <a:t>either </a:t>
            </a:r>
            <a:r>
              <a:rPr lang="en-US" sz="2500" dirty="0">
                <a:latin typeface="Lato Light" charset="0"/>
                <a:ea typeface="Lato Light" charset="0"/>
                <a:cs typeface="Lato Light" charset="0"/>
              </a:rPr>
              <a:t>to generate income, or to appreciate in value, so that it can be sold investment generally results in acquiring an asset, also called an investment. If the asset is available at a price worth </a:t>
            </a:r>
            <a:r>
              <a:rPr lang="en-US" sz="2500" dirty="0" smtClean="0">
                <a:latin typeface="Lato Light" charset="0"/>
                <a:ea typeface="Lato Light" charset="0"/>
                <a:cs typeface="Lato Light" charset="0"/>
              </a:rPr>
              <a:t>investing</a:t>
            </a:r>
          </a:p>
        </p:txBody>
      </p:sp>
    </p:spTree>
    <p:extLst>
      <p:ext uri="{BB962C8B-B14F-4D97-AF65-F5344CB8AC3E}">
        <p14:creationId xmlns:p14="http://schemas.microsoft.com/office/powerpoint/2010/main" val="19381805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p:nvPr/>
        </p:nvCxnSpPr>
        <p:spPr>
          <a:xfrm>
            <a:off x="0" y="7024940"/>
            <a:ext cx="24377650" cy="0"/>
          </a:xfrm>
          <a:prstGeom prst="line">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6721335" y="3947533"/>
            <a:ext cx="5374887" cy="6467706"/>
          </a:xfrm>
          <a:prstGeom prst="rect">
            <a:avLst/>
          </a:prstGeom>
          <a:solidFill>
            <a:schemeClr val="accent2">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a:spLocks/>
          </p:cNvSpPr>
          <p:nvPr/>
        </p:nvSpPr>
        <p:spPr bwMode="auto">
          <a:xfrm>
            <a:off x="8127218" y="992778"/>
            <a:ext cx="816249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TIMELINE PROCESS</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4" name="TextBox 23"/>
          <p:cNvSpPr txBox="1"/>
          <p:nvPr/>
        </p:nvSpPr>
        <p:spPr>
          <a:xfrm>
            <a:off x="12804734" y="8246651"/>
            <a:ext cx="4414800" cy="1423467"/>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a:t>
            </a:r>
            <a:r>
              <a:rPr lang="en-US" sz="2500" dirty="0" smtClean="0">
                <a:latin typeface="Lato Light" charset="0"/>
                <a:ea typeface="Lato Light" charset="0"/>
                <a:cs typeface="Lato Light" charset="0"/>
              </a:rPr>
              <a:t>.</a:t>
            </a:r>
            <a:endParaRPr lang="en-US" sz="2500" dirty="0">
              <a:latin typeface="Lato Light" charset="0"/>
              <a:ea typeface="Lato Light" charset="0"/>
              <a:cs typeface="Lato Light" charset="0"/>
            </a:endParaRPr>
          </a:p>
        </p:txBody>
      </p:sp>
      <p:sp>
        <p:nvSpPr>
          <p:cNvPr id="27" name="TextBox 26"/>
          <p:cNvSpPr txBox="1"/>
          <p:nvPr/>
        </p:nvSpPr>
        <p:spPr>
          <a:xfrm>
            <a:off x="13997272" y="7646208"/>
            <a:ext cx="2029723"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STEP 03</a:t>
            </a:r>
            <a:endParaRPr lang="en-US" sz="2500" b="1" spc="600" dirty="0">
              <a:solidFill>
                <a:schemeClr val="tx2"/>
              </a:solidFill>
              <a:latin typeface="Montserrat Semi Bold" charset="0"/>
              <a:ea typeface="Montserrat Semi Bold" charset="0"/>
              <a:cs typeface="Montserrat Semi Bold" charset="0"/>
            </a:endParaRPr>
          </a:p>
        </p:txBody>
      </p:sp>
      <p:sp>
        <p:nvSpPr>
          <p:cNvPr id="30" name="TextBox 29"/>
          <p:cNvSpPr txBox="1"/>
          <p:nvPr/>
        </p:nvSpPr>
        <p:spPr>
          <a:xfrm>
            <a:off x="18405528" y="8246651"/>
            <a:ext cx="4414800" cy="1423467"/>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a:t>
            </a:r>
            <a:r>
              <a:rPr lang="en-US" sz="2500" dirty="0" smtClean="0">
                <a:latin typeface="Lato Light" charset="0"/>
                <a:ea typeface="Lato Light" charset="0"/>
                <a:cs typeface="Lato Light" charset="0"/>
              </a:rPr>
              <a:t>.</a:t>
            </a:r>
            <a:endParaRPr lang="en-US" sz="2500" dirty="0">
              <a:latin typeface="Lato Light" charset="0"/>
              <a:ea typeface="Lato Light" charset="0"/>
              <a:cs typeface="Lato Light" charset="0"/>
            </a:endParaRPr>
          </a:p>
        </p:txBody>
      </p:sp>
      <p:sp>
        <p:nvSpPr>
          <p:cNvPr id="31" name="TextBox 30"/>
          <p:cNvSpPr txBox="1"/>
          <p:nvPr/>
        </p:nvSpPr>
        <p:spPr>
          <a:xfrm>
            <a:off x="19586845" y="7646208"/>
            <a:ext cx="2052165"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STEP 04</a:t>
            </a:r>
            <a:endParaRPr lang="en-US" sz="2500" b="1" spc="600" dirty="0">
              <a:solidFill>
                <a:schemeClr val="tx2"/>
              </a:solidFill>
              <a:latin typeface="Montserrat Semi Bold" charset="0"/>
              <a:ea typeface="Montserrat Semi Bold" charset="0"/>
              <a:cs typeface="Montserrat Semi Bold" charset="0"/>
            </a:endParaRPr>
          </a:p>
        </p:txBody>
      </p:sp>
      <p:sp>
        <p:nvSpPr>
          <p:cNvPr id="41" name="Shape 2528"/>
          <p:cNvSpPr/>
          <p:nvPr/>
        </p:nvSpPr>
        <p:spPr>
          <a:xfrm>
            <a:off x="3210915" y="4609550"/>
            <a:ext cx="1167004" cy="1604628"/>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42" name="TextBox 41"/>
          <p:cNvSpPr txBox="1"/>
          <p:nvPr/>
        </p:nvSpPr>
        <p:spPr>
          <a:xfrm>
            <a:off x="1603438" y="8246651"/>
            <a:ext cx="4414800" cy="1423467"/>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a:t>
            </a:r>
            <a:r>
              <a:rPr lang="en-US" sz="2500" dirty="0" smtClean="0">
                <a:latin typeface="Lato Light" charset="0"/>
                <a:ea typeface="Lato Light" charset="0"/>
                <a:cs typeface="Lato Light" charset="0"/>
              </a:rPr>
              <a:t>.</a:t>
            </a:r>
            <a:endParaRPr lang="en-US" sz="2500" dirty="0">
              <a:latin typeface="Lato Light" charset="0"/>
              <a:ea typeface="Lato Light" charset="0"/>
              <a:cs typeface="Lato Light" charset="0"/>
            </a:endParaRPr>
          </a:p>
        </p:txBody>
      </p:sp>
      <p:sp>
        <p:nvSpPr>
          <p:cNvPr id="43" name="TextBox 42"/>
          <p:cNvSpPr txBox="1"/>
          <p:nvPr/>
        </p:nvSpPr>
        <p:spPr>
          <a:xfrm>
            <a:off x="2819220" y="7646208"/>
            <a:ext cx="198323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STEP 01</a:t>
            </a:r>
            <a:endParaRPr lang="en-US" sz="2500" b="1" spc="600" dirty="0">
              <a:solidFill>
                <a:schemeClr val="tx2"/>
              </a:solidFill>
              <a:latin typeface="Montserrat Semi Bold" charset="0"/>
              <a:ea typeface="Montserrat Semi Bold" charset="0"/>
              <a:cs typeface="Montserrat Semi Bold" charset="0"/>
            </a:endParaRPr>
          </a:p>
        </p:txBody>
      </p:sp>
      <p:sp>
        <p:nvSpPr>
          <p:cNvPr id="45" name="TextBox 44"/>
          <p:cNvSpPr txBox="1"/>
          <p:nvPr/>
        </p:nvSpPr>
        <p:spPr>
          <a:xfrm>
            <a:off x="7204232" y="8246651"/>
            <a:ext cx="4414800" cy="1423467"/>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a:t>
            </a:r>
            <a:r>
              <a:rPr lang="en-US" sz="2500" dirty="0" smtClean="0">
                <a:latin typeface="Lato Light" charset="0"/>
                <a:ea typeface="Lato Light" charset="0"/>
                <a:cs typeface="Lato Light" charset="0"/>
              </a:rPr>
              <a:t>.</a:t>
            </a:r>
            <a:endParaRPr lang="en-US" sz="2500" dirty="0">
              <a:latin typeface="Lato Light" charset="0"/>
              <a:ea typeface="Lato Light" charset="0"/>
              <a:cs typeface="Lato Light" charset="0"/>
            </a:endParaRPr>
          </a:p>
        </p:txBody>
      </p:sp>
      <p:sp>
        <p:nvSpPr>
          <p:cNvPr id="46" name="TextBox 45"/>
          <p:cNvSpPr txBox="1"/>
          <p:nvPr/>
        </p:nvSpPr>
        <p:spPr>
          <a:xfrm>
            <a:off x="8389557" y="7646208"/>
            <a:ext cx="2044149"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STEP 02</a:t>
            </a:r>
            <a:endParaRPr lang="en-US" sz="2500" b="1" spc="600" dirty="0">
              <a:solidFill>
                <a:schemeClr val="tx2"/>
              </a:solidFill>
              <a:latin typeface="Montserrat Semi Bold" charset="0"/>
              <a:ea typeface="Montserrat Semi Bold" charset="0"/>
              <a:cs typeface="Montserrat Semi Bold" charset="0"/>
            </a:endParaRPr>
          </a:p>
        </p:txBody>
      </p:sp>
      <p:sp>
        <p:nvSpPr>
          <p:cNvPr id="10" name="Triangle 9"/>
          <p:cNvSpPr/>
          <p:nvPr/>
        </p:nvSpPr>
        <p:spPr>
          <a:xfrm>
            <a:off x="20229109" y="6727806"/>
            <a:ext cx="585868" cy="50506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Shape 2708"/>
          <p:cNvSpPr/>
          <p:nvPr/>
        </p:nvSpPr>
        <p:spPr>
          <a:xfrm>
            <a:off x="8674781" y="4636776"/>
            <a:ext cx="1568014" cy="156801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4" name="Shape 2781"/>
          <p:cNvSpPr/>
          <p:nvPr/>
        </p:nvSpPr>
        <p:spPr>
          <a:xfrm>
            <a:off x="14304238" y="4632998"/>
            <a:ext cx="1575570" cy="1575570"/>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7" name="Shape 2641"/>
          <p:cNvSpPr/>
          <p:nvPr/>
        </p:nvSpPr>
        <p:spPr>
          <a:xfrm>
            <a:off x="19850727" y="5062651"/>
            <a:ext cx="1780156" cy="1132830"/>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8" name="Triangle 57"/>
          <p:cNvSpPr/>
          <p:nvPr/>
        </p:nvSpPr>
        <p:spPr>
          <a:xfrm>
            <a:off x="14611895" y="6727806"/>
            <a:ext cx="585868" cy="50506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riangle 59"/>
          <p:cNvSpPr/>
          <p:nvPr/>
        </p:nvSpPr>
        <p:spPr>
          <a:xfrm>
            <a:off x="9118697" y="6727806"/>
            <a:ext cx="585868" cy="50506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riangle 60"/>
          <p:cNvSpPr/>
          <p:nvPr/>
        </p:nvSpPr>
        <p:spPr>
          <a:xfrm>
            <a:off x="3501483" y="6727806"/>
            <a:ext cx="585868" cy="50506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144233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030406"/>
        </a:solidFill>
        <a:effectLst/>
      </p:bgPr>
    </p:bg>
    <p:spTree>
      <p:nvGrpSpPr>
        <p:cNvPr id="1" name=""/>
        <p:cNvGrpSpPr/>
        <p:nvPr/>
      </p:nvGrpSpPr>
      <p:grpSpPr>
        <a:xfrm>
          <a:off x="0" y="0"/>
          <a:ext cx="0" cy="0"/>
          <a:chOff x="0" y="0"/>
          <a:chExt cx="0" cy="0"/>
        </a:xfrm>
      </p:grpSpPr>
      <p:sp>
        <p:nvSpPr>
          <p:cNvPr id="12" name="TextBox 11"/>
          <p:cNvSpPr txBox="1"/>
          <p:nvPr/>
        </p:nvSpPr>
        <p:spPr>
          <a:xfrm>
            <a:off x="12024523" y="3647875"/>
            <a:ext cx="1406444" cy="2246769"/>
          </a:xfrm>
          <a:prstGeom prst="rect">
            <a:avLst/>
          </a:prstGeom>
          <a:noFill/>
        </p:spPr>
        <p:txBody>
          <a:bodyPr wrap="square" rtlCol="0">
            <a:spAutoFit/>
          </a:bodyPr>
          <a:lstStyle/>
          <a:p>
            <a:pPr algn="r"/>
            <a:r>
              <a:rPr lang="en-US" sz="14000" dirty="0" smtClean="0">
                <a:solidFill>
                  <a:schemeClr val="bg1"/>
                </a:solidFill>
                <a:latin typeface="Montserrat" charset="0"/>
                <a:ea typeface="Montserrat" charset="0"/>
                <a:cs typeface="Montserrat" charset="0"/>
              </a:rPr>
              <a:t>3</a:t>
            </a:r>
            <a:endParaRPr lang="en-US" sz="14000" dirty="0">
              <a:solidFill>
                <a:schemeClr val="bg1"/>
              </a:solidFill>
              <a:latin typeface="Montserrat" charset="0"/>
              <a:ea typeface="Montserrat" charset="0"/>
              <a:cs typeface="Montserrat" charset="0"/>
            </a:endParaRPr>
          </a:p>
        </p:txBody>
      </p:sp>
      <p:grpSp>
        <p:nvGrpSpPr>
          <p:cNvPr id="13" name="Group 12"/>
          <p:cNvGrpSpPr/>
          <p:nvPr/>
        </p:nvGrpSpPr>
        <p:grpSpPr>
          <a:xfrm>
            <a:off x="13653888" y="4248615"/>
            <a:ext cx="5053742" cy="1204334"/>
            <a:chOff x="10085499" y="4817325"/>
            <a:chExt cx="5053742" cy="1204334"/>
          </a:xfrm>
        </p:grpSpPr>
        <p:cxnSp>
          <p:nvCxnSpPr>
            <p:cNvPr id="15" name="Straight Connector 14"/>
            <p:cNvCxnSpPr/>
            <p:nvPr/>
          </p:nvCxnSpPr>
          <p:spPr>
            <a:xfrm flipH="1">
              <a:off x="10085499" y="4817325"/>
              <a:ext cx="505374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5139241" y="4817325"/>
              <a:ext cx="0" cy="1204334"/>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0085499" y="6021659"/>
              <a:ext cx="505374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10085499" y="4817325"/>
              <a:ext cx="0" cy="602166"/>
            </a:xfrm>
            <a:prstGeom prst="line">
              <a:avLst/>
            </a:prstGeom>
            <a:ln w="28575">
              <a:solidFill>
                <a:schemeClr val="bg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19" name="TextBox 18"/>
          <p:cNvSpPr txBox="1"/>
          <p:nvPr/>
        </p:nvSpPr>
        <p:spPr>
          <a:xfrm>
            <a:off x="14451763" y="4558394"/>
            <a:ext cx="3457998" cy="584775"/>
          </a:xfrm>
          <a:prstGeom prst="rect">
            <a:avLst/>
          </a:prstGeom>
          <a:noFill/>
        </p:spPr>
        <p:txBody>
          <a:bodyPr wrap="none" rtlCol="0" anchor="ctr" anchorCtr="0">
            <a:spAutoFit/>
          </a:bodyPr>
          <a:lstStyle/>
          <a:p>
            <a:pPr algn="ctr"/>
            <a:r>
              <a:rPr lang="en-US" sz="3200" b="1" spc="600" dirty="0" smtClean="0">
                <a:solidFill>
                  <a:schemeClr val="bg1"/>
                </a:solidFill>
                <a:latin typeface="Montserrat Semi Bold" charset="0"/>
                <a:ea typeface="Montserrat Semi Bold" charset="0"/>
                <a:cs typeface="Montserrat Semi Bold" charset="0"/>
              </a:rPr>
              <a:t>OUR VISION</a:t>
            </a:r>
            <a:endParaRPr lang="en-US" sz="3200" b="1" spc="600" dirty="0">
              <a:solidFill>
                <a:schemeClr val="bg1"/>
              </a:solidFill>
              <a:latin typeface="Montserrat Semi Bold" charset="0"/>
              <a:ea typeface="Montserrat Semi Bold" charset="0"/>
              <a:cs typeface="Montserrat Semi Bold" charset="0"/>
            </a:endParaRPr>
          </a:p>
        </p:txBody>
      </p:sp>
      <p:sp>
        <p:nvSpPr>
          <p:cNvPr id="20" name="TextBox 19"/>
          <p:cNvSpPr txBox="1"/>
          <p:nvPr/>
        </p:nvSpPr>
        <p:spPr>
          <a:xfrm>
            <a:off x="12188826" y="7759505"/>
            <a:ext cx="10439400" cy="1423467"/>
          </a:xfrm>
          <a:prstGeom prst="rect">
            <a:avLst/>
          </a:prstGeom>
          <a:noFill/>
        </p:spPr>
        <p:txBody>
          <a:bodyPr wrap="square" lIns="0" tIns="0" rIns="0" bIns="0" numCol="1" spcCol="959784">
            <a:spAutoFit/>
          </a:bodyPr>
          <a:lstStyle/>
          <a:p>
            <a:pPr>
              <a:lnSpc>
                <a:spcPts val="3650"/>
              </a:lnSpc>
            </a:pPr>
            <a:r>
              <a:rPr lang="en-US" sz="2500" dirty="0">
                <a:solidFill>
                  <a:schemeClr val="bg1"/>
                </a:solidFill>
                <a:latin typeface="Lato Light" charset="0"/>
                <a:ea typeface="Lato Light" charset="0"/>
                <a:cs typeface="Lato Light" charset="0"/>
              </a:rPr>
              <a:t>Investment generally results in acquiring an asset, also called an </a:t>
            </a:r>
            <a:r>
              <a:rPr lang="en-US" sz="2500" dirty="0" smtClean="0">
                <a:solidFill>
                  <a:schemeClr val="bg1"/>
                </a:solidFill>
                <a:latin typeface="Lato Light" charset="0"/>
                <a:ea typeface="Lato Light" charset="0"/>
                <a:cs typeface="Lato Light" charset="0"/>
              </a:rPr>
              <a:t>investment If </a:t>
            </a:r>
            <a:r>
              <a:rPr lang="en-US" sz="2500" dirty="0">
                <a:solidFill>
                  <a:schemeClr val="bg1"/>
                </a:solidFill>
                <a:latin typeface="Lato Light" charset="0"/>
                <a:ea typeface="Lato Light" charset="0"/>
                <a:cs typeface="Lato Light" charset="0"/>
              </a:rPr>
              <a:t>the asset is available at a price worth investing, it is normally expected either to generate income, or to appreciate in </a:t>
            </a:r>
            <a:r>
              <a:rPr lang="en-US" sz="2500" dirty="0" smtClean="0">
                <a:solidFill>
                  <a:schemeClr val="bg1"/>
                </a:solidFill>
                <a:latin typeface="Lato Light" charset="0"/>
                <a:ea typeface="Lato Light" charset="0"/>
                <a:cs typeface="Lato Light" charset="0"/>
              </a:rPr>
              <a:t>value</a:t>
            </a:r>
          </a:p>
        </p:txBody>
      </p:sp>
      <p:sp>
        <p:nvSpPr>
          <p:cNvPr id="2" name="Picture Placeholder 1"/>
          <p:cNvSpPr>
            <a:spLocks noGrp="1"/>
          </p:cNvSpPr>
          <p:nvPr>
            <p:ph type="pic" sz="quarter" idx="15"/>
          </p:nvPr>
        </p:nvSpPr>
        <p:spPr/>
      </p:sp>
    </p:spTree>
    <p:extLst>
      <p:ext uri="{BB962C8B-B14F-4D97-AF65-F5344CB8AC3E}">
        <p14:creationId xmlns:p14="http://schemas.microsoft.com/office/powerpoint/2010/main" val="9481358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8127218" y="992778"/>
            <a:ext cx="816249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TIMELINE PROCESS</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cxnSp>
        <p:nvCxnSpPr>
          <p:cNvPr id="23" name="Straight Connector 22"/>
          <p:cNvCxnSpPr/>
          <p:nvPr/>
        </p:nvCxnSpPr>
        <p:spPr>
          <a:xfrm>
            <a:off x="12188825" y="10152055"/>
            <a:ext cx="0" cy="3563945"/>
          </a:xfrm>
          <a:prstGeom prst="line">
            <a:avLst/>
          </a:prstGeom>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11166752" y="7785806"/>
            <a:ext cx="2044149"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STEP 02</a:t>
            </a:r>
            <a:endParaRPr lang="en-US" sz="2500" b="1" spc="600" dirty="0">
              <a:solidFill>
                <a:schemeClr val="tx2"/>
              </a:solidFill>
              <a:latin typeface="Montserrat Semi Bold" charset="0"/>
              <a:ea typeface="Montserrat Semi Bold" charset="0"/>
              <a:cs typeface="Montserrat Semi Bold" charset="0"/>
            </a:endParaRPr>
          </a:p>
        </p:txBody>
      </p:sp>
      <p:sp>
        <p:nvSpPr>
          <p:cNvPr id="35" name="Rectangle 34"/>
          <p:cNvSpPr/>
          <p:nvPr/>
        </p:nvSpPr>
        <p:spPr>
          <a:xfrm>
            <a:off x="10752743" y="7689187"/>
            <a:ext cx="2872164" cy="670292"/>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Subtitle 2"/>
          <p:cNvSpPr txBox="1">
            <a:spLocks/>
          </p:cNvSpPr>
          <p:nvPr/>
        </p:nvSpPr>
        <p:spPr>
          <a:xfrm>
            <a:off x="10074855" y="8635123"/>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cxnSp>
        <p:nvCxnSpPr>
          <p:cNvPr id="37" name="Straight Connector 36"/>
          <p:cNvCxnSpPr/>
          <p:nvPr/>
        </p:nvCxnSpPr>
        <p:spPr>
          <a:xfrm>
            <a:off x="12188825" y="5802795"/>
            <a:ext cx="0" cy="1512404"/>
          </a:xfrm>
          <a:prstGeom prst="line">
            <a:avLst/>
          </a:prstGeom>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11197208" y="3436546"/>
            <a:ext cx="198323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STEP 01</a:t>
            </a:r>
            <a:endParaRPr lang="en-US" sz="2500" b="1" spc="600" dirty="0">
              <a:solidFill>
                <a:schemeClr val="tx2"/>
              </a:solidFill>
              <a:latin typeface="Montserrat Semi Bold" charset="0"/>
              <a:ea typeface="Montserrat Semi Bold" charset="0"/>
              <a:cs typeface="Montserrat Semi Bold" charset="0"/>
            </a:endParaRPr>
          </a:p>
        </p:txBody>
      </p:sp>
      <p:sp>
        <p:nvSpPr>
          <p:cNvPr id="39" name="Rectangle 38"/>
          <p:cNvSpPr/>
          <p:nvPr/>
        </p:nvSpPr>
        <p:spPr>
          <a:xfrm>
            <a:off x="10752743" y="3339927"/>
            <a:ext cx="2872164" cy="670292"/>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Subtitle 2"/>
          <p:cNvSpPr txBox="1">
            <a:spLocks/>
          </p:cNvSpPr>
          <p:nvPr/>
        </p:nvSpPr>
        <p:spPr>
          <a:xfrm>
            <a:off x="10074855" y="4285863"/>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spTree>
    <p:extLst>
      <p:ext uri="{BB962C8B-B14F-4D97-AF65-F5344CB8AC3E}">
        <p14:creationId xmlns:p14="http://schemas.microsoft.com/office/powerpoint/2010/main" val="11073431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p:cNvSpPr txBox="1"/>
          <p:nvPr/>
        </p:nvSpPr>
        <p:spPr>
          <a:xfrm>
            <a:off x="11167553" y="10611405"/>
            <a:ext cx="2042547"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STEP 05</a:t>
            </a:r>
            <a:endParaRPr lang="en-US" sz="2500" b="1" spc="600" dirty="0">
              <a:solidFill>
                <a:schemeClr val="tx2"/>
              </a:solidFill>
              <a:latin typeface="Montserrat Semi Bold" charset="0"/>
              <a:ea typeface="Montserrat Semi Bold" charset="0"/>
              <a:cs typeface="Montserrat Semi Bold" charset="0"/>
            </a:endParaRPr>
          </a:p>
        </p:txBody>
      </p:sp>
      <p:sp>
        <p:nvSpPr>
          <p:cNvPr id="35" name="Rectangle 34"/>
          <p:cNvSpPr/>
          <p:nvPr/>
        </p:nvSpPr>
        <p:spPr>
          <a:xfrm>
            <a:off x="10752743" y="10514786"/>
            <a:ext cx="2872164" cy="670292"/>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Subtitle 2"/>
          <p:cNvSpPr txBox="1">
            <a:spLocks/>
          </p:cNvSpPr>
          <p:nvPr/>
        </p:nvSpPr>
        <p:spPr>
          <a:xfrm>
            <a:off x="10074855" y="11460722"/>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cxnSp>
        <p:nvCxnSpPr>
          <p:cNvPr id="37" name="Straight Connector 36"/>
          <p:cNvCxnSpPr/>
          <p:nvPr/>
        </p:nvCxnSpPr>
        <p:spPr>
          <a:xfrm>
            <a:off x="12188825" y="0"/>
            <a:ext cx="0" cy="1183666"/>
          </a:xfrm>
          <a:prstGeom prst="line">
            <a:avLst/>
          </a:prstGeom>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11173965" y="1810106"/>
            <a:ext cx="2029723"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STEP 03</a:t>
            </a:r>
            <a:endParaRPr lang="en-US" sz="2500" b="1" spc="600" dirty="0">
              <a:solidFill>
                <a:schemeClr val="tx2"/>
              </a:solidFill>
              <a:latin typeface="Montserrat Semi Bold" charset="0"/>
              <a:ea typeface="Montserrat Semi Bold" charset="0"/>
              <a:cs typeface="Montserrat Semi Bold" charset="0"/>
            </a:endParaRPr>
          </a:p>
        </p:txBody>
      </p:sp>
      <p:sp>
        <p:nvSpPr>
          <p:cNvPr id="39" name="Rectangle 38"/>
          <p:cNvSpPr/>
          <p:nvPr/>
        </p:nvSpPr>
        <p:spPr>
          <a:xfrm>
            <a:off x="10752743" y="1713487"/>
            <a:ext cx="2872164" cy="670292"/>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Subtitle 2"/>
          <p:cNvSpPr txBox="1">
            <a:spLocks/>
          </p:cNvSpPr>
          <p:nvPr/>
        </p:nvSpPr>
        <p:spPr>
          <a:xfrm>
            <a:off x="10074855" y="2659423"/>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cxnSp>
        <p:nvCxnSpPr>
          <p:cNvPr id="12" name="Straight Connector 11"/>
          <p:cNvCxnSpPr/>
          <p:nvPr/>
        </p:nvCxnSpPr>
        <p:spPr>
          <a:xfrm>
            <a:off x="12188825" y="12938202"/>
            <a:ext cx="0" cy="777798"/>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2188825" y="4176355"/>
            <a:ext cx="0" cy="1512404"/>
          </a:xfrm>
          <a:prstGeom prst="line">
            <a:avLst/>
          </a:prstGeom>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1162744" y="6159366"/>
            <a:ext cx="2052165"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STEP 04</a:t>
            </a:r>
            <a:endParaRPr lang="en-US" sz="2500" b="1" spc="600" dirty="0">
              <a:solidFill>
                <a:schemeClr val="tx2"/>
              </a:solidFill>
              <a:latin typeface="Montserrat Semi Bold" charset="0"/>
              <a:ea typeface="Montserrat Semi Bold" charset="0"/>
              <a:cs typeface="Montserrat Semi Bold" charset="0"/>
            </a:endParaRPr>
          </a:p>
        </p:txBody>
      </p:sp>
      <p:sp>
        <p:nvSpPr>
          <p:cNvPr id="18" name="Rectangle 17"/>
          <p:cNvSpPr/>
          <p:nvPr/>
        </p:nvSpPr>
        <p:spPr>
          <a:xfrm>
            <a:off x="10752743" y="6062747"/>
            <a:ext cx="2872164" cy="670292"/>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Subtitle 2"/>
          <p:cNvSpPr txBox="1">
            <a:spLocks/>
          </p:cNvSpPr>
          <p:nvPr/>
        </p:nvSpPr>
        <p:spPr>
          <a:xfrm>
            <a:off x="10074855" y="7008683"/>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cxnSp>
        <p:nvCxnSpPr>
          <p:cNvPr id="20" name="Straight Connector 19"/>
          <p:cNvCxnSpPr/>
          <p:nvPr/>
        </p:nvCxnSpPr>
        <p:spPr>
          <a:xfrm>
            <a:off x="12188825" y="8547636"/>
            <a:ext cx="0" cy="1512404"/>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972508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7" name="Straight Connector 36"/>
          <p:cNvCxnSpPr/>
          <p:nvPr/>
        </p:nvCxnSpPr>
        <p:spPr>
          <a:xfrm>
            <a:off x="12188825" y="0"/>
            <a:ext cx="0" cy="1183666"/>
          </a:xfrm>
          <a:prstGeom prst="line">
            <a:avLst/>
          </a:prstGeom>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11161943" y="1810106"/>
            <a:ext cx="2053768"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STEP 06</a:t>
            </a:r>
            <a:endParaRPr lang="en-US" sz="2500" b="1" spc="600" dirty="0">
              <a:solidFill>
                <a:schemeClr val="tx2"/>
              </a:solidFill>
              <a:latin typeface="Montserrat Semi Bold" charset="0"/>
              <a:ea typeface="Montserrat Semi Bold" charset="0"/>
              <a:cs typeface="Montserrat Semi Bold" charset="0"/>
            </a:endParaRPr>
          </a:p>
        </p:txBody>
      </p:sp>
      <p:sp>
        <p:nvSpPr>
          <p:cNvPr id="39" name="Rectangle 38"/>
          <p:cNvSpPr/>
          <p:nvPr/>
        </p:nvSpPr>
        <p:spPr>
          <a:xfrm>
            <a:off x="10752743" y="1713487"/>
            <a:ext cx="2872164" cy="670292"/>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Subtitle 2"/>
          <p:cNvSpPr txBox="1">
            <a:spLocks/>
          </p:cNvSpPr>
          <p:nvPr/>
        </p:nvSpPr>
        <p:spPr>
          <a:xfrm>
            <a:off x="10074855" y="2659423"/>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cxnSp>
        <p:nvCxnSpPr>
          <p:cNvPr id="16" name="Straight Connector 15"/>
          <p:cNvCxnSpPr/>
          <p:nvPr/>
        </p:nvCxnSpPr>
        <p:spPr>
          <a:xfrm>
            <a:off x="12188825" y="4176355"/>
            <a:ext cx="0" cy="1512404"/>
          </a:xfrm>
          <a:prstGeom prst="line">
            <a:avLst/>
          </a:prstGeom>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1168354" y="6159366"/>
            <a:ext cx="2040944"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STEP 07</a:t>
            </a:r>
            <a:endParaRPr lang="en-US" sz="2500" b="1" spc="600" dirty="0">
              <a:solidFill>
                <a:schemeClr val="tx2"/>
              </a:solidFill>
              <a:latin typeface="Montserrat Semi Bold" charset="0"/>
              <a:ea typeface="Montserrat Semi Bold" charset="0"/>
              <a:cs typeface="Montserrat Semi Bold" charset="0"/>
            </a:endParaRPr>
          </a:p>
        </p:txBody>
      </p:sp>
      <p:sp>
        <p:nvSpPr>
          <p:cNvPr id="18" name="Rectangle 17"/>
          <p:cNvSpPr/>
          <p:nvPr/>
        </p:nvSpPr>
        <p:spPr>
          <a:xfrm>
            <a:off x="10752743" y="6062747"/>
            <a:ext cx="2872164" cy="670292"/>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Subtitle 2"/>
          <p:cNvSpPr txBox="1">
            <a:spLocks/>
          </p:cNvSpPr>
          <p:nvPr/>
        </p:nvSpPr>
        <p:spPr>
          <a:xfrm>
            <a:off x="10074855" y="7008683"/>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sp>
        <p:nvSpPr>
          <p:cNvPr id="15" name="Rectangle 14"/>
          <p:cNvSpPr>
            <a:spLocks/>
          </p:cNvSpPr>
          <p:nvPr/>
        </p:nvSpPr>
        <p:spPr bwMode="auto">
          <a:xfrm>
            <a:off x="11196169" y="9367034"/>
            <a:ext cx="2024593"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NOW</a:t>
            </a:r>
          </a:p>
        </p:txBody>
      </p:sp>
      <p:sp>
        <p:nvSpPr>
          <p:cNvPr id="21" name="TextBox 20"/>
          <p:cNvSpPr txBox="1"/>
          <p:nvPr/>
        </p:nvSpPr>
        <p:spPr>
          <a:xfrm>
            <a:off x="9842917" y="10416853"/>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Tree>
    <p:extLst>
      <p:ext uri="{BB962C8B-B14F-4D97-AF65-F5344CB8AC3E}">
        <p14:creationId xmlns:p14="http://schemas.microsoft.com/office/powerpoint/2010/main" val="4964233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4035" r="4035"/>
          <a:stretch>
            <a:fillRect/>
          </a:stretch>
        </p:blipFill>
        <p:spPr>
          <a:ln>
            <a:noFill/>
          </a:ln>
        </p:spPr>
      </p:pic>
      <p:sp>
        <p:nvSpPr>
          <p:cNvPr id="20" name="Rectangle 19"/>
          <p:cNvSpPr/>
          <p:nvPr/>
        </p:nvSpPr>
        <p:spPr>
          <a:xfrm>
            <a:off x="0" y="-30751"/>
            <a:ext cx="24377650" cy="13746751"/>
          </a:xfrm>
          <a:prstGeom prst="rect">
            <a:avLst/>
          </a:prstGeom>
          <a:gradFill flip="none" rotWithShape="1">
            <a:gsLst>
              <a:gs pos="50000">
                <a:srgbClr val="A5DBF4">
                  <a:alpha val="71000"/>
                </a:srgbClr>
              </a:gs>
              <a:gs pos="30000">
                <a:srgbClr val="61BEE8">
                  <a:alpha val="71000"/>
                </a:srgbClr>
              </a:gs>
              <a:gs pos="0">
                <a:srgbClr val="0A6FD0">
                  <a:alpha val="71000"/>
                </a:srgbClr>
              </a:gs>
              <a:gs pos="80000">
                <a:srgbClr val="EEC9F7">
                  <a:alpha val="70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8665740" y="5873128"/>
            <a:ext cx="7075976" cy="1938992"/>
          </a:xfrm>
          <a:prstGeom prst="rect">
            <a:avLst/>
          </a:prstGeom>
          <a:noFill/>
          <a:ln>
            <a:noFill/>
          </a:ln>
        </p:spPr>
        <p:txBody>
          <a:bodyPr wrap="none" rtlCol="0">
            <a:spAutoFit/>
          </a:bodyPr>
          <a:lstStyle/>
          <a:p>
            <a:pPr algn="ctr"/>
            <a:r>
              <a:rPr lang="en-US" sz="12000" b="1" spc="2500" dirty="0" smtClean="0">
                <a:solidFill>
                  <a:schemeClr val="bg1"/>
                </a:solidFill>
                <a:latin typeface="Montserrat" charset="0"/>
                <a:ea typeface="Montserrat" charset="0"/>
                <a:cs typeface="Montserrat" charset="0"/>
              </a:rPr>
              <a:t>Break!</a:t>
            </a:r>
            <a:endParaRPr lang="en-US" sz="12000" b="1" spc="2500" dirty="0">
              <a:solidFill>
                <a:schemeClr val="bg1"/>
              </a:solidFill>
              <a:latin typeface="Montserrat" charset="0"/>
              <a:ea typeface="Montserrat" charset="0"/>
              <a:cs typeface="Montserrat" charset="0"/>
            </a:endParaRPr>
          </a:p>
        </p:txBody>
      </p:sp>
      <p:sp>
        <p:nvSpPr>
          <p:cNvPr id="5" name="Chord 4"/>
          <p:cNvSpPr/>
          <p:nvPr/>
        </p:nvSpPr>
        <p:spPr>
          <a:xfrm>
            <a:off x="7268041" y="1921840"/>
            <a:ext cx="9841568" cy="9841568"/>
          </a:xfrm>
          <a:prstGeom prst="chord">
            <a:avLst>
              <a:gd name="adj1" fmla="val 20110467"/>
              <a:gd name="adj2" fmla="val 17613881"/>
            </a:avLst>
          </a:prstGeom>
          <a:no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844434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2490" b="12490"/>
          <a:stretch>
            <a:fillRect/>
          </a:stretch>
        </p:blipFill>
        <p:spPr/>
      </p:pic>
      <p:sp>
        <p:nvSpPr>
          <p:cNvPr id="2" name="Rectangle 1"/>
          <p:cNvSpPr/>
          <p:nvPr/>
        </p:nvSpPr>
        <p:spPr>
          <a:xfrm>
            <a:off x="0" y="-30751"/>
            <a:ext cx="24377650" cy="13746751"/>
          </a:xfrm>
          <a:prstGeom prst="rect">
            <a:avLst/>
          </a:prstGeom>
          <a:gradFill flip="none" rotWithShape="1">
            <a:gsLst>
              <a:gs pos="50000">
                <a:srgbClr val="DBA5FF">
                  <a:alpha val="73000"/>
                </a:srgbClr>
              </a:gs>
              <a:gs pos="19000">
                <a:srgbClr val="EB82AB">
                  <a:alpha val="72000"/>
                </a:srgbClr>
              </a:gs>
              <a:gs pos="0">
                <a:srgbClr val="FF594C">
                  <a:alpha val="74000"/>
                </a:srgbClr>
              </a:gs>
              <a:gs pos="96000">
                <a:srgbClr val="C0D3FF">
                  <a:alpha val="72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6011169" y="4026468"/>
            <a:ext cx="12385122" cy="5632311"/>
          </a:xfrm>
          <a:prstGeom prst="rect">
            <a:avLst/>
          </a:prstGeom>
          <a:noFill/>
          <a:ln>
            <a:noFill/>
          </a:ln>
        </p:spPr>
        <p:txBody>
          <a:bodyPr wrap="none" rtlCol="0">
            <a:spAutoFit/>
          </a:bodyPr>
          <a:lstStyle/>
          <a:p>
            <a:pPr algn="ctr"/>
            <a:r>
              <a:rPr lang="en-US" sz="12000" b="1" spc="2200" dirty="0" smtClean="0">
                <a:solidFill>
                  <a:schemeClr val="bg1"/>
                </a:solidFill>
                <a:latin typeface="Montserrat" charset="0"/>
                <a:ea typeface="Montserrat" charset="0"/>
                <a:cs typeface="Montserrat" charset="0"/>
              </a:rPr>
              <a:t>WRITE</a:t>
            </a:r>
          </a:p>
          <a:p>
            <a:pPr algn="ctr"/>
            <a:r>
              <a:rPr lang="en-US" sz="12000" b="1" spc="2200" dirty="0" smtClean="0">
                <a:solidFill>
                  <a:schemeClr val="bg1"/>
                </a:solidFill>
                <a:latin typeface="Montserrat" charset="0"/>
                <a:ea typeface="Montserrat" charset="0"/>
                <a:cs typeface="Montserrat" charset="0"/>
              </a:rPr>
              <a:t>SOMETHING</a:t>
            </a:r>
          </a:p>
          <a:p>
            <a:pPr algn="ctr"/>
            <a:r>
              <a:rPr lang="en-US" sz="12000" b="1" spc="2200" dirty="0" smtClean="0">
                <a:solidFill>
                  <a:schemeClr val="bg1"/>
                </a:solidFill>
                <a:latin typeface="Montserrat" charset="0"/>
                <a:ea typeface="Montserrat" charset="0"/>
                <a:cs typeface="Montserrat" charset="0"/>
              </a:rPr>
              <a:t>HERE</a:t>
            </a:r>
            <a:endParaRPr lang="en-US" sz="12000" b="1" spc="2200" dirty="0">
              <a:solidFill>
                <a:schemeClr val="bg1"/>
              </a:solidFill>
              <a:latin typeface="Montserrat" charset="0"/>
              <a:ea typeface="Montserrat" charset="0"/>
              <a:cs typeface="Montserrat" charset="0"/>
            </a:endParaRPr>
          </a:p>
        </p:txBody>
      </p:sp>
      <p:sp>
        <p:nvSpPr>
          <p:cNvPr id="3" name="Rectangle 2"/>
          <p:cNvSpPr/>
          <p:nvPr/>
        </p:nvSpPr>
        <p:spPr>
          <a:xfrm>
            <a:off x="4803286" y="2766644"/>
            <a:ext cx="14771077" cy="8176438"/>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074659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4035" r="4035"/>
          <a:stretch>
            <a:fillRect/>
          </a:stretch>
        </p:blipFill>
        <p:spPr/>
      </p:pic>
      <p:sp>
        <p:nvSpPr>
          <p:cNvPr id="20" name="Rectangle 19"/>
          <p:cNvSpPr/>
          <p:nvPr/>
        </p:nvSpPr>
        <p:spPr>
          <a:xfrm>
            <a:off x="0" y="-30751"/>
            <a:ext cx="24377650" cy="13746751"/>
          </a:xfrm>
          <a:prstGeom prst="rect">
            <a:avLst/>
          </a:prstGeom>
          <a:gradFill flip="none" rotWithShape="1">
            <a:gsLst>
              <a:gs pos="52000">
                <a:srgbClr val="7F4586">
                  <a:alpha val="77000"/>
                </a:srgbClr>
              </a:gs>
              <a:gs pos="28000">
                <a:srgbClr val="B84096">
                  <a:alpha val="77000"/>
                </a:srgbClr>
              </a:gs>
              <a:gs pos="0">
                <a:srgbClr val="E22B98">
                  <a:alpha val="58000"/>
                </a:srgbClr>
              </a:gs>
              <a:gs pos="68000">
                <a:srgbClr val="373F66">
                  <a:alpha val="60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8161597" y="4918282"/>
            <a:ext cx="8084264" cy="3785652"/>
          </a:xfrm>
          <a:prstGeom prst="rect">
            <a:avLst/>
          </a:prstGeom>
          <a:noFill/>
          <a:ln>
            <a:noFill/>
          </a:ln>
        </p:spPr>
        <p:txBody>
          <a:bodyPr wrap="none" rtlCol="0">
            <a:spAutoFit/>
          </a:bodyPr>
          <a:lstStyle/>
          <a:p>
            <a:pPr algn="ctr"/>
            <a:r>
              <a:rPr lang="en-US" sz="12000" b="1" spc="2500" dirty="0" smtClean="0">
                <a:solidFill>
                  <a:schemeClr val="bg1"/>
                </a:solidFill>
                <a:latin typeface="Montserrat" charset="0"/>
                <a:ea typeface="Montserrat" charset="0"/>
                <a:cs typeface="Montserrat" charset="0"/>
              </a:rPr>
              <a:t>THE</a:t>
            </a:r>
          </a:p>
          <a:p>
            <a:pPr algn="ctr"/>
            <a:r>
              <a:rPr lang="en-US" sz="12000" b="1" spc="2500" dirty="0" smtClean="0">
                <a:solidFill>
                  <a:schemeClr val="bg1"/>
                </a:solidFill>
                <a:latin typeface="Montserrat" charset="0"/>
                <a:ea typeface="Montserrat" charset="0"/>
                <a:cs typeface="Montserrat" charset="0"/>
              </a:rPr>
              <a:t>BREAK!</a:t>
            </a:r>
            <a:endParaRPr lang="en-US" sz="12000" b="1" spc="2500" dirty="0">
              <a:solidFill>
                <a:schemeClr val="bg1"/>
              </a:solidFill>
              <a:latin typeface="Montserrat" charset="0"/>
              <a:ea typeface="Montserrat" charset="0"/>
              <a:cs typeface="Montserrat" charset="0"/>
            </a:endParaRPr>
          </a:p>
        </p:txBody>
      </p:sp>
      <p:grpSp>
        <p:nvGrpSpPr>
          <p:cNvPr id="8" name="Group 7"/>
          <p:cNvGrpSpPr/>
          <p:nvPr/>
        </p:nvGrpSpPr>
        <p:grpSpPr>
          <a:xfrm>
            <a:off x="6596917" y="4314092"/>
            <a:ext cx="11230708" cy="5158154"/>
            <a:chOff x="6596917" y="4337538"/>
            <a:chExt cx="11230708" cy="5158154"/>
          </a:xfrm>
        </p:grpSpPr>
        <p:cxnSp>
          <p:nvCxnSpPr>
            <p:cNvPr id="5" name="Straight Connector 4"/>
            <p:cNvCxnSpPr/>
            <p:nvPr/>
          </p:nvCxnSpPr>
          <p:spPr>
            <a:xfrm>
              <a:off x="6596917" y="9495692"/>
              <a:ext cx="11230708"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6596917" y="4337538"/>
              <a:ext cx="11230708"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94303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853" b="7853"/>
          <a:stretch>
            <a:fillRect/>
          </a:stretch>
        </p:blipFill>
        <p:spPr/>
      </p:pic>
      <p:sp>
        <p:nvSpPr>
          <p:cNvPr id="15" name="Rectangle 14"/>
          <p:cNvSpPr/>
          <p:nvPr/>
        </p:nvSpPr>
        <p:spPr>
          <a:xfrm>
            <a:off x="0" y="-30751"/>
            <a:ext cx="24377650" cy="13746751"/>
          </a:xfrm>
          <a:prstGeom prst="rect">
            <a:avLst/>
          </a:prstGeom>
          <a:gradFill flip="none" rotWithShape="1">
            <a:gsLst>
              <a:gs pos="5000">
                <a:srgbClr val="FDEA57">
                  <a:alpha val="63000"/>
                </a:srgbClr>
              </a:gs>
              <a:gs pos="78000">
                <a:srgbClr val="FA5C79">
                  <a:alpha val="63000"/>
                </a:srgbClr>
              </a:gs>
            </a:gsLst>
            <a:lin ang="372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8448285" y="5769152"/>
            <a:ext cx="7510389" cy="2308324"/>
          </a:xfrm>
          <a:prstGeom prst="rect">
            <a:avLst/>
          </a:prstGeom>
          <a:noFill/>
        </p:spPr>
        <p:txBody>
          <a:bodyPr wrap="none" rtlCol="0">
            <a:spAutoFit/>
          </a:bodyPr>
          <a:lstStyle/>
          <a:p>
            <a:pPr algn="ctr"/>
            <a:r>
              <a:rPr lang="en-US" sz="7200" b="1" spc="3500" dirty="0" smtClean="0">
                <a:solidFill>
                  <a:schemeClr val="bg1"/>
                </a:solidFill>
                <a:latin typeface="Montserrat" charset="0"/>
                <a:ea typeface="Montserrat" charset="0"/>
                <a:cs typeface="Montserrat" charset="0"/>
              </a:rPr>
              <a:t>BREAK</a:t>
            </a:r>
          </a:p>
          <a:p>
            <a:pPr algn="ctr"/>
            <a:r>
              <a:rPr lang="en-US" sz="7200" b="1" spc="3500" dirty="0" smtClean="0">
                <a:solidFill>
                  <a:schemeClr val="bg1"/>
                </a:solidFill>
                <a:latin typeface="Montserrat" charset="0"/>
                <a:ea typeface="Montserrat" charset="0"/>
                <a:cs typeface="Montserrat" charset="0"/>
              </a:rPr>
              <a:t>SECTION</a:t>
            </a:r>
          </a:p>
        </p:txBody>
      </p:sp>
      <p:sp>
        <p:nvSpPr>
          <p:cNvPr id="17" name="Oval 16"/>
          <p:cNvSpPr/>
          <p:nvPr/>
        </p:nvSpPr>
        <p:spPr>
          <a:xfrm>
            <a:off x="7186237" y="1868190"/>
            <a:ext cx="9966960" cy="9969572"/>
          </a:xfrm>
          <a:prstGeom prst="ellipse">
            <a:avLst/>
          </a:prstGeom>
          <a:noFill/>
          <a:ln w="1016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21381047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864" b="7864"/>
          <a:stretch>
            <a:fillRect/>
          </a:stretch>
        </p:blipFill>
        <p:spPr/>
      </p:pic>
      <p:sp>
        <p:nvSpPr>
          <p:cNvPr id="20" name="Rectangle 19"/>
          <p:cNvSpPr/>
          <p:nvPr/>
        </p:nvSpPr>
        <p:spPr>
          <a:xfrm>
            <a:off x="0" y="-30751"/>
            <a:ext cx="24377650" cy="13746751"/>
          </a:xfrm>
          <a:prstGeom prst="rect">
            <a:avLst/>
          </a:prstGeom>
          <a:gradFill flip="none" rotWithShape="1">
            <a:gsLst>
              <a:gs pos="53000">
                <a:srgbClr val="4DE9C4">
                  <a:alpha val="75000"/>
                </a:srgbClr>
              </a:gs>
              <a:gs pos="30000">
                <a:srgbClr val="4DE9C4">
                  <a:alpha val="67000"/>
                </a:srgbClr>
              </a:gs>
              <a:gs pos="0">
                <a:srgbClr val="0CE252">
                  <a:lumMod val="35000"/>
                  <a:lumOff val="65000"/>
                  <a:alpha val="35000"/>
                </a:srgbClr>
              </a:gs>
              <a:gs pos="80000">
                <a:srgbClr val="CFF4F4">
                  <a:alpha val="66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8687381" y="5873128"/>
            <a:ext cx="7032695" cy="3785652"/>
          </a:xfrm>
          <a:prstGeom prst="rect">
            <a:avLst/>
          </a:prstGeom>
          <a:noFill/>
          <a:ln>
            <a:noFill/>
          </a:ln>
        </p:spPr>
        <p:txBody>
          <a:bodyPr wrap="none" rtlCol="0">
            <a:spAutoFit/>
          </a:bodyPr>
          <a:lstStyle/>
          <a:p>
            <a:pPr algn="ctr"/>
            <a:r>
              <a:rPr lang="en-US" sz="12000" b="1" spc="2500" dirty="0" smtClean="0">
                <a:solidFill>
                  <a:schemeClr val="bg1"/>
                </a:solidFill>
                <a:latin typeface="Montserrat" charset="0"/>
                <a:ea typeface="Montserrat" charset="0"/>
                <a:cs typeface="Montserrat" charset="0"/>
              </a:rPr>
              <a:t>WRITE</a:t>
            </a:r>
          </a:p>
          <a:p>
            <a:pPr algn="ctr"/>
            <a:r>
              <a:rPr lang="en-US" sz="12000" b="1" spc="2500" dirty="0" smtClean="0">
                <a:solidFill>
                  <a:schemeClr val="bg1"/>
                </a:solidFill>
                <a:latin typeface="Montserrat" charset="0"/>
                <a:ea typeface="Montserrat" charset="0"/>
                <a:cs typeface="Montserrat" charset="0"/>
              </a:rPr>
              <a:t>HERE</a:t>
            </a:r>
            <a:endParaRPr lang="en-US" sz="12000" b="1" spc="2500" dirty="0">
              <a:solidFill>
                <a:schemeClr val="bg1"/>
              </a:solidFill>
              <a:latin typeface="Montserrat" charset="0"/>
              <a:ea typeface="Montserrat" charset="0"/>
              <a:cs typeface="Montserrat" charset="0"/>
            </a:endParaRPr>
          </a:p>
        </p:txBody>
      </p:sp>
      <p:sp>
        <p:nvSpPr>
          <p:cNvPr id="8" name="Triangle 7"/>
          <p:cNvSpPr/>
          <p:nvPr/>
        </p:nvSpPr>
        <p:spPr>
          <a:xfrm>
            <a:off x="8000404" y="2437364"/>
            <a:ext cx="8376842" cy="7221416"/>
          </a:xfrm>
          <a:prstGeom prst="triangl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326669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4035" r="4035"/>
          <a:stretch>
            <a:fillRect/>
          </a:stretch>
        </p:blipFill>
        <p:spPr/>
      </p:pic>
      <p:sp>
        <p:nvSpPr>
          <p:cNvPr id="20" name="Rectangle 19"/>
          <p:cNvSpPr/>
          <p:nvPr/>
        </p:nvSpPr>
        <p:spPr>
          <a:xfrm>
            <a:off x="0" y="-30751"/>
            <a:ext cx="24377650" cy="13746751"/>
          </a:xfrm>
          <a:prstGeom prst="rect">
            <a:avLst/>
          </a:prstGeom>
          <a:gradFill flip="none" rotWithShape="1">
            <a:gsLst>
              <a:gs pos="66000">
                <a:srgbClr val="84ACDF">
                  <a:alpha val="69000"/>
                </a:srgbClr>
              </a:gs>
              <a:gs pos="37000">
                <a:srgbClr val="8B5DF4">
                  <a:alpha val="71000"/>
                </a:srgbClr>
              </a:gs>
              <a:gs pos="0">
                <a:srgbClr val="878FE7">
                  <a:alpha val="69000"/>
                </a:srgbClr>
              </a:gs>
              <a:gs pos="95000">
                <a:srgbClr val="7FEDD0">
                  <a:alpha val="80000"/>
                </a:srgb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8687381" y="4965174"/>
            <a:ext cx="7032695" cy="3785652"/>
          </a:xfrm>
          <a:prstGeom prst="rect">
            <a:avLst/>
          </a:prstGeom>
          <a:noFill/>
          <a:ln>
            <a:noFill/>
          </a:ln>
        </p:spPr>
        <p:txBody>
          <a:bodyPr wrap="none" rtlCol="0">
            <a:spAutoFit/>
          </a:bodyPr>
          <a:lstStyle/>
          <a:p>
            <a:pPr algn="ctr"/>
            <a:r>
              <a:rPr lang="en-US" sz="12000" b="1" spc="2500" dirty="0" smtClean="0">
                <a:solidFill>
                  <a:schemeClr val="bg1"/>
                </a:solidFill>
                <a:latin typeface="Montserrat" charset="0"/>
                <a:ea typeface="Montserrat" charset="0"/>
                <a:cs typeface="Montserrat" charset="0"/>
              </a:rPr>
              <a:t>WRITE</a:t>
            </a:r>
          </a:p>
          <a:p>
            <a:pPr algn="ctr"/>
            <a:r>
              <a:rPr lang="en-US" sz="12000" b="1" spc="2500" dirty="0" smtClean="0">
                <a:solidFill>
                  <a:schemeClr val="bg1"/>
                </a:solidFill>
                <a:latin typeface="Montserrat" charset="0"/>
                <a:ea typeface="Montserrat" charset="0"/>
                <a:cs typeface="Montserrat" charset="0"/>
              </a:rPr>
              <a:t>HERE</a:t>
            </a:r>
            <a:endParaRPr lang="en-US" sz="12000" b="1" spc="2500" dirty="0">
              <a:solidFill>
                <a:schemeClr val="bg1"/>
              </a:solidFill>
              <a:latin typeface="Montserrat" charset="0"/>
              <a:ea typeface="Montserrat" charset="0"/>
              <a:cs typeface="Montserrat" charset="0"/>
            </a:endParaRPr>
          </a:p>
        </p:txBody>
      </p:sp>
      <p:sp>
        <p:nvSpPr>
          <p:cNvPr id="11" name="Hexagon 10"/>
          <p:cNvSpPr/>
          <p:nvPr/>
        </p:nvSpPr>
        <p:spPr>
          <a:xfrm>
            <a:off x="5955328" y="2954216"/>
            <a:ext cx="12496800" cy="7495464"/>
          </a:xfrm>
          <a:prstGeom prst="hexagon">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9064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13"/>
          <p:cNvPicPr>
            <a:picLocks noGrp="1" noChangeAspect="1"/>
          </p:cNvPicPr>
          <p:nvPr>
            <p:ph type="pic" sz="quarter" idx="13"/>
          </p:nvPr>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7802" b="7802"/>
          <a:stretch>
            <a:fillRect/>
          </a:stretch>
        </p:blipFill>
        <p:spPr/>
      </p:pic>
      <p:sp>
        <p:nvSpPr>
          <p:cNvPr id="15" name="Rectangle 14"/>
          <p:cNvSpPr/>
          <p:nvPr/>
        </p:nvSpPr>
        <p:spPr>
          <a:xfrm>
            <a:off x="0" y="-30751"/>
            <a:ext cx="24377650" cy="13746751"/>
          </a:xfrm>
          <a:prstGeom prst="rect">
            <a:avLst/>
          </a:prstGeom>
          <a:gradFill flip="none" rotWithShape="1">
            <a:gsLst>
              <a:gs pos="5000">
                <a:srgbClr val="8B5DF4">
                  <a:alpha val="83000"/>
                </a:srgbClr>
              </a:gs>
              <a:gs pos="85000">
                <a:srgbClr val="FA5C79">
                  <a:alpha val="65000"/>
                </a:srgbClr>
              </a:gs>
            </a:gsLst>
            <a:lin ang="372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7045570" y="5706797"/>
            <a:ext cx="13428676" cy="1938992"/>
          </a:xfrm>
          <a:prstGeom prst="rect">
            <a:avLst/>
          </a:prstGeom>
          <a:noFill/>
        </p:spPr>
        <p:txBody>
          <a:bodyPr wrap="none" rtlCol="0">
            <a:spAutoFit/>
          </a:bodyPr>
          <a:lstStyle/>
          <a:p>
            <a:r>
              <a:rPr lang="en-US" sz="12000" b="1" spc="2500" dirty="0" smtClean="0">
                <a:solidFill>
                  <a:schemeClr val="bg1"/>
                </a:solidFill>
                <a:latin typeface="Montserrat" charset="0"/>
                <a:ea typeface="Montserrat" charset="0"/>
                <a:cs typeface="Montserrat" charset="0"/>
              </a:rPr>
              <a:t>QUESTIONS?</a:t>
            </a:r>
            <a:endParaRPr lang="en-US" sz="12000" b="1" spc="2500" dirty="0">
              <a:solidFill>
                <a:schemeClr val="bg1"/>
              </a:solidFill>
              <a:latin typeface="Montserrat" charset="0"/>
              <a:ea typeface="Montserrat" charset="0"/>
              <a:cs typeface="Montserrat" charset="0"/>
            </a:endParaRPr>
          </a:p>
        </p:txBody>
      </p:sp>
      <p:grpSp>
        <p:nvGrpSpPr>
          <p:cNvPr id="2" name="Group 1"/>
          <p:cNvGrpSpPr/>
          <p:nvPr/>
        </p:nvGrpSpPr>
        <p:grpSpPr>
          <a:xfrm>
            <a:off x="5580183" y="4525108"/>
            <a:ext cx="4683576" cy="4443046"/>
            <a:chOff x="5580183" y="4525108"/>
            <a:chExt cx="4683576" cy="4443046"/>
          </a:xfrm>
        </p:grpSpPr>
        <p:cxnSp>
          <p:nvCxnSpPr>
            <p:cNvPr id="8" name="Straight Connector 7"/>
            <p:cNvCxnSpPr/>
            <p:nvPr/>
          </p:nvCxnSpPr>
          <p:spPr>
            <a:xfrm>
              <a:off x="5580183" y="8944708"/>
              <a:ext cx="4683576"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10263759" y="7716127"/>
              <a:ext cx="0" cy="1252027"/>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580183" y="4548554"/>
              <a:ext cx="4683576"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5603629" y="4525108"/>
              <a:ext cx="0" cy="441960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V="1">
              <a:off x="10263759" y="4525108"/>
              <a:ext cx="0" cy="1252027"/>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224653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4215913" y="6019913"/>
            <a:ext cx="15945492" cy="4270400"/>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t>
            </a:r>
            <a:r>
              <a:rPr lang="en-US" sz="2500" dirty="0">
                <a:latin typeface="Lato Light" charset="0"/>
                <a:ea typeface="Lato Light" charset="0"/>
                <a:cs typeface="Lato Light" charset="0"/>
              </a:rPr>
              <a:t>a</a:t>
            </a:r>
            <a:r>
              <a:rPr lang="en-US" sz="2500" dirty="0" smtClean="0">
                <a:latin typeface="Lato Light" charset="0"/>
                <a:ea typeface="Lato Light" charset="0"/>
                <a:cs typeface="Lato Light" charset="0"/>
              </a:rPr>
              <a:t>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 </a:t>
            </a: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nvestment </a:t>
            </a:r>
            <a:r>
              <a:rPr lang="en-US" sz="2500" dirty="0">
                <a:latin typeface="Lato Light" charset="0"/>
                <a:ea typeface="Lato Light" charset="0"/>
                <a:cs typeface="Lato Light" charset="0"/>
              </a:rPr>
              <a:t>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t>
            </a: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a:t>
            </a:r>
          </a:p>
        </p:txBody>
      </p:sp>
      <p:sp>
        <p:nvSpPr>
          <p:cNvPr id="11" name="Rectangle 10"/>
          <p:cNvSpPr>
            <a:spLocks/>
          </p:cNvSpPr>
          <p:nvPr/>
        </p:nvSpPr>
        <p:spPr bwMode="auto">
          <a:xfrm>
            <a:off x="8133728" y="3439290"/>
            <a:ext cx="815127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COMPANY HISTORY</a:t>
            </a:r>
          </a:p>
        </p:txBody>
      </p:sp>
      <p:sp>
        <p:nvSpPr>
          <p:cNvPr id="12" name="TextBox 11"/>
          <p:cNvSpPr txBox="1"/>
          <p:nvPr/>
        </p:nvSpPr>
        <p:spPr>
          <a:xfrm>
            <a:off x="9843806" y="4489109"/>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Tree>
    <p:extLst>
      <p:ext uri="{BB962C8B-B14F-4D97-AF65-F5344CB8AC3E}">
        <p14:creationId xmlns:p14="http://schemas.microsoft.com/office/powerpoint/2010/main" val="395796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5580183" y="4525108"/>
            <a:ext cx="14894063" cy="4443046"/>
            <a:chOff x="6846277" y="4548554"/>
            <a:chExt cx="14894063" cy="4443046"/>
          </a:xfrm>
        </p:grpSpPr>
        <p:sp>
          <p:nvSpPr>
            <p:cNvPr id="7" name="TextBox 6"/>
            <p:cNvSpPr txBox="1"/>
            <p:nvPr/>
          </p:nvSpPr>
          <p:spPr>
            <a:xfrm>
              <a:off x="8311664" y="5730243"/>
              <a:ext cx="13428676" cy="1938992"/>
            </a:xfrm>
            <a:prstGeom prst="rect">
              <a:avLst/>
            </a:prstGeom>
            <a:noFill/>
          </p:spPr>
          <p:txBody>
            <a:bodyPr wrap="none" rtlCol="0">
              <a:spAutoFit/>
            </a:bodyPr>
            <a:lstStyle/>
            <a:p>
              <a:r>
                <a:rPr lang="en-US" sz="12000" b="1" spc="2500" dirty="0" smtClean="0">
                  <a:solidFill>
                    <a:schemeClr val="tx2"/>
                  </a:solidFill>
                  <a:latin typeface="Montserrat" charset="0"/>
                  <a:ea typeface="Montserrat" charset="0"/>
                  <a:cs typeface="Montserrat" charset="0"/>
                </a:rPr>
                <a:t>QUESTIONS?</a:t>
              </a:r>
              <a:endParaRPr lang="en-US" sz="12000" b="1" spc="2500" dirty="0">
                <a:solidFill>
                  <a:schemeClr val="tx2"/>
                </a:solidFill>
                <a:latin typeface="Montserrat" charset="0"/>
                <a:ea typeface="Montserrat" charset="0"/>
                <a:cs typeface="Montserrat" charset="0"/>
              </a:endParaRPr>
            </a:p>
          </p:txBody>
        </p:sp>
        <p:cxnSp>
          <p:nvCxnSpPr>
            <p:cNvPr id="3" name="Straight Connector 2"/>
            <p:cNvCxnSpPr/>
            <p:nvPr/>
          </p:nvCxnSpPr>
          <p:spPr>
            <a:xfrm>
              <a:off x="6846277" y="8968154"/>
              <a:ext cx="4683576" cy="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11529853" y="7739573"/>
              <a:ext cx="0" cy="1252027"/>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6846277" y="4572000"/>
              <a:ext cx="4683576" cy="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V="1">
              <a:off x="6869723" y="4548554"/>
              <a:ext cx="0" cy="441960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11529853" y="4548554"/>
              <a:ext cx="0" cy="1252027"/>
            </a:xfrm>
            <a:prstGeom prst="line">
              <a:avLst/>
            </a:prstGeom>
            <a:ln w="57150"/>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746508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a:spLocks/>
          </p:cNvSpPr>
          <p:nvPr/>
        </p:nvSpPr>
        <p:spPr bwMode="auto">
          <a:xfrm>
            <a:off x="5162750" y="992778"/>
            <a:ext cx="6062558"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OUR SERVICES</a:t>
            </a:r>
          </a:p>
        </p:txBody>
      </p:sp>
      <p:sp>
        <p:nvSpPr>
          <p:cNvPr id="26" name="TextBox 25"/>
          <p:cNvSpPr txBox="1"/>
          <p:nvPr/>
        </p:nvSpPr>
        <p:spPr>
          <a:xfrm>
            <a:off x="5828480"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8" name="TextBox 27"/>
          <p:cNvSpPr txBox="1"/>
          <p:nvPr/>
        </p:nvSpPr>
        <p:spPr>
          <a:xfrm>
            <a:off x="1749425" y="10283052"/>
            <a:ext cx="6116831"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a:t>
            </a:r>
            <a:r>
              <a:rPr lang="en-US" sz="2500" dirty="0" smtClean="0">
                <a:latin typeface="Lato Light" charset="0"/>
                <a:ea typeface="Lato Light" charset="0"/>
                <a:cs typeface="Lato Light" charset="0"/>
              </a:rPr>
              <a:t>either</a:t>
            </a:r>
            <a:endParaRPr lang="en-US" sz="2500" dirty="0">
              <a:latin typeface="Lato Light" charset="0"/>
              <a:ea typeface="Lato Light" charset="0"/>
              <a:cs typeface="Lato Light" charset="0"/>
            </a:endParaRPr>
          </a:p>
        </p:txBody>
      </p:sp>
      <p:sp>
        <p:nvSpPr>
          <p:cNvPr id="29" name="TextBox 28"/>
          <p:cNvSpPr txBox="1"/>
          <p:nvPr/>
        </p:nvSpPr>
        <p:spPr>
          <a:xfrm>
            <a:off x="1663022" y="9377957"/>
            <a:ext cx="3902030" cy="477054"/>
          </a:xfrm>
          <a:prstGeom prst="rect">
            <a:avLst/>
          </a:prstGeom>
          <a:noFill/>
        </p:spPr>
        <p:txBody>
          <a:bodyPr wrap="none" rtlCol="0" anchor="ctr" anchorCtr="0">
            <a:spAutoFit/>
          </a:bodyPr>
          <a:lstStyle/>
          <a:p>
            <a:r>
              <a:rPr lang="en-US" sz="2500" b="1" spc="600" dirty="0">
                <a:solidFill>
                  <a:schemeClr val="tx2"/>
                </a:solidFill>
                <a:latin typeface="Montserrat" charset="0"/>
                <a:ea typeface="Montserrat" charset="0"/>
                <a:cs typeface="Montserrat" charset="0"/>
              </a:rPr>
              <a:t>SERVICES NAME</a:t>
            </a:r>
          </a:p>
        </p:txBody>
      </p:sp>
      <p:sp>
        <p:nvSpPr>
          <p:cNvPr id="32" name="TextBox 31"/>
          <p:cNvSpPr txBox="1"/>
          <p:nvPr/>
        </p:nvSpPr>
        <p:spPr>
          <a:xfrm>
            <a:off x="9000281" y="10283052"/>
            <a:ext cx="6116831"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a:t>
            </a:r>
            <a:r>
              <a:rPr lang="en-US" sz="2500" dirty="0" smtClean="0">
                <a:latin typeface="Lato Light" charset="0"/>
                <a:ea typeface="Lato Light" charset="0"/>
                <a:cs typeface="Lato Light" charset="0"/>
              </a:rPr>
              <a:t>either</a:t>
            </a:r>
            <a:endParaRPr lang="en-US" sz="2500" dirty="0">
              <a:latin typeface="Lato Light" charset="0"/>
              <a:ea typeface="Lato Light" charset="0"/>
              <a:cs typeface="Lato Light" charset="0"/>
            </a:endParaRPr>
          </a:p>
        </p:txBody>
      </p:sp>
      <p:sp>
        <p:nvSpPr>
          <p:cNvPr id="33" name="TextBox 32"/>
          <p:cNvSpPr txBox="1"/>
          <p:nvPr/>
        </p:nvSpPr>
        <p:spPr>
          <a:xfrm>
            <a:off x="8924100" y="9377957"/>
            <a:ext cx="3902030" cy="477054"/>
          </a:xfrm>
          <a:prstGeom prst="rect">
            <a:avLst/>
          </a:prstGeom>
          <a:noFill/>
        </p:spPr>
        <p:txBody>
          <a:bodyPr wrap="none" rtlCol="0" anchor="ctr" anchorCtr="0">
            <a:spAutoFit/>
          </a:bodyPr>
          <a:lstStyle/>
          <a:p>
            <a:r>
              <a:rPr lang="en-US" sz="2500" b="1" spc="600" dirty="0">
                <a:solidFill>
                  <a:schemeClr val="tx2"/>
                </a:solidFill>
                <a:latin typeface="Montserrat" charset="0"/>
                <a:ea typeface="Montserrat" charset="0"/>
                <a:cs typeface="Montserrat" charset="0"/>
              </a:rPr>
              <a:t>SERVICES NAME</a:t>
            </a:r>
          </a:p>
        </p:txBody>
      </p:sp>
      <p:sp>
        <p:nvSpPr>
          <p:cNvPr id="44" name="TextBox 43"/>
          <p:cNvSpPr txBox="1"/>
          <p:nvPr/>
        </p:nvSpPr>
        <p:spPr>
          <a:xfrm>
            <a:off x="1749425" y="5755657"/>
            <a:ext cx="6116831"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a:t>
            </a:r>
            <a:r>
              <a:rPr lang="en-US" sz="2500" dirty="0" smtClean="0">
                <a:latin typeface="Lato Light" charset="0"/>
                <a:ea typeface="Lato Light" charset="0"/>
                <a:cs typeface="Lato Light" charset="0"/>
              </a:rPr>
              <a:t>either</a:t>
            </a:r>
            <a:endParaRPr lang="en-US" sz="2500" dirty="0">
              <a:latin typeface="Lato Light" charset="0"/>
              <a:ea typeface="Lato Light" charset="0"/>
              <a:cs typeface="Lato Light" charset="0"/>
            </a:endParaRPr>
          </a:p>
        </p:txBody>
      </p:sp>
      <p:sp>
        <p:nvSpPr>
          <p:cNvPr id="47" name="TextBox 46"/>
          <p:cNvSpPr txBox="1"/>
          <p:nvPr/>
        </p:nvSpPr>
        <p:spPr>
          <a:xfrm>
            <a:off x="1663022" y="4850562"/>
            <a:ext cx="3902030"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SERVICES NAME</a:t>
            </a:r>
            <a:endParaRPr lang="en-US" sz="2500" b="1" spc="600" dirty="0">
              <a:solidFill>
                <a:schemeClr val="tx2"/>
              </a:solidFill>
              <a:latin typeface="Montserrat" charset="0"/>
              <a:ea typeface="Montserrat" charset="0"/>
              <a:cs typeface="Montserrat" charset="0"/>
            </a:endParaRPr>
          </a:p>
        </p:txBody>
      </p:sp>
      <p:sp>
        <p:nvSpPr>
          <p:cNvPr id="48" name="TextBox 47"/>
          <p:cNvSpPr txBox="1"/>
          <p:nvPr/>
        </p:nvSpPr>
        <p:spPr>
          <a:xfrm>
            <a:off x="9000281" y="5755657"/>
            <a:ext cx="6116831"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a:t>
            </a:r>
            <a:r>
              <a:rPr lang="en-US" sz="2500" dirty="0" smtClean="0">
                <a:latin typeface="Lato Light" charset="0"/>
                <a:ea typeface="Lato Light" charset="0"/>
                <a:cs typeface="Lato Light" charset="0"/>
              </a:rPr>
              <a:t>either</a:t>
            </a:r>
            <a:endParaRPr lang="en-US" sz="2500" dirty="0">
              <a:latin typeface="Lato Light" charset="0"/>
              <a:ea typeface="Lato Light" charset="0"/>
              <a:cs typeface="Lato Light" charset="0"/>
            </a:endParaRPr>
          </a:p>
        </p:txBody>
      </p:sp>
      <p:sp>
        <p:nvSpPr>
          <p:cNvPr id="49" name="TextBox 48"/>
          <p:cNvSpPr txBox="1"/>
          <p:nvPr/>
        </p:nvSpPr>
        <p:spPr>
          <a:xfrm>
            <a:off x="8924100" y="4850562"/>
            <a:ext cx="3902030" cy="477054"/>
          </a:xfrm>
          <a:prstGeom prst="rect">
            <a:avLst/>
          </a:prstGeom>
          <a:noFill/>
        </p:spPr>
        <p:txBody>
          <a:bodyPr wrap="none" rtlCol="0" anchor="ctr" anchorCtr="0">
            <a:spAutoFit/>
          </a:bodyPr>
          <a:lstStyle/>
          <a:p>
            <a:r>
              <a:rPr lang="en-US" sz="2500" b="1" spc="600" dirty="0">
                <a:solidFill>
                  <a:schemeClr val="tx2"/>
                </a:solidFill>
                <a:latin typeface="Montserrat" charset="0"/>
                <a:ea typeface="Montserrat" charset="0"/>
                <a:cs typeface="Montserrat" charset="0"/>
              </a:rPr>
              <a:t>SERVICES NAME</a:t>
            </a:r>
          </a:p>
        </p:txBody>
      </p:sp>
      <p:sp>
        <p:nvSpPr>
          <p:cNvPr id="51" name="Shape 2783"/>
          <p:cNvSpPr/>
          <p:nvPr/>
        </p:nvSpPr>
        <p:spPr>
          <a:xfrm>
            <a:off x="9000281" y="3440911"/>
            <a:ext cx="1058119" cy="91383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5" name="Shape 2547"/>
          <p:cNvSpPr/>
          <p:nvPr/>
        </p:nvSpPr>
        <p:spPr>
          <a:xfrm>
            <a:off x="1749425" y="3323063"/>
            <a:ext cx="1037444" cy="103744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6" name="Shape 2553"/>
          <p:cNvSpPr/>
          <p:nvPr/>
        </p:nvSpPr>
        <p:spPr>
          <a:xfrm>
            <a:off x="1749426" y="8015930"/>
            <a:ext cx="1037444" cy="943133"/>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9" name="Shape 2645"/>
          <p:cNvSpPr/>
          <p:nvPr/>
        </p:nvSpPr>
        <p:spPr>
          <a:xfrm>
            <a:off x="8926305" y="8127630"/>
            <a:ext cx="1037444" cy="75450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568043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p:cNvSpPr txBox="1"/>
          <p:nvPr/>
        </p:nvSpPr>
        <p:spPr>
          <a:xfrm>
            <a:off x="1749425" y="10283052"/>
            <a:ext cx="6116831" cy="1423467"/>
          </a:xfrm>
          <a:prstGeom prst="rect">
            <a:avLst/>
          </a:prstGeom>
          <a:noFill/>
        </p:spPr>
        <p:txBody>
          <a:bodyPr wrap="square" lIns="0" tIns="0" rIns="0" bIns="0" numCol="1" spcCol="959784">
            <a:spAutoFit/>
          </a:bodyPr>
          <a:lstStyle/>
          <a:p>
            <a:pPr algn="ct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a:t>
            </a:r>
            <a:r>
              <a:rPr lang="en-US" sz="2500" dirty="0" smtClean="0">
                <a:latin typeface="Lato Light" charset="0"/>
                <a:ea typeface="Lato Light" charset="0"/>
                <a:cs typeface="Lato Light" charset="0"/>
              </a:rPr>
              <a:t>either</a:t>
            </a:r>
            <a:endParaRPr lang="en-US" sz="2500" dirty="0">
              <a:latin typeface="Lato Light" charset="0"/>
              <a:ea typeface="Lato Light" charset="0"/>
              <a:cs typeface="Lato Light" charset="0"/>
            </a:endParaRPr>
          </a:p>
        </p:txBody>
      </p:sp>
      <p:sp>
        <p:nvSpPr>
          <p:cNvPr id="29" name="TextBox 28"/>
          <p:cNvSpPr txBox="1"/>
          <p:nvPr/>
        </p:nvSpPr>
        <p:spPr>
          <a:xfrm>
            <a:off x="2846413" y="9377957"/>
            <a:ext cx="3902030"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charset="0"/>
                <a:ea typeface="Montserrat" charset="0"/>
                <a:cs typeface="Montserrat" charset="0"/>
              </a:rPr>
              <a:t>SERVICES NAME</a:t>
            </a:r>
            <a:endParaRPr lang="en-US" sz="2500" b="1" spc="600" dirty="0">
              <a:solidFill>
                <a:schemeClr val="tx2"/>
              </a:solidFill>
              <a:latin typeface="Montserrat" charset="0"/>
              <a:ea typeface="Montserrat" charset="0"/>
              <a:cs typeface="Montserrat" charset="0"/>
            </a:endParaRPr>
          </a:p>
        </p:txBody>
      </p:sp>
      <p:sp>
        <p:nvSpPr>
          <p:cNvPr id="32" name="TextBox 31"/>
          <p:cNvSpPr txBox="1"/>
          <p:nvPr/>
        </p:nvSpPr>
        <p:spPr>
          <a:xfrm>
            <a:off x="16511394" y="10283052"/>
            <a:ext cx="6116831" cy="1423467"/>
          </a:xfrm>
          <a:prstGeom prst="rect">
            <a:avLst/>
          </a:prstGeom>
          <a:noFill/>
        </p:spPr>
        <p:txBody>
          <a:bodyPr wrap="square" lIns="0" tIns="0" rIns="0" bIns="0" numCol="1" spcCol="959784">
            <a:spAutoFit/>
          </a:bodyPr>
          <a:lstStyle/>
          <a:p>
            <a:pPr algn="ct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a:t>
            </a:r>
            <a:r>
              <a:rPr lang="en-US" sz="2500" dirty="0" smtClean="0">
                <a:latin typeface="Lato Light" charset="0"/>
                <a:ea typeface="Lato Light" charset="0"/>
                <a:cs typeface="Lato Light" charset="0"/>
              </a:rPr>
              <a:t>either</a:t>
            </a:r>
            <a:endParaRPr lang="en-US" sz="2500" dirty="0">
              <a:latin typeface="Lato Light" charset="0"/>
              <a:ea typeface="Lato Light" charset="0"/>
              <a:cs typeface="Lato Light" charset="0"/>
            </a:endParaRPr>
          </a:p>
        </p:txBody>
      </p:sp>
      <p:sp>
        <p:nvSpPr>
          <p:cNvPr id="33" name="TextBox 32"/>
          <p:cNvSpPr txBox="1"/>
          <p:nvPr/>
        </p:nvSpPr>
        <p:spPr>
          <a:xfrm>
            <a:off x="17618825" y="9377957"/>
            <a:ext cx="3902030" cy="477054"/>
          </a:xfrm>
          <a:prstGeom prst="rect">
            <a:avLst/>
          </a:prstGeom>
          <a:noFill/>
        </p:spPr>
        <p:txBody>
          <a:bodyPr wrap="none" rtlCol="0" anchor="ctr" anchorCtr="0">
            <a:spAutoFit/>
          </a:bodyPr>
          <a:lstStyle/>
          <a:p>
            <a:pPr algn="ctr"/>
            <a:r>
              <a:rPr lang="en-US" sz="2500" b="1" spc="600" dirty="0">
                <a:solidFill>
                  <a:schemeClr val="tx2"/>
                </a:solidFill>
                <a:latin typeface="Montserrat" charset="0"/>
                <a:ea typeface="Montserrat" charset="0"/>
                <a:cs typeface="Montserrat" charset="0"/>
              </a:rPr>
              <a:t>SERVICES NAME</a:t>
            </a:r>
          </a:p>
        </p:txBody>
      </p:sp>
      <p:sp>
        <p:nvSpPr>
          <p:cNvPr id="44" name="TextBox 43"/>
          <p:cNvSpPr txBox="1"/>
          <p:nvPr/>
        </p:nvSpPr>
        <p:spPr>
          <a:xfrm>
            <a:off x="1749425" y="4149881"/>
            <a:ext cx="6116831" cy="1423467"/>
          </a:xfrm>
          <a:prstGeom prst="rect">
            <a:avLst/>
          </a:prstGeom>
          <a:noFill/>
        </p:spPr>
        <p:txBody>
          <a:bodyPr wrap="square" lIns="0" tIns="0" rIns="0" bIns="0" numCol="1" spcCol="959784">
            <a:spAutoFit/>
          </a:bodyPr>
          <a:lstStyle/>
          <a:p>
            <a:pPr algn="ct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a:t>
            </a:r>
            <a:r>
              <a:rPr lang="en-US" sz="2500" dirty="0" smtClean="0">
                <a:latin typeface="Lato Light" charset="0"/>
                <a:ea typeface="Lato Light" charset="0"/>
                <a:cs typeface="Lato Light" charset="0"/>
              </a:rPr>
              <a:t>either</a:t>
            </a:r>
            <a:endParaRPr lang="en-US" sz="2500" dirty="0">
              <a:latin typeface="Lato Light" charset="0"/>
              <a:ea typeface="Lato Light" charset="0"/>
              <a:cs typeface="Lato Light" charset="0"/>
            </a:endParaRPr>
          </a:p>
        </p:txBody>
      </p:sp>
      <p:sp>
        <p:nvSpPr>
          <p:cNvPr id="47" name="TextBox 46"/>
          <p:cNvSpPr txBox="1"/>
          <p:nvPr/>
        </p:nvSpPr>
        <p:spPr>
          <a:xfrm>
            <a:off x="2846413" y="3244786"/>
            <a:ext cx="3902030"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charset="0"/>
                <a:ea typeface="Montserrat" charset="0"/>
                <a:cs typeface="Montserrat" charset="0"/>
              </a:rPr>
              <a:t>SERVICES NAME</a:t>
            </a:r>
            <a:endParaRPr lang="en-US" sz="2500" b="1" spc="600" dirty="0">
              <a:solidFill>
                <a:schemeClr val="tx2"/>
              </a:solidFill>
              <a:latin typeface="Montserrat" charset="0"/>
              <a:ea typeface="Montserrat" charset="0"/>
              <a:cs typeface="Montserrat" charset="0"/>
            </a:endParaRPr>
          </a:p>
        </p:txBody>
      </p:sp>
      <p:sp>
        <p:nvSpPr>
          <p:cNvPr id="48" name="TextBox 47"/>
          <p:cNvSpPr txBox="1"/>
          <p:nvPr/>
        </p:nvSpPr>
        <p:spPr>
          <a:xfrm>
            <a:off x="16511394" y="4149881"/>
            <a:ext cx="6116831" cy="1423467"/>
          </a:xfrm>
          <a:prstGeom prst="rect">
            <a:avLst/>
          </a:prstGeom>
          <a:noFill/>
        </p:spPr>
        <p:txBody>
          <a:bodyPr wrap="square" lIns="0" tIns="0" rIns="0" bIns="0" numCol="1" spcCol="959784">
            <a:spAutoFit/>
          </a:bodyPr>
          <a:lstStyle/>
          <a:p>
            <a:pPr algn="ct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a:t>
            </a:r>
            <a:r>
              <a:rPr lang="en-US" sz="2500" dirty="0" smtClean="0">
                <a:latin typeface="Lato Light" charset="0"/>
                <a:ea typeface="Lato Light" charset="0"/>
                <a:cs typeface="Lato Light" charset="0"/>
              </a:rPr>
              <a:t>either</a:t>
            </a:r>
            <a:endParaRPr lang="en-US" sz="2500" dirty="0">
              <a:latin typeface="Lato Light" charset="0"/>
              <a:ea typeface="Lato Light" charset="0"/>
              <a:cs typeface="Lato Light" charset="0"/>
            </a:endParaRPr>
          </a:p>
        </p:txBody>
      </p:sp>
      <p:sp>
        <p:nvSpPr>
          <p:cNvPr id="49" name="TextBox 48"/>
          <p:cNvSpPr txBox="1"/>
          <p:nvPr/>
        </p:nvSpPr>
        <p:spPr>
          <a:xfrm>
            <a:off x="17618825" y="3244786"/>
            <a:ext cx="3902030" cy="477054"/>
          </a:xfrm>
          <a:prstGeom prst="rect">
            <a:avLst/>
          </a:prstGeom>
          <a:noFill/>
        </p:spPr>
        <p:txBody>
          <a:bodyPr wrap="none" rtlCol="0" anchor="ctr" anchorCtr="0">
            <a:spAutoFit/>
          </a:bodyPr>
          <a:lstStyle/>
          <a:p>
            <a:pPr algn="ctr"/>
            <a:r>
              <a:rPr lang="en-US" sz="2500" b="1" spc="600" dirty="0">
                <a:solidFill>
                  <a:schemeClr val="tx2"/>
                </a:solidFill>
                <a:latin typeface="Montserrat" charset="0"/>
                <a:ea typeface="Montserrat" charset="0"/>
                <a:cs typeface="Montserrat" charset="0"/>
              </a:rPr>
              <a:t>SERVICES NAME</a:t>
            </a:r>
          </a:p>
        </p:txBody>
      </p:sp>
      <p:sp>
        <p:nvSpPr>
          <p:cNvPr id="51" name="Shape 2783"/>
          <p:cNvSpPr/>
          <p:nvPr/>
        </p:nvSpPr>
        <p:spPr>
          <a:xfrm>
            <a:off x="19051087" y="1835135"/>
            <a:ext cx="1058119" cy="91383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5" name="Shape 2547"/>
          <p:cNvSpPr/>
          <p:nvPr/>
        </p:nvSpPr>
        <p:spPr>
          <a:xfrm>
            <a:off x="4278751" y="1717287"/>
            <a:ext cx="1037444" cy="103744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6" name="Shape 2553"/>
          <p:cNvSpPr/>
          <p:nvPr/>
        </p:nvSpPr>
        <p:spPr>
          <a:xfrm>
            <a:off x="4289118" y="8015930"/>
            <a:ext cx="1037444" cy="943133"/>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accent3"/>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9" name="Shape 2645"/>
          <p:cNvSpPr/>
          <p:nvPr/>
        </p:nvSpPr>
        <p:spPr>
          <a:xfrm>
            <a:off x="19051087" y="8127630"/>
            <a:ext cx="1037444" cy="75450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4"/>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0" name="Rectangle 19"/>
          <p:cNvSpPr>
            <a:spLocks/>
          </p:cNvSpPr>
          <p:nvPr/>
        </p:nvSpPr>
        <p:spPr bwMode="auto">
          <a:xfrm>
            <a:off x="9211109" y="6170726"/>
            <a:ext cx="600004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WHAT WE DO?</a:t>
            </a:r>
          </a:p>
        </p:txBody>
      </p:sp>
      <p:sp>
        <p:nvSpPr>
          <p:cNvPr id="21" name="TextBox 20"/>
          <p:cNvSpPr txBox="1"/>
          <p:nvPr/>
        </p:nvSpPr>
        <p:spPr>
          <a:xfrm>
            <a:off x="9845578" y="7220545"/>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5"/>
          </p:nvPr>
        </p:nvSpPr>
        <p:spPr/>
      </p:sp>
    </p:spTree>
    <p:extLst>
      <p:ext uri="{BB962C8B-B14F-4D97-AF65-F5344CB8AC3E}">
        <p14:creationId xmlns:p14="http://schemas.microsoft.com/office/powerpoint/2010/main" val="154465617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30406"/>
        </a:solidFill>
        <a:effectLst/>
      </p:bgPr>
    </p:bg>
    <p:spTree>
      <p:nvGrpSpPr>
        <p:cNvPr id="1" name=""/>
        <p:cNvGrpSpPr/>
        <p:nvPr/>
      </p:nvGrpSpPr>
      <p:grpSpPr>
        <a:xfrm>
          <a:off x="0" y="0"/>
          <a:ext cx="0" cy="0"/>
          <a:chOff x="0" y="0"/>
          <a:chExt cx="0" cy="0"/>
        </a:xfrm>
      </p:grpSpPr>
      <p:sp>
        <p:nvSpPr>
          <p:cNvPr id="7" name="TextBox 6"/>
          <p:cNvSpPr txBox="1"/>
          <p:nvPr/>
        </p:nvSpPr>
        <p:spPr>
          <a:xfrm>
            <a:off x="7045570" y="5847473"/>
            <a:ext cx="10698763" cy="1938992"/>
          </a:xfrm>
          <a:prstGeom prst="rect">
            <a:avLst/>
          </a:prstGeom>
          <a:noFill/>
        </p:spPr>
        <p:txBody>
          <a:bodyPr wrap="none" rtlCol="0">
            <a:spAutoFit/>
          </a:bodyPr>
          <a:lstStyle/>
          <a:p>
            <a:r>
              <a:rPr lang="en-US" sz="12000" b="1" spc="1200" dirty="0" smtClean="0">
                <a:solidFill>
                  <a:schemeClr val="bg1"/>
                </a:solidFill>
                <a:latin typeface="Montserrat" charset="0"/>
                <a:ea typeface="Montserrat" charset="0"/>
                <a:cs typeface="Montserrat" charset="0"/>
              </a:rPr>
              <a:t>SOLUTIONS</a:t>
            </a:r>
            <a:endParaRPr lang="en-US" sz="12000" b="1" spc="1200" dirty="0">
              <a:solidFill>
                <a:schemeClr val="bg1"/>
              </a:solidFill>
              <a:latin typeface="Montserrat" charset="0"/>
              <a:ea typeface="Montserrat" charset="0"/>
              <a:cs typeface="Montserrat" charset="0"/>
            </a:endParaRPr>
          </a:p>
        </p:txBody>
      </p:sp>
      <p:grpSp>
        <p:nvGrpSpPr>
          <p:cNvPr id="2" name="Group 1"/>
          <p:cNvGrpSpPr/>
          <p:nvPr/>
        </p:nvGrpSpPr>
        <p:grpSpPr>
          <a:xfrm>
            <a:off x="5580183" y="4665784"/>
            <a:ext cx="4683576" cy="4443046"/>
            <a:chOff x="5580183" y="4525108"/>
            <a:chExt cx="4683576" cy="4443046"/>
          </a:xfrm>
        </p:grpSpPr>
        <p:cxnSp>
          <p:nvCxnSpPr>
            <p:cNvPr id="3" name="Straight Connector 2"/>
            <p:cNvCxnSpPr/>
            <p:nvPr/>
          </p:nvCxnSpPr>
          <p:spPr>
            <a:xfrm>
              <a:off x="5580183" y="8944708"/>
              <a:ext cx="4683576"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10263759" y="7716127"/>
              <a:ext cx="0" cy="1252027"/>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5580183" y="4548554"/>
              <a:ext cx="4683576"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V="1">
              <a:off x="5603629" y="4525108"/>
              <a:ext cx="0" cy="441960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10263759" y="4525108"/>
              <a:ext cx="0" cy="1252027"/>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90516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8287523" y="992778"/>
            <a:ext cx="784189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GREAT SOLUTIONS</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4" name="TextBox 23"/>
          <p:cNvSpPr txBox="1"/>
          <p:nvPr/>
        </p:nvSpPr>
        <p:spPr>
          <a:xfrm>
            <a:off x="3169936" y="10602567"/>
            <a:ext cx="7638741" cy="1423467"/>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a:t>
            </a:r>
          </a:p>
        </p:txBody>
      </p:sp>
      <p:sp>
        <p:nvSpPr>
          <p:cNvPr id="25" name="TextBox 24"/>
          <p:cNvSpPr txBox="1"/>
          <p:nvPr/>
        </p:nvSpPr>
        <p:spPr>
          <a:xfrm>
            <a:off x="3093755" y="9697472"/>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28" name="Shape 2906"/>
          <p:cNvSpPr/>
          <p:nvPr/>
        </p:nvSpPr>
        <p:spPr>
          <a:xfrm>
            <a:off x="1794029" y="9594862"/>
            <a:ext cx="753476" cy="75347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9" name="TextBox 28"/>
          <p:cNvSpPr txBox="1"/>
          <p:nvPr/>
        </p:nvSpPr>
        <p:spPr>
          <a:xfrm>
            <a:off x="3169936" y="4759327"/>
            <a:ext cx="7638741" cy="1423467"/>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a:t>
            </a:r>
            <a:r>
              <a:rPr lang="en-US" sz="2500" dirty="0" smtClean="0">
                <a:latin typeface="Lato Light" charset="0"/>
                <a:ea typeface="Lato Light" charset="0"/>
                <a:cs typeface="Lato Light" charset="0"/>
              </a:rPr>
              <a:t>expected</a:t>
            </a:r>
            <a:endParaRPr lang="en-US" sz="2500" dirty="0">
              <a:latin typeface="Lato Light" charset="0"/>
              <a:ea typeface="Lato Light" charset="0"/>
              <a:cs typeface="Lato Light" charset="0"/>
            </a:endParaRPr>
          </a:p>
        </p:txBody>
      </p:sp>
      <p:sp>
        <p:nvSpPr>
          <p:cNvPr id="30" name="TextBox 29"/>
          <p:cNvSpPr txBox="1"/>
          <p:nvPr/>
        </p:nvSpPr>
        <p:spPr>
          <a:xfrm>
            <a:off x="3093755" y="3854232"/>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31" name="Shape 2906"/>
          <p:cNvSpPr/>
          <p:nvPr/>
        </p:nvSpPr>
        <p:spPr>
          <a:xfrm>
            <a:off x="1794029" y="3751622"/>
            <a:ext cx="753476" cy="75347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2" name="TextBox 31"/>
          <p:cNvSpPr txBox="1"/>
          <p:nvPr/>
        </p:nvSpPr>
        <p:spPr>
          <a:xfrm>
            <a:off x="3169936" y="7680947"/>
            <a:ext cx="7638741" cy="1423467"/>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a:t>
            </a:r>
          </a:p>
        </p:txBody>
      </p:sp>
      <p:sp>
        <p:nvSpPr>
          <p:cNvPr id="33" name="TextBox 32"/>
          <p:cNvSpPr txBox="1"/>
          <p:nvPr/>
        </p:nvSpPr>
        <p:spPr>
          <a:xfrm>
            <a:off x="3093755" y="6775852"/>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34" name="Shape 2906"/>
          <p:cNvSpPr/>
          <p:nvPr/>
        </p:nvSpPr>
        <p:spPr>
          <a:xfrm>
            <a:off x="1794029" y="6673242"/>
            <a:ext cx="753476" cy="75347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13" name="Shape 681"/>
          <p:cNvSpPr/>
          <p:nvPr/>
        </p:nvSpPr>
        <p:spPr>
          <a:xfrm>
            <a:off x="13340696" y="5640778"/>
            <a:ext cx="3571877" cy="3571879"/>
          </a:xfrm>
          <a:prstGeom prst="ellipse">
            <a:avLst/>
          </a:prstGeom>
          <a:solidFill>
            <a:schemeClr val="accent1"/>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90000"/>
              </a:lnSpc>
              <a:defRPr sz="4000">
                <a:solidFill>
                  <a:srgbClr val="FFFFFF"/>
                </a:solidFill>
              </a:defRPr>
            </a:lvl1pPr>
          </a:lstStyle>
          <a:p>
            <a:endParaRPr sz="5625" dirty="0"/>
          </a:p>
        </p:txBody>
      </p:sp>
      <p:sp>
        <p:nvSpPr>
          <p:cNvPr id="14" name="Shape 682"/>
          <p:cNvSpPr/>
          <p:nvPr/>
        </p:nvSpPr>
        <p:spPr>
          <a:xfrm>
            <a:off x="18761837" y="3367095"/>
            <a:ext cx="2433443" cy="2433440"/>
          </a:xfrm>
          <a:prstGeom prst="ellipse">
            <a:avLst/>
          </a:prstGeom>
          <a:solidFill>
            <a:schemeClr val="accent2"/>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defTabSz="584200">
              <a:lnSpc>
                <a:spcPct val="100000"/>
              </a:lnSpc>
              <a:spcBef>
                <a:spcPts val="0"/>
              </a:spcBef>
              <a:defRPr sz="1500" cap="all">
                <a:solidFill>
                  <a:srgbClr val="FFFFFF"/>
                </a:solidFill>
                <a:latin typeface="Helvetica Neue"/>
                <a:ea typeface="Helvetica Neue"/>
                <a:cs typeface="Helvetica Neue"/>
                <a:sym typeface="Helvetica Neue"/>
              </a:defRPr>
            </a:lvl1pPr>
          </a:lstStyle>
          <a:p>
            <a:endParaRPr sz="2109" dirty="0">
              <a:latin typeface="Montserrat Regular" charset="0"/>
              <a:ea typeface="Montserrat Regular" charset="0"/>
              <a:cs typeface="Montserrat Regular" charset="0"/>
            </a:endParaRPr>
          </a:p>
        </p:txBody>
      </p:sp>
      <p:sp>
        <p:nvSpPr>
          <p:cNvPr id="15" name="Shape 683"/>
          <p:cNvSpPr/>
          <p:nvPr/>
        </p:nvSpPr>
        <p:spPr>
          <a:xfrm>
            <a:off x="18761837" y="6209998"/>
            <a:ext cx="2433443" cy="2433440"/>
          </a:xfrm>
          <a:prstGeom prst="ellipse">
            <a:avLst/>
          </a:prstGeom>
          <a:solidFill>
            <a:schemeClr val="accent3"/>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defTabSz="584200">
              <a:lnSpc>
                <a:spcPct val="100000"/>
              </a:lnSpc>
              <a:spcBef>
                <a:spcPts val="0"/>
              </a:spcBef>
              <a:defRPr sz="1500" cap="all">
                <a:solidFill>
                  <a:srgbClr val="FFFFFF"/>
                </a:solidFill>
                <a:latin typeface="Helvetica Neue"/>
                <a:ea typeface="Helvetica Neue"/>
                <a:cs typeface="Helvetica Neue"/>
                <a:sym typeface="Helvetica Neue"/>
              </a:defRPr>
            </a:lvl1pPr>
          </a:lstStyle>
          <a:p>
            <a:endParaRPr sz="2109" dirty="0">
              <a:latin typeface="Montserrat Regular" charset="0"/>
              <a:ea typeface="Montserrat Regular" charset="0"/>
              <a:cs typeface="Montserrat Regular" charset="0"/>
            </a:endParaRPr>
          </a:p>
        </p:txBody>
      </p:sp>
      <p:sp>
        <p:nvSpPr>
          <p:cNvPr id="16" name="Shape 684"/>
          <p:cNvSpPr/>
          <p:nvPr/>
        </p:nvSpPr>
        <p:spPr>
          <a:xfrm>
            <a:off x="18761837" y="9052900"/>
            <a:ext cx="2433443" cy="2433440"/>
          </a:xfrm>
          <a:prstGeom prst="ellipse">
            <a:avLst/>
          </a:prstGeom>
          <a:solidFill>
            <a:schemeClr val="accent4"/>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defTabSz="584200">
              <a:lnSpc>
                <a:spcPct val="100000"/>
              </a:lnSpc>
              <a:spcBef>
                <a:spcPts val="0"/>
              </a:spcBef>
              <a:defRPr sz="1500" cap="all">
                <a:solidFill>
                  <a:srgbClr val="FFFFFF"/>
                </a:solidFill>
                <a:latin typeface="Helvetica Neue"/>
                <a:ea typeface="Helvetica Neue"/>
                <a:cs typeface="Helvetica Neue"/>
                <a:sym typeface="Helvetica Neue"/>
              </a:defRPr>
            </a:lvl1pPr>
          </a:lstStyle>
          <a:p>
            <a:endParaRPr sz="2109" dirty="0">
              <a:latin typeface="Montserrat Regular" charset="0"/>
              <a:ea typeface="Montserrat Regular" charset="0"/>
              <a:cs typeface="Montserrat Regular" charset="0"/>
            </a:endParaRPr>
          </a:p>
        </p:txBody>
      </p:sp>
      <p:sp>
        <p:nvSpPr>
          <p:cNvPr id="17" name="Shape 686"/>
          <p:cNvSpPr/>
          <p:nvPr/>
        </p:nvSpPr>
        <p:spPr>
          <a:xfrm flipH="1" flipV="1">
            <a:off x="17045549" y="7427588"/>
            <a:ext cx="1545203" cy="1"/>
          </a:xfrm>
          <a:prstGeom prst="line">
            <a:avLst/>
          </a:prstGeom>
          <a:noFill/>
          <a:ln w="38100" cap="flat">
            <a:solidFill>
              <a:srgbClr val="E5E5E5"/>
            </a:solidFill>
            <a:prstDash val="solid"/>
            <a:miter lim="400000"/>
            <a:headEnd type="triangle" w="med" len="med"/>
          </a:ln>
          <a:effectLst/>
        </p:spPr>
        <p:txBody>
          <a:bodyPr wrap="square" lIns="71438" tIns="71438" rIns="71438" bIns="71438" numCol="1" anchor="ctr">
            <a:noAutofit/>
          </a:bodyPr>
          <a:lstStyle/>
          <a:p>
            <a:pPr>
              <a:defRPr sz="1200">
                <a:solidFill>
                  <a:srgbClr val="000000"/>
                </a:solidFill>
                <a:latin typeface="Helvetica"/>
                <a:ea typeface="Helvetica"/>
                <a:cs typeface="Helvetica"/>
                <a:sym typeface="Helvetica"/>
              </a:defRPr>
            </a:pPr>
            <a:endParaRPr sz="1688" dirty="0">
              <a:latin typeface="Montserrat Regular" charset="0"/>
              <a:ea typeface="Montserrat Regular" charset="0"/>
              <a:cs typeface="Montserrat Regular" charset="0"/>
            </a:endParaRPr>
          </a:p>
        </p:txBody>
      </p:sp>
      <p:sp>
        <p:nvSpPr>
          <p:cNvPr id="18" name="Shape 687"/>
          <p:cNvSpPr/>
          <p:nvPr/>
        </p:nvSpPr>
        <p:spPr>
          <a:xfrm>
            <a:off x="16395206" y="4608972"/>
            <a:ext cx="2197273" cy="992048"/>
          </a:xfrm>
          <a:custGeom>
            <a:avLst/>
            <a:gdLst/>
            <a:ahLst/>
            <a:cxnLst>
              <a:cxn ang="0">
                <a:pos x="wd2" y="hd2"/>
              </a:cxn>
              <a:cxn ang="5400000">
                <a:pos x="wd2" y="hd2"/>
              </a:cxn>
              <a:cxn ang="10800000">
                <a:pos x="wd2" y="hd2"/>
              </a:cxn>
              <a:cxn ang="16200000">
                <a:pos x="wd2" y="hd2"/>
              </a:cxn>
            </a:cxnLst>
            <a:rect l="0" t="0" r="r" b="b"/>
            <a:pathLst>
              <a:path w="21600" h="16987" extrusionOk="0">
                <a:moveTo>
                  <a:pt x="21600" y="901"/>
                </a:moveTo>
                <a:cubicBezTo>
                  <a:pt x="7274" y="-4613"/>
                  <a:pt x="0" y="16987"/>
                  <a:pt x="0" y="16987"/>
                </a:cubicBezTo>
              </a:path>
            </a:pathLst>
          </a:custGeom>
          <a:noFill/>
          <a:ln w="38100" cap="flat">
            <a:solidFill>
              <a:srgbClr val="E5E5E5"/>
            </a:solidFill>
            <a:prstDash val="solid"/>
            <a:miter lim="400000"/>
            <a:headEnd type="triangle" w="med" len="med"/>
          </a:ln>
          <a:effectLst/>
        </p:spPr>
        <p:txBody>
          <a:bodyPr wrap="square" lIns="71438" tIns="71438" rIns="71438" bIns="71438" numCol="1" anchor="ctr">
            <a:noAutofit/>
          </a:bodyPr>
          <a:lstStyle/>
          <a:p>
            <a:pPr defTabSz="821560">
              <a:lnSpc>
                <a:spcPct val="110000"/>
              </a:lnSpc>
              <a:spcBef>
                <a:spcPts val="4219"/>
              </a:spcBef>
              <a:defRPr sz="2000">
                <a:solidFill>
                  <a:srgbClr val="4C4C4C"/>
                </a:solidFill>
                <a:latin typeface="Helvetica Neue Light"/>
                <a:ea typeface="Helvetica Neue Light"/>
                <a:cs typeface="Helvetica Neue Light"/>
                <a:sym typeface="Helvetica Neue Light"/>
              </a:defRPr>
            </a:pPr>
            <a:endParaRPr sz="2813" dirty="0">
              <a:latin typeface="Lato Light" charset="0"/>
              <a:ea typeface="Lato Light" charset="0"/>
              <a:cs typeface="Lato Light" charset="0"/>
            </a:endParaRPr>
          </a:p>
        </p:txBody>
      </p:sp>
      <p:sp>
        <p:nvSpPr>
          <p:cNvPr id="19" name="Shape 688"/>
          <p:cNvSpPr/>
          <p:nvPr/>
        </p:nvSpPr>
        <p:spPr>
          <a:xfrm rot="10800000" flipH="1">
            <a:off x="16395206" y="9252414"/>
            <a:ext cx="2197273" cy="992047"/>
          </a:xfrm>
          <a:custGeom>
            <a:avLst/>
            <a:gdLst/>
            <a:ahLst/>
            <a:cxnLst>
              <a:cxn ang="0">
                <a:pos x="wd2" y="hd2"/>
              </a:cxn>
              <a:cxn ang="5400000">
                <a:pos x="wd2" y="hd2"/>
              </a:cxn>
              <a:cxn ang="10800000">
                <a:pos x="wd2" y="hd2"/>
              </a:cxn>
              <a:cxn ang="16200000">
                <a:pos x="wd2" y="hd2"/>
              </a:cxn>
            </a:cxnLst>
            <a:rect l="0" t="0" r="r" b="b"/>
            <a:pathLst>
              <a:path w="21600" h="16987" extrusionOk="0">
                <a:moveTo>
                  <a:pt x="21600" y="901"/>
                </a:moveTo>
                <a:cubicBezTo>
                  <a:pt x="7274" y="-4613"/>
                  <a:pt x="0" y="16987"/>
                  <a:pt x="0" y="16987"/>
                </a:cubicBezTo>
              </a:path>
            </a:pathLst>
          </a:custGeom>
          <a:noFill/>
          <a:ln w="38100" cap="flat">
            <a:solidFill>
              <a:srgbClr val="E5E5E5"/>
            </a:solidFill>
            <a:prstDash val="solid"/>
            <a:miter lim="400000"/>
            <a:headEnd type="triangle" w="med" len="med"/>
          </a:ln>
          <a:effectLst/>
        </p:spPr>
        <p:txBody>
          <a:bodyPr wrap="square" lIns="71438" tIns="71438" rIns="71438" bIns="71438" numCol="1" anchor="ctr">
            <a:noAutofit/>
          </a:bodyPr>
          <a:lstStyle/>
          <a:p>
            <a:pPr defTabSz="821560">
              <a:lnSpc>
                <a:spcPct val="110000"/>
              </a:lnSpc>
              <a:spcBef>
                <a:spcPts val="4219"/>
              </a:spcBef>
              <a:defRPr sz="2000">
                <a:solidFill>
                  <a:srgbClr val="4C4C4C"/>
                </a:solidFill>
                <a:latin typeface="Helvetica Neue Light"/>
                <a:ea typeface="Helvetica Neue Light"/>
                <a:cs typeface="Helvetica Neue Light"/>
                <a:sym typeface="Helvetica Neue Light"/>
              </a:defRPr>
            </a:pPr>
            <a:endParaRPr sz="2813" dirty="0">
              <a:latin typeface="Lato Light" charset="0"/>
              <a:ea typeface="Lato Light" charset="0"/>
              <a:cs typeface="Lato Light" charset="0"/>
            </a:endParaRPr>
          </a:p>
        </p:txBody>
      </p:sp>
      <p:sp>
        <p:nvSpPr>
          <p:cNvPr id="20" name="TextBox 19"/>
          <p:cNvSpPr txBox="1"/>
          <p:nvPr/>
        </p:nvSpPr>
        <p:spPr>
          <a:xfrm>
            <a:off x="13915555" y="7049980"/>
            <a:ext cx="2350323" cy="861774"/>
          </a:xfrm>
          <a:prstGeom prst="rect">
            <a:avLst/>
          </a:prstGeom>
          <a:noFill/>
        </p:spPr>
        <p:txBody>
          <a:bodyPr wrap="none" rtlCol="0">
            <a:spAutoFit/>
          </a:bodyPr>
          <a:lstStyle/>
          <a:p>
            <a:pPr algn="ctr"/>
            <a:r>
              <a:rPr lang="en-US" sz="5000" b="1" spc="600" smtClean="0">
                <a:solidFill>
                  <a:schemeClr val="bg1"/>
                </a:solidFill>
                <a:latin typeface="Montserrat" charset="0"/>
                <a:ea typeface="Montserrat" charset="0"/>
                <a:cs typeface="Montserrat" charset="0"/>
              </a:rPr>
              <a:t>CORE</a:t>
            </a:r>
            <a:endParaRPr lang="en-US" sz="5000" b="1" spc="600" dirty="0">
              <a:solidFill>
                <a:schemeClr val="bg1"/>
              </a:solidFill>
              <a:latin typeface="Montserrat" charset="0"/>
              <a:ea typeface="Montserrat" charset="0"/>
              <a:cs typeface="Montserrat" charset="0"/>
            </a:endParaRPr>
          </a:p>
        </p:txBody>
      </p:sp>
      <p:sp>
        <p:nvSpPr>
          <p:cNvPr id="21" name="TextBox 20"/>
          <p:cNvSpPr txBox="1"/>
          <p:nvPr/>
        </p:nvSpPr>
        <p:spPr>
          <a:xfrm>
            <a:off x="19090218" y="7149718"/>
            <a:ext cx="1859805" cy="553998"/>
          </a:xfrm>
          <a:prstGeom prst="rect">
            <a:avLst/>
          </a:prstGeom>
          <a:noFill/>
        </p:spPr>
        <p:txBody>
          <a:bodyPr wrap="none" rtlCol="0">
            <a:spAutoFit/>
          </a:bodyPr>
          <a:lstStyle/>
          <a:p>
            <a:pPr algn="ctr"/>
            <a:r>
              <a:rPr lang="en-US" sz="3000" b="1" spc="600" dirty="0" smtClean="0">
                <a:solidFill>
                  <a:schemeClr val="bg1"/>
                </a:solidFill>
                <a:latin typeface="Montserrat" charset="0"/>
                <a:ea typeface="Montserrat" charset="0"/>
                <a:cs typeface="Montserrat" charset="0"/>
              </a:rPr>
              <a:t>TRUST</a:t>
            </a:r>
            <a:endParaRPr lang="en-US" sz="3000" b="1" spc="600" dirty="0">
              <a:solidFill>
                <a:schemeClr val="bg1"/>
              </a:solidFill>
              <a:latin typeface="Montserrat" charset="0"/>
              <a:ea typeface="Montserrat" charset="0"/>
              <a:cs typeface="Montserrat" charset="0"/>
            </a:endParaRPr>
          </a:p>
        </p:txBody>
      </p:sp>
      <p:sp>
        <p:nvSpPr>
          <p:cNvPr id="22" name="TextBox 21"/>
          <p:cNvSpPr txBox="1"/>
          <p:nvPr/>
        </p:nvSpPr>
        <p:spPr>
          <a:xfrm>
            <a:off x="19058158" y="9992621"/>
            <a:ext cx="1923925" cy="553998"/>
          </a:xfrm>
          <a:prstGeom prst="rect">
            <a:avLst/>
          </a:prstGeom>
          <a:noFill/>
        </p:spPr>
        <p:txBody>
          <a:bodyPr wrap="none" rtlCol="0">
            <a:spAutoFit/>
          </a:bodyPr>
          <a:lstStyle/>
          <a:p>
            <a:pPr algn="ctr"/>
            <a:r>
              <a:rPr lang="en-US" sz="3000" b="1" spc="600" dirty="0" smtClean="0">
                <a:solidFill>
                  <a:schemeClr val="bg1"/>
                </a:solidFill>
                <a:latin typeface="Montserrat" charset="0"/>
                <a:ea typeface="Montserrat" charset="0"/>
                <a:cs typeface="Montserrat" charset="0"/>
              </a:rPr>
              <a:t>GOALS</a:t>
            </a:r>
            <a:endParaRPr lang="en-US" sz="3000" b="1" spc="600" dirty="0">
              <a:solidFill>
                <a:schemeClr val="bg1"/>
              </a:solidFill>
              <a:latin typeface="Montserrat" charset="0"/>
              <a:ea typeface="Montserrat" charset="0"/>
              <a:cs typeface="Montserrat" charset="0"/>
            </a:endParaRPr>
          </a:p>
        </p:txBody>
      </p:sp>
      <p:sp>
        <p:nvSpPr>
          <p:cNvPr id="23" name="TextBox 22"/>
          <p:cNvSpPr txBox="1"/>
          <p:nvPr/>
        </p:nvSpPr>
        <p:spPr>
          <a:xfrm>
            <a:off x="19058959" y="4285081"/>
            <a:ext cx="1922321" cy="553998"/>
          </a:xfrm>
          <a:prstGeom prst="rect">
            <a:avLst/>
          </a:prstGeom>
          <a:noFill/>
        </p:spPr>
        <p:txBody>
          <a:bodyPr wrap="none" rtlCol="0">
            <a:spAutoFit/>
          </a:bodyPr>
          <a:lstStyle/>
          <a:p>
            <a:pPr algn="ctr"/>
            <a:r>
              <a:rPr lang="en-US" sz="3000" b="1" spc="600" smtClean="0">
                <a:solidFill>
                  <a:schemeClr val="bg1"/>
                </a:solidFill>
                <a:latin typeface="Montserrat" charset="0"/>
                <a:ea typeface="Montserrat" charset="0"/>
                <a:cs typeface="Montserrat" charset="0"/>
              </a:rPr>
              <a:t>LEARN</a:t>
            </a:r>
            <a:endParaRPr lang="en-US" sz="3000" b="1" spc="600" dirty="0">
              <a:solidFill>
                <a:schemeClr val="bg1"/>
              </a:solidFill>
              <a:latin typeface="Montserrat" charset="0"/>
              <a:ea typeface="Montserrat" charset="0"/>
              <a:cs typeface="Montserrat" charset="0"/>
            </a:endParaRPr>
          </a:p>
        </p:txBody>
      </p:sp>
    </p:spTree>
    <p:extLst>
      <p:ext uri="{BB962C8B-B14F-4D97-AF65-F5344CB8AC3E}">
        <p14:creationId xmlns:p14="http://schemas.microsoft.com/office/powerpoint/2010/main" val="16418445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8309338" y="2538418"/>
            <a:ext cx="1578183" cy="6247864"/>
          </a:xfrm>
          <a:prstGeom prst="rect">
            <a:avLst/>
          </a:prstGeom>
          <a:noFill/>
        </p:spPr>
        <p:txBody>
          <a:bodyPr wrap="square" rtlCol="0">
            <a:spAutoFit/>
          </a:bodyPr>
          <a:lstStyle/>
          <a:p>
            <a:pPr algn="ctr"/>
            <a:r>
              <a:rPr lang="en-US" sz="40000" dirty="0" smtClean="0">
                <a:solidFill>
                  <a:schemeClr val="bg1">
                    <a:lumMod val="95000"/>
                    <a:alpha val="33000"/>
                  </a:schemeClr>
                </a:solidFill>
                <a:latin typeface="Lato" charset="0"/>
                <a:ea typeface="Lato" charset="0"/>
                <a:cs typeface="Lato" charset="0"/>
              </a:rPr>
              <a:t>2</a:t>
            </a:r>
            <a:endParaRPr lang="en-US" sz="40000" dirty="0">
              <a:solidFill>
                <a:schemeClr val="bg1">
                  <a:lumMod val="95000"/>
                  <a:alpha val="33000"/>
                </a:schemeClr>
              </a:solidFill>
              <a:latin typeface="Lato" charset="0"/>
              <a:ea typeface="Lato" charset="0"/>
              <a:cs typeface="Lato" charset="0"/>
            </a:endParaRPr>
          </a:p>
        </p:txBody>
      </p:sp>
      <p:sp>
        <p:nvSpPr>
          <p:cNvPr id="65" name="TextBox 64"/>
          <p:cNvSpPr txBox="1"/>
          <p:nvPr/>
        </p:nvSpPr>
        <p:spPr>
          <a:xfrm>
            <a:off x="14150445" y="2538418"/>
            <a:ext cx="1578183" cy="6247864"/>
          </a:xfrm>
          <a:prstGeom prst="rect">
            <a:avLst/>
          </a:prstGeom>
          <a:noFill/>
        </p:spPr>
        <p:txBody>
          <a:bodyPr wrap="square" rtlCol="0">
            <a:spAutoFit/>
          </a:bodyPr>
          <a:lstStyle/>
          <a:p>
            <a:pPr algn="ctr"/>
            <a:r>
              <a:rPr lang="en-US" sz="40000" dirty="0" smtClean="0">
                <a:solidFill>
                  <a:schemeClr val="bg1">
                    <a:lumMod val="95000"/>
                    <a:alpha val="33000"/>
                  </a:schemeClr>
                </a:solidFill>
                <a:latin typeface="Lato" charset="0"/>
                <a:ea typeface="Lato" charset="0"/>
                <a:cs typeface="Lato" charset="0"/>
              </a:rPr>
              <a:t>3</a:t>
            </a:r>
            <a:endParaRPr lang="en-US" sz="40000" dirty="0">
              <a:solidFill>
                <a:schemeClr val="bg1">
                  <a:lumMod val="95000"/>
                  <a:alpha val="33000"/>
                </a:schemeClr>
              </a:solidFill>
              <a:latin typeface="Lato" charset="0"/>
              <a:ea typeface="Lato" charset="0"/>
              <a:cs typeface="Lato" charset="0"/>
            </a:endParaRPr>
          </a:p>
        </p:txBody>
      </p:sp>
      <p:sp>
        <p:nvSpPr>
          <p:cNvPr id="66" name="TextBox 65"/>
          <p:cNvSpPr txBox="1"/>
          <p:nvPr/>
        </p:nvSpPr>
        <p:spPr>
          <a:xfrm>
            <a:off x="19831317" y="2538418"/>
            <a:ext cx="1578183" cy="6247864"/>
          </a:xfrm>
          <a:prstGeom prst="rect">
            <a:avLst/>
          </a:prstGeom>
          <a:noFill/>
        </p:spPr>
        <p:txBody>
          <a:bodyPr wrap="square" rtlCol="0">
            <a:spAutoFit/>
          </a:bodyPr>
          <a:lstStyle/>
          <a:p>
            <a:pPr algn="ctr"/>
            <a:r>
              <a:rPr lang="en-US" sz="40000" dirty="0" smtClean="0">
                <a:solidFill>
                  <a:schemeClr val="bg1">
                    <a:lumMod val="95000"/>
                    <a:alpha val="33000"/>
                  </a:schemeClr>
                </a:solidFill>
                <a:latin typeface="Lato" charset="0"/>
                <a:ea typeface="Lato" charset="0"/>
                <a:cs typeface="Lato" charset="0"/>
              </a:rPr>
              <a:t>4</a:t>
            </a:r>
            <a:endParaRPr lang="en-US" sz="40000" dirty="0">
              <a:solidFill>
                <a:schemeClr val="bg1">
                  <a:lumMod val="95000"/>
                  <a:alpha val="33000"/>
                </a:schemeClr>
              </a:solidFill>
              <a:latin typeface="Lato" charset="0"/>
              <a:ea typeface="Lato" charset="0"/>
              <a:cs typeface="Lato" charset="0"/>
            </a:endParaRPr>
          </a:p>
        </p:txBody>
      </p:sp>
      <p:sp>
        <p:nvSpPr>
          <p:cNvPr id="67" name="TextBox 66"/>
          <p:cNvSpPr txBox="1"/>
          <p:nvPr/>
        </p:nvSpPr>
        <p:spPr>
          <a:xfrm>
            <a:off x="2773277" y="2538418"/>
            <a:ext cx="1578183" cy="6247864"/>
          </a:xfrm>
          <a:prstGeom prst="rect">
            <a:avLst/>
          </a:prstGeom>
          <a:noFill/>
        </p:spPr>
        <p:txBody>
          <a:bodyPr wrap="square" rtlCol="0">
            <a:spAutoFit/>
          </a:bodyPr>
          <a:lstStyle/>
          <a:p>
            <a:pPr algn="ctr"/>
            <a:r>
              <a:rPr lang="en-US" sz="40000" dirty="0" smtClean="0">
                <a:solidFill>
                  <a:schemeClr val="bg1">
                    <a:lumMod val="95000"/>
                    <a:alpha val="33000"/>
                  </a:schemeClr>
                </a:solidFill>
                <a:latin typeface="Lato" charset="0"/>
                <a:ea typeface="Lato" charset="0"/>
                <a:cs typeface="Lato" charset="0"/>
              </a:rPr>
              <a:t>1</a:t>
            </a:r>
            <a:endParaRPr lang="en-US" sz="40000" dirty="0">
              <a:solidFill>
                <a:schemeClr val="bg1">
                  <a:lumMod val="95000"/>
                  <a:alpha val="33000"/>
                </a:schemeClr>
              </a:solidFill>
              <a:latin typeface="Lato" charset="0"/>
              <a:ea typeface="Lato" charset="0"/>
              <a:cs typeface="Lato" charset="0"/>
            </a:endParaRPr>
          </a:p>
        </p:txBody>
      </p:sp>
      <p:sp>
        <p:nvSpPr>
          <p:cNvPr id="109" name="TextBox 108"/>
          <p:cNvSpPr txBox="1"/>
          <p:nvPr/>
        </p:nvSpPr>
        <p:spPr>
          <a:xfrm>
            <a:off x="7255443" y="7892451"/>
            <a:ext cx="3889205"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a:t>
            </a:r>
            <a:r>
              <a:rPr lang="en-US" sz="2500" b="1" spc="600" dirty="0" smtClean="0">
                <a:solidFill>
                  <a:schemeClr val="tx2"/>
                </a:solidFill>
                <a:latin typeface="Montserrat Semi Bold" charset="0"/>
                <a:ea typeface="Montserrat Semi Bold" charset="0"/>
                <a:cs typeface="Montserrat Semi Bold" charset="0"/>
              </a:rPr>
              <a:t>NAME</a:t>
            </a:r>
            <a:endParaRPr lang="en-US" sz="2500" b="1" spc="600" dirty="0">
              <a:solidFill>
                <a:schemeClr val="tx2"/>
              </a:solidFill>
              <a:latin typeface="Montserrat Semi Bold" charset="0"/>
              <a:ea typeface="Montserrat Semi Bold" charset="0"/>
              <a:cs typeface="Montserrat Semi Bold" charset="0"/>
            </a:endParaRPr>
          </a:p>
        </p:txBody>
      </p:sp>
      <p:sp>
        <p:nvSpPr>
          <p:cNvPr id="110" name="Subtitle 2"/>
          <p:cNvSpPr txBox="1">
            <a:spLocks/>
          </p:cNvSpPr>
          <p:nvPr/>
        </p:nvSpPr>
        <p:spPr>
          <a:xfrm>
            <a:off x="7027438" y="9038288"/>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125" name="TextBox 124"/>
          <p:cNvSpPr txBox="1"/>
          <p:nvPr/>
        </p:nvSpPr>
        <p:spPr>
          <a:xfrm>
            <a:off x="13132272" y="7892451"/>
            <a:ext cx="3889206"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NAME</a:t>
            </a:r>
          </a:p>
        </p:txBody>
      </p:sp>
      <p:sp>
        <p:nvSpPr>
          <p:cNvPr id="129" name="Subtitle 2"/>
          <p:cNvSpPr txBox="1">
            <a:spLocks/>
          </p:cNvSpPr>
          <p:nvPr/>
        </p:nvSpPr>
        <p:spPr>
          <a:xfrm>
            <a:off x="12859662" y="9038288"/>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169" name="TextBox 168"/>
          <p:cNvSpPr txBox="1"/>
          <p:nvPr/>
        </p:nvSpPr>
        <p:spPr>
          <a:xfrm>
            <a:off x="18857044" y="7892451"/>
            <a:ext cx="3889206"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NAME</a:t>
            </a:r>
          </a:p>
        </p:txBody>
      </p:sp>
      <p:sp>
        <p:nvSpPr>
          <p:cNvPr id="170" name="Subtitle 2"/>
          <p:cNvSpPr txBox="1">
            <a:spLocks/>
          </p:cNvSpPr>
          <p:nvPr/>
        </p:nvSpPr>
        <p:spPr>
          <a:xfrm>
            <a:off x="18562134" y="9038288"/>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176" name="TextBox 175"/>
          <p:cNvSpPr txBox="1"/>
          <p:nvPr/>
        </p:nvSpPr>
        <p:spPr>
          <a:xfrm>
            <a:off x="1702136" y="7892451"/>
            <a:ext cx="388920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SERVICES NAME</a:t>
            </a:r>
            <a:endParaRPr lang="en-US" sz="2500" b="1" spc="600" dirty="0">
              <a:solidFill>
                <a:schemeClr val="tx2"/>
              </a:solidFill>
              <a:latin typeface="Montserrat Semi Bold" charset="0"/>
              <a:ea typeface="Montserrat Semi Bold" charset="0"/>
              <a:cs typeface="Montserrat Semi Bold" charset="0"/>
            </a:endParaRPr>
          </a:p>
        </p:txBody>
      </p:sp>
      <p:sp>
        <p:nvSpPr>
          <p:cNvPr id="177" name="Subtitle 2"/>
          <p:cNvSpPr txBox="1">
            <a:spLocks/>
          </p:cNvSpPr>
          <p:nvPr/>
        </p:nvSpPr>
        <p:spPr>
          <a:xfrm>
            <a:off x="1474128" y="9038288"/>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cxnSp>
        <p:nvCxnSpPr>
          <p:cNvPr id="178" name="Straight Connector 177"/>
          <p:cNvCxnSpPr/>
          <p:nvPr/>
        </p:nvCxnSpPr>
        <p:spPr>
          <a:xfrm flipV="1">
            <a:off x="8458925" y="8786282"/>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2" name="Rectangle 51"/>
          <p:cNvSpPr>
            <a:spLocks/>
          </p:cNvSpPr>
          <p:nvPr/>
        </p:nvSpPr>
        <p:spPr bwMode="auto">
          <a:xfrm>
            <a:off x="8930315" y="992778"/>
            <a:ext cx="6556282"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FOUR SERVICES</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57" name="Shape 2528"/>
          <p:cNvSpPr/>
          <p:nvPr/>
        </p:nvSpPr>
        <p:spPr>
          <a:xfrm>
            <a:off x="3093225" y="5714930"/>
            <a:ext cx="1167004" cy="1604628"/>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8" name="Shape 2588"/>
          <p:cNvSpPr/>
          <p:nvPr/>
        </p:nvSpPr>
        <p:spPr>
          <a:xfrm>
            <a:off x="14262037" y="5860750"/>
            <a:ext cx="1604628" cy="145880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9" name="Shape 2619"/>
          <p:cNvSpPr/>
          <p:nvPr/>
        </p:nvSpPr>
        <p:spPr>
          <a:xfrm>
            <a:off x="8416210" y="5714942"/>
            <a:ext cx="1604628" cy="1604616"/>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60" name="Shape 2634"/>
          <p:cNvSpPr/>
          <p:nvPr/>
        </p:nvSpPr>
        <p:spPr>
          <a:xfrm>
            <a:off x="19978920" y="5713164"/>
            <a:ext cx="1604628" cy="1604628"/>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cxnSp>
        <p:nvCxnSpPr>
          <p:cNvPr id="61" name="Straight Connector 60"/>
          <p:cNvCxnSpPr/>
          <p:nvPr/>
        </p:nvCxnSpPr>
        <p:spPr>
          <a:xfrm flipV="1">
            <a:off x="14300929" y="8786282"/>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V="1">
            <a:off x="20036281" y="8786282"/>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2952108" y="8786282"/>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580221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8144986" y="6880302"/>
            <a:ext cx="8119872"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TextBox 108"/>
          <p:cNvSpPr txBox="1"/>
          <p:nvPr/>
        </p:nvSpPr>
        <p:spPr>
          <a:xfrm>
            <a:off x="2086471" y="10164965"/>
            <a:ext cx="3889205"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a:t>
            </a:r>
            <a:r>
              <a:rPr lang="en-US" sz="2500" b="1" spc="600" dirty="0" smtClean="0">
                <a:solidFill>
                  <a:schemeClr val="tx2"/>
                </a:solidFill>
                <a:latin typeface="Montserrat Semi Bold" charset="0"/>
                <a:ea typeface="Montserrat Semi Bold" charset="0"/>
                <a:cs typeface="Montserrat Semi Bold" charset="0"/>
              </a:rPr>
              <a:t>NAME</a:t>
            </a:r>
            <a:endParaRPr lang="en-US" sz="2500" b="1" spc="600" dirty="0">
              <a:solidFill>
                <a:schemeClr val="tx2"/>
              </a:solidFill>
              <a:latin typeface="Montserrat Semi Bold" charset="0"/>
              <a:ea typeface="Montserrat Semi Bold" charset="0"/>
              <a:cs typeface="Montserrat Semi Bold" charset="0"/>
            </a:endParaRPr>
          </a:p>
        </p:txBody>
      </p:sp>
      <p:sp>
        <p:nvSpPr>
          <p:cNvPr id="110" name="Subtitle 2"/>
          <p:cNvSpPr txBox="1">
            <a:spLocks/>
          </p:cNvSpPr>
          <p:nvPr/>
        </p:nvSpPr>
        <p:spPr>
          <a:xfrm>
            <a:off x="1858466" y="11310802"/>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cxnSp>
        <p:nvCxnSpPr>
          <p:cNvPr id="178" name="Straight Connector 177"/>
          <p:cNvCxnSpPr/>
          <p:nvPr/>
        </p:nvCxnSpPr>
        <p:spPr>
          <a:xfrm flipV="1">
            <a:off x="3289953" y="11058796"/>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9" name="Shape 2619"/>
          <p:cNvSpPr/>
          <p:nvPr/>
        </p:nvSpPr>
        <p:spPr>
          <a:xfrm>
            <a:off x="3247238" y="7987456"/>
            <a:ext cx="1604628" cy="1604616"/>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42" name="TextBox 41"/>
          <p:cNvSpPr txBox="1"/>
          <p:nvPr/>
        </p:nvSpPr>
        <p:spPr>
          <a:xfrm>
            <a:off x="10274970" y="10164965"/>
            <a:ext cx="3889206"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NAME</a:t>
            </a:r>
          </a:p>
        </p:txBody>
      </p:sp>
      <p:sp>
        <p:nvSpPr>
          <p:cNvPr id="43" name="Subtitle 2"/>
          <p:cNvSpPr txBox="1">
            <a:spLocks/>
          </p:cNvSpPr>
          <p:nvPr/>
        </p:nvSpPr>
        <p:spPr>
          <a:xfrm>
            <a:off x="10002360" y="11310802"/>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44" name="TextBox 43"/>
          <p:cNvSpPr txBox="1"/>
          <p:nvPr/>
        </p:nvSpPr>
        <p:spPr>
          <a:xfrm>
            <a:off x="18410144" y="10135979"/>
            <a:ext cx="3889206"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NAME</a:t>
            </a:r>
          </a:p>
        </p:txBody>
      </p:sp>
      <p:sp>
        <p:nvSpPr>
          <p:cNvPr id="45" name="Subtitle 2"/>
          <p:cNvSpPr txBox="1">
            <a:spLocks/>
          </p:cNvSpPr>
          <p:nvPr/>
        </p:nvSpPr>
        <p:spPr>
          <a:xfrm>
            <a:off x="18115234" y="11281816"/>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46" name="Shape 2588"/>
          <p:cNvSpPr/>
          <p:nvPr/>
        </p:nvSpPr>
        <p:spPr>
          <a:xfrm>
            <a:off x="11404735" y="8133264"/>
            <a:ext cx="1604628" cy="145880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47" name="Shape 2634"/>
          <p:cNvSpPr/>
          <p:nvPr/>
        </p:nvSpPr>
        <p:spPr>
          <a:xfrm>
            <a:off x="19532020" y="7956692"/>
            <a:ext cx="1604628" cy="1604628"/>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cxnSp>
        <p:nvCxnSpPr>
          <p:cNvPr id="48" name="Straight Connector 47"/>
          <p:cNvCxnSpPr/>
          <p:nvPr/>
        </p:nvCxnSpPr>
        <p:spPr>
          <a:xfrm flipV="1">
            <a:off x="11443627" y="11058796"/>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19589381" y="11029810"/>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4"/>
          </p:nvPr>
        </p:nvSpPr>
        <p:spPr/>
      </p:sp>
    </p:spTree>
    <p:extLst>
      <p:ext uri="{BB962C8B-B14F-4D97-AF65-F5344CB8AC3E}">
        <p14:creationId xmlns:p14="http://schemas.microsoft.com/office/powerpoint/2010/main" val="3867079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17224402" y="10484574"/>
            <a:ext cx="388920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SERVICES NAME</a:t>
            </a:r>
            <a:endParaRPr lang="en-US" sz="2500" b="1" spc="600" dirty="0">
              <a:solidFill>
                <a:schemeClr val="tx2"/>
              </a:solidFill>
              <a:latin typeface="Montserrat Semi Bold" charset="0"/>
              <a:ea typeface="Montserrat Semi Bold" charset="0"/>
              <a:cs typeface="Montserrat Semi Bold" charset="0"/>
            </a:endParaRPr>
          </a:p>
        </p:txBody>
      </p:sp>
      <p:sp>
        <p:nvSpPr>
          <p:cNvPr id="25" name="Subtitle 2"/>
          <p:cNvSpPr txBox="1">
            <a:spLocks/>
          </p:cNvSpPr>
          <p:nvPr/>
        </p:nvSpPr>
        <p:spPr>
          <a:xfrm>
            <a:off x="16974092" y="11309764"/>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sp>
        <p:nvSpPr>
          <p:cNvPr id="2" name="Rectangle 1"/>
          <p:cNvSpPr/>
          <p:nvPr/>
        </p:nvSpPr>
        <p:spPr>
          <a:xfrm>
            <a:off x="16920861" y="10326028"/>
            <a:ext cx="4540892" cy="82519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17224402" y="1585902"/>
            <a:ext cx="388920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SERVICES NAME</a:t>
            </a:r>
            <a:endParaRPr lang="en-US" sz="2500" b="1" spc="600" dirty="0">
              <a:solidFill>
                <a:schemeClr val="tx2"/>
              </a:solidFill>
              <a:latin typeface="Montserrat Semi Bold" charset="0"/>
              <a:ea typeface="Montserrat Semi Bold" charset="0"/>
              <a:cs typeface="Montserrat Semi Bold" charset="0"/>
            </a:endParaRPr>
          </a:p>
        </p:txBody>
      </p:sp>
      <p:sp>
        <p:nvSpPr>
          <p:cNvPr id="32" name="Subtitle 2"/>
          <p:cNvSpPr txBox="1">
            <a:spLocks/>
          </p:cNvSpPr>
          <p:nvPr/>
        </p:nvSpPr>
        <p:spPr>
          <a:xfrm>
            <a:off x="16974092" y="2411092"/>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sp>
        <p:nvSpPr>
          <p:cNvPr id="33" name="Rectangle 32"/>
          <p:cNvSpPr/>
          <p:nvPr/>
        </p:nvSpPr>
        <p:spPr>
          <a:xfrm>
            <a:off x="16920861" y="1427356"/>
            <a:ext cx="4540892" cy="82519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17224402" y="4552126"/>
            <a:ext cx="388920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SERVICES NAME</a:t>
            </a:r>
            <a:endParaRPr lang="en-US" sz="2500" b="1" spc="600" dirty="0">
              <a:solidFill>
                <a:schemeClr val="tx2"/>
              </a:solidFill>
              <a:latin typeface="Montserrat Semi Bold" charset="0"/>
              <a:ea typeface="Montserrat Semi Bold" charset="0"/>
              <a:cs typeface="Montserrat Semi Bold" charset="0"/>
            </a:endParaRPr>
          </a:p>
        </p:txBody>
      </p:sp>
      <p:sp>
        <p:nvSpPr>
          <p:cNvPr id="35" name="Subtitle 2"/>
          <p:cNvSpPr txBox="1">
            <a:spLocks/>
          </p:cNvSpPr>
          <p:nvPr/>
        </p:nvSpPr>
        <p:spPr>
          <a:xfrm>
            <a:off x="16974092" y="5377316"/>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sp>
        <p:nvSpPr>
          <p:cNvPr id="36" name="Rectangle 35"/>
          <p:cNvSpPr/>
          <p:nvPr/>
        </p:nvSpPr>
        <p:spPr>
          <a:xfrm>
            <a:off x="16920861" y="4393580"/>
            <a:ext cx="4540892" cy="82519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17224402" y="7518350"/>
            <a:ext cx="388920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SERVICES NAME</a:t>
            </a:r>
            <a:endParaRPr lang="en-US" sz="2500" b="1" spc="600" dirty="0">
              <a:solidFill>
                <a:schemeClr val="tx2"/>
              </a:solidFill>
              <a:latin typeface="Montserrat Semi Bold" charset="0"/>
              <a:ea typeface="Montserrat Semi Bold" charset="0"/>
              <a:cs typeface="Montserrat Semi Bold" charset="0"/>
            </a:endParaRPr>
          </a:p>
        </p:txBody>
      </p:sp>
      <p:sp>
        <p:nvSpPr>
          <p:cNvPr id="38" name="Subtitle 2"/>
          <p:cNvSpPr txBox="1">
            <a:spLocks/>
          </p:cNvSpPr>
          <p:nvPr/>
        </p:nvSpPr>
        <p:spPr>
          <a:xfrm>
            <a:off x="16974092" y="8343540"/>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sp>
        <p:nvSpPr>
          <p:cNvPr id="39" name="Rectangle 38"/>
          <p:cNvSpPr/>
          <p:nvPr/>
        </p:nvSpPr>
        <p:spPr>
          <a:xfrm>
            <a:off x="16920861" y="7359804"/>
            <a:ext cx="4540892" cy="82519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11146132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TextBox 124"/>
          <p:cNvSpPr txBox="1"/>
          <p:nvPr/>
        </p:nvSpPr>
        <p:spPr>
          <a:xfrm>
            <a:off x="10274970" y="3900084"/>
            <a:ext cx="3889206"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NAME</a:t>
            </a:r>
          </a:p>
        </p:txBody>
      </p:sp>
      <p:sp>
        <p:nvSpPr>
          <p:cNvPr id="129" name="Subtitle 2"/>
          <p:cNvSpPr txBox="1">
            <a:spLocks/>
          </p:cNvSpPr>
          <p:nvPr/>
        </p:nvSpPr>
        <p:spPr>
          <a:xfrm>
            <a:off x="10002360" y="5045921"/>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169" name="TextBox 168"/>
          <p:cNvSpPr txBox="1"/>
          <p:nvPr/>
        </p:nvSpPr>
        <p:spPr>
          <a:xfrm>
            <a:off x="18410144" y="3871098"/>
            <a:ext cx="3889206"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NAME</a:t>
            </a:r>
          </a:p>
        </p:txBody>
      </p:sp>
      <p:sp>
        <p:nvSpPr>
          <p:cNvPr id="170" name="Subtitle 2"/>
          <p:cNvSpPr txBox="1">
            <a:spLocks/>
          </p:cNvSpPr>
          <p:nvPr/>
        </p:nvSpPr>
        <p:spPr>
          <a:xfrm>
            <a:off x="18115234" y="5016935"/>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58" name="Shape 2588"/>
          <p:cNvSpPr/>
          <p:nvPr/>
        </p:nvSpPr>
        <p:spPr>
          <a:xfrm>
            <a:off x="11404735" y="1868383"/>
            <a:ext cx="1604628" cy="145880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109" name="TextBox 108"/>
          <p:cNvSpPr txBox="1"/>
          <p:nvPr/>
        </p:nvSpPr>
        <p:spPr>
          <a:xfrm>
            <a:off x="2086471" y="9808126"/>
            <a:ext cx="3889205"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a:t>
            </a:r>
            <a:r>
              <a:rPr lang="en-US" sz="2500" b="1" spc="600" dirty="0" smtClean="0">
                <a:solidFill>
                  <a:schemeClr val="tx2"/>
                </a:solidFill>
                <a:latin typeface="Montserrat Semi Bold" charset="0"/>
                <a:ea typeface="Montserrat Semi Bold" charset="0"/>
                <a:cs typeface="Montserrat Semi Bold" charset="0"/>
              </a:rPr>
              <a:t>NAME</a:t>
            </a:r>
            <a:endParaRPr lang="en-US" sz="2500" b="1" spc="600" dirty="0">
              <a:solidFill>
                <a:schemeClr val="tx2"/>
              </a:solidFill>
              <a:latin typeface="Montserrat Semi Bold" charset="0"/>
              <a:ea typeface="Montserrat Semi Bold" charset="0"/>
              <a:cs typeface="Montserrat Semi Bold" charset="0"/>
            </a:endParaRPr>
          </a:p>
        </p:txBody>
      </p:sp>
      <p:sp>
        <p:nvSpPr>
          <p:cNvPr id="110" name="Subtitle 2"/>
          <p:cNvSpPr txBox="1">
            <a:spLocks/>
          </p:cNvSpPr>
          <p:nvPr/>
        </p:nvSpPr>
        <p:spPr>
          <a:xfrm>
            <a:off x="1858466" y="10953963"/>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cxnSp>
        <p:nvCxnSpPr>
          <p:cNvPr id="178" name="Straight Connector 177"/>
          <p:cNvCxnSpPr/>
          <p:nvPr/>
        </p:nvCxnSpPr>
        <p:spPr>
          <a:xfrm flipV="1">
            <a:off x="3289953" y="10701957"/>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60" name="Shape 2634"/>
          <p:cNvSpPr/>
          <p:nvPr/>
        </p:nvSpPr>
        <p:spPr>
          <a:xfrm>
            <a:off x="19532020" y="1691811"/>
            <a:ext cx="1604628" cy="1604628"/>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cxnSp>
        <p:nvCxnSpPr>
          <p:cNvPr id="61" name="Straight Connector 60"/>
          <p:cNvCxnSpPr/>
          <p:nvPr/>
        </p:nvCxnSpPr>
        <p:spPr>
          <a:xfrm flipV="1">
            <a:off x="11443627" y="4793915"/>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V="1">
            <a:off x="19589381" y="4764929"/>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76" name="TextBox 175"/>
          <p:cNvSpPr txBox="1"/>
          <p:nvPr/>
        </p:nvSpPr>
        <p:spPr>
          <a:xfrm>
            <a:off x="2095448" y="3885579"/>
            <a:ext cx="388920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SERVICES NAME</a:t>
            </a:r>
            <a:endParaRPr lang="en-US" sz="2500" b="1" spc="600" dirty="0">
              <a:solidFill>
                <a:schemeClr val="tx2"/>
              </a:solidFill>
              <a:latin typeface="Montserrat Semi Bold" charset="0"/>
              <a:ea typeface="Montserrat Semi Bold" charset="0"/>
              <a:cs typeface="Montserrat Semi Bold" charset="0"/>
            </a:endParaRPr>
          </a:p>
        </p:txBody>
      </p:sp>
      <p:sp>
        <p:nvSpPr>
          <p:cNvPr id="177" name="Subtitle 2"/>
          <p:cNvSpPr txBox="1">
            <a:spLocks/>
          </p:cNvSpPr>
          <p:nvPr/>
        </p:nvSpPr>
        <p:spPr>
          <a:xfrm>
            <a:off x="1867440" y="5031416"/>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sp>
        <p:nvSpPr>
          <p:cNvPr id="57" name="Shape 2528"/>
          <p:cNvSpPr/>
          <p:nvPr/>
        </p:nvSpPr>
        <p:spPr>
          <a:xfrm>
            <a:off x="3486537" y="1708058"/>
            <a:ext cx="1167004" cy="1604628"/>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cxnSp>
        <p:nvCxnSpPr>
          <p:cNvPr id="63" name="Straight Connector 62"/>
          <p:cNvCxnSpPr/>
          <p:nvPr/>
        </p:nvCxnSpPr>
        <p:spPr>
          <a:xfrm flipV="1">
            <a:off x="3345420" y="4779410"/>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10274970" y="9808126"/>
            <a:ext cx="3889206"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NAME</a:t>
            </a:r>
          </a:p>
        </p:txBody>
      </p:sp>
      <p:sp>
        <p:nvSpPr>
          <p:cNvPr id="43" name="Subtitle 2"/>
          <p:cNvSpPr txBox="1">
            <a:spLocks/>
          </p:cNvSpPr>
          <p:nvPr/>
        </p:nvSpPr>
        <p:spPr>
          <a:xfrm>
            <a:off x="10002360" y="10953963"/>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44" name="TextBox 43"/>
          <p:cNvSpPr txBox="1"/>
          <p:nvPr/>
        </p:nvSpPr>
        <p:spPr>
          <a:xfrm>
            <a:off x="18410144" y="9779140"/>
            <a:ext cx="3889206"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NAME</a:t>
            </a:r>
          </a:p>
        </p:txBody>
      </p:sp>
      <p:sp>
        <p:nvSpPr>
          <p:cNvPr id="45" name="Subtitle 2"/>
          <p:cNvSpPr txBox="1">
            <a:spLocks/>
          </p:cNvSpPr>
          <p:nvPr/>
        </p:nvSpPr>
        <p:spPr>
          <a:xfrm>
            <a:off x="18115234" y="10924977"/>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cxnSp>
        <p:nvCxnSpPr>
          <p:cNvPr id="48" name="Straight Connector 47"/>
          <p:cNvCxnSpPr/>
          <p:nvPr/>
        </p:nvCxnSpPr>
        <p:spPr>
          <a:xfrm flipV="1">
            <a:off x="11443627" y="10701957"/>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19589381" y="10672971"/>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0" name="Shape 2637"/>
          <p:cNvSpPr/>
          <p:nvPr/>
        </p:nvSpPr>
        <p:spPr>
          <a:xfrm>
            <a:off x="3583650" y="7599853"/>
            <a:ext cx="894846" cy="1640548"/>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1" name="Shape 2779"/>
          <p:cNvSpPr/>
          <p:nvPr/>
        </p:nvSpPr>
        <p:spPr>
          <a:xfrm>
            <a:off x="11588184" y="7599853"/>
            <a:ext cx="1193126" cy="1640546"/>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2" name="Shape 2771"/>
          <p:cNvSpPr/>
          <p:nvPr/>
        </p:nvSpPr>
        <p:spPr>
          <a:xfrm>
            <a:off x="19510228" y="7599853"/>
            <a:ext cx="1640546" cy="1640546"/>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6"/>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Tree>
    <p:extLst>
      <p:ext uri="{BB962C8B-B14F-4D97-AF65-F5344CB8AC3E}">
        <p14:creationId xmlns:p14="http://schemas.microsoft.com/office/powerpoint/2010/main" val="8053256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extBox 108"/>
          <p:cNvSpPr txBox="1"/>
          <p:nvPr/>
        </p:nvSpPr>
        <p:spPr>
          <a:xfrm>
            <a:off x="18143369" y="4173844"/>
            <a:ext cx="3889205"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a:t>
            </a:r>
            <a:r>
              <a:rPr lang="en-US" sz="2500" b="1" spc="600" dirty="0" smtClean="0">
                <a:solidFill>
                  <a:schemeClr val="tx2"/>
                </a:solidFill>
                <a:latin typeface="Montserrat Semi Bold" charset="0"/>
                <a:ea typeface="Montserrat Semi Bold" charset="0"/>
                <a:cs typeface="Montserrat Semi Bold" charset="0"/>
              </a:rPr>
              <a:t>NAME</a:t>
            </a:r>
            <a:endParaRPr lang="en-US" sz="2500" b="1" spc="600" dirty="0">
              <a:solidFill>
                <a:schemeClr val="tx2"/>
              </a:solidFill>
              <a:latin typeface="Montserrat Semi Bold" charset="0"/>
              <a:ea typeface="Montserrat Semi Bold" charset="0"/>
              <a:cs typeface="Montserrat Semi Bold" charset="0"/>
            </a:endParaRPr>
          </a:p>
        </p:txBody>
      </p:sp>
      <p:sp>
        <p:nvSpPr>
          <p:cNvPr id="110" name="Subtitle 2"/>
          <p:cNvSpPr txBox="1">
            <a:spLocks/>
          </p:cNvSpPr>
          <p:nvPr/>
        </p:nvSpPr>
        <p:spPr>
          <a:xfrm>
            <a:off x="17915364" y="5319681"/>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125" name="TextBox 124"/>
          <p:cNvSpPr txBox="1"/>
          <p:nvPr/>
        </p:nvSpPr>
        <p:spPr>
          <a:xfrm>
            <a:off x="12829181" y="9587436"/>
            <a:ext cx="3889206"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NAME</a:t>
            </a:r>
          </a:p>
        </p:txBody>
      </p:sp>
      <p:sp>
        <p:nvSpPr>
          <p:cNvPr id="129" name="Subtitle 2"/>
          <p:cNvSpPr txBox="1">
            <a:spLocks/>
          </p:cNvSpPr>
          <p:nvPr/>
        </p:nvSpPr>
        <p:spPr>
          <a:xfrm>
            <a:off x="12556571" y="10733273"/>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169" name="TextBox 168"/>
          <p:cNvSpPr txBox="1"/>
          <p:nvPr/>
        </p:nvSpPr>
        <p:spPr>
          <a:xfrm>
            <a:off x="18174811" y="9587436"/>
            <a:ext cx="3889206" cy="477054"/>
          </a:xfrm>
          <a:prstGeom prst="rect">
            <a:avLst/>
          </a:prstGeom>
          <a:noFill/>
        </p:spPr>
        <p:txBody>
          <a:bodyPr wrap="none" rtlCol="0" anchor="ctr" anchorCtr="0">
            <a:spAutoFit/>
          </a:bodyPr>
          <a:lstStyle/>
          <a:p>
            <a:pPr algn="ctr"/>
            <a:r>
              <a:rPr lang="en-US" sz="2500" b="1" spc="600" dirty="0">
                <a:solidFill>
                  <a:schemeClr val="tx2"/>
                </a:solidFill>
                <a:latin typeface="Montserrat Semi Bold" charset="0"/>
                <a:ea typeface="Montserrat Semi Bold" charset="0"/>
                <a:cs typeface="Montserrat Semi Bold" charset="0"/>
              </a:rPr>
              <a:t>SERVICES NAME</a:t>
            </a:r>
          </a:p>
        </p:txBody>
      </p:sp>
      <p:sp>
        <p:nvSpPr>
          <p:cNvPr id="170" name="Subtitle 2"/>
          <p:cNvSpPr txBox="1">
            <a:spLocks/>
          </p:cNvSpPr>
          <p:nvPr/>
        </p:nvSpPr>
        <p:spPr>
          <a:xfrm>
            <a:off x="17879901" y="10733273"/>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cxnSp>
        <p:nvCxnSpPr>
          <p:cNvPr id="178" name="Straight Connector 177"/>
          <p:cNvCxnSpPr/>
          <p:nvPr/>
        </p:nvCxnSpPr>
        <p:spPr>
          <a:xfrm flipV="1">
            <a:off x="19346851" y="5067675"/>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8" name="Shape 2588"/>
          <p:cNvSpPr/>
          <p:nvPr/>
        </p:nvSpPr>
        <p:spPr>
          <a:xfrm>
            <a:off x="13958946" y="7555735"/>
            <a:ext cx="1604628" cy="145880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9" name="Shape 2619"/>
          <p:cNvSpPr/>
          <p:nvPr/>
        </p:nvSpPr>
        <p:spPr>
          <a:xfrm>
            <a:off x="19304136" y="1996335"/>
            <a:ext cx="1604628" cy="1604616"/>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60" name="Shape 2634"/>
          <p:cNvSpPr/>
          <p:nvPr/>
        </p:nvSpPr>
        <p:spPr>
          <a:xfrm>
            <a:off x="19296687" y="7408149"/>
            <a:ext cx="1604628" cy="1604628"/>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cxnSp>
        <p:nvCxnSpPr>
          <p:cNvPr id="61" name="Straight Connector 60"/>
          <p:cNvCxnSpPr/>
          <p:nvPr/>
        </p:nvCxnSpPr>
        <p:spPr>
          <a:xfrm flipV="1">
            <a:off x="13997838" y="10481267"/>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V="1">
            <a:off x="19354048" y="10481267"/>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2795504" y="4172985"/>
            <a:ext cx="388920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SERVICES NAME</a:t>
            </a:r>
            <a:endParaRPr lang="en-US" sz="2500" b="1" spc="600" dirty="0">
              <a:solidFill>
                <a:schemeClr val="tx2"/>
              </a:solidFill>
              <a:latin typeface="Montserrat Semi Bold" charset="0"/>
              <a:ea typeface="Montserrat Semi Bold" charset="0"/>
              <a:cs typeface="Montserrat Semi Bold" charset="0"/>
            </a:endParaRPr>
          </a:p>
        </p:txBody>
      </p:sp>
      <p:sp>
        <p:nvSpPr>
          <p:cNvPr id="25" name="Subtitle 2"/>
          <p:cNvSpPr txBox="1">
            <a:spLocks/>
          </p:cNvSpPr>
          <p:nvPr/>
        </p:nvSpPr>
        <p:spPr>
          <a:xfrm>
            <a:off x="12567496" y="5318822"/>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 also</a:t>
            </a:r>
            <a:endParaRPr lang="en-US" sz="2500" dirty="0">
              <a:solidFill>
                <a:schemeClr val="tx1"/>
              </a:solidFill>
              <a:latin typeface="Lato Light" charset="0"/>
              <a:ea typeface="Lato Light" charset="0"/>
              <a:cs typeface="Lato Light" charset="0"/>
            </a:endParaRPr>
          </a:p>
        </p:txBody>
      </p:sp>
      <p:sp>
        <p:nvSpPr>
          <p:cNvPr id="26" name="Shape 2528"/>
          <p:cNvSpPr/>
          <p:nvPr/>
        </p:nvSpPr>
        <p:spPr>
          <a:xfrm>
            <a:off x="14186593" y="1995464"/>
            <a:ext cx="1167004" cy="1604628"/>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cxnSp>
        <p:nvCxnSpPr>
          <p:cNvPr id="27" name="Straight Connector 26"/>
          <p:cNvCxnSpPr/>
          <p:nvPr/>
        </p:nvCxnSpPr>
        <p:spPr>
          <a:xfrm flipV="1">
            <a:off x="14045476" y="5066816"/>
            <a:ext cx="1482240" cy="2026"/>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Tree>
    <p:extLst>
      <p:ext uri="{BB962C8B-B14F-4D97-AF65-F5344CB8AC3E}">
        <p14:creationId xmlns:p14="http://schemas.microsoft.com/office/powerpoint/2010/main" val="15770982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a:spLocks/>
          </p:cNvSpPr>
          <p:nvPr/>
        </p:nvSpPr>
        <p:spPr bwMode="auto">
          <a:xfrm>
            <a:off x="9981092" y="992778"/>
            <a:ext cx="4454746"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600" dirty="0" smtClean="0">
                <a:solidFill>
                  <a:schemeClr val="tx2"/>
                </a:solidFill>
                <a:latin typeface="Playfair Display SC" charset="0"/>
                <a:ea typeface="Playfair Display SC" charset="0"/>
                <a:cs typeface="Playfair Display SC" charset="0"/>
                <a:sym typeface="Bebas Neue" charset="0"/>
              </a:rPr>
              <a:t>ABOUT US</a:t>
            </a:r>
          </a:p>
        </p:txBody>
      </p:sp>
      <p:sp>
        <p:nvSpPr>
          <p:cNvPr id="16" name="TextBox 15"/>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4" name="Freeform 23"/>
          <p:cNvSpPr/>
          <p:nvPr/>
        </p:nvSpPr>
        <p:spPr>
          <a:xfrm rot="10800000">
            <a:off x="-1" y="6244682"/>
            <a:ext cx="24377647" cy="7471317"/>
          </a:xfrm>
          <a:custGeom>
            <a:avLst/>
            <a:gdLst>
              <a:gd name="connsiteX0" fmla="*/ 0 w 24377647"/>
              <a:gd name="connsiteY0" fmla="*/ 0 h 8181800"/>
              <a:gd name="connsiteX1" fmla="*/ 24377647 w 24377647"/>
              <a:gd name="connsiteY1" fmla="*/ 0 h 8181800"/>
              <a:gd name="connsiteX2" fmla="*/ 24377647 w 24377647"/>
              <a:gd name="connsiteY2" fmla="*/ 5447711 h 8181800"/>
              <a:gd name="connsiteX3" fmla="*/ 0 w 24377647"/>
              <a:gd name="connsiteY3" fmla="*/ 7394439 h 8181800"/>
            </a:gdLst>
            <a:ahLst/>
            <a:cxnLst>
              <a:cxn ang="0">
                <a:pos x="connsiteX0" y="connsiteY0"/>
              </a:cxn>
              <a:cxn ang="0">
                <a:pos x="connsiteX1" y="connsiteY1"/>
              </a:cxn>
              <a:cxn ang="0">
                <a:pos x="connsiteX2" y="connsiteY2"/>
              </a:cxn>
              <a:cxn ang="0">
                <a:pos x="connsiteX3" y="connsiteY3"/>
              </a:cxn>
            </a:cxnLst>
            <a:rect l="l" t="t" r="r" b="b"/>
            <a:pathLst>
              <a:path w="24377647" h="8181800">
                <a:moveTo>
                  <a:pt x="0" y="0"/>
                </a:moveTo>
                <a:lnTo>
                  <a:pt x="24377647" y="0"/>
                </a:lnTo>
                <a:lnTo>
                  <a:pt x="24377647" y="5447711"/>
                </a:lnTo>
                <a:cubicBezTo>
                  <a:pt x="12188825" y="5447711"/>
                  <a:pt x="12188825" y="9955923"/>
                  <a:pt x="0" y="7394439"/>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1771727" y="3514277"/>
            <a:ext cx="20878800" cy="1897955"/>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t>
            </a:r>
            <a:r>
              <a:rPr lang="en-US" sz="2500" dirty="0" err="1" smtClean="0">
                <a:latin typeface="Lato Light" charset="0"/>
                <a:ea typeface="Lato Light" charset="0"/>
                <a:cs typeface="Lato Light" charset="0"/>
              </a:rPr>
              <a:t>lso</a:t>
            </a:r>
            <a:r>
              <a:rPr lang="en-US" sz="2500" dirty="0" smtClean="0">
                <a:latin typeface="Lato Light" charset="0"/>
                <a:ea typeface="Lato Light" charset="0"/>
                <a:cs typeface="Lato Light" charset="0"/>
              </a:rPr>
              <a:t>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 </a:t>
            </a: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nvestment </a:t>
            </a:r>
            <a:r>
              <a:rPr lang="en-US" sz="2500" dirty="0">
                <a:latin typeface="Lato Light" charset="0"/>
                <a:ea typeface="Lato Light" charset="0"/>
                <a:cs typeface="Lato Light" charset="0"/>
              </a:rPr>
              <a:t>generally results in acquiring an </a:t>
            </a:r>
            <a:r>
              <a:rPr lang="en-US" sz="2500" dirty="0" smtClean="0">
                <a:latin typeface="Lato Light" charset="0"/>
                <a:ea typeface="Lato Light" charset="0"/>
                <a:cs typeface="Lato Light" charset="0"/>
              </a:rPr>
              <a:t>asset</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0373151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858293" y="3708769"/>
            <a:ext cx="6361938" cy="7594092"/>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5" name="Rectangle 4"/>
          <p:cNvSpPr/>
          <p:nvPr/>
        </p:nvSpPr>
        <p:spPr>
          <a:xfrm>
            <a:off x="9051449" y="3708769"/>
            <a:ext cx="6361938" cy="7594092"/>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6" name="Rectangle 5"/>
          <p:cNvSpPr/>
          <p:nvPr/>
        </p:nvSpPr>
        <p:spPr>
          <a:xfrm>
            <a:off x="16244604" y="3708769"/>
            <a:ext cx="6361938" cy="7594092"/>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9" name="TextBox 8"/>
          <p:cNvSpPr txBox="1"/>
          <p:nvPr/>
        </p:nvSpPr>
        <p:spPr>
          <a:xfrm>
            <a:off x="2741807" y="4737515"/>
            <a:ext cx="4547867" cy="769441"/>
          </a:xfrm>
          <a:prstGeom prst="rect">
            <a:avLst/>
          </a:prstGeom>
          <a:noFill/>
        </p:spPr>
        <p:txBody>
          <a:bodyPr wrap="square" rtlCol="0">
            <a:spAutoFit/>
          </a:bodyPr>
          <a:lstStyle/>
          <a:p>
            <a:pPr algn="ctr"/>
            <a:r>
              <a:rPr lang="en-US" sz="4400" b="1" spc="600" dirty="0" smtClean="0">
                <a:solidFill>
                  <a:srgbClr val="000000"/>
                </a:solidFill>
                <a:latin typeface="Montserrat Semi" charset="0"/>
                <a:ea typeface="Montserrat Semi" charset="0"/>
                <a:cs typeface="Montserrat Semi" charset="0"/>
              </a:rPr>
              <a:t>PERSONAL</a:t>
            </a:r>
            <a:endParaRPr lang="en-US" sz="6600" b="1" spc="600" dirty="0">
              <a:solidFill>
                <a:srgbClr val="000000"/>
              </a:solidFill>
              <a:latin typeface="Montserrat Semi" charset="0"/>
              <a:ea typeface="Montserrat Semi" charset="0"/>
              <a:cs typeface="Montserrat Semi" charset="0"/>
            </a:endParaRPr>
          </a:p>
        </p:txBody>
      </p:sp>
      <p:sp>
        <p:nvSpPr>
          <p:cNvPr id="10" name="TextBox 9"/>
          <p:cNvSpPr txBox="1"/>
          <p:nvPr/>
        </p:nvSpPr>
        <p:spPr>
          <a:xfrm>
            <a:off x="16880552" y="4737515"/>
            <a:ext cx="5153540" cy="769441"/>
          </a:xfrm>
          <a:prstGeom prst="rect">
            <a:avLst/>
          </a:prstGeom>
          <a:noFill/>
        </p:spPr>
        <p:txBody>
          <a:bodyPr wrap="square" rtlCol="0">
            <a:spAutoFit/>
          </a:bodyPr>
          <a:lstStyle/>
          <a:p>
            <a:pPr algn="ctr"/>
            <a:r>
              <a:rPr lang="en-US" sz="4400" b="1" spc="600" smtClean="0">
                <a:solidFill>
                  <a:srgbClr val="000000"/>
                </a:solidFill>
                <a:latin typeface="Montserrat Semi" charset="0"/>
                <a:ea typeface="Montserrat Semi" charset="0"/>
                <a:cs typeface="Montserrat Semi" charset="0"/>
              </a:rPr>
              <a:t>ENTERPRISE</a:t>
            </a:r>
            <a:endParaRPr lang="en-US" sz="6600" b="1" spc="600" dirty="0">
              <a:solidFill>
                <a:srgbClr val="000000"/>
              </a:solidFill>
              <a:latin typeface="Montserrat Semi" charset="0"/>
              <a:ea typeface="Montserrat Semi" charset="0"/>
              <a:cs typeface="Montserrat Semi" charset="0"/>
            </a:endParaRPr>
          </a:p>
        </p:txBody>
      </p:sp>
      <p:sp>
        <p:nvSpPr>
          <p:cNvPr id="12" name="TextBox 11"/>
          <p:cNvSpPr txBox="1"/>
          <p:nvPr/>
        </p:nvSpPr>
        <p:spPr>
          <a:xfrm>
            <a:off x="2741807" y="5852407"/>
            <a:ext cx="4547867" cy="923330"/>
          </a:xfrm>
          <a:prstGeom prst="rect">
            <a:avLst/>
          </a:prstGeom>
          <a:noFill/>
        </p:spPr>
        <p:txBody>
          <a:bodyPr wrap="square" rtlCol="0">
            <a:spAutoFit/>
          </a:bodyPr>
          <a:lstStyle/>
          <a:p>
            <a:pPr algn="ctr"/>
            <a:r>
              <a:rPr lang="en-US" sz="5400" spc="600" dirty="0" smtClean="0">
                <a:latin typeface="Montserrat" charset="0"/>
                <a:ea typeface="Montserrat" charset="0"/>
                <a:cs typeface="Montserrat" charset="0"/>
              </a:rPr>
              <a:t>FREE</a:t>
            </a:r>
            <a:endParaRPr lang="en-US" sz="8000" spc="600" dirty="0">
              <a:latin typeface="Montserrat" charset="0"/>
              <a:ea typeface="Montserrat" charset="0"/>
              <a:cs typeface="Montserrat" charset="0"/>
            </a:endParaRPr>
          </a:p>
        </p:txBody>
      </p:sp>
      <p:sp>
        <p:nvSpPr>
          <p:cNvPr id="14" name="TextBox 13"/>
          <p:cNvSpPr txBox="1"/>
          <p:nvPr/>
        </p:nvSpPr>
        <p:spPr>
          <a:xfrm>
            <a:off x="2585733" y="7210845"/>
            <a:ext cx="4860015" cy="1754326"/>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 </a:t>
            </a:r>
            <a:r>
              <a:rPr lang="en-US" sz="1800" spc="300" dirty="0" smtClean="0">
                <a:latin typeface="Montserrat Light" charset="0"/>
                <a:ea typeface="Montserrat Light" charset="0"/>
                <a:cs typeface="Montserrat Light" charset="0"/>
              </a:rPr>
              <a:t>or</a:t>
            </a:r>
            <a:endParaRPr lang="en-US" sz="1800" spc="300" dirty="0">
              <a:latin typeface="Montserrat Light" charset="0"/>
              <a:ea typeface="Montserrat Light" charset="0"/>
              <a:cs typeface="Montserrat Light" charset="0"/>
            </a:endParaRPr>
          </a:p>
        </p:txBody>
      </p:sp>
      <p:sp>
        <p:nvSpPr>
          <p:cNvPr id="15" name="TextBox 14"/>
          <p:cNvSpPr txBox="1"/>
          <p:nvPr/>
        </p:nvSpPr>
        <p:spPr>
          <a:xfrm>
            <a:off x="17223168" y="5852407"/>
            <a:ext cx="4547867" cy="923330"/>
          </a:xfrm>
          <a:prstGeom prst="rect">
            <a:avLst/>
          </a:prstGeom>
          <a:noFill/>
        </p:spPr>
        <p:txBody>
          <a:bodyPr wrap="square" rtlCol="0">
            <a:spAutoFit/>
          </a:bodyPr>
          <a:lstStyle/>
          <a:p>
            <a:pPr algn="ctr"/>
            <a:r>
              <a:rPr lang="en-US" sz="5400" spc="600" dirty="0" smtClean="0">
                <a:latin typeface="Montserrat" charset="0"/>
                <a:ea typeface="Montserrat" charset="0"/>
                <a:cs typeface="Montserrat" charset="0"/>
              </a:rPr>
              <a:t>$199/MO</a:t>
            </a:r>
            <a:endParaRPr lang="en-US" sz="8000" spc="600" dirty="0">
              <a:latin typeface="Montserrat" charset="0"/>
              <a:ea typeface="Montserrat" charset="0"/>
              <a:cs typeface="Montserrat" charset="0"/>
            </a:endParaRPr>
          </a:p>
        </p:txBody>
      </p:sp>
      <p:sp>
        <p:nvSpPr>
          <p:cNvPr id="16" name="TextBox 15"/>
          <p:cNvSpPr txBox="1"/>
          <p:nvPr/>
        </p:nvSpPr>
        <p:spPr>
          <a:xfrm>
            <a:off x="17067094" y="7210845"/>
            <a:ext cx="4860015" cy="1754326"/>
          </a:xfrm>
          <a:prstGeom prst="rect">
            <a:avLst/>
          </a:prstGeom>
          <a:noFill/>
        </p:spPr>
        <p:txBody>
          <a:bodyPr wrap="square" rtlCol="0">
            <a:spAutoFit/>
          </a:bodyPr>
          <a:lstStyle/>
          <a:p>
            <a:pPr algn="ctr">
              <a:lnSpc>
                <a:spcPct val="150000"/>
              </a:lnSpc>
            </a:pPr>
            <a:r>
              <a:rPr lang="en-US" sz="1800" spc="300" dirty="0">
                <a:latin typeface="Montserrat Light" charset="0"/>
                <a:ea typeface="Montserrat Light" charset="0"/>
                <a:cs typeface="Montserrat Light" charset="0"/>
              </a:rPr>
              <a:t>A company is an association or collection of individuals, whether natural persons, legal persons</a:t>
            </a:r>
            <a:r>
              <a:rPr lang="en-US" sz="1800" spc="300">
                <a:latin typeface="Montserrat Light" charset="0"/>
                <a:ea typeface="Montserrat Light" charset="0"/>
                <a:cs typeface="Montserrat Light" charset="0"/>
              </a:rPr>
              <a:t>, </a:t>
            </a:r>
            <a:r>
              <a:rPr lang="en-US" sz="1800" spc="300" smtClean="0">
                <a:latin typeface="Montserrat Light" charset="0"/>
                <a:ea typeface="Montserrat Light" charset="0"/>
                <a:cs typeface="Montserrat Light" charset="0"/>
              </a:rPr>
              <a:t>or</a:t>
            </a:r>
            <a:endParaRPr lang="en-US" sz="1800" spc="300" dirty="0">
              <a:latin typeface="Montserrat Light" charset="0"/>
              <a:ea typeface="Montserrat Light" charset="0"/>
              <a:cs typeface="Montserrat Light" charset="0"/>
            </a:endParaRPr>
          </a:p>
        </p:txBody>
      </p:sp>
      <p:sp>
        <p:nvSpPr>
          <p:cNvPr id="19" name="Rectangle 18"/>
          <p:cNvSpPr/>
          <p:nvPr/>
        </p:nvSpPr>
        <p:spPr>
          <a:xfrm>
            <a:off x="3064131" y="9526631"/>
            <a:ext cx="3950263" cy="68525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1" name="Rectangle 20"/>
          <p:cNvSpPr/>
          <p:nvPr/>
        </p:nvSpPr>
        <p:spPr>
          <a:xfrm>
            <a:off x="17521143" y="9526631"/>
            <a:ext cx="3950263" cy="68525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2" name="TextBox 21"/>
          <p:cNvSpPr txBox="1"/>
          <p:nvPr/>
        </p:nvSpPr>
        <p:spPr>
          <a:xfrm>
            <a:off x="3307300" y="9620686"/>
            <a:ext cx="3416880" cy="461665"/>
          </a:xfrm>
          <a:prstGeom prst="rect">
            <a:avLst/>
          </a:prstGeom>
          <a:noFill/>
        </p:spPr>
        <p:txBody>
          <a:bodyPr wrap="square" rtlCol="0">
            <a:spAutoFit/>
          </a:bodyPr>
          <a:lstStyle/>
          <a:p>
            <a:pPr algn="ctr"/>
            <a:r>
              <a:rPr lang="en-US" sz="2400" b="1" spc="600" dirty="0" smtClean="0">
                <a:solidFill>
                  <a:schemeClr val="bg2"/>
                </a:solidFill>
                <a:latin typeface="Montserrat Semi" charset="0"/>
                <a:ea typeface="Montserrat Semi" charset="0"/>
                <a:cs typeface="Montserrat Semi" charset="0"/>
              </a:rPr>
              <a:t>LEARN MORE</a:t>
            </a:r>
            <a:endParaRPr lang="en-US" sz="4000" b="1" spc="600" dirty="0">
              <a:solidFill>
                <a:schemeClr val="bg2"/>
              </a:solidFill>
              <a:latin typeface="Montserrat Semi" charset="0"/>
              <a:ea typeface="Montserrat Semi" charset="0"/>
              <a:cs typeface="Montserrat Semi" charset="0"/>
            </a:endParaRPr>
          </a:p>
        </p:txBody>
      </p:sp>
      <p:sp>
        <p:nvSpPr>
          <p:cNvPr id="23" name="TextBox 22"/>
          <p:cNvSpPr txBox="1"/>
          <p:nvPr/>
        </p:nvSpPr>
        <p:spPr>
          <a:xfrm>
            <a:off x="17786616" y="9620686"/>
            <a:ext cx="3416880" cy="461665"/>
          </a:xfrm>
          <a:prstGeom prst="rect">
            <a:avLst/>
          </a:prstGeom>
          <a:noFill/>
        </p:spPr>
        <p:txBody>
          <a:bodyPr wrap="square" rtlCol="0">
            <a:spAutoFit/>
          </a:bodyPr>
          <a:lstStyle/>
          <a:p>
            <a:pPr algn="ctr"/>
            <a:r>
              <a:rPr lang="en-US" sz="2400" b="1" spc="600" smtClean="0">
                <a:solidFill>
                  <a:schemeClr val="bg2"/>
                </a:solidFill>
                <a:latin typeface="Montserrat Semi" charset="0"/>
                <a:ea typeface="Montserrat Semi" charset="0"/>
                <a:cs typeface="Montserrat Semi" charset="0"/>
              </a:rPr>
              <a:t>LEARN MORE</a:t>
            </a:r>
            <a:endParaRPr lang="en-US" sz="4000" b="1" spc="600" dirty="0">
              <a:solidFill>
                <a:schemeClr val="bg2"/>
              </a:solidFill>
              <a:latin typeface="Montserrat Semi" charset="0"/>
              <a:ea typeface="Montserrat Semi" charset="0"/>
              <a:cs typeface="Montserrat Semi" charset="0"/>
            </a:endParaRPr>
          </a:p>
        </p:txBody>
      </p:sp>
      <p:sp>
        <p:nvSpPr>
          <p:cNvPr id="11" name="TextBox 10"/>
          <p:cNvSpPr txBox="1"/>
          <p:nvPr/>
        </p:nvSpPr>
        <p:spPr>
          <a:xfrm>
            <a:off x="9885394" y="4737515"/>
            <a:ext cx="4547867" cy="769441"/>
          </a:xfrm>
          <a:prstGeom prst="rect">
            <a:avLst/>
          </a:prstGeom>
          <a:noFill/>
        </p:spPr>
        <p:txBody>
          <a:bodyPr wrap="square" rtlCol="0">
            <a:spAutoFit/>
          </a:bodyPr>
          <a:lstStyle/>
          <a:p>
            <a:pPr algn="ctr"/>
            <a:r>
              <a:rPr lang="en-US" sz="4400" b="1" spc="600" dirty="0" smtClean="0">
                <a:solidFill>
                  <a:schemeClr val="bg2"/>
                </a:solidFill>
                <a:latin typeface="Montserrat Semi" charset="0"/>
                <a:ea typeface="Montserrat Semi" charset="0"/>
                <a:cs typeface="Montserrat Semi" charset="0"/>
              </a:rPr>
              <a:t>BUSINESS</a:t>
            </a:r>
            <a:endParaRPr lang="en-US" sz="6600" b="1" spc="600" dirty="0">
              <a:solidFill>
                <a:schemeClr val="bg2"/>
              </a:solidFill>
              <a:latin typeface="Montserrat Semi" charset="0"/>
              <a:ea typeface="Montserrat Semi" charset="0"/>
              <a:cs typeface="Montserrat Semi" charset="0"/>
            </a:endParaRPr>
          </a:p>
        </p:txBody>
      </p:sp>
      <p:sp>
        <p:nvSpPr>
          <p:cNvPr id="17" name="TextBox 16"/>
          <p:cNvSpPr txBox="1"/>
          <p:nvPr/>
        </p:nvSpPr>
        <p:spPr>
          <a:xfrm>
            <a:off x="9885394" y="5852407"/>
            <a:ext cx="4547867" cy="923330"/>
          </a:xfrm>
          <a:prstGeom prst="rect">
            <a:avLst/>
          </a:prstGeom>
          <a:noFill/>
        </p:spPr>
        <p:txBody>
          <a:bodyPr wrap="square" rtlCol="0">
            <a:spAutoFit/>
          </a:bodyPr>
          <a:lstStyle/>
          <a:p>
            <a:pPr algn="ctr"/>
            <a:r>
              <a:rPr lang="en-US" sz="5400" spc="600" dirty="0" smtClean="0">
                <a:solidFill>
                  <a:schemeClr val="bg2"/>
                </a:solidFill>
                <a:latin typeface="Montserrat" charset="0"/>
                <a:ea typeface="Montserrat" charset="0"/>
                <a:cs typeface="Montserrat" charset="0"/>
              </a:rPr>
              <a:t>$79/MO</a:t>
            </a:r>
            <a:endParaRPr lang="en-US" sz="8000" spc="600" dirty="0">
              <a:solidFill>
                <a:schemeClr val="bg2"/>
              </a:solidFill>
              <a:latin typeface="Montserrat" charset="0"/>
              <a:ea typeface="Montserrat" charset="0"/>
              <a:cs typeface="Montserrat" charset="0"/>
            </a:endParaRPr>
          </a:p>
        </p:txBody>
      </p:sp>
      <p:sp>
        <p:nvSpPr>
          <p:cNvPr id="18" name="TextBox 17"/>
          <p:cNvSpPr txBox="1"/>
          <p:nvPr/>
        </p:nvSpPr>
        <p:spPr>
          <a:xfrm>
            <a:off x="9729320" y="7210845"/>
            <a:ext cx="4860015" cy="1754326"/>
          </a:xfrm>
          <a:prstGeom prst="rect">
            <a:avLst/>
          </a:prstGeom>
          <a:noFill/>
        </p:spPr>
        <p:txBody>
          <a:bodyPr wrap="square" rtlCol="0">
            <a:spAutoFit/>
          </a:bodyPr>
          <a:lstStyle/>
          <a:p>
            <a:pPr algn="ctr">
              <a:lnSpc>
                <a:spcPct val="150000"/>
              </a:lnSpc>
            </a:pPr>
            <a:r>
              <a:rPr lang="en-US" sz="1800" spc="300" dirty="0">
                <a:solidFill>
                  <a:schemeClr val="bg2"/>
                </a:solidFill>
                <a:latin typeface="Montserrat Light" charset="0"/>
                <a:ea typeface="Montserrat Light" charset="0"/>
                <a:cs typeface="Montserrat Light" charset="0"/>
              </a:rPr>
              <a:t>A company is an association or collection of individuals, whether natural persons, legal persons, </a:t>
            </a:r>
            <a:r>
              <a:rPr lang="en-US" sz="1800" spc="300" dirty="0" smtClean="0">
                <a:solidFill>
                  <a:schemeClr val="bg2"/>
                </a:solidFill>
                <a:latin typeface="Montserrat Light" charset="0"/>
                <a:ea typeface="Montserrat Light" charset="0"/>
                <a:cs typeface="Montserrat Light" charset="0"/>
              </a:rPr>
              <a:t>or</a:t>
            </a:r>
            <a:endParaRPr lang="en-US" sz="1800" spc="300" dirty="0">
              <a:solidFill>
                <a:schemeClr val="bg2"/>
              </a:solidFill>
              <a:latin typeface="Montserrat Light" charset="0"/>
              <a:ea typeface="Montserrat Light" charset="0"/>
              <a:cs typeface="Montserrat Light" charset="0"/>
            </a:endParaRPr>
          </a:p>
        </p:txBody>
      </p:sp>
      <p:sp>
        <p:nvSpPr>
          <p:cNvPr id="20" name="Rectangle 19"/>
          <p:cNvSpPr/>
          <p:nvPr/>
        </p:nvSpPr>
        <p:spPr>
          <a:xfrm>
            <a:off x="10180363" y="9526631"/>
            <a:ext cx="3950263" cy="68525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4" name="TextBox 23"/>
          <p:cNvSpPr txBox="1"/>
          <p:nvPr/>
        </p:nvSpPr>
        <p:spPr>
          <a:xfrm>
            <a:off x="10445836" y="9620686"/>
            <a:ext cx="3416880" cy="461665"/>
          </a:xfrm>
          <a:prstGeom prst="rect">
            <a:avLst/>
          </a:prstGeom>
          <a:noFill/>
        </p:spPr>
        <p:txBody>
          <a:bodyPr wrap="square" rtlCol="0">
            <a:spAutoFit/>
          </a:bodyPr>
          <a:lstStyle/>
          <a:p>
            <a:pPr algn="ctr"/>
            <a:r>
              <a:rPr lang="en-US" sz="2400" b="1" spc="600" smtClean="0">
                <a:solidFill>
                  <a:srgbClr val="000000"/>
                </a:solidFill>
                <a:latin typeface="Montserrat Semi" charset="0"/>
                <a:ea typeface="Montserrat Semi" charset="0"/>
                <a:cs typeface="Montserrat Semi" charset="0"/>
              </a:rPr>
              <a:t>LEARN MORE</a:t>
            </a:r>
            <a:endParaRPr lang="en-US" sz="4000" b="1" spc="600" dirty="0">
              <a:solidFill>
                <a:srgbClr val="000000"/>
              </a:solidFill>
              <a:latin typeface="Montserrat Semi" charset="0"/>
              <a:ea typeface="Montserrat Semi" charset="0"/>
              <a:cs typeface="Montserrat Semi" charset="0"/>
            </a:endParaRPr>
          </a:p>
        </p:txBody>
      </p:sp>
      <p:sp>
        <p:nvSpPr>
          <p:cNvPr id="25" name="Rectangle 24"/>
          <p:cNvSpPr>
            <a:spLocks/>
          </p:cNvSpPr>
          <p:nvPr/>
        </p:nvSpPr>
        <p:spPr bwMode="auto">
          <a:xfrm>
            <a:off x="7935677" y="992778"/>
            <a:ext cx="8545609"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SUBSCRIBING PLANS</a:t>
            </a:r>
          </a:p>
        </p:txBody>
      </p:sp>
      <p:sp>
        <p:nvSpPr>
          <p:cNvPr id="27" name="TextBox 2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Tree>
    <p:extLst>
      <p:ext uri="{BB962C8B-B14F-4D97-AF65-F5344CB8AC3E}">
        <p14:creationId xmlns:p14="http://schemas.microsoft.com/office/powerpoint/2010/main" val="708746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320040" y="3941299"/>
            <a:ext cx="4988376" cy="6847680"/>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9" name="TextBox 8"/>
          <p:cNvSpPr txBox="1"/>
          <p:nvPr/>
        </p:nvSpPr>
        <p:spPr>
          <a:xfrm>
            <a:off x="1973820" y="4619310"/>
            <a:ext cx="3680816" cy="707886"/>
          </a:xfrm>
          <a:prstGeom prst="rect">
            <a:avLst/>
          </a:prstGeom>
          <a:noFill/>
        </p:spPr>
        <p:txBody>
          <a:bodyPr wrap="none" rtlCol="0">
            <a:spAutoFit/>
          </a:bodyPr>
          <a:lstStyle/>
          <a:p>
            <a:pPr algn="ctr"/>
            <a:r>
              <a:rPr lang="en-US" sz="4000" b="1" spc="600" dirty="0" smtClean="0">
                <a:solidFill>
                  <a:srgbClr val="000000"/>
                </a:solidFill>
                <a:latin typeface="Montserrat Semi" charset="0"/>
                <a:ea typeface="Montserrat Semi" charset="0"/>
                <a:cs typeface="Montserrat Semi" charset="0"/>
              </a:rPr>
              <a:t>PERSONAL</a:t>
            </a:r>
            <a:endParaRPr lang="en-US" sz="4000" b="1" spc="600" dirty="0">
              <a:solidFill>
                <a:srgbClr val="000000"/>
              </a:solidFill>
              <a:latin typeface="Montserrat Semi" charset="0"/>
              <a:ea typeface="Montserrat Semi" charset="0"/>
              <a:cs typeface="Montserrat Semi" charset="0"/>
            </a:endParaRPr>
          </a:p>
        </p:txBody>
      </p:sp>
      <p:sp>
        <p:nvSpPr>
          <p:cNvPr id="12" name="TextBox 11"/>
          <p:cNvSpPr txBox="1"/>
          <p:nvPr/>
        </p:nvSpPr>
        <p:spPr>
          <a:xfrm>
            <a:off x="2541071" y="8047973"/>
            <a:ext cx="2546314" cy="677108"/>
          </a:xfrm>
          <a:prstGeom prst="rect">
            <a:avLst/>
          </a:prstGeom>
          <a:noFill/>
        </p:spPr>
        <p:txBody>
          <a:bodyPr wrap="square" rtlCol="0">
            <a:spAutoFit/>
          </a:bodyPr>
          <a:lstStyle/>
          <a:p>
            <a:pPr algn="ctr"/>
            <a:r>
              <a:rPr lang="en-US" sz="3800" spc="600" smtClean="0">
                <a:latin typeface="Montserrat Light" charset="0"/>
                <a:ea typeface="Montserrat Light" charset="0"/>
                <a:cs typeface="Montserrat Light" charset="0"/>
              </a:rPr>
              <a:t>FREE</a:t>
            </a:r>
            <a:endParaRPr lang="en-US" sz="3800" spc="600" dirty="0">
              <a:latin typeface="Montserrat Light" charset="0"/>
              <a:ea typeface="Montserrat Light" charset="0"/>
              <a:cs typeface="Montserrat Light" charset="0"/>
            </a:endParaRPr>
          </a:p>
        </p:txBody>
      </p:sp>
      <p:sp>
        <p:nvSpPr>
          <p:cNvPr id="14" name="TextBox 13"/>
          <p:cNvSpPr txBox="1"/>
          <p:nvPr/>
        </p:nvSpPr>
        <p:spPr>
          <a:xfrm>
            <a:off x="2023065" y="5870776"/>
            <a:ext cx="3621761" cy="1694294"/>
          </a:xfrm>
          <a:prstGeom prst="rect">
            <a:avLst/>
          </a:prstGeom>
          <a:noFill/>
        </p:spPr>
        <p:txBody>
          <a:bodyPr wrap="square" rtlCol="0">
            <a:spAutoFit/>
          </a:bodyPr>
          <a:lstStyle/>
          <a:p>
            <a:pPr algn="ctr">
              <a:lnSpc>
                <a:spcPct val="150000"/>
              </a:lnSpc>
            </a:pPr>
            <a:r>
              <a:rPr lang="en-US" sz="1400" spc="300" dirty="0">
                <a:latin typeface="Montserrat Light" charset="0"/>
                <a:ea typeface="Montserrat Light" charset="0"/>
                <a:cs typeface="Montserrat Light" charset="0"/>
              </a:rPr>
              <a:t>A company is an association or collection of individuals, whether natural persons, legal persons, </a:t>
            </a:r>
            <a:r>
              <a:rPr lang="en-US" sz="1400" spc="300" dirty="0" smtClean="0">
                <a:latin typeface="Montserrat Light" charset="0"/>
                <a:ea typeface="Montserrat Light" charset="0"/>
                <a:cs typeface="Montserrat Light" charset="0"/>
              </a:rPr>
              <a:t>or</a:t>
            </a:r>
            <a:endParaRPr lang="en-US" sz="1400" spc="300" dirty="0">
              <a:latin typeface="Montserrat Light" charset="0"/>
              <a:ea typeface="Montserrat Light" charset="0"/>
              <a:cs typeface="Montserrat Light" charset="0"/>
            </a:endParaRPr>
          </a:p>
        </p:txBody>
      </p:sp>
      <p:sp>
        <p:nvSpPr>
          <p:cNvPr id="19" name="Rectangle 18"/>
          <p:cNvSpPr/>
          <p:nvPr/>
        </p:nvSpPr>
        <p:spPr>
          <a:xfrm>
            <a:off x="1878461" y="9369551"/>
            <a:ext cx="3918197" cy="67969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2" name="TextBox 21"/>
          <p:cNvSpPr txBox="1"/>
          <p:nvPr/>
        </p:nvSpPr>
        <p:spPr>
          <a:xfrm>
            <a:off x="2119656" y="9443126"/>
            <a:ext cx="3389144" cy="457917"/>
          </a:xfrm>
          <a:prstGeom prst="rect">
            <a:avLst/>
          </a:prstGeom>
          <a:noFill/>
        </p:spPr>
        <p:txBody>
          <a:bodyPr wrap="square" rtlCol="0">
            <a:spAutoFit/>
          </a:bodyPr>
          <a:lstStyle/>
          <a:p>
            <a:pPr algn="ctr"/>
            <a:r>
              <a:rPr lang="en-US" sz="2400" b="1" spc="600" dirty="0" smtClean="0">
                <a:solidFill>
                  <a:schemeClr val="bg2"/>
                </a:solidFill>
                <a:latin typeface="Montserrat Semi" charset="0"/>
                <a:ea typeface="Montserrat Semi" charset="0"/>
                <a:cs typeface="Montserrat Semi" charset="0"/>
              </a:rPr>
              <a:t>LEARN MORE</a:t>
            </a:r>
            <a:endParaRPr lang="en-US" sz="4000" b="1" spc="600" dirty="0">
              <a:solidFill>
                <a:schemeClr val="bg2"/>
              </a:solidFill>
              <a:latin typeface="Montserrat Semi" charset="0"/>
              <a:ea typeface="Montserrat Semi" charset="0"/>
              <a:cs typeface="Montserrat Semi" charset="0"/>
            </a:endParaRPr>
          </a:p>
        </p:txBody>
      </p:sp>
      <p:sp>
        <p:nvSpPr>
          <p:cNvPr id="27" name="Rectangle 26"/>
          <p:cNvSpPr/>
          <p:nvPr/>
        </p:nvSpPr>
        <p:spPr>
          <a:xfrm>
            <a:off x="6865857" y="3941299"/>
            <a:ext cx="4988376" cy="6847680"/>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28" name="TextBox 27"/>
          <p:cNvSpPr txBox="1"/>
          <p:nvPr/>
        </p:nvSpPr>
        <p:spPr>
          <a:xfrm>
            <a:off x="7638265" y="4619310"/>
            <a:ext cx="3443570" cy="707886"/>
          </a:xfrm>
          <a:prstGeom prst="rect">
            <a:avLst/>
          </a:prstGeom>
          <a:noFill/>
        </p:spPr>
        <p:txBody>
          <a:bodyPr wrap="none" rtlCol="0">
            <a:spAutoFit/>
          </a:bodyPr>
          <a:lstStyle/>
          <a:p>
            <a:pPr algn="ctr"/>
            <a:r>
              <a:rPr lang="en-US" sz="4000" b="1" spc="600" dirty="0" smtClean="0">
                <a:solidFill>
                  <a:srgbClr val="000000"/>
                </a:solidFill>
                <a:latin typeface="Montserrat Semi" charset="0"/>
                <a:ea typeface="Montserrat Semi" charset="0"/>
                <a:cs typeface="Montserrat Semi" charset="0"/>
              </a:rPr>
              <a:t>BUSINESS</a:t>
            </a:r>
            <a:endParaRPr lang="en-US" sz="4000" b="1" spc="600" dirty="0">
              <a:solidFill>
                <a:srgbClr val="000000"/>
              </a:solidFill>
              <a:latin typeface="Montserrat Semi" charset="0"/>
              <a:ea typeface="Montserrat Semi" charset="0"/>
              <a:cs typeface="Montserrat Semi" charset="0"/>
            </a:endParaRPr>
          </a:p>
        </p:txBody>
      </p:sp>
      <p:sp>
        <p:nvSpPr>
          <p:cNvPr id="29" name="TextBox 28"/>
          <p:cNvSpPr txBox="1"/>
          <p:nvPr/>
        </p:nvSpPr>
        <p:spPr>
          <a:xfrm>
            <a:off x="8086888" y="8047973"/>
            <a:ext cx="2546314" cy="677108"/>
          </a:xfrm>
          <a:prstGeom prst="rect">
            <a:avLst/>
          </a:prstGeom>
          <a:noFill/>
        </p:spPr>
        <p:txBody>
          <a:bodyPr wrap="square" rtlCol="0">
            <a:spAutoFit/>
          </a:bodyPr>
          <a:lstStyle/>
          <a:p>
            <a:pPr algn="ctr"/>
            <a:r>
              <a:rPr lang="en-US" sz="3800" spc="600" dirty="0" smtClean="0">
                <a:latin typeface="Montserrat Light" charset="0"/>
                <a:ea typeface="Montserrat Light" charset="0"/>
                <a:cs typeface="Montserrat Light" charset="0"/>
              </a:rPr>
              <a:t>$59/MO</a:t>
            </a:r>
            <a:endParaRPr lang="en-US" sz="3800" spc="600" dirty="0">
              <a:latin typeface="Montserrat Light" charset="0"/>
              <a:ea typeface="Montserrat Light" charset="0"/>
              <a:cs typeface="Montserrat Light" charset="0"/>
            </a:endParaRPr>
          </a:p>
        </p:txBody>
      </p:sp>
      <p:sp>
        <p:nvSpPr>
          <p:cNvPr id="30" name="TextBox 29"/>
          <p:cNvSpPr txBox="1"/>
          <p:nvPr/>
        </p:nvSpPr>
        <p:spPr>
          <a:xfrm>
            <a:off x="7568882" y="5870776"/>
            <a:ext cx="3621761" cy="1694294"/>
          </a:xfrm>
          <a:prstGeom prst="rect">
            <a:avLst/>
          </a:prstGeom>
          <a:noFill/>
        </p:spPr>
        <p:txBody>
          <a:bodyPr wrap="square" rtlCol="0">
            <a:spAutoFit/>
          </a:bodyPr>
          <a:lstStyle/>
          <a:p>
            <a:pPr algn="ctr">
              <a:lnSpc>
                <a:spcPct val="150000"/>
              </a:lnSpc>
            </a:pPr>
            <a:r>
              <a:rPr lang="en-US" sz="1400" spc="300" dirty="0">
                <a:latin typeface="Montserrat Light" charset="0"/>
                <a:ea typeface="Montserrat Light" charset="0"/>
                <a:cs typeface="Montserrat Light" charset="0"/>
              </a:rPr>
              <a:t>A company is an association or collection of individuals, whether natural persons, legal persons, </a:t>
            </a:r>
            <a:r>
              <a:rPr lang="en-US" sz="1400" spc="300" dirty="0" smtClean="0">
                <a:latin typeface="Montserrat Light" charset="0"/>
                <a:ea typeface="Montserrat Light" charset="0"/>
                <a:cs typeface="Montserrat Light" charset="0"/>
              </a:rPr>
              <a:t>or</a:t>
            </a:r>
            <a:endParaRPr lang="en-US" sz="1400" spc="300" dirty="0">
              <a:latin typeface="Montserrat Light" charset="0"/>
              <a:ea typeface="Montserrat Light" charset="0"/>
              <a:cs typeface="Montserrat Light" charset="0"/>
            </a:endParaRPr>
          </a:p>
        </p:txBody>
      </p:sp>
      <p:sp>
        <p:nvSpPr>
          <p:cNvPr id="31" name="Rectangle 30"/>
          <p:cNvSpPr/>
          <p:nvPr/>
        </p:nvSpPr>
        <p:spPr>
          <a:xfrm>
            <a:off x="7424278" y="9369551"/>
            <a:ext cx="3918197" cy="67969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2" name="TextBox 31"/>
          <p:cNvSpPr txBox="1"/>
          <p:nvPr/>
        </p:nvSpPr>
        <p:spPr>
          <a:xfrm>
            <a:off x="7665473" y="9443126"/>
            <a:ext cx="3389144" cy="457917"/>
          </a:xfrm>
          <a:prstGeom prst="rect">
            <a:avLst/>
          </a:prstGeom>
          <a:noFill/>
        </p:spPr>
        <p:txBody>
          <a:bodyPr wrap="square" rtlCol="0">
            <a:spAutoFit/>
          </a:bodyPr>
          <a:lstStyle/>
          <a:p>
            <a:pPr algn="ctr"/>
            <a:r>
              <a:rPr lang="en-US" sz="2400" b="1" spc="600" smtClean="0">
                <a:solidFill>
                  <a:schemeClr val="bg2"/>
                </a:solidFill>
                <a:latin typeface="Montserrat Semi" charset="0"/>
                <a:ea typeface="Montserrat Semi" charset="0"/>
                <a:cs typeface="Montserrat Semi" charset="0"/>
              </a:rPr>
              <a:t>LEARN MORE</a:t>
            </a:r>
            <a:endParaRPr lang="en-US" sz="4000" b="1" spc="600" dirty="0">
              <a:solidFill>
                <a:schemeClr val="bg2"/>
              </a:solidFill>
              <a:latin typeface="Montserrat Semi" charset="0"/>
              <a:ea typeface="Montserrat Semi" charset="0"/>
              <a:cs typeface="Montserrat Semi" charset="0"/>
            </a:endParaRPr>
          </a:p>
        </p:txBody>
      </p:sp>
      <p:sp>
        <p:nvSpPr>
          <p:cNvPr id="34" name="Rectangle 33"/>
          <p:cNvSpPr/>
          <p:nvPr/>
        </p:nvSpPr>
        <p:spPr>
          <a:xfrm>
            <a:off x="12557259" y="3941299"/>
            <a:ext cx="4988376" cy="6847680"/>
          </a:xfrm>
          <a:prstGeom prst="rect">
            <a:avLst/>
          </a:prstGeom>
          <a:solidFill>
            <a:srgbClr val="0000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5" name="TextBox 34"/>
          <p:cNvSpPr txBox="1"/>
          <p:nvPr/>
        </p:nvSpPr>
        <p:spPr>
          <a:xfrm>
            <a:off x="13328862" y="4619310"/>
            <a:ext cx="3445174" cy="707886"/>
          </a:xfrm>
          <a:prstGeom prst="rect">
            <a:avLst/>
          </a:prstGeom>
          <a:solidFill>
            <a:srgbClr val="000000"/>
          </a:solidFill>
        </p:spPr>
        <p:txBody>
          <a:bodyPr wrap="none" rtlCol="0">
            <a:spAutoFit/>
          </a:bodyPr>
          <a:lstStyle/>
          <a:p>
            <a:pPr algn="ctr"/>
            <a:r>
              <a:rPr lang="en-US" sz="4000" b="1" spc="600" dirty="0" smtClean="0">
                <a:solidFill>
                  <a:schemeClr val="bg1"/>
                </a:solidFill>
                <a:latin typeface="Montserrat Semi" charset="0"/>
                <a:ea typeface="Montserrat Semi" charset="0"/>
                <a:cs typeface="Montserrat Semi" charset="0"/>
              </a:rPr>
              <a:t>COMPANY</a:t>
            </a:r>
            <a:endParaRPr lang="en-US" sz="4000" b="1" spc="600" dirty="0">
              <a:solidFill>
                <a:schemeClr val="bg1"/>
              </a:solidFill>
              <a:latin typeface="Montserrat Semi" charset="0"/>
              <a:ea typeface="Montserrat Semi" charset="0"/>
              <a:cs typeface="Montserrat Semi" charset="0"/>
            </a:endParaRPr>
          </a:p>
        </p:txBody>
      </p:sp>
      <p:sp>
        <p:nvSpPr>
          <p:cNvPr id="36" name="TextBox 35"/>
          <p:cNvSpPr txBox="1"/>
          <p:nvPr/>
        </p:nvSpPr>
        <p:spPr>
          <a:xfrm>
            <a:off x="13778290" y="8047973"/>
            <a:ext cx="2546314" cy="677108"/>
          </a:xfrm>
          <a:prstGeom prst="rect">
            <a:avLst/>
          </a:prstGeom>
          <a:solidFill>
            <a:srgbClr val="000000"/>
          </a:solidFill>
        </p:spPr>
        <p:txBody>
          <a:bodyPr wrap="square" rtlCol="0">
            <a:spAutoFit/>
          </a:bodyPr>
          <a:lstStyle/>
          <a:p>
            <a:pPr algn="ctr"/>
            <a:r>
              <a:rPr lang="en-US" sz="3800" spc="600" dirty="0" smtClean="0">
                <a:solidFill>
                  <a:schemeClr val="bg1"/>
                </a:solidFill>
                <a:latin typeface="Montserrat Light" charset="0"/>
                <a:ea typeface="Montserrat Light" charset="0"/>
                <a:cs typeface="Montserrat Light" charset="0"/>
              </a:rPr>
              <a:t>$99/MO</a:t>
            </a:r>
            <a:endParaRPr lang="en-US" sz="3800" spc="600" dirty="0">
              <a:solidFill>
                <a:schemeClr val="bg1"/>
              </a:solidFill>
              <a:latin typeface="Montserrat Light" charset="0"/>
              <a:ea typeface="Montserrat Light" charset="0"/>
              <a:cs typeface="Montserrat Light" charset="0"/>
            </a:endParaRPr>
          </a:p>
        </p:txBody>
      </p:sp>
      <p:sp>
        <p:nvSpPr>
          <p:cNvPr id="37" name="TextBox 36"/>
          <p:cNvSpPr txBox="1"/>
          <p:nvPr/>
        </p:nvSpPr>
        <p:spPr>
          <a:xfrm>
            <a:off x="13260284" y="5870776"/>
            <a:ext cx="3621761" cy="1694294"/>
          </a:xfrm>
          <a:prstGeom prst="rect">
            <a:avLst/>
          </a:prstGeom>
          <a:solidFill>
            <a:srgbClr val="000000"/>
          </a:solidFill>
        </p:spPr>
        <p:txBody>
          <a:bodyPr wrap="square" rtlCol="0">
            <a:spAutoFit/>
          </a:bodyPr>
          <a:lstStyle/>
          <a:p>
            <a:pPr algn="ctr">
              <a:lnSpc>
                <a:spcPct val="150000"/>
              </a:lnSpc>
            </a:pPr>
            <a:r>
              <a:rPr lang="en-US" sz="1400" spc="3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1400" spc="300" dirty="0" smtClean="0">
                <a:solidFill>
                  <a:schemeClr val="bg1"/>
                </a:solidFill>
                <a:latin typeface="Montserrat Light" charset="0"/>
                <a:ea typeface="Montserrat Light" charset="0"/>
                <a:cs typeface="Montserrat Light" charset="0"/>
              </a:rPr>
              <a:t>or</a:t>
            </a:r>
            <a:endParaRPr lang="en-US" sz="1400" spc="300" dirty="0">
              <a:solidFill>
                <a:schemeClr val="bg1"/>
              </a:solidFill>
              <a:latin typeface="Montserrat Light" charset="0"/>
              <a:ea typeface="Montserrat Light" charset="0"/>
              <a:cs typeface="Montserrat Light" charset="0"/>
            </a:endParaRPr>
          </a:p>
        </p:txBody>
      </p:sp>
      <p:sp>
        <p:nvSpPr>
          <p:cNvPr id="38" name="Rectangle 37"/>
          <p:cNvSpPr/>
          <p:nvPr/>
        </p:nvSpPr>
        <p:spPr>
          <a:xfrm>
            <a:off x="13115680" y="9369551"/>
            <a:ext cx="3918197" cy="6796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39" name="TextBox 38"/>
          <p:cNvSpPr txBox="1"/>
          <p:nvPr/>
        </p:nvSpPr>
        <p:spPr>
          <a:xfrm>
            <a:off x="13356875" y="9443126"/>
            <a:ext cx="3389144" cy="457917"/>
          </a:xfrm>
          <a:prstGeom prst="rect">
            <a:avLst/>
          </a:prstGeom>
          <a:noFill/>
        </p:spPr>
        <p:txBody>
          <a:bodyPr wrap="square" rtlCol="0">
            <a:spAutoFit/>
          </a:bodyPr>
          <a:lstStyle/>
          <a:p>
            <a:pPr algn="ctr"/>
            <a:r>
              <a:rPr lang="en-US" sz="2400" b="1" spc="600" smtClean="0">
                <a:solidFill>
                  <a:srgbClr val="000000"/>
                </a:solidFill>
                <a:latin typeface="Montserrat Semi" charset="0"/>
                <a:ea typeface="Montserrat Semi" charset="0"/>
                <a:cs typeface="Montserrat Semi" charset="0"/>
              </a:rPr>
              <a:t>LEARN MORE</a:t>
            </a:r>
            <a:endParaRPr lang="en-US" sz="4000" b="1" spc="600" dirty="0">
              <a:solidFill>
                <a:srgbClr val="000000"/>
              </a:solidFill>
              <a:latin typeface="Montserrat Semi" charset="0"/>
              <a:ea typeface="Montserrat Semi" charset="0"/>
              <a:cs typeface="Montserrat Semi" charset="0"/>
            </a:endParaRPr>
          </a:p>
        </p:txBody>
      </p:sp>
      <p:sp>
        <p:nvSpPr>
          <p:cNvPr id="41" name="Rectangle 40"/>
          <p:cNvSpPr/>
          <p:nvPr/>
        </p:nvSpPr>
        <p:spPr>
          <a:xfrm>
            <a:off x="18248660" y="3941299"/>
            <a:ext cx="4988376" cy="6847680"/>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42" name="TextBox 41"/>
          <p:cNvSpPr txBox="1"/>
          <p:nvPr/>
        </p:nvSpPr>
        <p:spPr>
          <a:xfrm>
            <a:off x="18605886" y="4619310"/>
            <a:ext cx="4273926" cy="707886"/>
          </a:xfrm>
          <a:prstGeom prst="rect">
            <a:avLst/>
          </a:prstGeom>
          <a:noFill/>
        </p:spPr>
        <p:txBody>
          <a:bodyPr wrap="none" rtlCol="0">
            <a:spAutoFit/>
          </a:bodyPr>
          <a:lstStyle/>
          <a:p>
            <a:pPr algn="ctr"/>
            <a:r>
              <a:rPr lang="en-US" sz="4000" b="1" spc="600" dirty="0" smtClean="0">
                <a:solidFill>
                  <a:srgbClr val="000000"/>
                </a:solidFill>
                <a:latin typeface="Montserrat Semi" charset="0"/>
                <a:ea typeface="Montserrat Semi" charset="0"/>
                <a:cs typeface="Montserrat Semi" charset="0"/>
              </a:rPr>
              <a:t>ENTERPRISE</a:t>
            </a:r>
            <a:endParaRPr lang="en-US" sz="4000" b="1" spc="600" dirty="0">
              <a:solidFill>
                <a:srgbClr val="000000"/>
              </a:solidFill>
              <a:latin typeface="Montserrat Semi" charset="0"/>
              <a:ea typeface="Montserrat Semi" charset="0"/>
              <a:cs typeface="Montserrat Semi" charset="0"/>
            </a:endParaRPr>
          </a:p>
        </p:txBody>
      </p:sp>
      <p:sp>
        <p:nvSpPr>
          <p:cNvPr id="43" name="TextBox 42"/>
          <p:cNvSpPr txBox="1"/>
          <p:nvPr/>
        </p:nvSpPr>
        <p:spPr>
          <a:xfrm>
            <a:off x="19202328" y="8014456"/>
            <a:ext cx="3081040" cy="677108"/>
          </a:xfrm>
          <a:prstGeom prst="rect">
            <a:avLst/>
          </a:prstGeom>
          <a:noFill/>
        </p:spPr>
        <p:txBody>
          <a:bodyPr wrap="square" rtlCol="0">
            <a:spAutoFit/>
          </a:bodyPr>
          <a:lstStyle/>
          <a:p>
            <a:pPr algn="ctr"/>
            <a:r>
              <a:rPr lang="en-US" sz="3800" spc="600" dirty="0" smtClean="0">
                <a:latin typeface="Montserrat Light" charset="0"/>
                <a:ea typeface="Montserrat Light" charset="0"/>
                <a:cs typeface="Montserrat Light" charset="0"/>
              </a:rPr>
              <a:t>$199/MO</a:t>
            </a:r>
            <a:endParaRPr lang="en-US" sz="3800" spc="600" dirty="0">
              <a:latin typeface="Montserrat Light" charset="0"/>
              <a:ea typeface="Montserrat Light" charset="0"/>
              <a:cs typeface="Montserrat Light" charset="0"/>
            </a:endParaRPr>
          </a:p>
        </p:txBody>
      </p:sp>
      <p:sp>
        <p:nvSpPr>
          <p:cNvPr id="44" name="TextBox 43"/>
          <p:cNvSpPr txBox="1"/>
          <p:nvPr/>
        </p:nvSpPr>
        <p:spPr>
          <a:xfrm>
            <a:off x="18951685" y="5870776"/>
            <a:ext cx="3621761" cy="1694294"/>
          </a:xfrm>
          <a:prstGeom prst="rect">
            <a:avLst/>
          </a:prstGeom>
          <a:noFill/>
        </p:spPr>
        <p:txBody>
          <a:bodyPr wrap="square" rtlCol="0">
            <a:spAutoFit/>
          </a:bodyPr>
          <a:lstStyle/>
          <a:p>
            <a:pPr algn="ctr">
              <a:lnSpc>
                <a:spcPct val="150000"/>
              </a:lnSpc>
            </a:pPr>
            <a:r>
              <a:rPr lang="en-US" sz="1400" spc="300" dirty="0">
                <a:latin typeface="Montserrat Light" charset="0"/>
                <a:ea typeface="Montserrat Light" charset="0"/>
                <a:cs typeface="Montserrat Light" charset="0"/>
              </a:rPr>
              <a:t>A company is an association or collection of individuals, whether natural persons, legal persons, </a:t>
            </a:r>
            <a:r>
              <a:rPr lang="en-US" sz="1400" spc="300" dirty="0" smtClean="0">
                <a:latin typeface="Montserrat Light" charset="0"/>
                <a:ea typeface="Montserrat Light" charset="0"/>
                <a:cs typeface="Montserrat Light" charset="0"/>
              </a:rPr>
              <a:t>or</a:t>
            </a:r>
            <a:endParaRPr lang="en-US" sz="1400" spc="300" dirty="0">
              <a:latin typeface="Montserrat Light" charset="0"/>
              <a:ea typeface="Montserrat Light" charset="0"/>
              <a:cs typeface="Montserrat Light" charset="0"/>
            </a:endParaRPr>
          </a:p>
        </p:txBody>
      </p:sp>
      <p:sp>
        <p:nvSpPr>
          <p:cNvPr id="45" name="Rectangle 44"/>
          <p:cNvSpPr/>
          <p:nvPr/>
        </p:nvSpPr>
        <p:spPr>
          <a:xfrm>
            <a:off x="18807081" y="9369551"/>
            <a:ext cx="3918197" cy="67969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ndParaRPr>
          </a:p>
        </p:txBody>
      </p:sp>
      <p:sp>
        <p:nvSpPr>
          <p:cNvPr id="46" name="TextBox 45"/>
          <p:cNvSpPr txBox="1"/>
          <p:nvPr/>
        </p:nvSpPr>
        <p:spPr>
          <a:xfrm>
            <a:off x="19048276" y="9443126"/>
            <a:ext cx="3389144" cy="457917"/>
          </a:xfrm>
          <a:prstGeom prst="rect">
            <a:avLst/>
          </a:prstGeom>
          <a:noFill/>
        </p:spPr>
        <p:txBody>
          <a:bodyPr wrap="square" rtlCol="0">
            <a:spAutoFit/>
          </a:bodyPr>
          <a:lstStyle/>
          <a:p>
            <a:pPr algn="ctr"/>
            <a:r>
              <a:rPr lang="en-US" sz="2400" b="1" spc="600" smtClean="0">
                <a:solidFill>
                  <a:schemeClr val="bg2"/>
                </a:solidFill>
                <a:latin typeface="Montserrat Semi" charset="0"/>
                <a:ea typeface="Montserrat Semi" charset="0"/>
                <a:cs typeface="Montserrat Semi" charset="0"/>
              </a:rPr>
              <a:t>LEARN MORE</a:t>
            </a:r>
            <a:endParaRPr lang="en-US" sz="4000" b="1" spc="600" dirty="0">
              <a:solidFill>
                <a:schemeClr val="bg2"/>
              </a:solidFill>
              <a:latin typeface="Montserrat Semi" charset="0"/>
              <a:ea typeface="Montserrat Semi" charset="0"/>
              <a:cs typeface="Montserrat Semi" charset="0"/>
            </a:endParaRPr>
          </a:p>
        </p:txBody>
      </p:sp>
      <p:sp>
        <p:nvSpPr>
          <p:cNvPr id="33" name="Rectangle 32"/>
          <p:cNvSpPr>
            <a:spLocks/>
          </p:cNvSpPr>
          <p:nvPr/>
        </p:nvSpPr>
        <p:spPr bwMode="auto">
          <a:xfrm>
            <a:off x="7935677" y="992778"/>
            <a:ext cx="8545609"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SUBSCRIBING PLANS</a:t>
            </a:r>
          </a:p>
        </p:txBody>
      </p:sp>
      <p:sp>
        <p:nvSpPr>
          <p:cNvPr id="40" name="TextBox 39"/>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Tree>
    <p:extLst>
      <p:ext uri="{BB962C8B-B14F-4D97-AF65-F5344CB8AC3E}">
        <p14:creationId xmlns:p14="http://schemas.microsoft.com/office/powerpoint/2010/main" val="14837642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6371772" y="7629379"/>
            <a:ext cx="11727891" cy="1631216"/>
          </a:xfrm>
          <a:prstGeom prst="rect">
            <a:avLst/>
          </a:prstGeom>
          <a:noFill/>
        </p:spPr>
        <p:txBody>
          <a:bodyPr wrap="none" rtlCol="0">
            <a:spAutoFit/>
          </a:bodyPr>
          <a:lstStyle/>
          <a:p>
            <a:r>
              <a:rPr lang="en-US" sz="10000" b="1" spc="1600" dirty="0" smtClean="0">
                <a:solidFill>
                  <a:schemeClr val="tx2"/>
                </a:solidFill>
                <a:latin typeface="Montserrat" charset="0"/>
                <a:ea typeface="Montserrat" charset="0"/>
                <a:cs typeface="Montserrat" charset="0"/>
              </a:rPr>
              <a:t>COFFE BREAK</a:t>
            </a:r>
            <a:endParaRPr lang="en-US" sz="10000" b="1" spc="1600" dirty="0">
              <a:solidFill>
                <a:schemeClr val="tx2"/>
              </a:solidFill>
              <a:latin typeface="Montserrat" charset="0"/>
              <a:ea typeface="Montserrat" charset="0"/>
              <a:cs typeface="Montserrat" charset="0"/>
            </a:endParaRPr>
          </a:p>
        </p:txBody>
      </p:sp>
      <p:sp>
        <p:nvSpPr>
          <p:cNvPr id="30" name="Shape 2781"/>
          <p:cNvSpPr/>
          <p:nvPr/>
        </p:nvSpPr>
        <p:spPr>
          <a:xfrm>
            <a:off x="10542867" y="2799117"/>
            <a:ext cx="3976820" cy="3976820"/>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bg1">
              <a:lumMod val="95000"/>
            </a:schemeClr>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Lato Light" charset="0"/>
              <a:ea typeface="Lato Light" charset="0"/>
              <a:cs typeface="Lato Light" charset="0"/>
            </a:endParaRPr>
          </a:p>
        </p:txBody>
      </p:sp>
    </p:spTree>
    <p:extLst>
      <p:ext uri="{BB962C8B-B14F-4D97-AF65-F5344CB8AC3E}">
        <p14:creationId xmlns:p14="http://schemas.microsoft.com/office/powerpoint/2010/main" val="15718922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 name="Group 141"/>
          <p:cNvGrpSpPr/>
          <p:nvPr/>
        </p:nvGrpSpPr>
        <p:grpSpPr>
          <a:xfrm>
            <a:off x="10243480" y="4089107"/>
            <a:ext cx="11703307" cy="6736988"/>
            <a:chOff x="5898415" y="1976415"/>
            <a:chExt cx="5654530" cy="3255020"/>
          </a:xfrm>
        </p:grpSpPr>
        <p:sp>
          <p:nvSpPr>
            <p:cNvPr id="143"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44"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45"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46"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47"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48"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49"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50"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51"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52"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53"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54"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grpSp>
      <p:sp>
        <p:nvSpPr>
          <p:cNvPr id="40" name="Rectangle 39"/>
          <p:cNvSpPr>
            <a:spLocks/>
          </p:cNvSpPr>
          <p:nvPr/>
        </p:nvSpPr>
        <p:spPr bwMode="auto">
          <a:xfrm>
            <a:off x="7656744" y="992778"/>
            <a:ext cx="9103454"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RESPONSIVE DEVICES</a:t>
            </a:r>
          </a:p>
        </p:txBody>
      </p:sp>
      <p:sp>
        <p:nvSpPr>
          <p:cNvPr id="41" name="TextBox 40"/>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49" name="TextBox 48"/>
          <p:cNvSpPr txBox="1"/>
          <p:nvPr/>
        </p:nvSpPr>
        <p:spPr>
          <a:xfrm>
            <a:off x="1879489" y="5517205"/>
            <a:ext cx="7274613" cy="5219378"/>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a:t>
            </a:r>
            <a:r>
              <a:rPr lang="en-US" sz="2500" dirty="0" smtClean="0">
                <a:latin typeface="Lato Light" charset="0"/>
                <a:ea typeface="Lato Light" charset="0"/>
                <a:cs typeface="Lato Light" charset="0"/>
              </a:rPr>
              <a:t>income appreciate </a:t>
            </a:r>
            <a:r>
              <a:rPr lang="en-US" sz="2500" dirty="0">
                <a:latin typeface="Lato Light" charset="0"/>
                <a:ea typeface="Lato Light" charset="0"/>
                <a:cs typeface="Lato Light" charset="0"/>
              </a:rPr>
              <a:t>in value, so that it can be sold at a higher price invest Investment generally results results in acquiring an asset also called an investment. If the asset is available at a price worth investing, it is </a:t>
            </a:r>
            <a:r>
              <a:rPr lang="en-US" sz="2500" dirty="0" smtClean="0">
                <a:latin typeface="Lato Light" charset="0"/>
                <a:ea typeface="Lato Light" charset="0"/>
                <a:cs typeface="Lato Light" charset="0"/>
              </a:rPr>
              <a:t>normally.</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a:t>
            </a:r>
            <a:endParaRPr lang="en-US" sz="2500" dirty="0">
              <a:latin typeface="Lato Light" charset="0"/>
              <a:ea typeface="Lato Light" charset="0"/>
              <a:cs typeface="Lato Light" charset="0"/>
            </a:endParaRPr>
          </a:p>
        </p:txBody>
      </p:sp>
      <p:sp>
        <p:nvSpPr>
          <p:cNvPr id="50" name="TextBox 49"/>
          <p:cNvSpPr txBox="1"/>
          <p:nvPr/>
        </p:nvSpPr>
        <p:spPr>
          <a:xfrm>
            <a:off x="1803308" y="3937458"/>
            <a:ext cx="4265911" cy="1246495"/>
          </a:xfrm>
          <a:prstGeom prst="rect">
            <a:avLst/>
          </a:prstGeom>
          <a:noFill/>
        </p:spPr>
        <p:txBody>
          <a:bodyPr wrap="none" rtlCol="0" anchor="ctr" anchorCtr="0">
            <a:spAutoFit/>
          </a:bodyPr>
          <a:lstStyle/>
          <a:p>
            <a:pPr>
              <a:lnSpc>
                <a:spcPts val="4500"/>
              </a:lnSpc>
            </a:pPr>
            <a:r>
              <a:rPr lang="en-US" sz="2500" b="1" spc="600" dirty="0" smtClean="0">
                <a:solidFill>
                  <a:schemeClr val="tx2"/>
                </a:solidFill>
                <a:latin typeface="Montserrat" charset="0"/>
                <a:ea typeface="Montserrat" charset="0"/>
                <a:cs typeface="Montserrat" charset="0"/>
              </a:rPr>
              <a:t>WRITE </a:t>
            </a:r>
          </a:p>
          <a:p>
            <a:pPr>
              <a:lnSpc>
                <a:spcPts val="4500"/>
              </a:lnSpc>
            </a:pPr>
            <a:r>
              <a:rPr lang="en-US" sz="2500" b="1" spc="600" dirty="0" smtClean="0">
                <a:solidFill>
                  <a:schemeClr val="tx2"/>
                </a:solidFill>
                <a:latin typeface="Montserrat" charset="0"/>
                <a:ea typeface="Montserrat" charset="0"/>
                <a:cs typeface="Montserrat" charset="0"/>
              </a:rPr>
              <a:t>SOMETHING HERE</a:t>
            </a:r>
            <a:endParaRPr lang="en-US" sz="2500" b="1" spc="600" dirty="0">
              <a:solidFill>
                <a:schemeClr val="tx2"/>
              </a:solidFill>
              <a:latin typeface="Montserrat" charset="0"/>
              <a:ea typeface="Montserrat" charset="0"/>
              <a:cs typeface="Montserrat" charset="0"/>
            </a:endParaRPr>
          </a:p>
        </p:txBody>
      </p:sp>
      <p:sp>
        <p:nvSpPr>
          <p:cNvPr id="2" name="Picture Placeholder 1"/>
          <p:cNvSpPr>
            <a:spLocks noGrp="1"/>
          </p:cNvSpPr>
          <p:nvPr>
            <p:ph type="pic" sz="quarter" idx="13"/>
          </p:nvPr>
        </p:nvSpPr>
        <p:spPr/>
      </p:sp>
      <p:grpSp>
        <p:nvGrpSpPr>
          <p:cNvPr id="156" name="Group 155"/>
          <p:cNvGrpSpPr/>
          <p:nvPr/>
        </p:nvGrpSpPr>
        <p:grpSpPr>
          <a:xfrm>
            <a:off x="19831354" y="5484773"/>
            <a:ext cx="2665090" cy="5532633"/>
            <a:chOff x="11310678" y="5484773"/>
            <a:chExt cx="2665090" cy="5532633"/>
          </a:xfrm>
        </p:grpSpPr>
        <p:sp>
          <p:nvSpPr>
            <p:cNvPr id="157"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58"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59"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60"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61"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62"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63"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64"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65"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66"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67"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68"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69"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70"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71"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72"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73"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174"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grpSp>
      <p:sp>
        <p:nvSpPr>
          <p:cNvPr id="3" name="Picture Placeholder 2"/>
          <p:cNvSpPr>
            <a:spLocks noGrp="1"/>
          </p:cNvSpPr>
          <p:nvPr>
            <p:ph type="pic" sz="quarter" idx="14"/>
          </p:nvPr>
        </p:nvSpPr>
        <p:spPr/>
      </p:sp>
    </p:spTree>
    <p:extLst>
      <p:ext uri="{BB962C8B-B14F-4D97-AF65-F5344CB8AC3E}">
        <p14:creationId xmlns:p14="http://schemas.microsoft.com/office/powerpoint/2010/main" val="20516216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2823902" y="1978988"/>
            <a:ext cx="8253092" cy="10309840"/>
            <a:chOff x="14431023" y="5726186"/>
            <a:chExt cx="4012938" cy="5012999"/>
          </a:xfrm>
        </p:grpSpPr>
        <p:sp>
          <p:nvSpPr>
            <p:cNvPr id="42" name="Freeform 412"/>
            <p:cNvSpPr>
              <a:spLocks noChangeArrowheads="1"/>
            </p:cNvSpPr>
            <p:nvPr/>
          </p:nvSpPr>
          <p:spPr bwMode="auto">
            <a:xfrm>
              <a:off x="14431023" y="10451866"/>
              <a:ext cx="4012938" cy="287319"/>
            </a:xfrm>
            <a:custGeom>
              <a:avLst/>
              <a:gdLst>
                <a:gd name="T0" fmla="*/ 0 w 11153"/>
                <a:gd name="T1" fmla="*/ 0 h 801"/>
                <a:gd name="T2" fmla="*/ 11152 w 11153"/>
                <a:gd name="T3" fmla="*/ 0 h 801"/>
                <a:gd name="T4" fmla="*/ 11152 w 11153"/>
                <a:gd name="T5" fmla="*/ 800 h 801"/>
                <a:gd name="T6" fmla="*/ 0 w 11153"/>
                <a:gd name="T7" fmla="*/ 800 h 801"/>
                <a:gd name="T8" fmla="*/ 0 w 11153"/>
                <a:gd name="T9" fmla="*/ 0 h 801"/>
              </a:gdLst>
              <a:ahLst/>
              <a:cxnLst>
                <a:cxn ang="0">
                  <a:pos x="T0" y="T1"/>
                </a:cxn>
                <a:cxn ang="0">
                  <a:pos x="T2" y="T3"/>
                </a:cxn>
                <a:cxn ang="0">
                  <a:pos x="T4" y="T5"/>
                </a:cxn>
                <a:cxn ang="0">
                  <a:pos x="T6" y="T7"/>
                </a:cxn>
                <a:cxn ang="0">
                  <a:pos x="T8" y="T9"/>
                </a:cxn>
              </a:cxnLst>
              <a:rect l="0" t="0" r="r" b="b"/>
              <a:pathLst>
                <a:path w="11153" h="801">
                  <a:moveTo>
                    <a:pt x="0" y="0"/>
                  </a:moveTo>
                  <a:lnTo>
                    <a:pt x="11152" y="0"/>
                  </a:lnTo>
                  <a:lnTo>
                    <a:pt x="11152" y="800"/>
                  </a:lnTo>
                  <a:lnTo>
                    <a:pt x="0" y="800"/>
                  </a:lnTo>
                  <a:lnTo>
                    <a:pt x="0" y="0"/>
                  </a:lnTo>
                </a:path>
              </a:pathLst>
            </a:custGeom>
            <a:blipFill dpi="0" rotWithShape="0">
              <a:blip r:embed="rId2"/>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415"/>
            <p:cNvSpPr>
              <a:spLocks noChangeArrowheads="1"/>
            </p:cNvSpPr>
            <p:nvPr/>
          </p:nvSpPr>
          <p:spPr bwMode="auto">
            <a:xfrm>
              <a:off x="14843746" y="5726186"/>
              <a:ext cx="3303372" cy="4868545"/>
            </a:xfrm>
            <a:custGeom>
              <a:avLst/>
              <a:gdLst>
                <a:gd name="T0" fmla="*/ 0 w 9183"/>
                <a:gd name="T1" fmla="*/ 0 h 13530"/>
                <a:gd name="T2" fmla="*/ 9182 w 9183"/>
                <a:gd name="T3" fmla="*/ 0 h 13530"/>
                <a:gd name="T4" fmla="*/ 9182 w 9183"/>
                <a:gd name="T5" fmla="*/ 13529 h 13530"/>
                <a:gd name="T6" fmla="*/ 0 w 9183"/>
                <a:gd name="T7" fmla="*/ 13529 h 13530"/>
                <a:gd name="T8" fmla="*/ 0 w 9183"/>
                <a:gd name="T9" fmla="*/ 0 h 13530"/>
              </a:gdLst>
              <a:ahLst/>
              <a:cxnLst>
                <a:cxn ang="0">
                  <a:pos x="T0" y="T1"/>
                </a:cxn>
                <a:cxn ang="0">
                  <a:pos x="T2" y="T3"/>
                </a:cxn>
                <a:cxn ang="0">
                  <a:pos x="T4" y="T5"/>
                </a:cxn>
                <a:cxn ang="0">
                  <a:pos x="T6" y="T7"/>
                </a:cxn>
                <a:cxn ang="0">
                  <a:pos x="T8" y="T9"/>
                </a:cxn>
              </a:cxnLst>
              <a:rect l="0" t="0" r="r" b="b"/>
              <a:pathLst>
                <a:path w="9183" h="13530">
                  <a:moveTo>
                    <a:pt x="0" y="0"/>
                  </a:moveTo>
                  <a:lnTo>
                    <a:pt x="9182" y="0"/>
                  </a:lnTo>
                  <a:lnTo>
                    <a:pt x="9182" y="13529"/>
                  </a:lnTo>
                  <a:lnTo>
                    <a:pt x="0" y="13529"/>
                  </a:lnTo>
                  <a:lnTo>
                    <a:pt x="0" y="0"/>
                  </a:lnTo>
                </a:path>
              </a:pathLst>
            </a:custGeom>
            <a:blipFill dpi="0" rotWithShape="0">
              <a:blip r:embed="rId3"/>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16"/>
            <p:cNvSpPr>
              <a:spLocks noChangeArrowheads="1"/>
            </p:cNvSpPr>
            <p:nvPr/>
          </p:nvSpPr>
          <p:spPr bwMode="auto">
            <a:xfrm>
              <a:off x="14873907" y="5745235"/>
              <a:ext cx="3235114" cy="4809811"/>
            </a:xfrm>
            <a:custGeom>
              <a:avLst/>
              <a:gdLst>
                <a:gd name="T0" fmla="*/ 8359 w 8992"/>
                <a:gd name="T1" fmla="*/ 0 h 13368"/>
                <a:gd name="T2" fmla="*/ 8991 w 8992"/>
                <a:gd name="T3" fmla="*/ 639 h 13368"/>
                <a:gd name="T4" fmla="*/ 8991 w 8992"/>
                <a:gd name="T5" fmla="*/ 12734 h 13368"/>
                <a:gd name="T6" fmla="*/ 8353 w 8992"/>
                <a:gd name="T7" fmla="*/ 13367 h 13368"/>
                <a:gd name="T8" fmla="*/ 633 w 8992"/>
                <a:gd name="T9" fmla="*/ 13361 h 13368"/>
                <a:gd name="T10" fmla="*/ 0 w 8992"/>
                <a:gd name="T11" fmla="*/ 12728 h 13368"/>
                <a:gd name="T12" fmla="*/ 0 w 8992"/>
                <a:gd name="T13" fmla="*/ 633 h 13368"/>
                <a:gd name="T14" fmla="*/ 639 w 8992"/>
                <a:gd name="T15" fmla="*/ 0 h 13368"/>
                <a:gd name="T16" fmla="*/ 8359 w 8992"/>
                <a:gd name="T17" fmla="*/ 0 h 13368"/>
                <a:gd name="T18" fmla="*/ 8359 w 8992"/>
                <a:gd name="T19" fmla="*/ 0 h 1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2" h="13368">
                  <a:moveTo>
                    <a:pt x="8359" y="0"/>
                  </a:moveTo>
                  <a:cubicBezTo>
                    <a:pt x="8710" y="0"/>
                    <a:pt x="8991" y="287"/>
                    <a:pt x="8991" y="639"/>
                  </a:cubicBezTo>
                  <a:cubicBezTo>
                    <a:pt x="8991" y="639"/>
                    <a:pt x="8991" y="639"/>
                    <a:pt x="8991" y="12734"/>
                  </a:cubicBezTo>
                  <a:cubicBezTo>
                    <a:pt x="8991" y="13081"/>
                    <a:pt x="8704" y="13367"/>
                    <a:pt x="8353" y="13367"/>
                  </a:cubicBezTo>
                  <a:cubicBezTo>
                    <a:pt x="8353" y="13367"/>
                    <a:pt x="8353" y="13367"/>
                    <a:pt x="633" y="13361"/>
                  </a:cubicBezTo>
                  <a:cubicBezTo>
                    <a:pt x="281" y="13361"/>
                    <a:pt x="0" y="13081"/>
                    <a:pt x="0" y="12728"/>
                  </a:cubicBezTo>
                  <a:cubicBezTo>
                    <a:pt x="0" y="12728"/>
                    <a:pt x="0" y="12728"/>
                    <a:pt x="0" y="633"/>
                  </a:cubicBezTo>
                  <a:cubicBezTo>
                    <a:pt x="6" y="287"/>
                    <a:pt x="286" y="0"/>
                    <a:pt x="639" y="0"/>
                  </a:cubicBezTo>
                  <a:cubicBezTo>
                    <a:pt x="639" y="0"/>
                    <a:pt x="639" y="0"/>
                    <a:pt x="8359" y="0"/>
                  </a:cubicBezTo>
                  <a:lnTo>
                    <a:pt x="8359" y="0"/>
                  </a:ln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17"/>
            <p:cNvSpPr>
              <a:spLocks noChangeArrowheads="1"/>
            </p:cNvSpPr>
            <p:nvPr/>
          </p:nvSpPr>
          <p:spPr bwMode="auto">
            <a:xfrm>
              <a:off x="14956451" y="6216692"/>
              <a:ext cx="3081137" cy="3866898"/>
            </a:xfrm>
            <a:custGeom>
              <a:avLst/>
              <a:gdLst>
                <a:gd name="T0" fmla="*/ 8555 w 8562"/>
                <a:gd name="T1" fmla="*/ 10734 h 10747"/>
                <a:gd name="T2" fmla="*/ 8555 w 8562"/>
                <a:gd name="T3" fmla="*/ 10734 h 10747"/>
                <a:gd name="T4" fmla="*/ 8543 w 8562"/>
                <a:gd name="T5" fmla="*/ 10746 h 10747"/>
                <a:gd name="T6" fmla="*/ 12 w 8562"/>
                <a:gd name="T7" fmla="*/ 10746 h 10747"/>
                <a:gd name="T8" fmla="*/ 0 w 8562"/>
                <a:gd name="T9" fmla="*/ 10734 h 10747"/>
                <a:gd name="T10" fmla="*/ 6 w 8562"/>
                <a:gd name="T11" fmla="*/ 12 h 10747"/>
                <a:gd name="T12" fmla="*/ 18 w 8562"/>
                <a:gd name="T13" fmla="*/ 0 h 10747"/>
                <a:gd name="T14" fmla="*/ 8549 w 8562"/>
                <a:gd name="T15" fmla="*/ 0 h 10747"/>
                <a:gd name="T16" fmla="*/ 8561 w 8562"/>
                <a:gd name="T17" fmla="*/ 12 h 10747"/>
                <a:gd name="T18" fmla="*/ 8555 w 8562"/>
                <a:gd name="T19" fmla="*/ 10734 h 10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62" h="10747">
                  <a:moveTo>
                    <a:pt x="8555" y="10734"/>
                  </a:moveTo>
                  <a:lnTo>
                    <a:pt x="8555" y="10734"/>
                  </a:lnTo>
                  <a:cubicBezTo>
                    <a:pt x="8555" y="10740"/>
                    <a:pt x="8549" y="10746"/>
                    <a:pt x="8543" y="10746"/>
                  </a:cubicBezTo>
                  <a:cubicBezTo>
                    <a:pt x="12" y="10746"/>
                    <a:pt x="12" y="10746"/>
                    <a:pt x="12" y="10746"/>
                  </a:cubicBezTo>
                  <a:cubicBezTo>
                    <a:pt x="6" y="10746"/>
                    <a:pt x="0" y="10740"/>
                    <a:pt x="0" y="10734"/>
                  </a:cubicBezTo>
                  <a:cubicBezTo>
                    <a:pt x="6" y="12"/>
                    <a:pt x="6" y="12"/>
                    <a:pt x="6" y="12"/>
                  </a:cubicBezTo>
                  <a:cubicBezTo>
                    <a:pt x="6" y="6"/>
                    <a:pt x="12" y="0"/>
                    <a:pt x="18" y="0"/>
                  </a:cubicBezTo>
                  <a:cubicBezTo>
                    <a:pt x="8549" y="0"/>
                    <a:pt x="8549" y="0"/>
                    <a:pt x="8549" y="0"/>
                  </a:cubicBezTo>
                  <a:cubicBezTo>
                    <a:pt x="8555" y="0"/>
                    <a:pt x="8561" y="6"/>
                    <a:pt x="8561" y="12"/>
                  </a:cubicBezTo>
                  <a:lnTo>
                    <a:pt x="8555" y="10734"/>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18"/>
            <p:cNvSpPr>
              <a:spLocks noChangeArrowheads="1"/>
            </p:cNvSpPr>
            <p:nvPr/>
          </p:nvSpPr>
          <p:spPr bwMode="auto">
            <a:xfrm>
              <a:off x="16359710" y="10177246"/>
              <a:ext cx="263508" cy="261920"/>
            </a:xfrm>
            <a:custGeom>
              <a:avLst/>
              <a:gdLst>
                <a:gd name="T0" fmla="*/ 0 w 735"/>
                <a:gd name="T1" fmla="*/ 0 h 730"/>
                <a:gd name="T2" fmla="*/ 734 w 735"/>
                <a:gd name="T3" fmla="*/ 0 h 730"/>
                <a:gd name="T4" fmla="*/ 734 w 735"/>
                <a:gd name="T5" fmla="*/ 729 h 730"/>
                <a:gd name="T6" fmla="*/ 0 w 735"/>
                <a:gd name="T7" fmla="*/ 729 h 730"/>
                <a:gd name="T8" fmla="*/ 0 w 735"/>
                <a:gd name="T9" fmla="*/ 0 h 730"/>
              </a:gdLst>
              <a:ahLst/>
              <a:cxnLst>
                <a:cxn ang="0">
                  <a:pos x="T0" y="T1"/>
                </a:cxn>
                <a:cxn ang="0">
                  <a:pos x="T2" y="T3"/>
                </a:cxn>
                <a:cxn ang="0">
                  <a:pos x="T4" y="T5"/>
                </a:cxn>
                <a:cxn ang="0">
                  <a:pos x="T6" y="T7"/>
                </a:cxn>
                <a:cxn ang="0">
                  <a:pos x="T8" y="T9"/>
                </a:cxn>
              </a:cxnLst>
              <a:rect l="0" t="0" r="r" b="b"/>
              <a:pathLst>
                <a:path w="735" h="730">
                  <a:moveTo>
                    <a:pt x="0" y="0"/>
                  </a:moveTo>
                  <a:lnTo>
                    <a:pt x="734" y="0"/>
                  </a:lnTo>
                  <a:lnTo>
                    <a:pt x="734" y="729"/>
                  </a:lnTo>
                  <a:lnTo>
                    <a:pt x="0" y="729"/>
                  </a:lnTo>
                  <a:lnTo>
                    <a:pt x="0" y="0"/>
                  </a:lnTo>
                </a:path>
              </a:pathLst>
            </a:custGeom>
            <a:blipFill dpi="0" rotWithShape="0">
              <a:blip r:embed="rId4"/>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19"/>
            <p:cNvSpPr>
              <a:spLocks noChangeArrowheads="1"/>
            </p:cNvSpPr>
            <p:nvPr/>
          </p:nvSpPr>
          <p:spPr bwMode="auto">
            <a:xfrm>
              <a:off x="16369234" y="10188358"/>
              <a:ext cx="244459" cy="244459"/>
            </a:xfrm>
            <a:custGeom>
              <a:avLst/>
              <a:gdLst>
                <a:gd name="T0" fmla="*/ 681 w 682"/>
                <a:gd name="T1" fmla="*/ 340 h 682"/>
                <a:gd name="T2" fmla="*/ 681 w 682"/>
                <a:gd name="T3" fmla="*/ 340 h 682"/>
                <a:gd name="T4" fmla="*/ 341 w 682"/>
                <a:gd name="T5" fmla="*/ 681 h 682"/>
                <a:gd name="T6" fmla="*/ 0 w 682"/>
                <a:gd name="T7" fmla="*/ 340 h 682"/>
                <a:gd name="T8" fmla="*/ 341 w 682"/>
                <a:gd name="T9" fmla="*/ 0 h 682"/>
                <a:gd name="T10" fmla="*/ 681 w 682"/>
                <a:gd name="T11" fmla="*/ 340 h 682"/>
              </a:gdLst>
              <a:ahLst/>
              <a:cxnLst>
                <a:cxn ang="0">
                  <a:pos x="T0" y="T1"/>
                </a:cxn>
                <a:cxn ang="0">
                  <a:pos x="T2" y="T3"/>
                </a:cxn>
                <a:cxn ang="0">
                  <a:pos x="T4" y="T5"/>
                </a:cxn>
                <a:cxn ang="0">
                  <a:pos x="T6" y="T7"/>
                </a:cxn>
                <a:cxn ang="0">
                  <a:pos x="T8" y="T9"/>
                </a:cxn>
                <a:cxn ang="0">
                  <a:pos x="T10" y="T11"/>
                </a:cxn>
              </a:cxnLst>
              <a:rect l="0" t="0" r="r" b="b"/>
              <a:pathLst>
                <a:path w="682" h="682">
                  <a:moveTo>
                    <a:pt x="681" y="340"/>
                  </a:moveTo>
                  <a:lnTo>
                    <a:pt x="681" y="340"/>
                  </a:lnTo>
                  <a:cubicBezTo>
                    <a:pt x="681" y="526"/>
                    <a:pt x="526" y="681"/>
                    <a:pt x="341" y="681"/>
                  </a:cubicBezTo>
                  <a:cubicBezTo>
                    <a:pt x="150" y="681"/>
                    <a:pt x="0" y="526"/>
                    <a:pt x="0" y="340"/>
                  </a:cubicBezTo>
                  <a:cubicBezTo>
                    <a:pt x="0" y="150"/>
                    <a:pt x="150" y="0"/>
                    <a:pt x="341" y="0"/>
                  </a:cubicBezTo>
                  <a:cubicBezTo>
                    <a:pt x="526" y="0"/>
                    <a:pt x="681" y="150"/>
                    <a:pt x="681" y="340"/>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20"/>
            <p:cNvSpPr>
              <a:spLocks noChangeArrowheads="1"/>
            </p:cNvSpPr>
            <p:nvPr/>
          </p:nvSpPr>
          <p:spPr bwMode="auto">
            <a:xfrm>
              <a:off x="16493051" y="10310587"/>
              <a:ext cx="120642" cy="122230"/>
            </a:xfrm>
            <a:custGeom>
              <a:avLst/>
              <a:gdLst>
                <a:gd name="T0" fmla="*/ 0 w 341"/>
                <a:gd name="T1" fmla="*/ 0 h 342"/>
                <a:gd name="T2" fmla="*/ 340 w 341"/>
                <a:gd name="T3" fmla="*/ 0 h 342"/>
                <a:gd name="T4" fmla="*/ 340 w 341"/>
                <a:gd name="T5" fmla="*/ 341 h 342"/>
                <a:gd name="T6" fmla="*/ 0 w 341"/>
                <a:gd name="T7" fmla="*/ 341 h 342"/>
                <a:gd name="T8" fmla="*/ 0 w 341"/>
                <a:gd name="T9" fmla="*/ 0 h 342"/>
              </a:gdLst>
              <a:ahLst/>
              <a:cxnLst>
                <a:cxn ang="0">
                  <a:pos x="T0" y="T1"/>
                </a:cxn>
                <a:cxn ang="0">
                  <a:pos x="T2" y="T3"/>
                </a:cxn>
                <a:cxn ang="0">
                  <a:pos x="T4" y="T5"/>
                </a:cxn>
                <a:cxn ang="0">
                  <a:pos x="T6" y="T7"/>
                </a:cxn>
                <a:cxn ang="0">
                  <a:pos x="T8" y="T9"/>
                </a:cxn>
              </a:cxnLst>
              <a:rect l="0" t="0" r="r" b="b"/>
              <a:pathLst>
                <a:path w="341" h="342">
                  <a:moveTo>
                    <a:pt x="0" y="0"/>
                  </a:moveTo>
                  <a:lnTo>
                    <a:pt x="340" y="0"/>
                  </a:lnTo>
                  <a:lnTo>
                    <a:pt x="340" y="341"/>
                  </a:lnTo>
                  <a:lnTo>
                    <a:pt x="0" y="341"/>
                  </a:lnTo>
                  <a:lnTo>
                    <a:pt x="0" y="0"/>
                  </a:lnTo>
                </a:path>
              </a:pathLst>
            </a:custGeom>
            <a:blipFill dpi="0" rotWithShape="0">
              <a:blip r:embed="rId5"/>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421"/>
            <p:cNvSpPr>
              <a:spLocks noChangeArrowheads="1"/>
            </p:cNvSpPr>
            <p:nvPr/>
          </p:nvSpPr>
          <p:spPr bwMode="auto">
            <a:xfrm>
              <a:off x="16369234" y="10309000"/>
              <a:ext cx="244459" cy="123817"/>
            </a:xfrm>
            <a:custGeom>
              <a:avLst/>
              <a:gdLst>
                <a:gd name="T0" fmla="*/ 0 w 682"/>
                <a:gd name="T1" fmla="*/ 0 h 347"/>
                <a:gd name="T2" fmla="*/ 681 w 682"/>
                <a:gd name="T3" fmla="*/ 0 h 347"/>
                <a:gd name="T4" fmla="*/ 681 w 682"/>
                <a:gd name="T5" fmla="*/ 346 h 347"/>
                <a:gd name="T6" fmla="*/ 0 w 682"/>
                <a:gd name="T7" fmla="*/ 346 h 347"/>
                <a:gd name="T8" fmla="*/ 0 w 682"/>
                <a:gd name="T9" fmla="*/ 0 h 347"/>
              </a:gdLst>
              <a:ahLst/>
              <a:cxnLst>
                <a:cxn ang="0">
                  <a:pos x="T0" y="T1"/>
                </a:cxn>
                <a:cxn ang="0">
                  <a:pos x="T2" y="T3"/>
                </a:cxn>
                <a:cxn ang="0">
                  <a:pos x="T4" y="T5"/>
                </a:cxn>
                <a:cxn ang="0">
                  <a:pos x="T6" y="T7"/>
                </a:cxn>
                <a:cxn ang="0">
                  <a:pos x="T8" y="T9"/>
                </a:cxn>
              </a:cxnLst>
              <a:rect l="0" t="0" r="r" b="b"/>
              <a:pathLst>
                <a:path w="682" h="347">
                  <a:moveTo>
                    <a:pt x="0" y="0"/>
                  </a:moveTo>
                  <a:lnTo>
                    <a:pt x="681" y="0"/>
                  </a:lnTo>
                  <a:lnTo>
                    <a:pt x="681" y="346"/>
                  </a:lnTo>
                  <a:lnTo>
                    <a:pt x="0" y="346"/>
                  </a:lnTo>
                  <a:lnTo>
                    <a:pt x="0" y="0"/>
                  </a:lnTo>
                </a:path>
              </a:pathLst>
            </a:custGeom>
            <a:blipFill dpi="0" rotWithShape="0">
              <a:blip r:embed="rId6"/>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433"/>
            <p:cNvSpPr>
              <a:spLocks noChangeArrowheads="1"/>
            </p:cNvSpPr>
            <p:nvPr/>
          </p:nvSpPr>
          <p:spPr bwMode="auto">
            <a:xfrm>
              <a:off x="16458128" y="5967471"/>
              <a:ext cx="68258" cy="68258"/>
            </a:xfrm>
            <a:custGeom>
              <a:avLst/>
              <a:gdLst>
                <a:gd name="T0" fmla="*/ 0 w 192"/>
                <a:gd name="T1" fmla="*/ 0 h 192"/>
                <a:gd name="T2" fmla="*/ 191 w 192"/>
                <a:gd name="T3" fmla="*/ 0 h 192"/>
                <a:gd name="T4" fmla="*/ 191 w 192"/>
                <a:gd name="T5" fmla="*/ 191 h 192"/>
                <a:gd name="T6" fmla="*/ 0 w 192"/>
                <a:gd name="T7" fmla="*/ 191 h 192"/>
                <a:gd name="T8" fmla="*/ 0 w 192"/>
                <a:gd name="T9" fmla="*/ 0 h 192"/>
              </a:gdLst>
              <a:ahLst/>
              <a:cxnLst>
                <a:cxn ang="0">
                  <a:pos x="T0" y="T1"/>
                </a:cxn>
                <a:cxn ang="0">
                  <a:pos x="T2" y="T3"/>
                </a:cxn>
                <a:cxn ang="0">
                  <a:pos x="T4" y="T5"/>
                </a:cxn>
                <a:cxn ang="0">
                  <a:pos x="T6" y="T7"/>
                </a:cxn>
                <a:cxn ang="0">
                  <a:pos x="T8" y="T9"/>
                </a:cxn>
              </a:cxnLst>
              <a:rect l="0" t="0" r="r" b="b"/>
              <a:pathLst>
                <a:path w="192" h="192">
                  <a:moveTo>
                    <a:pt x="0" y="0"/>
                  </a:moveTo>
                  <a:lnTo>
                    <a:pt x="191" y="0"/>
                  </a:lnTo>
                  <a:lnTo>
                    <a:pt x="191" y="191"/>
                  </a:lnTo>
                  <a:lnTo>
                    <a:pt x="0" y="191"/>
                  </a:lnTo>
                  <a:lnTo>
                    <a:pt x="0" y="0"/>
                  </a:lnTo>
                </a:path>
              </a:pathLst>
            </a:custGeom>
            <a:blipFill dpi="0" rotWithShape="0">
              <a:blip r:embed="rId7"/>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434"/>
            <p:cNvSpPr>
              <a:spLocks noChangeArrowheads="1"/>
            </p:cNvSpPr>
            <p:nvPr/>
          </p:nvSpPr>
          <p:spPr bwMode="auto">
            <a:xfrm>
              <a:off x="16462891" y="5970645"/>
              <a:ext cx="58734" cy="58734"/>
            </a:xfrm>
            <a:custGeom>
              <a:avLst/>
              <a:gdLst>
                <a:gd name="T0" fmla="*/ 0 w 168"/>
                <a:gd name="T1" fmla="*/ 0 h 168"/>
                <a:gd name="T2" fmla="*/ 167 w 168"/>
                <a:gd name="T3" fmla="*/ 0 h 168"/>
                <a:gd name="T4" fmla="*/ 167 w 168"/>
                <a:gd name="T5" fmla="*/ 167 h 168"/>
                <a:gd name="T6" fmla="*/ 0 w 168"/>
                <a:gd name="T7" fmla="*/ 167 h 168"/>
                <a:gd name="T8" fmla="*/ 0 w 168"/>
                <a:gd name="T9" fmla="*/ 0 h 168"/>
              </a:gdLst>
              <a:ahLst/>
              <a:cxnLst>
                <a:cxn ang="0">
                  <a:pos x="T0" y="T1"/>
                </a:cxn>
                <a:cxn ang="0">
                  <a:pos x="T2" y="T3"/>
                </a:cxn>
                <a:cxn ang="0">
                  <a:pos x="T4" y="T5"/>
                </a:cxn>
                <a:cxn ang="0">
                  <a:pos x="T6" y="T7"/>
                </a:cxn>
                <a:cxn ang="0">
                  <a:pos x="T8" y="T9"/>
                </a:cxn>
              </a:cxnLst>
              <a:rect l="0" t="0" r="r" b="b"/>
              <a:pathLst>
                <a:path w="168" h="168">
                  <a:moveTo>
                    <a:pt x="0" y="0"/>
                  </a:moveTo>
                  <a:lnTo>
                    <a:pt x="167" y="0"/>
                  </a:lnTo>
                  <a:lnTo>
                    <a:pt x="167" y="167"/>
                  </a:lnTo>
                  <a:lnTo>
                    <a:pt x="0" y="167"/>
                  </a:lnTo>
                  <a:lnTo>
                    <a:pt x="0" y="0"/>
                  </a:lnTo>
                </a:path>
              </a:pathLst>
            </a:custGeom>
            <a:blipFill dpi="0" rotWithShape="0">
              <a:blip r:embed="rId8"/>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435"/>
            <p:cNvSpPr>
              <a:spLocks noChangeArrowheads="1"/>
            </p:cNvSpPr>
            <p:nvPr/>
          </p:nvSpPr>
          <p:spPr bwMode="auto">
            <a:xfrm>
              <a:off x="16480352" y="5988107"/>
              <a:ext cx="25398" cy="26986"/>
            </a:xfrm>
            <a:custGeom>
              <a:avLst/>
              <a:gdLst>
                <a:gd name="T0" fmla="*/ 0 w 73"/>
                <a:gd name="T1" fmla="*/ 0 h 78"/>
                <a:gd name="T2" fmla="*/ 72 w 73"/>
                <a:gd name="T3" fmla="*/ 0 h 78"/>
                <a:gd name="T4" fmla="*/ 72 w 73"/>
                <a:gd name="T5" fmla="*/ 77 h 78"/>
                <a:gd name="T6" fmla="*/ 0 w 73"/>
                <a:gd name="T7" fmla="*/ 77 h 78"/>
                <a:gd name="T8" fmla="*/ 0 w 73"/>
                <a:gd name="T9" fmla="*/ 0 h 78"/>
              </a:gdLst>
              <a:ahLst/>
              <a:cxnLst>
                <a:cxn ang="0">
                  <a:pos x="T0" y="T1"/>
                </a:cxn>
                <a:cxn ang="0">
                  <a:pos x="T2" y="T3"/>
                </a:cxn>
                <a:cxn ang="0">
                  <a:pos x="T4" y="T5"/>
                </a:cxn>
                <a:cxn ang="0">
                  <a:pos x="T6" y="T7"/>
                </a:cxn>
                <a:cxn ang="0">
                  <a:pos x="T8" y="T9"/>
                </a:cxn>
              </a:cxnLst>
              <a:rect l="0" t="0" r="r" b="b"/>
              <a:pathLst>
                <a:path w="73" h="78">
                  <a:moveTo>
                    <a:pt x="0" y="0"/>
                  </a:moveTo>
                  <a:lnTo>
                    <a:pt x="72" y="0"/>
                  </a:lnTo>
                  <a:lnTo>
                    <a:pt x="72" y="77"/>
                  </a:lnTo>
                  <a:lnTo>
                    <a:pt x="0" y="77"/>
                  </a:lnTo>
                  <a:lnTo>
                    <a:pt x="0" y="0"/>
                  </a:lnTo>
                </a:path>
              </a:pathLst>
            </a:custGeom>
            <a:blipFill dpi="0" rotWithShape="0">
              <a:blip r:embed="rId9"/>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436"/>
            <p:cNvSpPr>
              <a:spLocks noChangeArrowheads="1"/>
            </p:cNvSpPr>
            <p:nvPr/>
          </p:nvSpPr>
          <p:spPr bwMode="auto">
            <a:xfrm>
              <a:off x="16481939" y="5991282"/>
              <a:ext cx="20636" cy="20636"/>
            </a:xfrm>
            <a:custGeom>
              <a:avLst/>
              <a:gdLst>
                <a:gd name="T0" fmla="*/ 0 w 61"/>
                <a:gd name="T1" fmla="*/ 0 h 60"/>
                <a:gd name="T2" fmla="*/ 60 w 61"/>
                <a:gd name="T3" fmla="*/ 0 h 60"/>
                <a:gd name="T4" fmla="*/ 60 w 61"/>
                <a:gd name="T5" fmla="*/ 59 h 60"/>
                <a:gd name="T6" fmla="*/ 0 w 61"/>
                <a:gd name="T7" fmla="*/ 59 h 60"/>
                <a:gd name="T8" fmla="*/ 0 w 61"/>
                <a:gd name="T9" fmla="*/ 0 h 60"/>
              </a:gdLst>
              <a:ahLst/>
              <a:cxnLst>
                <a:cxn ang="0">
                  <a:pos x="T0" y="T1"/>
                </a:cxn>
                <a:cxn ang="0">
                  <a:pos x="T2" y="T3"/>
                </a:cxn>
                <a:cxn ang="0">
                  <a:pos x="T4" y="T5"/>
                </a:cxn>
                <a:cxn ang="0">
                  <a:pos x="T6" y="T7"/>
                </a:cxn>
                <a:cxn ang="0">
                  <a:pos x="T8" y="T9"/>
                </a:cxn>
              </a:cxnLst>
              <a:rect l="0" t="0" r="r" b="b"/>
              <a:pathLst>
                <a:path w="61" h="60">
                  <a:moveTo>
                    <a:pt x="0" y="0"/>
                  </a:moveTo>
                  <a:lnTo>
                    <a:pt x="60" y="0"/>
                  </a:lnTo>
                  <a:lnTo>
                    <a:pt x="60" y="59"/>
                  </a:lnTo>
                  <a:lnTo>
                    <a:pt x="0" y="59"/>
                  </a:lnTo>
                  <a:lnTo>
                    <a:pt x="0" y="0"/>
                  </a:lnTo>
                </a:path>
              </a:pathLst>
            </a:custGeom>
            <a:blipFill dpi="0" rotWithShape="0">
              <a:blip r:embed="rId10"/>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437"/>
            <p:cNvSpPr>
              <a:spLocks noChangeArrowheads="1"/>
            </p:cNvSpPr>
            <p:nvPr/>
          </p:nvSpPr>
          <p:spPr bwMode="auto">
            <a:xfrm>
              <a:off x="16483527" y="5992869"/>
              <a:ext cx="15874" cy="15874"/>
            </a:xfrm>
            <a:custGeom>
              <a:avLst/>
              <a:gdLst>
                <a:gd name="T0" fmla="*/ 0 w 49"/>
                <a:gd name="T1" fmla="*/ 0 h 48"/>
                <a:gd name="T2" fmla="*/ 48 w 49"/>
                <a:gd name="T3" fmla="*/ 0 h 48"/>
                <a:gd name="T4" fmla="*/ 48 w 49"/>
                <a:gd name="T5" fmla="*/ 47 h 48"/>
                <a:gd name="T6" fmla="*/ 0 w 49"/>
                <a:gd name="T7" fmla="*/ 47 h 48"/>
                <a:gd name="T8" fmla="*/ 0 w 49"/>
                <a:gd name="T9" fmla="*/ 0 h 48"/>
              </a:gdLst>
              <a:ahLst/>
              <a:cxnLst>
                <a:cxn ang="0">
                  <a:pos x="T0" y="T1"/>
                </a:cxn>
                <a:cxn ang="0">
                  <a:pos x="T2" y="T3"/>
                </a:cxn>
                <a:cxn ang="0">
                  <a:pos x="T4" y="T5"/>
                </a:cxn>
                <a:cxn ang="0">
                  <a:pos x="T6" y="T7"/>
                </a:cxn>
                <a:cxn ang="0">
                  <a:pos x="T8" y="T9"/>
                </a:cxn>
              </a:cxnLst>
              <a:rect l="0" t="0" r="r" b="b"/>
              <a:pathLst>
                <a:path w="49" h="48">
                  <a:moveTo>
                    <a:pt x="0" y="0"/>
                  </a:moveTo>
                  <a:lnTo>
                    <a:pt x="48" y="0"/>
                  </a:lnTo>
                  <a:lnTo>
                    <a:pt x="48" y="47"/>
                  </a:lnTo>
                  <a:lnTo>
                    <a:pt x="0" y="47"/>
                  </a:lnTo>
                  <a:lnTo>
                    <a:pt x="0" y="0"/>
                  </a:lnTo>
                </a:path>
              </a:pathLst>
            </a:custGeom>
            <a:blipFill dpi="0" rotWithShape="0">
              <a:blip r:embed="rId11"/>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 name="Rectangle 30"/>
          <p:cNvSpPr>
            <a:spLocks/>
          </p:cNvSpPr>
          <p:nvPr/>
        </p:nvSpPr>
        <p:spPr bwMode="auto">
          <a:xfrm>
            <a:off x="4548535" y="2752355"/>
            <a:ext cx="6101093" cy="3693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Write</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Something</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Here</a:t>
            </a:r>
          </a:p>
        </p:txBody>
      </p:sp>
      <p:sp>
        <p:nvSpPr>
          <p:cNvPr id="32" name="TextBox 31"/>
          <p:cNvSpPr txBox="1"/>
          <p:nvPr/>
        </p:nvSpPr>
        <p:spPr>
          <a:xfrm>
            <a:off x="2038265" y="6670117"/>
            <a:ext cx="8522155" cy="4270400"/>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a:t>
            </a:r>
            <a:r>
              <a:rPr lang="en-US" sz="2500" dirty="0" smtClean="0">
                <a:latin typeface="Lato Light" charset="0"/>
                <a:ea typeface="Lato Light" charset="0"/>
                <a:cs typeface="Lato Light" charset="0"/>
              </a:rPr>
              <a:t>results </a:t>
            </a:r>
            <a:r>
              <a:rPr lang="en-US" sz="2500" dirty="0">
                <a:latin typeface="Lato Light" charset="0"/>
                <a:ea typeface="Lato Light" charset="0"/>
                <a:cs typeface="Lato Light" charset="0"/>
              </a:rPr>
              <a:t>in acquiring an asset, also called an investment. If the asset is available at a price worth investing, it is normally expected either to generate  or to appreciate in value, so that it can be sold at a higher price invest Investment generally results results in acquiring</a:t>
            </a:r>
          </a:p>
          <a:p>
            <a:pPr algn="r">
              <a:lnSpc>
                <a:spcPts val="3650"/>
              </a:lnSpc>
            </a:pPr>
            <a:endParaRPr lang="en-US" sz="2500" dirty="0" smtClean="0">
              <a:latin typeface="Lato Light" charset="0"/>
              <a:ea typeface="Lato Light" charset="0"/>
              <a:cs typeface="Lato Light" charset="0"/>
            </a:endParaRPr>
          </a:p>
          <a:p>
            <a:pPr algn="r">
              <a:lnSpc>
                <a:spcPts val="3650"/>
              </a:lnSpc>
            </a:pPr>
            <a:r>
              <a:rPr lang="en-US" sz="2500" dirty="0" smtClean="0">
                <a:latin typeface="Lato Light" charset="0"/>
                <a:ea typeface="Lato Light" charset="0"/>
                <a:cs typeface="Lato Light" charset="0"/>
              </a:rPr>
              <a:t>Investment </a:t>
            </a:r>
            <a:r>
              <a:rPr lang="en-US" sz="2500" dirty="0">
                <a:latin typeface="Lato Light" charset="0"/>
                <a:ea typeface="Lato Light" charset="0"/>
                <a:cs typeface="Lato Light" charset="0"/>
              </a:rPr>
              <a:t>generally results in acquiring an asset, also called an investment. If the asset is available at a price worth investing, it is normally expected either to generate </a:t>
            </a:r>
            <a:r>
              <a:rPr lang="en-US" sz="2500" dirty="0" smtClean="0">
                <a:latin typeface="Lato Light" charset="0"/>
                <a:ea typeface="Lato Light" charset="0"/>
                <a:cs typeface="Lato Light" charset="0"/>
              </a:rPr>
              <a:t>income</a:t>
            </a:r>
            <a:endParaRPr lang="en-US" sz="2500" dirty="0">
              <a:latin typeface="Lato Light" charset="0"/>
              <a:ea typeface="Lato Light" charset="0"/>
              <a:cs typeface="Lato Light"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6069462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9563735" y="2717366"/>
            <a:ext cx="5260560" cy="8541250"/>
            <a:chOff x="18224901" y="7338981"/>
            <a:chExt cx="2041392" cy="3314484"/>
          </a:xfrm>
        </p:grpSpPr>
        <p:sp>
          <p:nvSpPr>
            <p:cNvPr id="31" name="Freeform 413"/>
            <p:cNvSpPr>
              <a:spLocks noChangeArrowheads="1"/>
            </p:cNvSpPr>
            <p:nvPr/>
          </p:nvSpPr>
          <p:spPr bwMode="auto">
            <a:xfrm>
              <a:off x="18445549" y="10504250"/>
              <a:ext cx="1820744" cy="149215"/>
            </a:xfrm>
            <a:custGeom>
              <a:avLst/>
              <a:gdLst>
                <a:gd name="T0" fmla="*/ 0 w 5064"/>
                <a:gd name="T1" fmla="*/ 0 h 419"/>
                <a:gd name="T2" fmla="*/ 5063 w 5064"/>
                <a:gd name="T3" fmla="*/ 0 h 419"/>
                <a:gd name="T4" fmla="*/ 5063 w 5064"/>
                <a:gd name="T5" fmla="*/ 418 h 419"/>
                <a:gd name="T6" fmla="*/ 0 w 5064"/>
                <a:gd name="T7" fmla="*/ 418 h 419"/>
                <a:gd name="T8" fmla="*/ 0 w 5064"/>
                <a:gd name="T9" fmla="*/ 0 h 419"/>
              </a:gdLst>
              <a:ahLst/>
              <a:cxnLst>
                <a:cxn ang="0">
                  <a:pos x="T0" y="T1"/>
                </a:cxn>
                <a:cxn ang="0">
                  <a:pos x="T2" y="T3"/>
                </a:cxn>
                <a:cxn ang="0">
                  <a:pos x="T4" y="T5"/>
                </a:cxn>
                <a:cxn ang="0">
                  <a:pos x="T6" y="T7"/>
                </a:cxn>
                <a:cxn ang="0">
                  <a:pos x="T8" y="T9"/>
                </a:cxn>
              </a:cxnLst>
              <a:rect l="0" t="0" r="r" b="b"/>
              <a:pathLst>
                <a:path w="5064" h="419">
                  <a:moveTo>
                    <a:pt x="0" y="0"/>
                  </a:moveTo>
                  <a:lnTo>
                    <a:pt x="5063" y="0"/>
                  </a:lnTo>
                  <a:lnTo>
                    <a:pt x="5063" y="418"/>
                  </a:lnTo>
                  <a:lnTo>
                    <a:pt x="0" y="418"/>
                  </a:lnTo>
                  <a:lnTo>
                    <a:pt x="0" y="0"/>
                  </a:lnTo>
                </a:path>
              </a:pathLst>
            </a:custGeom>
            <a:blipFill dpi="0" rotWithShape="0">
              <a:blip r:embed="rId2"/>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414"/>
            <p:cNvSpPr>
              <a:spLocks noChangeArrowheads="1"/>
            </p:cNvSpPr>
            <p:nvPr/>
          </p:nvSpPr>
          <p:spPr bwMode="auto">
            <a:xfrm>
              <a:off x="18224901" y="10512187"/>
              <a:ext cx="307955" cy="114293"/>
            </a:xfrm>
            <a:custGeom>
              <a:avLst/>
              <a:gdLst>
                <a:gd name="T0" fmla="*/ 0 w 861"/>
                <a:gd name="T1" fmla="*/ 0 h 323"/>
                <a:gd name="T2" fmla="*/ 860 w 861"/>
                <a:gd name="T3" fmla="*/ 0 h 323"/>
                <a:gd name="T4" fmla="*/ 860 w 861"/>
                <a:gd name="T5" fmla="*/ 322 h 323"/>
                <a:gd name="T6" fmla="*/ 0 w 861"/>
                <a:gd name="T7" fmla="*/ 322 h 323"/>
                <a:gd name="T8" fmla="*/ 0 w 861"/>
                <a:gd name="T9" fmla="*/ 0 h 323"/>
              </a:gdLst>
              <a:ahLst/>
              <a:cxnLst>
                <a:cxn ang="0">
                  <a:pos x="T0" y="T1"/>
                </a:cxn>
                <a:cxn ang="0">
                  <a:pos x="T2" y="T3"/>
                </a:cxn>
                <a:cxn ang="0">
                  <a:pos x="T4" y="T5"/>
                </a:cxn>
                <a:cxn ang="0">
                  <a:pos x="T6" y="T7"/>
                </a:cxn>
                <a:cxn ang="0">
                  <a:pos x="T8" y="T9"/>
                </a:cxn>
              </a:cxnLst>
              <a:rect l="0" t="0" r="r" b="b"/>
              <a:pathLst>
                <a:path w="861" h="323">
                  <a:moveTo>
                    <a:pt x="0" y="0"/>
                  </a:moveTo>
                  <a:lnTo>
                    <a:pt x="860" y="0"/>
                  </a:lnTo>
                  <a:lnTo>
                    <a:pt x="860" y="322"/>
                  </a:lnTo>
                  <a:lnTo>
                    <a:pt x="0" y="322"/>
                  </a:lnTo>
                  <a:lnTo>
                    <a:pt x="0" y="0"/>
                  </a:lnTo>
                </a:path>
              </a:pathLst>
            </a:custGeom>
            <a:blipFill dpi="0" rotWithShape="0">
              <a:blip r:embed="rId3"/>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438"/>
            <p:cNvSpPr>
              <a:spLocks noChangeArrowheads="1"/>
            </p:cNvSpPr>
            <p:nvPr/>
          </p:nvSpPr>
          <p:spPr bwMode="auto">
            <a:xfrm>
              <a:off x="18475709" y="7338981"/>
              <a:ext cx="1611207" cy="3257338"/>
            </a:xfrm>
            <a:custGeom>
              <a:avLst/>
              <a:gdLst>
                <a:gd name="T0" fmla="*/ 0 w 4479"/>
                <a:gd name="T1" fmla="*/ 0 h 9052"/>
                <a:gd name="T2" fmla="*/ 4478 w 4479"/>
                <a:gd name="T3" fmla="*/ 0 h 9052"/>
                <a:gd name="T4" fmla="*/ 4478 w 4479"/>
                <a:gd name="T5" fmla="*/ 9051 h 9052"/>
                <a:gd name="T6" fmla="*/ 0 w 4479"/>
                <a:gd name="T7" fmla="*/ 9051 h 9052"/>
                <a:gd name="T8" fmla="*/ 0 w 4479"/>
                <a:gd name="T9" fmla="*/ 0 h 9052"/>
              </a:gdLst>
              <a:ahLst/>
              <a:cxnLst>
                <a:cxn ang="0">
                  <a:pos x="T0" y="T1"/>
                </a:cxn>
                <a:cxn ang="0">
                  <a:pos x="T2" y="T3"/>
                </a:cxn>
                <a:cxn ang="0">
                  <a:pos x="T4" y="T5"/>
                </a:cxn>
                <a:cxn ang="0">
                  <a:pos x="T6" y="T7"/>
                </a:cxn>
                <a:cxn ang="0">
                  <a:pos x="T8" y="T9"/>
                </a:cxn>
              </a:cxnLst>
              <a:rect l="0" t="0" r="r" b="b"/>
              <a:pathLst>
                <a:path w="4479" h="9052">
                  <a:moveTo>
                    <a:pt x="0" y="0"/>
                  </a:moveTo>
                  <a:lnTo>
                    <a:pt x="4478" y="0"/>
                  </a:lnTo>
                  <a:lnTo>
                    <a:pt x="4478" y="9051"/>
                  </a:lnTo>
                  <a:lnTo>
                    <a:pt x="0" y="9051"/>
                  </a:lnTo>
                  <a:lnTo>
                    <a:pt x="0" y="0"/>
                  </a:lnTo>
                </a:path>
              </a:pathLst>
            </a:custGeom>
            <a:blipFill dpi="0" rotWithShape="0">
              <a:blip r:embed="rId4"/>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439"/>
            <p:cNvSpPr>
              <a:spLocks noChangeArrowheads="1"/>
            </p:cNvSpPr>
            <p:nvPr/>
          </p:nvSpPr>
          <p:spPr bwMode="auto">
            <a:xfrm>
              <a:off x="18494758" y="7354855"/>
              <a:ext cx="1574697" cy="3217653"/>
            </a:xfrm>
            <a:custGeom>
              <a:avLst/>
              <a:gdLst>
                <a:gd name="T0" fmla="*/ 4377 w 4378"/>
                <a:gd name="T1" fmla="*/ 8346 h 8944"/>
                <a:gd name="T2" fmla="*/ 4377 w 4378"/>
                <a:gd name="T3" fmla="*/ 8346 h 8944"/>
                <a:gd name="T4" fmla="*/ 3768 w 4378"/>
                <a:gd name="T5" fmla="*/ 8943 h 8944"/>
                <a:gd name="T6" fmla="*/ 615 w 4378"/>
                <a:gd name="T7" fmla="*/ 8943 h 8944"/>
                <a:gd name="T8" fmla="*/ 0 w 4378"/>
                <a:gd name="T9" fmla="*/ 8346 h 8944"/>
                <a:gd name="T10" fmla="*/ 0 w 4378"/>
                <a:gd name="T11" fmla="*/ 597 h 8944"/>
                <a:gd name="T12" fmla="*/ 615 w 4378"/>
                <a:gd name="T13" fmla="*/ 0 h 8944"/>
                <a:gd name="T14" fmla="*/ 3768 w 4378"/>
                <a:gd name="T15" fmla="*/ 0 h 8944"/>
                <a:gd name="T16" fmla="*/ 4377 w 4378"/>
                <a:gd name="T17" fmla="*/ 597 h 8944"/>
                <a:gd name="T18" fmla="*/ 4377 w 4378"/>
                <a:gd name="T19" fmla="*/ 8346 h 8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8" h="8944">
                  <a:moveTo>
                    <a:pt x="4377" y="8346"/>
                  </a:moveTo>
                  <a:lnTo>
                    <a:pt x="4377" y="8346"/>
                  </a:lnTo>
                  <a:cubicBezTo>
                    <a:pt x="4377" y="8674"/>
                    <a:pt x="4108" y="8943"/>
                    <a:pt x="3768" y="8943"/>
                  </a:cubicBezTo>
                  <a:cubicBezTo>
                    <a:pt x="615" y="8943"/>
                    <a:pt x="615" y="8943"/>
                    <a:pt x="615" y="8943"/>
                  </a:cubicBezTo>
                  <a:cubicBezTo>
                    <a:pt x="275" y="8943"/>
                    <a:pt x="0" y="8674"/>
                    <a:pt x="0" y="8346"/>
                  </a:cubicBezTo>
                  <a:cubicBezTo>
                    <a:pt x="0" y="597"/>
                    <a:pt x="0" y="597"/>
                    <a:pt x="0" y="597"/>
                  </a:cubicBezTo>
                  <a:cubicBezTo>
                    <a:pt x="0" y="269"/>
                    <a:pt x="275" y="0"/>
                    <a:pt x="615" y="0"/>
                  </a:cubicBezTo>
                  <a:cubicBezTo>
                    <a:pt x="3768" y="0"/>
                    <a:pt x="3768" y="0"/>
                    <a:pt x="3768" y="0"/>
                  </a:cubicBezTo>
                  <a:cubicBezTo>
                    <a:pt x="4102" y="0"/>
                    <a:pt x="4377" y="269"/>
                    <a:pt x="4377" y="597"/>
                  </a:cubicBezTo>
                  <a:cubicBezTo>
                    <a:pt x="4377" y="8346"/>
                    <a:pt x="4377" y="8346"/>
                    <a:pt x="4377" y="8346"/>
                  </a:cubicBez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440"/>
            <p:cNvSpPr>
              <a:spLocks noChangeArrowheads="1"/>
            </p:cNvSpPr>
            <p:nvPr/>
          </p:nvSpPr>
          <p:spPr bwMode="auto">
            <a:xfrm>
              <a:off x="18534443" y="7750117"/>
              <a:ext cx="1498502" cy="2473164"/>
            </a:xfrm>
            <a:custGeom>
              <a:avLst/>
              <a:gdLst>
                <a:gd name="T0" fmla="*/ 4167 w 4168"/>
                <a:gd name="T1" fmla="*/ 6872 h 6873"/>
                <a:gd name="T2" fmla="*/ 0 w 4168"/>
                <a:gd name="T3" fmla="*/ 6872 h 6873"/>
                <a:gd name="T4" fmla="*/ 0 w 4168"/>
                <a:gd name="T5" fmla="*/ 6 h 6873"/>
                <a:gd name="T6" fmla="*/ 4167 w 4168"/>
                <a:gd name="T7" fmla="*/ 0 h 6873"/>
                <a:gd name="T8" fmla="*/ 4167 w 4168"/>
                <a:gd name="T9" fmla="*/ 6872 h 6873"/>
              </a:gdLst>
              <a:ahLst/>
              <a:cxnLst>
                <a:cxn ang="0">
                  <a:pos x="T0" y="T1"/>
                </a:cxn>
                <a:cxn ang="0">
                  <a:pos x="T2" y="T3"/>
                </a:cxn>
                <a:cxn ang="0">
                  <a:pos x="T4" y="T5"/>
                </a:cxn>
                <a:cxn ang="0">
                  <a:pos x="T6" y="T7"/>
                </a:cxn>
                <a:cxn ang="0">
                  <a:pos x="T8" y="T9"/>
                </a:cxn>
              </a:cxnLst>
              <a:rect l="0" t="0" r="r" b="b"/>
              <a:pathLst>
                <a:path w="4168" h="6873">
                  <a:moveTo>
                    <a:pt x="4167" y="6872"/>
                  </a:moveTo>
                  <a:lnTo>
                    <a:pt x="0" y="6872"/>
                  </a:lnTo>
                  <a:lnTo>
                    <a:pt x="0" y="6"/>
                  </a:lnTo>
                  <a:lnTo>
                    <a:pt x="4167" y="0"/>
                  </a:lnTo>
                  <a:lnTo>
                    <a:pt x="4167" y="6872"/>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441"/>
            <p:cNvSpPr>
              <a:spLocks noChangeArrowheads="1"/>
            </p:cNvSpPr>
            <p:nvPr/>
          </p:nvSpPr>
          <p:spPr bwMode="auto">
            <a:xfrm>
              <a:off x="19020186" y="7548518"/>
              <a:ext cx="55559" cy="52384"/>
            </a:xfrm>
            <a:custGeom>
              <a:avLst/>
              <a:gdLst>
                <a:gd name="T0" fmla="*/ 0 w 157"/>
                <a:gd name="T1" fmla="*/ 0 h 151"/>
                <a:gd name="T2" fmla="*/ 156 w 157"/>
                <a:gd name="T3" fmla="*/ 0 h 151"/>
                <a:gd name="T4" fmla="*/ 156 w 157"/>
                <a:gd name="T5" fmla="*/ 150 h 151"/>
                <a:gd name="T6" fmla="*/ 0 w 157"/>
                <a:gd name="T7" fmla="*/ 150 h 151"/>
                <a:gd name="T8" fmla="*/ 0 w 157"/>
                <a:gd name="T9" fmla="*/ 0 h 151"/>
              </a:gdLst>
              <a:ahLst/>
              <a:cxnLst>
                <a:cxn ang="0">
                  <a:pos x="T0" y="T1"/>
                </a:cxn>
                <a:cxn ang="0">
                  <a:pos x="T2" y="T3"/>
                </a:cxn>
                <a:cxn ang="0">
                  <a:pos x="T4" y="T5"/>
                </a:cxn>
                <a:cxn ang="0">
                  <a:pos x="T6" y="T7"/>
                </a:cxn>
                <a:cxn ang="0">
                  <a:pos x="T8" y="T9"/>
                </a:cxn>
              </a:cxnLst>
              <a:rect l="0" t="0" r="r" b="b"/>
              <a:pathLst>
                <a:path w="157" h="151">
                  <a:moveTo>
                    <a:pt x="0" y="0"/>
                  </a:moveTo>
                  <a:lnTo>
                    <a:pt x="156" y="0"/>
                  </a:lnTo>
                  <a:lnTo>
                    <a:pt x="156" y="150"/>
                  </a:lnTo>
                  <a:lnTo>
                    <a:pt x="0" y="150"/>
                  </a:lnTo>
                  <a:lnTo>
                    <a:pt x="0" y="0"/>
                  </a:lnTo>
                </a:path>
              </a:pathLst>
            </a:custGeom>
            <a:blipFill dpi="0" rotWithShape="0">
              <a:blip r:embed="rId5"/>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442"/>
            <p:cNvSpPr>
              <a:spLocks noChangeArrowheads="1"/>
            </p:cNvSpPr>
            <p:nvPr/>
          </p:nvSpPr>
          <p:spPr bwMode="auto">
            <a:xfrm>
              <a:off x="19032886" y="7559629"/>
              <a:ext cx="28573" cy="28573"/>
            </a:xfrm>
            <a:custGeom>
              <a:avLst/>
              <a:gdLst>
                <a:gd name="T0" fmla="*/ 84 w 85"/>
                <a:gd name="T1" fmla="*/ 42 h 85"/>
                <a:gd name="T2" fmla="*/ 84 w 85"/>
                <a:gd name="T3" fmla="*/ 42 h 85"/>
                <a:gd name="T4" fmla="*/ 42 w 85"/>
                <a:gd name="T5" fmla="*/ 84 h 85"/>
                <a:gd name="T6" fmla="*/ 0 w 85"/>
                <a:gd name="T7" fmla="*/ 42 h 85"/>
                <a:gd name="T8" fmla="*/ 42 w 85"/>
                <a:gd name="T9" fmla="*/ 0 h 85"/>
                <a:gd name="T10" fmla="*/ 84 w 85"/>
                <a:gd name="T11" fmla="*/ 42 h 85"/>
              </a:gdLst>
              <a:ahLst/>
              <a:cxnLst>
                <a:cxn ang="0">
                  <a:pos x="T0" y="T1"/>
                </a:cxn>
                <a:cxn ang="0">
                  <a:pos x="T2" y="T3"/>
                </a:cxn>
                <a:cxn ang="0">
                  <a:pos x="T4" y="T5"/>
                </a:cxn>
                <a:cxn ang="0">
                  <a:pos x="T6" y="T7"/>
                </a:cxn>
                <a:cxn ang="0">
                  <a:pos x="T8" y="T9"/>
                </a:cxn>
                <a:cxn ang="0">
                  <a:pos x="T10" y="T11"/>
                </a:cxn>
              </a:cxnLst>
              <a:rect l="0" t="0" r="r" b="b"/>
              <a:pathLst>
                <a:path w="85" h="85">
                  <a:moveTo>
                    <a:pt x="84" y="42"/>
                  </a:moveTo>
                  <a:lnTo>
                    <a:pt x="84" y="42"/>
                  </a:lnTo>
                  <a:cubicBezTo>
                    <a:pt x="84" y="66"/>
                    <a:pt x="66" y="84"/>
                    <a:pt x="42" y="84"/>
                  </a:cubicBezTo>
                  <a:cubicBezTo>
                    <a:pt x="18" y="84"/>
                    <a:pt x="0" y="66"/>
                    <a:pt x="0" y="42"/>
                  </a:cubicBezTo>
                  <a:cubicBezTo>
                    <a:pt x="0" y="18"/>
                    <a:pt x="18" y="0"/>
                    <a:pt x="42" y="0"/>
                  </a:cubicBezTo>
                  <a:cubicBezTo>
                    <a:pt x="66" y="0"/>
                    <a:pt x="84" y="18"/>
                    <a:pt x="84" y="42"/>
                  </a:cubicBezTo>
                </a:path>
              </a:pathLst>
            </a:custGeom>
            <a:solidFill>
              <a:srgbClr val="0A0B0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443"/>
            <p:cNvSpPr>
              <a:spLocks noChangeArrowheads="1"/>
            </p:cNvSpPr>
            <p:nvPr/>
          </p:nvSpPr>
          <p:spPr bwMode="auto">
            <a:xfrm>
              <a:off x="19037648" y="7564391"/>
              <a:ext cx="25398" cy="22224"/>
            </a:xfrm>
            <a:custGeom>
              <a:avLst/>
              <a:gdLst>
                <a:gd name="T0" fmla="*/ 0 w 73"/>
                <a:gd name="T1" fmla="*/ 0 h 67"/>
                <a:gd name="T2" fmla="*/ 72 w 73"/>
                <a:gd name="T3" fmla="*/ 0 h 67"/>
                <a:gd name="T4" fmla="*/ 72 w 73"/>
                <a:gd name="T5" fmla="*/ 66 h 67"/>
                <a:gd name="T6" fmla="*/ 0 w 73"/>
                <a:gd name="T7" fmla="*/ 66 h 67"/>
                <a:gd name="T8" fmla="*/ 0 w 73"/>
                <a:gd name="T9" fmla="*/ 0 h 67"/>
              </a:gdLst>
              <a:ahLst/>
              <a:cxnLst>
                <a:cxn ang="0">
                  <a:pos x="T0" y="T1"/>
                </a:cxn>
                <a:cxn ang="0">
                  <a:pos x="T2" y="T3"/>
                </a:cxn>
                <a:cxn ang="0">
                  <a:pos x="T4" y="T5"/>
                </a:cxn>
                <a:cxn ang="0">
                  <a:pos x="T6" y="T7"/>
                </a:cxn>
                <a:cxn ang="0">
                  <a:pos x="T8" y="T9"/>
                </a:cxn>
              </a:cxnLst>
              <a:rect l="0" t="0" r="r" b="b"/>
              <a:pathLst>
                <a:path w="73" h="67">
                  <a:moveTo>
                    <a:pt x="0" y="0"/>
                  </a:moveTo>
                  <a:lnTo>
                    <a:pt x="72" y="0"/>
                  </a:lnTo>
                  <a:lnTo>
                    <a:pt x="72" y="66"/>
                  </a:lnTo>
                  <a:lnTo>
                    <a:pt x="0" y="66"/>
                  </a:lnTo>
                  <a:lnTo>
                    <a:pt x="0" y="0"/>
                  </a:lnTo>
                </a:path>
              </a:pathLst>
            </a:custGeom>
            <a:blipFill dpi="0" rotWithShape="0">
              <a:blip r:embed="rId6"/>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444"/>
            <p:cNvSpPr>
              <a:spLocks noChangeArrowheads="1"/>
            </p:cNvSpPr>
            <p:nvPr/>
          </p:nvSpPr>
          <p:spPr bwMode="auto">
            <a:xfrm>
              <a:off x="19258296" y="7564391"/>
              <a:ext cx="3175" cy="1587"/>
            </a:xfrm>
            <a:custGeom>
              <a:avLst/>
              <a:gdLst>
                <a:gd name="T0" fmla="*/ 6 w 13"/>
                <a:gd name="T1" fmla="*/ 1 h 7"/>
                <a:gd name="T2" fmla="*/ 0 w 13"/>
                <a:gd name="T3" fmla="*/ 1 h 7"/>
                <a:gd name="T4" fmla="*/ 0 w 13"/>
                <a:gd name="T5" fmla="*/ 0 h 7"/>
                <a:gd name="T6" fmla="*/ 6 w 13"/>
                <a:gd name="T7" fmla="*/ 0 h 7"/>
                <a:gd name="T8" fmla="*/ 0 w 13"/>
                <a:gd name="T9" fmla="*/ 0 h 7"/>
                <a:gd name="T10" fmla="*/ 6 w 13"/>
                <a:gd name="T11" fmla="*/ 0 h 7"/>
                <a:gd name="T12" fmla="*/ 12 w 13"/>
                <a:gd name="T13" fmla="*/ 0 h 7"/>
                <a:gd name="T14" fmla="*/ 12 w 13"/>
                <a:gd name="T15" fmla="*/ 1 h 7"/>
                <a:gd name="T16" fmla="*/ 12 w 13"/>
                <a:gd name="T17" fmla="*/ 6 h 7"/>
                <a:gd name="T18" fmla="*/ 12 w 13"/>
                <a:gd name="T19" fmla="*/ 1 h 7"/>
                <a:gd name="T20" fmla="*/ 6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6" y="1"/>
                  </a:moveTo>
                  <a:lnTo>
                    <a:pt x="0" y="1"/>
                  </a:lnTo>
                  <a:lnTo>
                    <a:pt x="0" y="0"/>
                  </a:lnTo>
                  <a:lnTo>
                    <a:pt x="6" y="0"/>
                  </a:lnTo>
                  <a:lnTo>
                    <a:pt x="0" y="0"/>
                  </a:lnTo>
                  <a:lnTo>
                    <a:pt x="6" y="0"/>
                  </a:lnTo>
                  <a:lnTo>
                    <a:pt x="12" y="0"/>
                  </a:lnTo>
                  <a:cubicBezTo>
                    <a:pt x="12" y="1"/>
                    <a:pt x="12" y="3"/>
                    <a:pt x="12" y="1"/>
                  </a:cubicBezTo>
                  <a:lnTo>
                    <a:pt x="12" y="6"/>
                  </a:lnTo>
                  <a:cubicBezTo>
                    <a:pt x="12" y="1"/>
                    <a:pt x="12" y="0"/>
                    <a:pt x="12" y="1"/>
                  </a:cubicBezTo>
                  <a:lnTo>
                    <a:pt x="6" y="1"/>
                  </a:lnTo>
                </a:path>
              </a:pathLst>
            </a:custGeom>
            <a:solidFill>
              <a:srgbClr val="00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445"/>
            <p:cNvSpPr>
              <a:spLocks noChangeArrowheads="1"/>
            </p:cNvSpPr>
            <p:nvPr/>
          </p:nvSpPr>
          <p:spPr bwMode="auto">
            <a:xfrm>
              <a:off x="19177339" y="7559629"/>
              <a:ext cx="263508" cy="28573"/>
            </a:xfrm>
            <a:custGeom>
              <a:avLst/>
              <a:gdLst>
                <a:gd name="T0" fmla="*/ 0 w 736"/>
                <a:gd name="T1" fmla="*/ 0 h 85"/>
                <a:gd name="T2" fmla="*/ 735 w 736"/>
                <a:gd name="T3" fmla="*/ 0 h 85"/>
                <a:gd name="T4" fmla="*/ 735 w 736"/>
                <a:gd name="T5" fmla="*/ 84 h 85"/>
                <a:gd name="T6" fmla="*/ 0 w 736"/>
                <a:gd name="T7" fmla="*/ 84 h 85"/>
                <a:gd name="T8" fmla="*/ 0 w 736"/>
                <a:gd name="T9" fmla="*/ 0 h 85"/>
              </a:gdLst>
              <a:ahLst/>
              <a:cxnLst>
                <a:cxn ang="0">
                  <a:pos x="T0" y="T1"/>
                </a:cxn>
                <a:cxn ang="0">
                  <a:pos x="T2" y="T3"/>
                </a:cxn>
                <a:cxn ang="0">
                  <a:pos x="T4" y="T5"/>
                </a:cxn>
                <a:cxn ang="0">
                  <a:pos x="T6" y="T7"/>
                </a:cxn>
                <a:cxn ang="0">
                  <a:pos x="T8" y="T9"/>
                </a:cxn>
              </a:cxnLst>
              <a:rect l="0" t="0" r="r" b="b"/>
              <a:pathLst>
                <a:path w="736" h="85">
                  <a:moveTo>
                    <a:pt x="0" y="0"/>
                  </a:moveTo>
                  <a:lnTo>
                    <a:pt x="735" y="0"/>
                  </a:lnTo>
                  <a:lnTo>
                    <a:pt x="735" y="84"/>
                  </a:lnTo>
                  <a:lnTo>
                    <a:pt x="0" y="84"/>
                  </a:lnTo>
                  <a:lnTo>
                    <a:pt x="0" y="0"/>
                  </a:lnTo>
                </a:path>
              </a:pathLst>
            </a:custGeom>
            <a:blipFill dpi="0" rotWithShape="0">
              <a:blip r:embed="rId7"/>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455"/>
            <p:cNvSpPr>
              <a:spLocks noChangeArrowheads="1"/>
            </p:cNvSpPr>
            <p:nvPr/>
          </p:nvSpPr>
          <p:spPr bwMode="auto">
            <a:xfrm>
              <a:off x="19169402" y="10262965"/>
              <a:ext cx="246046" cy="239697"/>
            </a:xfrm>
            <a:custGeom>
              <a:avLst/>
              <a:gdLst>
                <a:gd name="T0" fmla="*/ 0 w 688"/>
                <a:gd name="T1" fmla="*/ 0 h 670"/>
                <a:gd name="T2" fmla="*/ 687 w 688"/>
                <a:gd name="T3" fmla="*/ 0 h 670"/>
                <a:gd name="T4" fmla="*/ 687 w 688"/>
                <a:gd name="T5" fmla="*/ 669 h 670"/>
                <a:gd name="T6" fmla="*/ 0 w 688"/>
                <a:gd name="T7" fmla="*/ 669 h 670"/>
                <a:gd name="T8" fmla="*/ 0 w 688"/>
                <a:gd name="T9" fmla="*/ 0 h 670"/>
              </a:gdLst>
              <a:ahLst/>
              <a:cxnLst>
                <a:cxn ang="0">
                  <a:pos x="T0" y="T1"/>
                </a:cxn>
                <a:cxn ang="0">
                  <a:pos x="T2" y="T3"/>
                </a:cxn>
                <a:cxn ang="0">
                  <a:pos x="T4" y="T5"/>
                </a:cxn>
                <a:cxn ang="0">
                  <a:pos x="T6" y="T7"/>
                </a:cxn>
                <a:cxn ang="0">
                  <a:pos x="T8" y="T9"/>
                </a:cxn>
              </a:cxnLst>
              <a:rect l="0" t="0" r="r" b="b"/>
              <a:pathLst>
                <a:path w="688" h="670">
                  <a:moveTo>
                    <a:pt x="0" y="0"/>
                  </a:moveTo>
                  <a:lnTo>
                    <a:pt x="687" y="0"/>
                  </a:lnTo>
                  <a:lnTo>
                    <a:pt x="687" y="669"/>
                  </a:lnTo>
                  <a:lnTo>
                    <a:pt x="0" y="669"/>
                  </a:lnTo>
                  <a:lnTo>
                    <a:pt x="0" y="0"/>
                  </a:lnTo>
                </a:path>
              </a:pathLst>
            </a:custGeom>
            <a:blipFill dpi="0" rotWithShape="0">
              <a:blip r:embed="rId8"/>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456"/>
            <p:cNvSpPr>
              <a:spLocks noChangeArrowheads="1"/>
            </p:cNvSpPr>
            <p:nvPr/>
          </p:nvSpPr>
          <p:spPr bwMode="auto">
            <a:xfrm>
              <a:off x="19178926" y="10270902"/>
              <a:ext cx="228585" cy="222236"/>
            </a:xfrm>
            <a:custGeom>
              <a:avLst/>
              <a:gdLst>
                <a:gd name="T0" fmla="*/ 639 w 640"/>
                <a:gd name="T1" fmla="*/ 311 h 622"/>
                <a:gd name="T2" fmla="*/ 639 w 640"/>
                <a:gd name="T3" fmla="*/ 311 h 622"/>
                <a:gd name="T4" fmla="*/ 323 w 640"/>
                <a:gd name="T5" fmla="*/ 621 h 622"/>
                <a:gd name="T6" fmla="*/ 0 w 640"/>
                <a:gd name="T7" fmla="*/ 311 h 622"/>
                <a:gd name="T8" fmla="*/ 323 w 640"/>
                <a:gd name="T9" fmla="*/ 0 h 622"/>
                <a:gd name="T10" fmla="*/ 639 w 640"/>
                <a:gd name="T11" fmla="*/ 311 h 622"/>
              </a:gdLst>
              <a:ahLst/>
              <a:cxnLst>
                <a:cxn ang="0">
                  <a:pos x="T0" y="T1"/>
                </a:cxn>
                <a:cxn ang="0">
                  <a:pos x="T2" y="T3"/>
                </a:cxn>
                <a:cxn ang="0">
                  <a:pos x="T4" y="T5"/>
                </a:cxn>
                <a:cxn ang="0">
                  <a:pos x="T6" y="T7"/>
                </a:cxn>
                <a:cxn ang="0">
                  <a:pos x="T8" y="T9"/>
                </a:cxn>
                <a:cxn ang="0">
                  <a:pos x="T10" y="T11"/>
                </a:cxn>
              </a:cxnLst>
              <a:rect l="0" t="0" r="r" b="b"/>
              <a:pathLst>
                <a:path w="640" h="622">
                  <a:moveTo>
                    <a:pt x="639" y="311"/>
                  </a:moveTo>
                  <a:lnTo>
                    <a:pt x="639" y="311"/>
                  </a:lnTo>
                  <a:cubicBezTo>
                    <a:pt x="639" y="484"/>
                    <a:pt x="496" y="621"/>
                    <a:pt x="323" y="621"/>
                  </a:cubicBezTo>
                  <a:cubicBezTo>
                    <a:pt x="144" y="621"/>
                    <a:pt x="0" y="484"/>
                    <a:pt x="0" y="311"/>
                  </a:cubicBezTo>
                  <a:cubicBezTo>
                    <a:pt x="0" y="143"/>
                    <a:pt x="144" y="0"/>
                    <a:pt x="323" y="0"/>
                  </a:cubicBezTo>
                  <a:cubicBezTo>
                    <a:pt x="496" y="0"/>
                    <a:pt x="639" y="137"/>
                    <a:pt x="639" y="311"/>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457"/>
            <p:cNvSpPr>
              <a:spLocks noChangeArrowheads="1"/>
            </p:cNvSpPr>
            <p:nvPr/>
          </p:nvSpPr>
          <p:spPr bwMode="auto">
            <a:xfrm>
              <a:off x="19294806" y="10383608"/>
              <a:ext cx="112705" cy="111118"/>
            </a:xfrm>
            <a:custGeom>
              <a:avLst/>
              <a:gdLst>
                <a:gd name="T0" fmla="*/ 0 w 317"/>
                <a:gd name="T1" fmla="*/ 0 h 311"/>
                <a:gd name="T2" fmla="*/ 316 w 317"/>
                <a:gd name="T3" fmla="*/ 0 h 311"/>
                <a:gd name="T4" fmla="*/ 316 w 317"/>
                <a:gd name="T5" fmla="*/ 310 h 311"/>
                <a:gd name="T6" fmla="*/ 0 w 317"/>
                <a:gd name="T7" fmla="*/ 310 h 311"/>
                <a:gd name="T8" fmla="*/ 0 w 317"/>
                <a:gd name="T9" fmla="*/ 0 h 311"/>
              </a:gdLst>
              <a:ahLst/>
              <a:cxnLst>
                <a:cxn ang="0">
                  <a:pos x="T0" y="T1"/>
                </a:cxn>
                <a:cxn ang="0">
                  <a:pos x="T2" y="T3"/>
                </a:cxn>
                <a:cxn ang="0">
                  <a:pos x="T4" y="T5"/>
                </a:cxn>
                <a:cxn ang="0">
                  <a:pos x="T6" y="T7"/>
                </a:cxn>
                <a:cxn ang="0">
                  <a:pos x="T8" y="T9"/>
                </a:cxn>
              </a:cxnLst>
              <a:rect l="0" t="0" r="r" b="b"/>
              <a:pathLst>
                <a:path w="317" h="311">
                  <a:moveTo>
                    <a:pt x="0" y="0"/>
                  </a:moveTo>
                  <a:lnTo>
                    <a:pt x="316" y="0"/>
                  </a:lnTo>
                  <a:lnTo>
                    <a:pt x="316" y="310"/>
                  </a:lnTo>
                  <a:lnTo>
                    <a:pt x="0" y="310"/>
                  </a:lnTo>
                  <a:lnTo>
                    <a:pt x="0" y="0"/>
                  </a:lnTo>
                </a:path>
              </a:pathLst>
            </a:custGeom>
            <a:blipFill dpi="0" rotWithShape="0">
              <a:blip r:embed="rId9"/>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458"/>
            <p:cNvSpPr>
              <a:spLocks noChangeArrowheads="1"/>
            </p:cNvSpPr>
            <p:nvPr/>
          </p:nvSpPr>
          <p:spPr bwMode="auto">
            <a:xfrm>
              <a:off x="19178926" y="10383608"/>
              <a:ext cx="228585" cy="111118"/>
            </a:xfrm>
            <a:custGeom>
              <a:avLst/>
              <a:gdLst>
                <a:gd name="T0" fmla="*/ 0 w 640"/>
                <a:gd name="T1" fmla="*/ 0 h 311"/>
                <a:gd name="T2" fmla="*/ 639 w 640"/>
                <a:gd name="T3" fmla="*/ 0 h 311"/>
                <a:gd name="T4" fmla="*/ 639 w 640"/>
                <a:gd name="T5" fmla="*/ 310 h 311"/>
                <a:gd name="T6" fmla="*/ 0 w 640"/>
                <a:gd name="T7" fmla="*/ 310 h 311"/>
                <a:gd name="T8" fmla="*/ 0 w 640"/>
                <a:gd name="T9" fmla="*/ 0 h 311"/>
              </a:gdLst>
              <a:ahLst/>
              <a:cxnLst>
                <a:cxn ang="0">
                  <a:pos x="T0" y="T1"/>
                </a:cxn>
                <a:cxn ang="0">
                  <a:pos x="T2" y="T3"/>
                </a:cxn>
                <a:cxn ang="0">
                  <a:pos x="T4" y="T5"/>
                </a:cxn>
                <a:cxn ang="0">
                  <a:pos x="T6" y="T7"/>
                </a:cxn>
                <a:cxn ang="0">
                  <a:pos x="T8" y="T9"/>
                </a:cxn>
              </a:cxnLst>
              <a:rect l="0" t="0" r="r" b="b"/>
              <a:pathLst>
                <a:path w="640" h="311">
                  <a:moveTo>
                    <a:pt x="0" y="0"/>
                  </a:moveTo>
                  <a:lnTo>
                    <a:pt x="639" y="0"/>
                  </a:lnTo>
                  <a:lnTo>
                    <a:pt x="639" y="310"/>
                  </a:lnTo>
                  <a:lnTo>
                    <a:pt x="0" y="310"/>
                  </a:lnTo>
                  <a:lnTo>
                    <a:pt x="0" y="0"/>
                  </a:lnTo>
                </a:path>
              </a:pathLst>
            </a:custGeom>
            <a:blipFill dpi="0" rotWithShape="0">
              <a:blip r:embed="rId10"/>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 name="Rectangle 41"/>
          <p:cNvSpPr>
            <a:spLocks/>
          </p:cNvSpPr>
          <p:nvPr/>
        </p:nvSpPr>
        <p:spPr bwMode="auto">
          <a:xfrm>
            <a:off x="1749425" y="2860235"/>
            <a:ext cx="6101093" cy="3693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Write</a:t>
            </a:r>
          </a:p>
          <a:p>
            <a:pP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Something</a:t>
            </a:r>
          </a:p>
          <a:p>
            <a:pP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Here</a:t>
            </a:r>
          </a:p>
        </p:txBody>
      </p:sp>
      <p:sp>
        <p:nvSpPr>
          <p:cNvPr id="43" name="TextBox 42"/>
          <p:cNvSpPr txBox="1"/>
          <p:nvPr/>
        </p:nvSpPr>
        <p:spPr>
          <a:xfrm>
            <a:off x="1756470" y="6777997"/>
            <a:ext cx="6607563" cy="3795911"/>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a:t>
            </a:r>
            <a:r>
              <a:rPr lang="en-US" sz="2500" dirty="0" smtClean="0">
                <a:latin typeface="Lato Light" charset="0"/>
                <a:ea typeface="Lato Light" charset="0"/>
                <a:cs typeface="Lato Light" charset="0"/>
              </a:rPr>
              <a:t>results </a:t>
            </a:r>
            <a:r>
              <a:rPr lang="en-US" sz="2500" dirty="0">
                <a:latin typeface="Lato Light" charset="0"/>
                <a:ea typeface="Lato Light" charset="0"/>
                <a:cs typeface="Lato Light" charset="0"/>
              </a:rPr>
              <a:t>in acquiring an asset, also called an investment. If the asset is available at a price worth investing, it is normally expected </a:t>
            </a:r>
            <a:r>
              <a:rPr lang="en-US" sz="2500" dirty="0" smtClean="0">
                <a:latin typeface="Lato Light" charset="0"/>
                <a:ea typeface="Lato Light" charset="0"/>
                <a:cs typeface="Lato Light" charset="0"/>
              </a:rPr>
              <a:t>either.</a:t>
            </a:r>
          </a:p>
          <a:p>
            <a:pPr>
              <a:lnSpc>
                <a:spcPts val="3650"/>
              </a:lnSpc>
            </a:pPr>
            <a:endParaRPr lang="en-US" sz="2500" dirty="0">
              <a:latin typeface="Lato Light" charset="0"/>
              <a:ea typeface="Lato Light" charset="0"/>
              <a:cs typeface="Lato Light" charset="0"/>
            </a:endParaRPr>
          </a:p>
          <a:p>
            <a:pPr>
              <a:lnSpc>
                <a:spcPts val="3650"/>
              </a:lnSpc>
            </a:pPr>
            <a:r>
              <a:rPr lang="en-US" sz="2500" dirty="0" smtClean="0">
                <a:latin typeface="Lato Light" charset="0"/>
                <a:ea typeface="Lato Light" charset="0"/>
                <a:cs typeface="Lato Light" charset="0"/>
              </a:rPr>
              <a:t>Generate  </a:t>
            </a:r>
            <a:r>
              <a:rPr lang="en-US" sz="2500" dirty="0">
                <a:latin typeface="Lato Light" charset="0"/>
                <a:ea typeface="Lato Light" charset="0"/>
                <a:cs typeface="Lato Light" charset="0"/>
              </a:rPr>
              <a:t>or to appreciate in value, so that it can be sold at a higher price invest Investment generally results results in </a:t>
            </a:r>
            <a:r>
              <a:rPr lang="en-US" sz="2500" dirty="0" smtClean="0">
                <a:latin typeface="Lato Light" charset="0"/>
                <a:ea typeface="Lato Light" charset="0"/>
                <a:cs typeface="Lato Light" charset="0"/>
              </a:rPr>
              <a:t>acquiring</a:t>
            </a:r>
            <a:endParaRPr lang="en-US" sz="2500" dirty="0">
              <a:latin typeface="Lato Light" charset="0"/>
              <a:ea typeface="Lato Light" charset="0"/>
              <a:cs typeface="Lato Light" charset="0"/>
            </a:endParaRPr>
          </a:p>
        </p:txBody>
      </p:sp>
      <p:sp>
        <p:nvSpPr>
          <p:cNvPr id="52" name="Shape 2781"/>
          <p:cNvSpPr/>
          <p:nvPr/>
        </p:nvSpPr>
        <p:spPr>
          <a:xfrm>
            <a:off x="16368445" y="2704976"/>
            <a:ext cx="967272" cy="967272"/>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4" name="Shape 2641"/>
          <p:cNvSpPr/>
          <p:nvPr/>
        </p:nvSpPr>
        <p:spPr>
          <a:xfrm>
            <a:off x="16280400" y="7605787"/>
            <a:ext cx="1092872" cy="695466"/>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7" name="TextBox 56"/>
          <p:cNvSpPr txBox="1"/>
          <p:nvPr/>
        </p:nvSpPr>
        <p:spPr>
          <a:xfrm>
            <a:off x="16208071" y="4157584"/>
            <a:ext cx="2917786" cy="477054"/>
          </a:xfrm>
          <a:prstGeom prst="rect">
            <a:avLst/>
          </a:prstGeom>
          <a:noFill/>
        </p:spPr>
        <p:txBody>
          <a:bodyPr wrap="none" rtlCol="0" anchor="ctr" anchorCtr="0">
            <a:spAutoFit/>
          </a:bodyPr>
          <a:lstStyle/>
          <a:p>
            <a:r>
              <a:rPr lang="en-US" sz="2500" b="1" spc="600" smtClean="0">
                <a:solidFill>
                  <a:schemeClr val="tx2"/>
                </a:solidFill>
                <a:latin typeface="Montserrat Semi Bold" charset="0"/>
                <a:ea typeface="Montserrat Semi Bold" charset="0"/>
                <a:cs typeface="Montserrat Semi Bold" charset="0"/>
              </a:rPr>
              <a:t>FEATURE 01</a:t>
            </a:r>
            <a:endParaRPr lang="en-US" sz="2500" b="1" spc="600" dirty="0">
              <a:solidFill>
                <a:schemeClr val="tx2"/>
              </a:solidFill>
              <a:latin typeface="Montserrat Semi Bold" charset="0"/>
              <a:ea typeface="Montserrat Semi Bold" charset="0"/>
              <a:cs typeface="Montserrat Semi Bold" charset="0"/>
            </a:endParaRPr>
          </a:p>
        </p:txBody>
      </p:sp>
      <p:sp>
        <p:nvSpPr>
          <p:cNvPr id="58" name="TextBox 57"/>
          <p:cNvSpPr txBox="1"/>
          <p:nvPr/>
        </p:nvSpPr>
        <p:spPr>
          <a:xfrm>
            <a:off x="16309377" y="4960727"/>
            <a:ext cx="6424098"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a:t>
            </a:r>
            <a:r>
              <a:rPr lang="en-US" sz="2500" dirty="0" smtClean="0">
                <a:latin typeface="Lato Light" charset="0"/>
                <a:ea typeface="Lato Light" charset="0"/>
                <a:cs typeface="Lato Light" charset="0"/>
              </a:rPr>
              <a:t>investment asset </a:t>
            </a:r>
            <a:r>
              <a:rPr lang="en-US" sz="2500" dirty="0">
                <a:latin typeface="Lato Light" charset="0"/>
                <a:ea typeface="Lato Light" charset="0"/>
                <a:cs typeface="Lato Light" charset="0"/>
              </a:rPr>
              <a:t>is available at a price worth </a:t>
            </a:r>
            <a:r>
              <a:rPr lang="en-US" sz="2500" dirty="0" smtClean="0">
                <a:latin typeface="Lato Light" charset="0"/>
                <a:ea typeface="Lato Light" charset="0"/>
                <a:cs typeface="Lato Light" charset="0"/>
              </a:rPr>
              <a:t>investing</a:t>
            </a:r>
            <a:endParaRPr lang="en-US" sz="2500" dirty="0">
              <a:latin typeface="Lato Light" charset="0"/>
              <a:ea typeface="Lato Light" charset="0"/>
              <a:cs typeface="Lato Light" charset="0"/>
            </a:endParaRPr>
          </a:p>
        </p:txBody>
      </p:sp>
      <p:sp>
        <p:nvSpPr>
          <p:cNvPr id="59" name="TextBox 58"/>
          <p:cNvSpPr txBox="1"/>
          <p:nvPr/>
        </p:nvSpPr>
        <p:spPr>
          <a:xfrm>
            <a:off x="16208071" y="8675953"/>
            <a:ext cx="2978701"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FEATURE 02</a:t>
            </a:r>
            <a:endParaRPr lang="en-US" sz="2500" b="1" spc="600" dirty="0">
              <a:solidFill>
                <a:schemeClr val="tx2"/>
              </a:solidFill>
              <a:latin typeface="Montserrat Semi Bold" charset="0"/>
              <a:ea typeface="Montserrat Semi Bold" charset="0"/>
              <a:cs typeface="Montserrat Semi Bold" charset="0"/>
            </a:endParaRPr>
          </a:p>
        </p:txBody>
      </p:sp>
      <p:sp>
        <p:nvSpPr>
          <p:cNvPr id="60" name="TextBox 59"/>
          <p:cNvSpPr txBox="1"/>
          <p:nvPr/>
        </p:nvSpPr>
        <p:spPr>
          <a:xfrm>
            <a:off x="16309377" y="9479096"/>
            <a:ext cx="6424098"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asset is available at a price worth investing</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1909597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9816261" y="1683870"/>
            <a:ext cx="4792020" cy="9948066"/>
            <a:chOff x="11310678" y="5484773"/>
            <a:chExt cx="2665090" cy="5532633"/>
          </a:xfrm>
        </p:grpSpPr>
        <p:sp>
          <p:nvSpPr>
            <p:cNvPr id="21"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22"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24"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26"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27"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28"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3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3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43"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44"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45"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46"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47"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48"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53"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54"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55"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sp>
          <p:nvSpPr>
            <p:cNvPr id="56"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endParaRPr>
            </a:p>
          </p:txBody>
        </p:sp>
      </p:grpSp>
      <p:sp>
        <p:nvSpPr>
          <p:cNvPr id="57" name="Shape 2781"/>
          <p:cNvSpPr/>
          <p:nvPr/>
        </p:nvSpPr>
        <p:spPr>
          <a:xfrm>
            <a:off x="16582488" y="2496503"/>
            <a:ext cx="967272" cy="967272"/>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8" name="Shape 2641"/>
          <p:cNvSpPr/>
          <p:nvPr/>
        </p:nvSpPr>
        <p:spPr>
          <a:xfrm>
            <a:off x="16494443" y="7397314"/>
            <a:ext cx="1092872" cy="695466"/>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59" name="TextBox 58"/>
          <p:cNvSpPr txBox="1"/>
          <p:nvPr/>
        </p:nvSpPr>
        <p:spPr>
          <a:xfrm>
            <a:off x="16422114" y="3949111"/>
            <a:ext cx="2917786" cy="477054"/>
          </a:xfrm>
          <a:prstGeom prst="rect">
            <a:avLst/>
          </a:prstGeom>
          <a:noFill/>
        </p:spPr>
        <p:txBody>
          <a:bodyPr wrap="none" rtlCol="0" anchor="ctr" anchorCtr="0">
            <a:spAutoFit/>
          </a:bodyPr>
          <a:lstStyle/>
          <a:p>
            <a:r>
              <a:rPr lang="en-US" sz="2500" b="1" spc="600" smtClean="0">
                <a:solidFill>
                  <a:schemeClr val="tx2"/>
                </a:solidFill>
                <a:latin typeface="Montserrat Semi Bold" charset="0"/>
                <a:ea typeface="Montserrat Semi Bold" charset="0"/>
                <a:cs typeface="Montserrat Semi Bold" charset="0"/>
              </a:rPr>
              <a:t>FEATURE 01</a:t>
            </a:r>
            <a:endParaRPr lang="en-US" sz="2500" b="1" spc="600" dirty="0">
              <a:solidFill>
                <a:schemeClr val="tx2"/>
              </a:solidFill>
              <a:latin typeface="Montserrat Semi Bold" charset="0"/>
              <a:ea typeface="Montserrat Semi Bold" charset="0"/>
              <a:cs typeface="Montserrat Semi Bold" charset="0"/>
            </a:endParaRPr>
          </a:p>
        </p:txBody>
      </p:sp>
      <p:sp>
        <p:nvSpPr>
          <p:cNvPr id="60" name="TextBox 59"/>
          <p:cNvSpPr txBox="1"/>
          <p:nvPr/>
        </p:nvSpPr>
        <p:spPr>
          <a:xfrm>
            <a:off x="16523420" y="4752254"/>
            <a:ext cx="6424098"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a:t>
            </a:r>
            <a:r>
              <a:rPr lang="en-US" sz="2500" dirty="0" smtClean="0">
                <a:latin typeface="Lato Light" charset="0"/>
                <a:ea typeface="Lato Light" charset="0"/>
                <a:cs typeface="Lato Light" charset="0"/>
              </a:rPr>
              <a:t>investment asset </a:t>
            </a:r>
            <a:r>
              <a:rPr lang="en-US" sz="2500" dirty="0">
                <a:latin typeface="Lato Light" charset="0"/>
                <a:ea typeface="Lato Light" charset="0"/>
                <a:cs typeface="Lato Light" charset="0"/>
              </a:rPr>
              <a:t>is available at a price worth </a:t>
            </a:r>
            <a:r>
              <a:rPr lang="en-US" sz="2500" dirty="0" smtClean="0">
                <a:latin typeface="Lato Light" charset="0"/>
                <a:ea typeface="Lato Light" charset="0"/>
                <a:cs typeface="Lato Light" charset="0"/>
              </a:rPr>
              <a:t>investing</a:t>
            </a:r>
            <a:endParaRPr lang="en-US" sz="2500" dirty="0">
              <a:latin typeface="Lato Light" charset="0"/>
              <a:ea typeface="Lato Light" charset="0"/>
              <a:cs typeface="Lato Light" charset="0"/>
            </a:endParaRPr>
          </a:p>
        </p:txBody>
      </p:sp>
      <p:sp>
        <p:nvSpPr>
          <p:cNvPr id="61" name="TextBox 60"/>
          <p:cNvSpPr txBox="1"/>
          <p:nvPr/>
        </p:nvSpPr>
        <p:spPr>
          <a:xfrm>
            <a:off x="16422114" y="8467480"/>
            <a:ext cx="2978701"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FEATURE 02</a:t>
            </a:r>
            <a:endParaRPr lang="en-US" sz="2500" b="1" spc="600" dirty="0">
              <a:solidFill>
                <a:schemeClr val="tx2"/>
              </a:solidFill>
              <a:latin typeface="Montserrat Semi Bold" charset="0"/>
              <a:ea typeface="Montserrat Semi Bold" charset="0"/>
              <a:cs typeface="Montserrat Semi Bold" charset="0"/>
            </a:endParaRPr>
          </a:p>
        </p:txBody>
      </p:sp>
      <p:sp>
        <p:nvSpPr>
          <p:cNvPr id="62" name="TextBox 61"/>
          <p:cNvSpPr txBox="1"/>
          <p:nvPr/>
        </p:nvSpPr>
        <p:spPr>
          <a:xfrm>
            <a:off x="16523420" y="9270623"/>
            <a:ext cx="6424098"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asset is available at a price worth investing</a:t>
            </a:r>
          </a:p>
        </p:txBody>
      </p:sp>
      <p:sp>
        <p:nvSpPr>
          <p:cNvPr id="65" name="TextBox 64"/>
          <p:cNvSpPr txBox="1"/>
          <p:nvPr/>
        </p:nvSpPr>
        <p:spPr>
          <a:xfrm>
            <a:off x="4911494" y="3949111"/>
            <a:ext cx="2917786"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FEATURE 01</a:t>
            </a:r>
            <a:endParaRPr lang="en-US" sz="2500" b="1" spc="600" dirty="0">
              <a:solidFill>
                <a:schemeClr val="tx2"/>
              </a:solidFill>
              <a:latin typeface="Montserrat Semi Bold" charset="0"/>
              <a:ea typeface="Montserrat Semi Bold" charset="0"/>
              <a:cs typeface="Montserrat Semi Bold" charset="0"/>
            </a:endParaRPr>
          </a:p>
        </p:txBody>
      </p:sp>
      <p:sp>
        <p:nvSpPr>
          <p:cNvPr id="66" name="TextBox 65"/>
          <p:cNvSpPr txBox="1"/>
          <p:nvPr/>
        </p:nvSpPr>
        <p:spPr>
          <a:xfrm>
            <a:off x="1298017" y="4752254"/>
            <a:ext cx="6424098" cy="1423467"/>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results in acquiring an asset, also called an </a:t>
            </a:r>
            <a:r>
              <a:rPr lang="en-US" sz="2500" dirty="0" smtClean="0">
                <a:latin typeface="Lato Light" charset="0"/>
                <a:ea typeface="Lato Light" charset="0"/>
                <a:cs typeface="Lato Light" charset="0"/>
              </a:rPr>
              <a:t>investment asset </a:t>
            </a:r>
            <a:r>
              <a:rPr lang="en-US" sz="2500" dirty="0">
                <a:latin typeface="Lato Light" charset="0"/>
                <a:ea typeface="Lato Light" charset="0"/>
                <a:cs typeface="Lato Light" charset="0"/>
              </a:rPr>
              <a:t>is available at a price worth </a:t>
            </a:r>
            <a:r>
              <a:rPr lang="en-US" sz="2500" dirty="0" smtClean="0">
                <a:latin typeface="Lato Light" charset="0"/>
                <a:ea typeface="Lato Light" charset="0"/>
                <a:cs typeface="Lato Light" charset="0"/>
              </a:rPr>
              <a:t>investing</a:t>
            </a:r>
            <a:endParaRPr lang="en-US" sz="2500" dirty="0">
              <a:latin typeface="Lato Light" charset="0"/>
              <a:ea typeface="Lato Light" charset="0"/>
              <a:cs typeface="Lato Light" charset="0"/>
            </a:endParaRPr>
          </a:p>
        </p:txBody>
      </p:sp>
      <p:sp>
        <p:nvSpPr>
          <p:cNvPr id="67" name="TextBox 66"/>
          <p:cNvSpPr txBox="1"/>
          <p:nvPr/>
        </p:nvSpPr>
        <p:spPr>
          <a:xfrm>
            <a:off x="4911494" y="8467480"/>
            <a:ext cx="2978701"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FEATURE 02</a:t>
            </a:r>
            <a:endParaRPr lang="en-US" sz="2500" b="1" spc="600" dirty="0">
              <a:solidFill>
                <a:schemeClr val="tx2"/>
              </a:solidFill>
              <a:latin typeface="Montserrat Semi Bold" charset="0"/>
              <a:ea typeface="Montserrat Semi Bold" charset="0"/>
              <a:cs typeface="Montserrat Semi Bold" charset="0"/>
            </a:endParaRPr>
          </a:p>
        </p:txBody>
      </p:sp>
      <p:sp>
        <p:nvSpPr>
          <p:cNvPr id="68" name="TextBox 67"/>
          <p:cNvSpPr txBox="1"/>
          <p:nvPr/>
        </p:nvSpPr>
        <p:spPr>
          <a:xfrm>
            <a:off x="1298017" y="9270623"/>
            <a:ext cx="6424098" cy="1423467"/>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results in acquiring an asset, also called an investment asset is available at a price worth investing</a:t>
            </a:r>
          </a:p>
        </p:txBody>
      </p:sp>
      <p:sp>
        <p:nvSpPr>
          <p:cNvPr id="72" name="Shape 2619"/>
          <p:cNvSpPr/>
          <p:nvPr/>
        </p:nvSpPr>
        <p:spPr>
          <a:xfrm>
            <a:off x="6611326" y="2544712"/>
            <a:ext cx="955800" cy="955794"/>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73" name="Shape 2588"/>
          <p:cNvSpPr/>
          <p:nvPr/>
        </p:nvSpPr>
        <p:spPr>
          <a:xfrm>
            <a:off x="6611326" y="7321476"/>
            <a:ext cx="955802" cy="868946"/>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 name="Picture Placeholder 1"/>
          <p:cNvSpPr>
            <a:spLocks noGrp="1"/>
          </p:cNvSpPr>
          <p:nvPr>
            <p:ph type="pic" sz="quarter" idx="12"/>
          </p:nvPr>
        </p:nvSpPr>
        <p:spPr/>
      </p:sp>
    </p:spTree>
    <p:extLst>
      <p:ext uri="{BB962C8B-B14F-4D97-AF65-F5344CB8AC3E}">
        <p14:creationId xmlns:p14="http://schemas.microsoft.com/office/powerpoint/2010/main" val="5522654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0" y="0"/>
            <a:ext cx="12173363" cy="1371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1" name="Picture 30"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76972" y="1235198"/>
            <a:ext cx="7219418" cy="11292496"/>
          </a:xfrm>
          <a:prstGeom prst="rect">
            <a:avLst/>
          </a:prstGeom>
        </p:spPr>
      </p:pic>
      <p:sp>
        <p:nvSpPr>
          <p:cNvPr id="27" name="Rectangle 26"/>
          <p:cNvSpPr>
            <a:spLocks/>
          </p:cNvSpPr>
          <p:nvPr/>
        </p:nvSpPr>
        <p:spPr bwMode="auto">
          <a:xfrm>
            <a:off x="16201272" y="2682017"/>
            <a:ext cx="6101093" cy="3693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Write</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Something</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Here</a:t>
            </a:r>
          </a:p>
        </p:txBody>
      </p:sp>
      <p:sp>
        <p:nvSpPr>
          <p:cNvPr id="28" name="TextBox 27"/>
          <p:cNvSpPr txBox="1"/>
          <p:nvPr/>
        </p:nvSpPr>
        <p:spPr>
          <a:xfrm>
            <a:off x="14161477" y="6599779"/>
            <a:ext cx="8051680" cy="4270400"/>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a:t>
            </a:r>
            <a:r>
              <a:rPr lang="en-US" sz="2500" dirty="0" smtClean="0">
                <a:latin typeface="Lato Light" charset="0"/>
                <a:ea typeface="Lato Light" charset="0"/>
                <a:cs typeface="Lato Light" charset="0"/>
              </a:rPr>
              <a:t>results </a:t>
            </a:r>
            <a:r>
              <a:rPr lang="en-US" sz="2500" dirty="0">
                <a:latin typeface="Lato Light" charset="0"/>
                <a:ea typeface="Lato Light" charset="0"/>
                <a:cs typeface="Lato Light" charset="0"/>
              </a:rPr>
              <a:t>in acquiring an asset, also called an investment. If the asset is available at a price worth investing, it is normally expected either to generate  or to appreciate in value, so that it can be sold at a higher price invest Investment generally </a:t>
            </a:r>
            <a:r>
              <a:rPr lang="en-US" sz="2500" dirty="0" smtClean="0">
                <a:latin typeface="Lato Light" charset="0"/>
                <a:ea typeface="Lato Light" charset="0"/>
                <a:cs typeface="Lato Light" charset="0"/>
              </a:rPr>
              <a:t>results.</a:t>
            </a:r>
          </a:p>
          <a:p>
            <a:pPr algn="r">
              <a:lnSpc>
                <a:spcPts val="3650"/>
              </a:lnSpc>
            </a:pPr>
            <a:endParaRPr lang="en-US" sz="2500" dirty="0" smtClean="0">
              <a:latin typeface="Lato Light" charset="0"/>
              <a:ea typeface="Lato Light" charset="0"/>
              <a:cs typeface="Lato Light" charset="0"/>
            </a:endParaRPr>
          </a:p>
          <a:p>
            <a:pPr algn="r">
              <a:lnSpc>
                <a:spcPts val="3650"/>
              </a:lnSpc>
            </a:pPr>
            <a:r>
              <a:rPr lang="en-US" sz="2500" dirty="0" smtClean="0">
                <a:latin typeface="Lato Light" charset="0"/>
                <a:ea typeface="Lato Light" charset="0"/>
                <a:cs typeface="Lato Light" charset="0"/>
              </a:rPr>
              <a:t>Investment </a:t>
            </a:r>
            <a:r>
              <a:rPr lang="en-US" sz="2500" dirty="0">
                <a:latin typeface="Lato Light" charset="0"/>
                <a:ea typeface="Lato Light" charset="0"/>
                <a:cs typeface="Lato Light" charset="0"/>
              </a:rPr>
              <a:t>generally results in acquiring an asset, also called an investment. If the asset is available at a price worth investing, it is normally expected </a:t>
            </a:r>
            <a:r>
              <a:rPr lang="en-US" sz="2500" dirty="0" smtClean="0">
                <a:latin typeface="Lato Light" charset="0"/>
                <a:ea typeface="Lato Light" charset="0"/>
                <a:cs typeface="Lato Light" charset="0"/>
              </a:rPr>
              <a:t>either.</a:t>
            </a:r>
            <a:endParaRPr lang="en-US" sz="2500" dirty="0">
              <a:latin typeface="Lato Light" charset="0"/>
              <a:ea typeface="Lato Light" charset="0"/>
              <a:cs typeface="Lato Light" charset="0"/>
            </a:endParaRPr>
          </a:p>
        </p:txBody>
      </p:sp>
      <p:sp>
        <p:nvSpPr>
          <p:cNvPr id="2" name="Picture Placeholder 1"/>
          <p:cNvSpPr>
            <a:spLocks noGrp="1"/>
          </p:cNvSpPr>
          <p:nvPr>
            <p:ph type="pic" sz="quarter" idx="17"/>
          </p:nvPr>
        </p:nvSpPr>
        <p:spPr/>
      </p:sp>
    </p:spTree>
    <p:extLst>
      <p:ext uri="{BB962C8B-B14F-4D97-AF65-F5344CB8AC3E}">
        <p14:creationId xmlns:p14="http://schemas.microsoft.com/office/powerpoint/2010/main" val="471180773"/>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30"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30365" y="3153192"/>
            <a:ext cx="5620283" cy="8791156"/>
          </a:xfrm>
          <a:prstGeom prst="rect">
            <a:avLst/>
          </a:prstGeom>
        </p:spPr>
      </p:pic>
      <p:pic>
        <p:nvPicPr>
          <p:cNvPr id="32" name="Picture 31"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63222" y="3130890"/>
            <a:ext cx="5620283" cy="8791156"/>
          </a:xfrm>
          <a:prstGeom prst="rect">
            <a:avLst/>
          </a:prstGeom>
        </p:spPr>
      </p:pic>
      <p:pic>
        <p:nvPicPr>
          <p:cNvPr id="33" name="Picture 32"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095721" y="3109221"/>
            <a:ext cx="5620283" cy="8791156"/>
          </a:xfrm>
          <a:prstGeom prst="rect">
            <a:avLst/>
          </a:prstGeom>
        </p:spPr>
      </p:pic>
      <p:sp>
        <p:nvSpPr>
          <p:cNvPr id="13" name="Rectangle 12"/>
          <p:cNvSpPr>
            <a:spLocks/>
          </p:cNvSpPr>
          <p:nvPr/>
        </p:nvSpPr>
        <p:spPr bwMode="auto">
          <a:xfrm>
            <a:off x="8624158" y="992778"/>
            <a:ext cx="716863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MOBILE DEVICES</a:t>
            </a:r>
          </a:p>
        </p:txBody>
      </p:sp>
      <p:sp>
        <p:nvSpPr>
          <p:cNvPr id="14" name="TextBox 13"/>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 name="Picture Placeholder 1"/>
          <p:cNvSpPr>
            <a:spLocks noGrp="1"/>
          </p:cNvSpPr>
          <p:nvPr>
            <p:ph type="pic" sz="quarter" idx="17"/>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799809565"/>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Picture 55" descr="New Macbook Silver.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297225" y="4349963"/>
            <a:ext cx="11871094" cy="6951084"/>
          </a:xfrm>
          <a:prstGeom prst="rect">
            <a:avLst/>
          </a:prstGeom>
        </p:spPr>
      </p:pic>
      <p:sp>
        <p:nvSpPr>
          <p:cNvPr id="21" name="Rectangle 20"/>
          <p:cNvSpPr>
            <a:spLocks/>
          </p:cNvSpPr>
          <p:nvPr/>
        </p:nvSpPr>
        <p:spPr bwMode="auto">
          <a:xfrm>
            <a:off x="8493516" y="992778"/>
            <a:ext cx="7429919"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LAPTOP MOCKUP</a:t>
            </a:r>
          </a:p>
        </p:txBody>
      </p:sp>
      <p:sp>
        <p:nvSpPr>
          <p:cNvPr id="22" name="TextBox 21"/>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3" name="Shape 2781"/>
          <p:cNvSpPr/>
          <p:nvPr/>
        </p:nvSpPr>
        <p:spPr>
          <a:xfrm>
            <a:off x="19244462" y="3822384"/>
            <a:ext cx="967272" cy="967272"/>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4" name="Shape 2641"/>
          <p:cNvSpPr/>
          <p:nvPr/>
        </p:nvSpPr>
        <p:spPr>
          <a:xfrm>
            <a:off x="19156417" y="8723195"/>
            <a:ext cx="1092872" cy="695466"/>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5" name="TextBox 24"/>
          <p:cNvSpPr txBox="1"/>
          <p:nvPr/>
        </p:nvSpPr>
        <p:spPr>
          <a:xfrm>
            <a:off x="19084088" y="5274992"/>
            <a:ext cx="2917786" cy="477054"/>
          </a:xfrm>
          <a:prstGeom prst="rect">
            <a:avLst/>
          </a:prstGeom>
          <a:noFill/>
        </p:spPr>
        <p:txBody>
          <a:bodyPr wrap="none" rtlCol="0" anchor="ctr" anchorCtr="0">
            <a:spAutoFit/>
          </a:bodyPr>
          <a:lstStyle/>
          <a:p>
            <a:r>
              <a:rPr lang="en-US" sz="2500" b="1" spc="600" smtClean="0">
                <a:solidFill>
                  <a:schemeClr val="tx2"/>
                </a:solidFill>
                <a:latin typeface="Montserrat Semi Bold" charset="0"/>
                <a:ea typeface="Montserrat Semi Bold" charset="0"/>
                <a:cs typeface="Montserrat Semi Bold" charset="0"/>
              </a:rPr>
              <a:t>FEATURE 01</a:t>
            </a:r>
            <a:endParaRPr lang="en-US" sz="2500" b="1" spc="600" dirty="0">
              <a:solidFill>
                <a:schemeClr val="tx2"/>
              </a:solidFill>
              <a:latin typeface="Montserrat Semi Bold" charset="0"/>
              <a:ea typeface="Montserrat Semi Bold" charset="0"/>
              <a:cs typeface="Montserrat Semi Bold" charset="0"/>
            </a:endParaRPr>
          </a:p>
        </p:txBody>
      </p:sp>
      <p:sp>
        <p:nvSpPr>
          <p:cNvPr id="26" name="TextBox 25"/>
          <p:cNvSpPr txBox="1"/>
          <p:nvPr/>
        </p:nvSpPr>
        <p:spPr>
          <a:xfrm>
            <a:off x="19185394" y="6078135"/>
            <a:ext cx="3442831" cy="948978"/>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t>
            </a:r>
            <a:r>
              <a:rPr lang="en-US" sz="2500" dirty="0" smtClean="0">
                <a:latin typeface="Lato Light" charset="0"/>
                <a:ea typeface="Lato Light" charset="0"/>
                <a:cs typeface="Lato Light" charset="0"/>
              </a:rPr>
              <a:t>acquiring</a:t>
            </a:r>
            <a:endParaRPr lang="en-US" sz="2500" dirty="0">
              <a:latin typeface="Lato Light" charset="0"/>
              <a:ea typeface="Lato Light" charset="0"/>
              <a:cs typeface="Lato Light" charset="0"/>
            </a:endParaRPr>
          </a:p>
        </p:txBody>
      </p:sp>
      <p:sp>
        <p:nvSpPr>
          <p:cNvPr id="27" name="TextBox 26"/>
          <p:cNvSpPr txBox="1"/>
          <p:nvPr/>
        </p:nvSpPr>
        <p:spPr>
          <a:xfrm>
            <a:off x="19084088" y="9793361"/>
            <a:ext cx="2978701"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FEATURE 02</a:t>
            </a:r>
            <a:endParaRPr lang="en-US" sz="2500" b="1" spc="600" dirty="0">
              <a:solidFill>
                <a:schemeClr val="tx2"/>
              </a:solidFill>
              <a:latin typeface="Montserrat Semi Bold" charset="0"/>
              <a:ea typeface="Montserrat Semi Bold" charset="0"/>
              <a:cs typeface="Montserrat Semi Bold" charset="0"/>
            </a:endParaRPr>
          </a:p>
        </p:txBody>
      </p:sp>
      <p:sp>
        <p:nvSpPr>
          <p:cNvPr id="28" name="TextBox 27"/>
          <p:cNvSpPr txBox="1"/>
          <p:nvPr/>
        </p:nvSpPr>
        <p:spPr>
          <a:xfrm>
            <a:off x="19185394" y="10596504"/>
            <a:ext cx="3442831" cy="948978"/>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a:t>
            </a:r>
          </a:p>
        </p:txBody>
      </p:sp>
      <p:sp>
        <p:nvSpPr>
          <p:cNvPr id="29" name="TextBox 28"/>
          <p:cNvSpPr txBox="1"/>
          <p:nvPr/>
        </p:nvSpPr>
        <p:spPr>
          <a:xfrm>
            <a:off x="2402755" y="5274992"/>
            <a:ext cx="2917786"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FEATURE 01</a:t>
            </a:r>
            <a:endParaRPr lang="en-US" sz="2500" b="1" spc="600" dirty="0">
              <a:solidFill>
                <a:schemeClr val="tx2"/>
              </a:solidFill>
              <a:latin typeface="Montserrat Semi Bold" charset="0"/>
              <a:ea typeface="Montserrat Semi Bold" charset="0"/>
              <a:cs typeface="Montserrat Semi Bold" charset="0"/>
            </a:endParaRPr>
          </a:p>
        </p:txBody>
      </p:sp>
      <p:sp>
        <p:nvSpPr>
          <p:cNvPr id="30" name="TextBox 29"/>
          <p:cNvSpPr txBox="1"/>
          <p:nvPr/>
        </p:nvSpPr>
        <p:spPr>
          <a:xfrm>
            <a:off x="1749424" y="6078135"/>
            <a:ext cx="3463951" cy="948978"/>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results in </a:t>
            </a:r>
            <a:r>
              <a:rPr lang="en-US" sz="2500" dirty="0" smtClean="0">
                <a:latin typeface="Lato Light" charset="0"/>
                <a:ea typeface="Lato Light" charset="0"/>
                <a:cs typeface="Lato Light" charset="0"/>
              </a:rPr>
              <a:t>acquiring</a:t>
            </a:r>
            <a:endParaRPr lang="en-US" sz="2500" dirty="0">
              <a:latin typeface="Lato Light" charset="0"/>
              <a:ea typeface="Lato Light" charset="0"/>
              <a:cs typeface="Lato Light" charset="0"/>
            </a:endParaRPr>
          </a:p>
        </p:txBody>
      </p:sp>
      <p:sp>
        <p:nvSpPr>
          <p:cNvPr id="31" name="TextBox 30"/>
          <p:cNvSpPr txBox="1"/>
          <p:nvPr/>
        </p:nvSpPr>
        <p:spPr>
          <a:xfrm>
            <a:off x="2402755" y="9793361"/>
            <a:ext cx="2978701" cy="477054"/>
          </a:xfrm>
          <a:prstGeom prst="rect">
            <a:avLst/>
          </a:prstGeom>
          <a:noFill/>
        </p:spPr>
        <p:txBody>
          <a:bodyPr wrap="none" rtlCol="0" anchor="ctr" anchorCtr="0">
            <a:spAutoFit/>
          </a:bodyPr>
          <a:lstStyle/>
          <a:p>
            <a:pPr algn="r"/>
            <a:r>
              <a:rPr lang="en-US" sz="2500" b="1" spc="600" dirty="0" smtClean="0">
                <a:solidFill>
                  <a:schemeClr val="tx2"/>
                </a:solidFill>
                <a:latin typeface="Montserrat Semi Bold" charset="0"/>
                <a:ea typeface="Montserrat Semi Bold" charset="0"/>
                <a:cs typeface="Montserrat Semi Bold" charset="0"/>
              </a:rPr>
              <a:t>FEATURE 02</a:t>
            </a:r>
            <a:endParaRPr lang="en-US" sz="2500" b="1" spc="600" dirty="0">
              <a:solidFill>
                <a:schemeClr val="tx2"/>
              </a:solidFill>
              <a:latin typeface="Montserrat Semi Bold" charset="0"/>
              <a:ea typeface="Montserrat Semi Bold" charset="0"/>
              <a:cs typeface="Montserrat Semi Bold" charset="0"/>
            </a:endParaRPr>
          </a:p>
        </p:txBody>
      </p:sp>
      <p:sp>
        <p:nvSpPr>
          <p:cNvPr id="32" name="TextBox 31"/>
          <p:cNvSpPr txBox="1"/>
          <p:nvPr/>
        </p:nvSpPr>
        <p:spPr>
          <a:xfrm>
            <a:off x="1749424" y="10596504"/>
            <a:ext cx="3463951" cy="948978"/>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results in acquiring</a:t>
            </a:r>
          </a:p>
        </p:txBody>
      </p:sp>
      <p:sp>
        <p:nvSpPr>
          <p:cNvPr id="33" name="Shape 2619"/>
          <p:cNvSpPr/>
          <p:nvPr/>
        </p:nvSpPr>
        <p:spPr>
          <a:xfrm>
            <a:off x="4102587" y="3870593"/>
            <a:ext cx="955800" cy="955794"/>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4" name="Shape 2588"/>
          <p:cNvSpPr/>
          <p:nvPr/>
        </p:nvSpPr>
        <p:spPr>
          <a:xfrm>
            <a:off x="4102587" y="8647357"/>
            <a:ext cx="955802" cy="868946"/>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 name="Picture Placeholder 2"/>
          <p:cNvSpPr>
            <a:spLocks noGrp="1"/>
          </p:cNvSpPr>
          <p:nvPr>
            <p:ph type="pic" sz="quarter" idx="14"/>
          </p:nvPr>
        </p:nvSpPr>
        <p:spPr/>
      </p:sp>
    </p:spTree>
    <p:extLst>
      <p:ext uri="{BB962C8B-B14F-4D97-AF65-F5344CB8AC3E}">
        <p14:creationId xmlns:p14="http://schemas.microsoft.com/office/powerpoint/2010/main" val="14946643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2567965" y="7960222"/>
            <a:ext cx="9210155" cy="4270400"/>
          </a:xfrm>
          <a:prstGeom prst="rect">
            <a:avLst/>
          </a:prstGeom>
          <a:noFill/>
        </p:spPr>
        <p:txBody>
          <a:bodyPr wrap="square" lIns="0" tIns="0" rIns="0" bIns="0" numCol="1" spcCol="959784">
            <a:spAutoFit/>
          </a:bodyPr>
          <a:lstStyle/>
          <a:p>
            <a:pPr algn="just">
              <a:lnSpc>
                <a:spcPts val="3650"/>
              </a:lnSpc>
            </a:pPr>
            <a:r>
              <a:rPr lang="en-US" sz="2500" dirty="0" smtClean="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t>
            </a:r>
            <a:r>
              <a:rPr lang="en-US" sz="2500" dirty="0" err="1" smtClean="0">
                <a:latin typeface="Lato Light" charset="0"/>
                <a:ea typeface="Lato Light" charset="0"/>
                <a:cs typeface="Lato Light" charset="0"/>
              </a:rPr>
              <a:t>lso</a:t>
            </a:r>
            <a:r>
              <a:rPr lang="en-US" sz="2500" dirty="0" smtClean="0">
                <a:latin typeface="Lato Light" charset="0"/>
                <a:ea typeface="Lato Light" charset="0"/>
                <a:cs typeface="Lato Light" charset="0"/>
              </a:rPr>
              <a:t> called an investment. If the asset is available at a price worth investing, it is normally expected either to generate income, or to appreciate in value, so that it can be sold investment generally results in acquiring an asset, also called an investment.</a:t>
            </a:r>
            <a:endParaRPr lang="en-US" sz="2500" dirty="0">
              <a:latin typeface="Lato Light" charset="0"/>
              <a:ea typeface="Lato Light" charset="0"/>
              <a:cs typeface="Lato Light" charset="0"/>
            </a:endParaRPr>
          </a:p>
        </p:txBody>
      </p:sp>
      <p:sp>
        <p:nvSpPr>
          <p:cNvPr id="10" name="TextBox 9"/>
          <p:cNvSpPr txBox="1"/>
          <p:nvPr/>
        </p:nvSpPr>
        <p:spPr>
          <a:xfrm>
            <a:off x="12501059" y="7052525"/>
            <a:ext cx="5880136"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WRITE SOMETHING HERE</a:t>
            </a:r>
            <a:endParaRPr lang="en-US" sz="2500" b="1" spc="600" dirty="0">
              <a:solidFill>
                <a:schemeClr val="tx2"/>
              </a:solidFill>
              <a:latin typeface="Montserrat Semi Bold" charset="0"/>
              <a:ea typeface="Montserrat Semi Bold" charset="0"/>
              <a:cs typeface="Montserrat Semi Bold" charset="0"/>
            </a:endParaRPr>
          </a:p>
        </p:txBody>
      </p:sp>
      <p:sp>
        <p:nvSpPr>
          <p:cNvPr id="13" name="TextBox 12"/>
          <p:cNvSpPr txBox="1"/>
          <p:nvPr/>
        </p:nvSpPr>
        <p:spPr>
          <a:xfrm>
            <a:off x="2097180" y="7960222"/>
            <a:ext cx="9210155" cy="4270400"/>
          </a:xfrm>
          <a:prstGeom prst="rect">
            <a:avLst/>
          </a:prstGeom>
          <a:noFill/>
        </p:spPr>
        <p:txBody>
          <a:bodyPr wrap="square" lIns="0" tIns="0" rIns="0" bIns="0" numCol="1" spcCol="959784">
            <a:spAutoFit/>
          </a:bodyPr>
          <a:lstStyle/>
          <a:p>
            <a:pPr algn="just">
              <a:lnSpc>
                <a:spcPts val="3650"/>
              </a:lnSpc>
            </a:pPr>
            <a:r>
              <a:rPr lang="en-US" sz="2500" dirty="0" smtClean="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asset </a:t>
            </a:r>
            <a:r>
              <a:rPr lang="en-US" sz="2500" dirty="0" err="1" smtClean="0">
                <a:latin typeface="Lato Light" charset="0"/>
                <a:ea typeface="Lato Light" charset="0"/>
                <a:cs typeface="Lato Light" charset="0"/>
              </a:rPr>
              <a:t>lso</a:t>
            </a:r>
            <a:r>
              <a:rPr lang="en-US" sz="2500" dirty="0" smtClean="0">
                <a:latin typeface="Lato Light" charset="0"/>
                <a:ea typeface="Lato Light" charset="0"/>
                <a:cs typeface="Lato Light" charset="0"/>
              </a:rPr>
              <a:t> called an investment. If the asset is available at a price worth investing, it is normally expected either to generate income, or to appreciate in value, so that it can be sold investment generally results in acquiring an asset, also called an investment.</a:t>
            </a:r>
            <a:endParaRPr lang="en-US" sz="2500" dirty="0">
              <a:latin typeface="Lato Light" charset="0"/>
              <a:ea typeface="Lato Light" charset="0"/>
              <a:cs typeface="Lato Light" charset="0"/>
            </a:endParaRPr>
          </a:p>
        </p:txBody>
      </p:sp>
      <p:sp>
        <p:nvSpPr>
          <p:cNvPr id="14" name="TextBox 13"/>
          <p:cNvSpPr txBox="1"/>
          <p:nvPr/>
        </p:nvSpPr>
        <p:spPr>
          <a:xfrm>
            <a:off x="2030274" y="7052525"/>
            <a:ext cx="5880136"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WRITE SOMETHING HERE</a:t>
            </a:r>
            <a:endParaRPr lang="en-US" sz="2500" b="1" spc="600"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0992454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a:spLocks/>
          </p:cNvSpPr>
          <p:nvPr/>
        </p:nvSpPr>
        <p:spPr bwMode="auto">
          <a:xfrm>
            <a:off x="8280318" y="992778"/>
            <a:ext cx="7856318"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DESKTOP MOCKUP</a:t>
            </a:r>
          </a:p>
        </p:txBody>
      </p:sp>
      <p:sp>
        <p:nvSpPr>
          <p:cNvPr id="22" name="TextBox 21"/>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3" name="Shape 2781"/>
          <p:cNvSpPr/>
          <p:nvPr/>
        </p:nvSpPr>
        <p:spPr>
          <a:xfrm>
            <a:off x="7963688" y="3592242"/>
            <a:ext cx="967272" cy="967272"/>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4" name="Shape 2641"/>
          <p:cNvSpPr/>
          <p:nvPr/>
        </p:nvSpPr>
        <p:spPr>
          <a:xfrm>
            <a:off x="7875643" y="8493053"/>
            <a:ext cx="1092872" cy="695466"/>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5" name="TextBox 24"/>
          <p:cNvSpPr txBox="1"/>
          <p:nvPr/>
        </p:nvSpPr>
        <p:spPr>
          <a:xfrm>
            <a:off x="7803314" y="5044850"/>
            <a:ext cx="2978701"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FEATURE 02</a:t>
            </a:r>
            <a:endParaRPr lang="en-US" sz="2500" b="1" spc="600" dirty="0">
              <a:solidFill>
                <a:schemeClr val="tx2"/>
              </a:solidFill>
              <a:latin typeface="Montserrat Semi Bold" charset="0"/>
              <a:ea typeface="Montserrat Semi Bold" charset="0"/>
              <a:cs typeface="Montserrat Semi Bold" charset="0"/>
            </a:endParaRPr>
          </a:p>
        </p:txBody>
      </p:sp>
      <p:sp>
        <p:nvSpPr>
          <p:cNvPr id="26" name="TextBox 25"/>
          <p:cNvSpPr txBox="1"/>
          <p:nvPr/>
        </p:nvSpPr>
        <p:spPr>
          <a:xfrm>
            <a:off x="7904620" y="5847993"/>
            <a:ext cx="4284205"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asset</a:t>
            </a:r>
          </a:p>
        </p:txBody>
      </p:sp>
      <p:sp>
        <p:nvSpPr>
          <p:cNvPr id="27" name="TextBox 26"/>
          <p:cNvSpPr txBox="1"/>
          <p:nvPr/>
        </p:nvSpPr>
        <p:spPr>
          <a:xfrm>
            <a:off x="7803314" y="9563219"/>
            <a:ext cx="2986715"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FEATURE 04</a:t>
            </a:r>
            <a:endParaRPr lang="en-US" sz="2500" b="1" spc="600" dirty="0">
              <a:solidFill>
                <a:schemeClr val="tx2"/>
              </a:solidFill>
              <a:latin typeface="Montserrat Semi Bold" charset="0"/>
              <a:ea typeface="Montserrat Semi Bold" charset="0"/>
              <a:cs typeface="Montserrat Semi Bold" charset="0"/>
            </a:endParaRPr>
          </a:p>
        </p:txBody>
      </p:sp>
      <p:sp>
        <p:nvSpPr>
          <p:cNvPr id="28" name="TextBox 27"/>
          <p:cNvSpPr txBox="1"/>
          <p:nvPr/>
        </p:nvSpPr>
        <p:spPr>
          <a:xfrm>
            <a:off x="7904620" y="10366362"/>
            <a:ext cx="4284205"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asset</a:t>
            </a:r>
          </a:p>
        </p:txBody>
      </p:sp>
      <p:sp>
        <p:nvSpPr>
          <p:cNvPr id="29" name="TextBox 28"/>
          <p:cNvSpPr txBox="1"/>
          <p:nvPr/>
        </p:nvSpPr>
        <p:spPr>
          <a:xfrm>
            <a:off x="2077672" y="5044850"/>
            <a:ext cx="2917786"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FEATURE 01</a:t>
            </a:r>
            <a:endParaRPr lang="en-US" sz="2500" b="1" spc="600" dirty="0">
              <a:solidFill>
                <a:schemeClr val="tx2"/>
              </a:solidFill>
              <a:latin typeface="Montserrat Semi Bold" charset="0"/>
              <a:ea typeface="Montserrat Semi Bold" charset="0"/>
              <a:cs typeface="Montserrat Semi Bold" charset="0"/>
            </a:endParaRPr>
          </a:p>
        </p:txBody>
      </p:sp>
      <p:sp>
        <p:nvSpPr>
          <p:cNvPr id="30" name="TextBox 29"/>
          <p:cNvSpPr txBox="1"/>
          <p:nvPr/>
        </p:nvSpPr>
        <p:spPr>
          <a:xfrm>
            <a:off x="2148010" y="5847993"/>
            <a:ext cx="4369313"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a:t>
            </a:r>
            <a:r>
              <a:rPr lang="en-US" sz="2500" dirty="0" smtClean="0">
                <a:latin typeface="Lato Light" charset="0"/>
                <a:ea typeface="Lato Light" charset="0"/>
                <a:cs typeface="Lato Light" charset="0"/>
              </a:rPr>
              <a:t>asset</a:t>
            </a:r>
            <a:endParaRPr lang="en-US" sz="2500" dirty="0">
              <a:latin typeface="Lato Light" charset="0"/>
              <a:ea typeface="Lato Light" charset="0"/>
              <a:cs typeface="Lato Light" charset="0"/>
            </a:endParaRPr>
          </a:p>
        </p:txBody>
      </p:sp>
      <p:sp>
        <p:nvSpPr>
          <p:cNvPr id="31" name="TextBox 30"/>
          <p:cNvSpPr txBox="1"/>
          <p:nvPr/>
        </p:nvSpPr>
        <p:spPr>
          <a:xfrm>
            <a:off x="2077672" y="9563219"/>
            <a:ext cx="2964273" cy="477054"/>
          </a:xfrm>
          <a:prstGeom prst="rect">
            <a:avLst/>
          </a:prstGeom>
          <a:noFill/>
        </p:spPr>
        <p:txBody>
          <a:bodyPr wrap="none" rtlCol="0" anchor="ctr" anchorCtr="0">
            <a:spAutoFit/>
          </a:bodyPr>
          <a:lstStyle/>
          <a:p>
            <a:r>
              <a:rPr lang="en-US" sz="2500" b="1" spc="600" dirty="0" smtClean="0">
                <a:solidFill>
                  <a:schemeClr val="tx2"/>
                </a:solidFill>
                <a:latin typeface="Montserrat Semi Bold" charset="0"/>
                <a:ea typeface="Montserrat Semi Bold" charset="0"/>
                <a:cs typeface="Montserrat Semi Bold" charset="0"/>
              </a:rPr>
              <a:t>FEATURE 03</a:t>
            </a:r>
            <a:endParaRPr lang="en-US" sz="2500" b="1" spc="600" dirty="0">
              <a:solidFill>
                <a:schemeClr val="tx2"/>
              </a:solidFill>
              <a:latin typeface="Montserrat Semi Bold" charset="0"/>
              <a:ea typeface="Montserrat Semi Bold" charset="0"/>
              <a:cs typeface="Montserrat Semi Bold" charset="0"/>
            </a:endParaRPr>
          </a:p>
        </p:txBody>
      </p:sp>
      <p:sp>
        <p:nvSpPr>
          <p:cNvPr id="32" name="TextBox 31"/>
          <p:cNvSpPr txBox="1"/>
          <p:nvPr/>
        </p:nvSpPr>
        <p:spPr>
          <a:xfrm>
            <a:off x="2148010" y="10366362"/>
            <a:ext cx="4369313"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asset</a:t>
            </a:r>
          </a:p>
        </p:txBody>
      </p:sp>
      <p:sp>
        <p:nvSpPr>
          <p:cNvPr id="33" name="Shape 2619"/>
          <p:cNvSpPr/>
          <p:nvPr/>
        </p:nvSpPr>
        <p:spPr>
          <a:xfrm>
            <a:off x="2176858" y="3640451"/>
            <a:ext cx="955800" cy="955794"/>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4" name="Shape 2588"/>
          <p:cNvSpPr/>
          <p:nvPr/>
        </p:nvSpPr>
        <p:spPr>
          <a:xfrm>
            <a:off x="2176858" y="8417215"/>
            <a:ext cx="955802" cy="868946"/>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grpSp>
        <p:nvGrpSpPr>
          <p:cNvPr id="19" name="Group 18"/>
          <p:cNvGrpSpPr>
            <a:grpSpLocks/>
          </p:cNvGrpSpPr>
          <p:nvPr/>
        </p:nvGrpSpPr>
        <p:grpSpPr>
          <a:xfrm>
            <a:off x="13375651" y="3996798"/>
            <a:ext cx="9252574" cy="7536916"/>
            <a:chOff x="4300539" y="1984376"/>
            <a:chExt cx="3589338" cy="2890838"/>
          </a:xfrm>
        </p:grpSpPr>
        <p:sp>
          <p:nvSpPr>
            <p:cNvPr id="20" name="Freeform 5"/>
            <p:cNvSpPr>
              <a:spLocks/>
            </p:cNvSpPr>
            <p:nvPr/>
          </p:nvSpPr>
          <p:spPr bwMode="auto">
            <a:xfrm>
              <a:off x="4300539" y="1984376"/>
              <a:ext cx="3589338" cy="217011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35" name="Freeform 6"/>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36" name="Freeform 7"/>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37" name="Rectangle 8"/>
            <p:cNvSpPr>
              <a:spLocks noChangeArrowheads="1"/>
            </p:cNvSpPr>
            <p:nvPr/>
          </p:nvSpPr>
          <p:spPr bwMode="auto">
            <a:xfrm>
              <a:off x="4456114" y="2147889"/>
              <a:ext cx="3278188" cy="1841500"/>
            </a:xfrm>
            <a:prstGeom prst="rect">
              <a:avLst/>
            </a:prstGeom>
            <a:solidFill>
              <a:srgbClr val="7E7E7E"/>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38" name="Freeform 9"/>
            <p:cNvSpPr>
              <a:spLocks/>
            </p:cNvSpPr>
            <p:nvPr/>
          </p:nvSpPr>
          <p:spPr bwMode="auto">
            <a:xfrm>
              <a:off x="5484814" y="4826001"/>
              <a:ext cx="1208088" cy="4921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39" name="Freeform 10"/>
            <p:cNvSpPr>
              <a:spLocks/>
            </p:cNvSpPr>
            <p:nvPr/>
          </p:nvSpPr>
          <p:spPr bwMode="auto">
            <a:xfrm>
              <a:off x="5478464" y="4446589"/>
              <a:ext cx="1219200" cy="41751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40" name="Oval 11"/>
            <p:cNvSpPr>
              <a:spLocks noChangeArrowheads="1"/>
            </p:cNvSpPr>
            <p:nvPr/>
          </p:nvSpPr>
          <p:spPr bwMode="auto">
            <a:xfrm>
              <a:off x="6070602" y="2044701"/>
              <a:ext cx="49213" cy="4921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41" name="Oval 12"/>
            <p:cNvSpPr>
              <a:spLocks noChangeArrowheads="1"/>
            </p:cNvSpPr>
            <p:nvPr/>
          </p:nvSpPr>
          <p:spPr bwMode="auto">
            <a:xfrm>
              <a:off x="6070602" y="2041526"/>
              <a:ext cx="49213" cy="49213"/>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42" name="Oval 13"/>
            <p:cNvSpPr>
              <a:spLocks noChangeArrowheads="1"/>
            </p:cNvSpPr>
            <p:nvPr/>
          </p:nvSpPr>
          <p:spPr bwMode="auto">
            <a:xfrm>
              <a:off x="6078539" y="2049464"/>
              <a:ext cx="33338" cy="31750"/>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43" name="Oval 14"/>
            <p:cNvSpPr>
              <a:spLocks noChangeArrowheads="1"/>
            </p:cNvSpPr>
            <p:nvPr/>
          </p:nvSpPr>
          <p:spPr bwMode="auto">
            <a:xfrm>
              <a:off x="6088064" y="2055814"/>
              <a:ext cx="15875" cy="19050"/>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44" name="Oval 15"/>
            <p:cNvSpPr>
              <a:spLocks noChangeArrowheads="1"/>
            </p:cNvSpPr>
            <p:nvPr/>
          </p:nvSpPr>
          <p:spPr bwMode="auto">
            <a:xfrm>
              <a:off x="6092827" y="2063751"/>
              <a:ext cx="4763" cy="4763"/>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45" name="Freeform 16"/>
            <p:cNvSpPr>
              <a:spLocks/>
            </p:cNvSpPr>
            <p:nvPr/>
          </p:nvSpPr>
          <p:spPr bwMode="auto">
            <a:xfrm>
              <a:off x="5478464" y="4446589"/>
              <a:ext cx="985838" cy="41751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sp>
          <p:nvSpPr>
            <p:cNvPr id="46" name="Freeform 17"/>
            <p:cNvSpPr>
              <a:spLocks/>
            </p:cNvSpPr>
            <p:nvPr/>
          </p:nvSpPr>
          <p:spPr bwMode="auto">
            <a:xfrm>
              <a:off x="4300539" y="4154489"/>
              <a:ext cx="3578122" cy="341313"/>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Lato Light" charset="0"/>
              </a:endParaRPr>
            </a:p>
          </p:txBody>
        </p:sp>
      </p:grpSp>
      <p:sp>
        <p:nvSpPr>
          <p:cNvPr id="2" name="Picture Placeholder 1"/>
          <p:cNvSpPr>
            <a:spLocks noGrp="1"/>
          </p:cNvSpPr>
          <p:nvPr>
            <p:ph type="pic" sz="quarter" idx="14"/>
          </p:nvPr>
        </p:nvSpPr>
        <p:spPr/>
      </p:sp>
    </p:spTree>
    <p:extLst>
      <p:ext uri="{BB962C8B-B14F-4D97-AF65-F5344CB8AC3E}">
        <p14:creationId xmlns:p14="http://schemas.microsoft.com/office/powerpoint/2010/main" val="12666059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4"/>
          </p:nvPr>
        </p:nvSpPr>
        <p:spPr/>
      </p:sp>
      <p:sp>
        <p:nvSpPr>
          <p:cNvPr id="10" name="Oval 9"/>
          <p:cNvSpPr/>
          <p:nvPr/>
        </p:nvSpPr>
        <p:spPr>
          <a:xfrm>
            <a:off x="8666023" y="6902604"/>
            <a:ext cx="2099324" cy="20993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8634375" y="6902604"/>
            <a:ext cx="2099324" cy="20993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3681847" y="6902604"/>
            <a:ext cx="2099324" cy="20993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hape 2528"/>
          <p:cNvSpPr/>
          <p:nvPr/>
        </p:nvSpPr>
        <p:spPr>
          <a:xfrm>
            <a:off x="4364090" y="7420581"/>
            <a:ext cx="734838" cy="1010400"/>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14" name="Shape 2619"/>
          <p:cNvSpPr/>
          <p:nvPr/>
        </p:nvSpPr>
        <p:spPr>
          <a:xfrm>
            <a:off x="9210486" y="7494165"/>
            <a:ext cx="1010398" cy="1010392"/>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15" name="Oval 14"/>
          <p:cNvSpPr/>
          <p:nvPr/>
        </p:nvSpPr>
        <p:spPr>
          <a:xfrm>
            <a:off x="13650199" y="6902604"/>
            <a:ext cx="2099324" cy="20993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Shape 2588"/>
          <p:cNvSpPr/>
          <p:nvPr/>
        </p:nvSpPr>
        <p:spPr>
          <a:xfrm>
            <a:off x="14236719" y="7514683"/>
            <a:ext cx="1010400" cy="918582"/>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17" name="TextBox 16"/>
          <p:cNvSpPr txBox="1"/>
          <p:nvPr/>
        </p:nvSpPr>
        <p:spPr>
          <a:xfrm>
            <a:off x="18225487" y="9519905"/>
            <a:ext cx="2912978"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NAME TITLE</a:t>
            </a:r>
            <a:endParaRPr lang="en-US" sz="2500" b="1" spc="600" dirty="0">
              <a:solidFill>
                <a:schemeClr val="tx2"/>
              </a:solidFill>
              <a:latin typeface="Montserrat Semi Bold" charset="0"/>
              <a:ea typeface="Montserrat Semi Bold" charset="0"/>
              <a:cs typeface="Montserrat Semi Bold" charset="0"/>
            </a:endParaRPr>
          </a:p>
        </p:txBody>
      </p:sp>
      <p:sp>
        <p:nvSpPr>
          <p:cNvPr id="18" name="Subtitle 2"/>
          <p:cNvSpPr txBox="1">
            <a:spLocks/>
          </p:cNvSpPr>
          <p:nvPr/>
        </p:nvSpPr>
        <p:spPr>
          <a:xfrm>
            <a:off x="17552991" y="10203831"/>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a:t>
            </a:r>
            <a:endParaRPr lang="en-US" sz="2500" dirty="0">
              <a:solidFill>
                <a:schemeClr val="tx1"/>
              </a:solidFill>
              <a:latin typeface="Lato Light" charset="0"/>
              <a:ea typeface="Lato Light" charset="0"/>
              <a:cs typeface="Lato Light" charset="0"/>
            </a:endParaRPr>
          </a:p>
        </p:txBody>
      </p:sp>
      <p:sp>
        <p:nvSpPr>
          <p:cNvPr id="19" name="TextBox 18"/>
          <p:cNvSpPr txBox="1"/>
          <p:nvPr/>
        </p:nvSpPr>
        <p:spPr>
          <a:xfrm>
            <a:off x="3282855" y="9519905"/>
            <a:ext cx="2912978"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NAME TITLE</a:t>
            </a:r>
            <a:endParaRPr lang="en-US" sz="2500" b="1" spc="600" dirty="0">
              <a:solidFill>
                <a:schemeClr val="tx2"/>
              </a:solidFill>
              <a:latin typeface="Montserrat Semi Bold" charset="0"/>
              <a:ea typeface="Montserrat Semi Bold" charset="0"/>
              <a:cs typeface="Montserrat Semi Bold" charset="0"/>
            </a:endParaRPr>
          </a:p>
        </p:txBody>
      </p:sp>
      <p:sp>
        <p:nvSpPr>
          <p:cNvPr id="20" name="Subtitle 2"/>
          <p:cNvSpPr txBox="1">
            <a:spLocks/>
          </p:cNvSpPr>
          <p:nvPr/>
        </p:nvSpPr>
        <p:spPr>
          <a:xfrm>
            <a:off x="2610359" y="10203831"/>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a:t>
            </a:r>
            <a:endParaRPr lang="en-US" sz="2500" dirty="0">
              <a:solidFill>
                <a:schemeClr val="tx1"/>
              </a:solidFill>
              <a:latin typeface="Lato Light" charset="0"/>
              <a:ea typeface="Lato Light" charset="0"/>
              <a:cs typeface="Lato Light" charset="0"/>
            </a:endParaRPr>
          </a:p>
        </p:txBody>
      </p:sp>
      <p:sp>
        <p:nvSpPr>
          <p:cNvPr id="21" name="TextBox 20"/>
          <p:cNvSpPr txBox="1"/>
          <p:nvPr/>
        </p:nvSpPr>
        <p:spPr>
          <a:xfrm>
            <a:off x="8256299" y="9519905"/>
            <a:ext cx="2912978"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NAME TITLE</a:t>
            </a:r>
            <a:endParaRPr lang="en-US" sz="2500" b="1" spc="600" dirty="0">
              <a:solidFill>
                <a:schemeClr val="tx2"/>
              </a:solidFill>
              <a:latin typeface="Montserrat Semi Bold" charset="0"/>
              <a:ea typeface="Montserrat Semi Bold" charset="0"/>
              <a:cs typeface="Montserrat Semi Bold" charset="0"/>
            </a:endParaRPr>
          </a:p>
        </p:txBody>
      </p:sp>
      <p:sp>
        <p:nvSpPr>
          <p:cNvPr id="22" name="Subtitle 2"/>
          <p:cNvSpPr txBox="1">
            <a:spLocks/>
          </p:cNvSpPr>
          <p:nvPr/>
        </p:nvSpPr>
        <p:spPr>
          <a:xfrm>
            <a:off x="7583803" y="10203831"/>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a:t>
            </a:r>
            <a:endParaRPr lang="en-US" sz="2500" dirty="0">
              <a:solidFill>
                <a:schemeClr val="tx1"/>
              </a:solidFill>
              <a:latin typeface="Lato Light" charset="0"/>
              <a:ea typeface="Lato Light" charset="0"/>
              <a:cs typeface="Lato Light" charset="0"/>
            </a:endParaRPr>
          </a:p>
        </p:txBody>
      </p:sp>
      <p:sp>
        <p:nvSpPr>
          <p:cNvPr id="23" name="TextBox 22"/>
          <p:cNvSpPr txBox="1"/>
          <p:nvPr/>
        </p:nvSpPr>
        <p:spPr>
          <a:xfrm>
            <a:off x="13229742" y="9519905"/>
            <a:ext cx="2912978"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NAME TITLE</a:t>
            </a:r>
            <a:endParaRPr lang="en-US" sz="2500" b="1" spc="600" dirty="0">
              <a:solidFill>
                <a:schemeClr val="tx2"/>
              </a:solidFill>
              <a:latin typeface="Montserrat Semi Bold" charset="0"/>
              <a:ea typeface="Montserrat Semi Bold" charset="0"/>
              <a:cs typeface="Montserrat Semi Bold" charset="0"/>
            </a:endParaRPr>
          </a:p>
        </p:txBody>
      </p:sp>
      <p:sp>
        <p:nvSpPr>
          <p:cNvPr id="26" name="Subtitle 2"/>
          <p:cNvSpPr txBox="1">
            <a:spLocks/>
          </p:cNvSpPr>
          <p:nvPr/>
        </p:nvSpPr>
        <p:spPr>
          <a:xfrm>
            <a:off x="12557246" y="10203831"/>
            <a:ext cx="428791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Investment generally </a:t>
            </a:r>
            <a:r>
              <a:rPr lang="en-US" sz="2500" dirty="0">
                <a:solidFill>
                  <a:schemeClr val="tx1"/>
                </a:solidFill>
                <a:latin typeface="Lato Light" charset="0"/>
                <a:ea typeface="Lato Light" charset="0"/>
                <a:cs typeface="Lato Light" charset="0"/>
              </a:rPr>
              <a:t>results in acquiring an </a:t>
            </a:r>
            <a:r>
              <a:rPr lang="en-US" sz="2500" dirty="0" smtClean="0">
                <a:solidFill>
                  <a:schemeClr val="tx1"/>
                </a:solidFill>
                <a:latin typeface="Lato Light" charset="0"/>
                <a:ea typeface="Lato Light" charset="0"/>
                <a:cs typeface="Lato Light" charset="0"/>
              </a:rPr>
              <a:t>asset</a:t>
            </a:r>
            <a:endParaRPr lang="en-US" sz="2500" dirty="0">
              <a:solidFill>
                <a:schemeClr val="tx1"/>
              </a:solidFill>
              <a:latin typeface="Lato Light" charset="0"/>
              <a:ea typeface="Lato Light" charset="0"/>
              <a:cs typeface="Lato Light" charset="0"/>
            </a:endParaRPr>
          </a:p>
        </p:txBody>
      </p:sp>
      <p:sp>
        <p:nvSpPr>
          <p:cNvPr id="30" name="Shape 2781"/>
          <p:cNvSpPr/>
          <p:nvPr/>
        </p:nvSpPr>
        <p:spPr>
          <a:xfrm>
            <a:off x="19249867" y="7385619"/>
            <a:ext cx="1045362" cy="1045362"/>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Tree>
    <p:extLst>
      <p:ext uri="{BB962C8B-B14F-4D97-AF65-F5344CB8AC3E}">
        <p14:creationId xmlns:p14="http://schemas.microsoft.com/office/powerpoint/2010/main" val="18484057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a:spLocks/>
          </p:cNvSpPr>
          <p:nvPr/>
        </p:nvSpPr>
        <p:spPr bwMode="auto">
          <a:xfrm>
            <a:off x="8846965" y="992778"/>
            <a:ext cx="6722995"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OUR SHOWCASE</a:t>
            </a:r>
          </a:p>
        </p:txBody>
      </p:sp>
      <p:sp>
        <p:nvSpPr>
          <p:cNvPr id="53" name="TextBox 52"/>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3" name="Triangle 2"/>
          <p:cNvSpPr/>
          <p:nvPr/>
        </p:nvSpPr>
        <p:spPr>
          <a:xfrm>
            <a:off x="10833947" y="5073804"/>
            <a:ext cx="2742310" cy="2364060"/>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riangle 17"/>
          <p:cNvSpPr/>
          <p:nvPr/>
        </p:nvSpPr>
        <p:spPr>
          <a:xfrm>
            <a:off x="18992056" y="5073804"/>
            <a:ext cx="2742310" cy="2364060"/>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riangle 18"/>
          <p:cNvSpPr/>
          <p:nvPr/>
        </p:nvSpPr>
        <p:spPr>
          <a:xfrm>
            <a:off x="2643284" y="5073804"/>
            <a:ext cx="2742310" cy="2364060"/>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5063737" y="10099741"/>
            <a:ext cx="14294780" cy="1423467"/>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
        <p:nvSpPr>
          <p:cNvPr id="27" name="Rectangle 26"/>
          <p:cNvSpPr>
            <a:spLocks/>
          </p:cNvSpPr>
          <p:nvPr/>
        </p:nvSpPr>
        <p:spPr bwMode="auto">
          <a:xfrm>
            <a:off x="20077074" y="5994393"/>
            <a:ext cx="572273" cy="1231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9600"/>
              </a:lnSpc>
            </a:pPr>
            <a:r>
              <a:rPr lang="en-US" sz="7000" b="1" spc="600" dirty="0" smtClean="0">
                <a:solidFill>
                  <a:schemeClr val="tx2"/>
                </a:solidFill>
                <a:latin typeface="Montserrat Semi" charset="0"/>
                <a:ea typeface="Montserrat Semi" charset="0"/>
                <a:cs typeface="Montserrat Semi" charset="0"/>
                <a:sym typeface="Bebas Neue" charset="0"/>
              </a:rPr>
              <a:t>3</a:t>
            </a:r>
          </a:p>
        </p:txBody>
      </p:sp>
      <p:sp>
        <p:nvSpPr>
          <p:cNvPr id="35" name="Rectangle 34"/>
          <p:cNvSpPr>
            <a:spLocks/>
          </p:cNvSpPr>
          <p:nvPr/>
        </p:nvSpPr>
        <p:spPr bwMode="auto">
          <a:xfrm>
            <a:off x="3817129" y="5994393"/>
            <a:ext cx="439223" cy="1231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9600"/>
              </a:lnSpc>
            </a:pPr>
            <a:r>
              <a:rPr lang="en-US" sz="7000" b="1" spc="600" smtClean="0">
                <a:solidFill>
                  <a:schemeClr val="tx2"/>
                </a:solidFill>
                <a:latin typeface="Montserrat Semi" charset="0"/>
                <a:ea typeface="Montserrat Semi" charset="0"/>
                <a:cs typeface="Montserrat Semi" charset="0"/>
                <a:sym typeface="Bebas Neue" charset="0"/>
              </a:rPr>
              <a:t>1</a:t>
            </a:r>
            <a:endParaRPr lang="en-US" sz="7000" b="1" spc="600" dirty="0" smtClean="0">
              <a:solidFill>
                <a:schemeClr val="tx2"/>
              </a:solidFill>
              <a:latin typeface="Montserrat Semi" charset="0"/>
              <a:ea typeface="Montserrat Semi" charset="0"/>
              <a:cs typeface="Montserrat Semi" charset="0"/>
              <a:sym typeface="Bebas Neue" charset="0"/>
            </a:endParaRPr>
          </a:p>
        </p:txBody>
      </p:sp>
      <p:sp>
        <p:nvSpPr>
          <p:cNvPr id="36" name="Rectangle 35"/>
          <p:cNvSpPr>
            <a:spLocks/>
          </p:cNvSpPr>
          <p:nvPr/>
        </p:nvSpPr>
        <p:spPr bwMode="auto">
          <a:xfrm>
            <a:off x="11927255" y="5994393"/>
            <a:ext cx="612348" cy="1231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9600"/>
              </a:lnSpc>
            </a:pPr>
            <a:r>
              <a:rPr lang="en-US" sz="7000" b="1" spc="600">
                <a:solidFill>
                  <a:schemeClr val="tx2"/>
                </a:solidFill>
                <a:latin typeface="Montserrat Semi" charset="0"/>
                <a:ea typeface="Montserrat Semi" charset="0"/>
                <a:cs typeface="Montserrat Semi" charset="0"/>
                <a:sym typeface="Bebas Neue" charset="0"/>
              </a:rPr>
              <a:t>2</a:t>
            </a:r>
            <a:endParaRPr lang="en-US" sz="7000" b="1" spc="600" dirty="0" smtClean="0">
              <a:solidFill>
                <a:schemeClr val="tx2"/>
              </a:solidFill>
              <a:latin typeface="Montserrat Semi" charset="0"/>
              <a:ea typeface="Montserrat Semi" charset="0"/>
              <a:cs typeface="Montserrat Semi" charset="0"/>
              <a:sym typeface="Bebas Neue" charset="0"/>
            </a:endParaRPr>
          </a:p>
        </p:txBody>
      </p:sp>
      <p:sp>
        <p:nvSpPr>
          <p:cNvPr id="2" name="Picture Placeholder 1"/>
          <p:cNvSpPr>
            <a:spLocks noGrp="1"/>
          </p:cNvSpPr>
          <p:nvPr>
            <p:ph type="pic" sz="quarter" idx="15"/>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6577590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a:spLocks/>
          </p:cNvSpPr>
          <p:nvPr/>
        </p:nvSpPr>
        <p:spPr bwMode="auto">
          <a:xfrm>
            <a:off x="2633734" y="992778"/>
            <a:ext cx="6722995"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OUR SHOWCASE</a:t>
            </a:r>
          </a:p>
        </p:txBody>
      </p:sp>
      <p:sp>
        <p:nvSpPr>
          <p:cNvPr id="30" name="TextBox 29"/>
          <p:cNvSpPr txBox="1"/>
          <p:nvPr/>
        </p:nvSpPr>
        <p:spPr>
          <a:xfrm>
            <a:off x="3629686"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31" name="TextBox 30"/>
          <p:cNvSpPr txBox="1"/>
          <p:nvPr/>
        </p:nvSpPr>
        <p:spPr>
          <a:xfrm>
            <a:off x="3125332" y="10461890"/>
            <a:ext cx="7638741" cy="1423467"/>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a:t>
            </a:r>
          </a:p>
        </p:txBody>
      </p:sp>
      <p:sp>
        <p:nvSpPr>
          <p:cNvPr id="32" name="TextBox 31"/>
          <p:cNvSpPr txBox="1"/>
          <p:nvPr/>
        </p:nvSpPr>
        <p:spPr>
          <a:xfrm>
            <a:off x="3049151" y="9556795"/>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33" name="Shape 2906"/>
          <p:cNvSpPr/>
          <p:nvPr/>
        </p:nvSpPr>
        <p:spPr>
          <a:xfrm>
            <a:off x="1749425" y="9454185"/>
            <a:ext cx="753476" cy="75347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4" name="TextBox 33"/>
          <p:cNvSpPr txBox="1"/>
          <p:nvPr/>
        </p:nvSpPr>
        <p:spPr>
          <a:xfrm>
            <a:off x="3125332" y="4618650"/>
            <a:ext cx="7638741" cy="1423467"/>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a:t>
            </a:r>
            <a:r>
              <a:rPr lang="en-US" sz="2500" dirty="0" smtClean="0">
                <a:latin typeface="Lato Light" charset="0"/>
                <a:ea typeface="Lato Light" charset="0"/>
                <a:cs typeface="Lato Light" charset="0"/>
              </a:rPr>
              <a:t>expected</a:t>
            </a:r>
            <a:endParaRPr lang="en-US" sz="2500" dirty="0">
              <a:latin typeface="Lato Light" charset="0"/>
              <a:ea typeface="Lato Light" charset="0"/>
              <a:cs typeface="Lato Light" charset="0"/>
            </a:endParaRPr>
          </a:p>
        </p:txBody>
      </p:sp>
      <p:sp>
        <p:nvSpPr>
          <p:cNvPr id="35" name="TextBox 34"/>
          <p:cNvSpPr txBox="1"/>
          <p:nvPr/>
        </p:nvSpPr>
        <p:spPr>
          <a:xfrm>
            <a:off x="3049151" y="3713555"/>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36" name="Shape 2906"/>
          <p:cNvSpPr/>
          <p:nvPr/>
        </p:nvSpPr>
        <p:spPr>
          <a:xfrm>
            <a:off x="1749425" y="3610945"/>
            <a:ext cx="753476" cy="75347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37" name="TextBox 36"/>
          <p:cNvSpPr txBox="1"/>
          <p:nvPr/>
        </p:nvSpPr>
        <p:spPr>
          <a:xfrm>
            <a:off x="3125332" y="7540270"/>
            <a:ext cx="7638741" cy="1423467"/>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a:t>
            </a:r>
          </a:p>
        </p:txBody>
      </p:sp>
      <p:sp>
        <p:nvSpPr>
          <p:cNvPr id="38" name="TextBox 37"/>
          <p:cNvSpPr txBox="1"/>
          <p:nvPr/>
        </p:nvSpPr>
        <p:spPr>
          <a:xfrm>
            <a:off x="3049151" y="6635175"/>
            <a:ext cx="589456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WRITE SOMETHING HERE</a:t>
            </a:r>
            <a:endParaRPr lang="en-US" sz="2500" b="1" spc="600" dirty="0">
              <a:solidFill>
                <a:schemeClr val="tx2"/>
              </a:solidFill>
              <a:latin typeface="Montserrat" charset="0"/>
              <a:ea typeface="Montserrat" charset="0"/>
              <a:cs typeface="Montserrat" charset="0"/>
            </a:endParaRPr>
          </a:p>
        </p:txBody>
      </p:sp>
      <p:sp>
        <p:nvSpPr>
          <p:cNvPr id="39" name="Shape 2906"/>
          <p:cNvSpPr/>
          <p:nvPr/>
        </p:nvSpPr>
        <p:spPr>
          <a:xfrm>
            <a:off x="1749425" y="6532565"/>
            <a:ext cx="753476" cy="75347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Lato Light" charset="0"/>
              <a:ea typeface="Lato Light" charset="0"/>
              <a:cs typeface="Lato Light" charset="0"/>
            </a:endParaRPr>
          </a:p>
        </p:txBody>
      </p:sp>
      <p:sp>
        <p:nvSpPr>
          <p:cNvPr id="2" name="Picture Placeholder 1"/>
          <p:cNvSpPr>
            <a:spLocks noGrp="1"/>
          </p:cNvSpPr>
          <p:nvPr>
            <p:ph type="pic" sz="quarter" idx="42"/>
          </p:nvPr>
        </p:nvSpPr>
        <p:spPr/>
      </p:sp>
      <p:sp>
        <p:nvSpPr>
          <p:cNvPr id="3" name="Picture Placeholder 2"/>
          <p:cNvSpPr>
            <a:spLocks noGrp="1"/>
          </p:cNvSpPr>
          <p:nvPr>
            <p:ph type="pic" sz="quarter" idx="43"/>
          </p:nvPr>
        </p:nvSpPr>
        <p:spPr/>
      </p:sp>
      <p:sp>
        <p:nvSpPr>
          <p:cNvPr id="4" name="Picture Placeholder 3"/>
          <p:cNvSpPr>
            <a:spLocks noGrp="1"/>
          </p:cNvSpPr>
          <p:nvPr>
            <p:ph type="pic" sz="quarter" idx="41"/>
          </p:nvPr>
        </p:nvSpPr>
        <p:spPr/>
      </p:sp>
    </p:spTree>
    <p:extLst>
      <p:ext uri="{BB962C8B-B14F-4D97-AF65-F5344CB8AC3E}">
        <p14:creationId xmlns:p14="http://schemas.microsoft.com/office/powerpoint/2010/main" val="17139498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a:spLocks/>
          </p:cNvSpPr>
          <p:nvPr/>
        </p:nvSpPr>
        <p:spPr bwMode="auto">
          <a:xfrm>
            <a:off x="8846965" y="992778"/>
            <a:ext cx="6722995"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OUR SHOWCASE</a:t>
            </a:r>
          </a:p>
        </p:txBody>
      </p:sp>
      <p:sp>
        <p:nvSpPr>
          <p:cNvPr id="15" name="TextBox 14"/>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16" name="TextBox 15"/>
          <p:cNvSpPr txBox="1"/>
          <p:nvPr/>
        </p:nvSpPr>
        <p:spPr>
          <a:xfrm>
            <a:off x="6415608" y="3045876"/>
            <a:ext cx="11591038" cy="1897955"/>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cxnSp>
        <p:nvCxnSpPr>
          <p:cNvPr id="18" name="Straight Connector 17"/>
          <p:cNvCxnSpPr/>
          <p:nvPr/>
        </p:nvCxnSpPr>
        <p:spPr>
          <a:xfrm>
            <a:off x="10433538" y="6025662"/>
            <a:ext cx="3563816" cy="0"/>
          </a:xfrm>
          <a:prstGeom prst="line">
            <a:avLst/>
          </a:prstGeom>
          <a:ln w="1524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4603537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51"/>
          </p:nvPr>
        </p:nvSpPr>
        <p:spPr/>
      </p:sp>
      <p:sp>
        <p:nvSpPr>
          <p:cNvPr id="3" name="Picture Placeholder 2"/>
          <p:cNvSpPr>
            <a:spLocks noGrp="1"/>
          </p:cNvSpPr>
          <p:nvPr>
            <p:ph type="pic" sz="quarter" idx="52"/>
          </p:nvPr>
        </p:nvSpPr>
        <p:spPr/>
      </p:sp>
      <p:sp>
        <p:nvSpPr>
          <p:cNvPr id="4" name="Picture Placeholder 3"/>
          <p:cNvSpPr>
            <a:spLocks noGrp="1"/>
          </p:cNvSpPr>
          <p:nvPr>
            <p:ph type="pic" sz="quarter" idx="50"/>
          </p:nvPr>
        </p:nvSpPr>
        <p:spPr/>
      </p:sp>
    </p:spTree>
    <p:extLst>
      <p:ext uri="{BB962C8B-B14F-4D97-AF65-F5344CB8AC3E}">
        <p14:creationId xmlns:p14="http://schemas.microsoft.com/office/powerpoint/2010/main" val="5973044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a:spLocks/>
          </p:cNvSpPr>
          <p:nvPr/>
        </p:nvSpPr>
        <p:spPr bwMode="auto">
          <a:xfrm>
            <a:off x="9059366" y="992778"/>
            <a:ext cx="6298199"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Latest works</a:t>
            </a:r>
          </a:p>
        </p:txBody>
      </p:sp>
      <p:sp>
        <p:nvSpPr>
          <p:cNvPr id="17" name="TextBox 16"/>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18" name="TextBox 17"/>
          <p:cNvSpPr txBox="1"/>
          <p:nvPr/>
        </p:nvSpPr>
        <p:spPr>
          <a:xfrm>
            <a:off x="1794029" y="3045876"/>
            <a:ext cx="20834196" cy="948978"/>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
        <p:nvSpPr>
          <p:cNvPr id="25" name="TextBox 24"/>
          <p:cNvSpPr txBox="1"/>
          <p:nvPr/>
        </p:nvSpPr>
        <p:spPr>
          <a:xfrm>
            <a:off x="18229682" y="10202511"/>
            <a:ext cx="361669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PROJECT FOUR</a:t>
            </a:r>
            <a:endParaRPr lang="en-US" sz="2500" b="1" spc="600" dirty="0">
              <a:solidFill>
                <a:schemeClr val="tx2"/>
              </a:solidFill>
              <a:latin typeface="Montserrat Semi Bold" charset="0"/>
              <a:ea typeface="Montserrat Semi Bold" charset="0"/>
              <a:cs typeface="Montserrat Semi Bold" charset="0"/>
            </a:endParaRPr>
          </a:p>
        </p:txBody>
      </p:sp>
      <p:sp>
        <p:nvSpPr>
          <p:cNvPr id="28" name="Subtitle 2"/>
          <p:cNvSpPr txBox="1">
            <a:spLocks/>
          </p:cNvSpPr>
          <p:nvPr/>
        </p:nvSpPr>
        <p:spPr>
          <a:xfrm>
            <a:off x="17820812" y="10795924"/>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29" name="TextBox 28"/>
          <p:cNvSpPr txBox="1"/>
          <p:nvPr/>
        </p:nvSpPr>
        <p:spPr>
          <a:xfrm>
            <a:off x="12925666" y="10202511"/>
            <a:ext cx="3874779"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PROJECT THREE</a:t>
            </a:r>
            <a:endParaRPr lang="en-US" sz="2500" b="1" spc="600" dirty="0">
              <a:solidFill>
                <a:schemeClr val="tx2"/>
              </a:solidFill>
              <a:latin typeface="Montserrat Semi Bold" charset="0"/>
              <a:ea typeface="Montserrat Semi Bold" charset="0"/>
              <a:cs typeface="Montserrat Semi Bold" charset="0"/>
            </a:endParaRPr>
          </a:p>
        </p:txBody>
      </p:sp>
      <p:sp>
        <p:nvSpPr>
          <p:cNvPr id="30" name="Subtitle 2"/>
          <p:cNvSpPr txBox="1">
            <a:spLocks/>
          </p:cNvSpPr>
          <p:nvPr/>
        </p:nvSpPr>
        <p:spPr>
          <a:xfrm>
            <a:off x="12645838" y="10795924"/>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31" name="TextBox 30"/>
          <p:cNvSpPr txBox="1"/>
          <p:nvPr/>
        </p:nvSpPr>
        <p:spPr>
          <a:xfrm>
            <a:off x="7899988" y="10202511"/>
            <a:ext cx="3406703"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PROJECT TWO</a:t>
            </a:r>
            <a:endParaRPr lang="en-US" sz="2500" b="1" spc="600" dirty="0">
              <a:solidFill>
                <a:schemeClr val="tx2"/>
              </a:solidFill>
              <a:latin typeface="Montserrat Semi Bold" charset="0"/>
              <a:ea typeface="Montserrat Semi Bold" charset="0"/>
              <a:cs typeface="Montserrat Semi Bold" charset="0"/>
            </a:endParaRPr>
          </a:p>
        </p:txBody>
      </p:sp>
      <p:sp>
        <p:nvSpPr>
          <p:cNvPr id="32" name="Subtitle 2"/>
          <p:cNvSpPr txBox="1">
            <a:spLocks/>
          </p:cNvSpPr>
          <p:nvPr/>
        </p:nvSpPr>
        <p:spPr>
          <a:xfrm>
            <a:off x="7386122" y="10795924"/>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33" name="TextBox 32"/>
          <p:cNvSpPr txBox="1"/>
          <p:nvPr/>
        </p:nvSpPr>
        <p:spPr>
          <a:xfrm>
            <a:off x="2798153" y="10202511"/>
            <a:ext cx="330731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PROJECT 0NE</a:t>
            </a:r>
            <a:endParaRPr lang="en-US" sz="2500" b="1" spc="600" dirty="0">
              <a:solidFill>
                <a:schemeClr val="tx2"/>
              </a:solidFill>
              <a:latin typeface="Montserrat Semi Bold" charset="0"/>
              <a:ea typeface="Montserrat Semi Bold" charset="0"/>
              <a:cs typeface="Montserrat Semi Bold" charset="0"/>
            </a:endParaRPr>
          </a:p>
        </p:txBody>
      </p:sp>
      <p:sp>
        <p:nvSpPr>
          <p:cNvPr id="34" name="Subtitle 2"/>
          <p:cNvSpPr txBox="1">
            <a:spLocks/>
          </p:cNvSpPr>
          <p:nvPr/>
        </p:nvSpPr>
        <p:spPr>
          <a:xfrm>
            <a:off x="2234594" y="10795924"/>
            <a:ext cx="4409378"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Investment generally results in acquiring an asset also</a:t>
            </a:r>
          </a:p>
        </p:txBody>
      </p:sp>
      <p:sp>
        <p:nvSpPr>
          <p:cNvPr id="2" name="Picture Placeholder 1"/>
          <p:cNvSpPr>
            <a:spLocks noGrp="1"/>
          </p:cNvSpPr>
          <p:nvPr>
            <p:ph type="pic" sz="quarter" idx="66"/>
          </p:nvPr>
        </p:nvSpPr>
        <p:spPr/>
      </p:sp>
      <p:sp>
        <p:nvSpPr>
          <p:cNvPr id="3" name="Picture Placeholder 2"/>
          <p:cNvSpPr>
            <a:spLocks noGrp="1"/>
          </p:cNvSpPr>
          <p:nvPr>
            <p:ph type="pic" sz="quarter" idx="42"/>
          </p:nvPr>
        </p:nvSpPr>
        <p:spPr/>
      </p:sp>
      <p:sp>
        <p:nvSpPr>
          <p:cNvPr id="4" name="Picture Placeholder 3"/>
          <p:cNvSpPr>
            <a:spLocks noGrp="1"/>
          </p:cNvSpPr>
          <p:nvPr>
            <p:ph type="pic" sz="quarter" idx="64"/>
          </p:nvPr>
        </p:nvSpPr>
        <p:spPr/>
      </p:sp>
      <p:sp>
        <p:nvSpPr>
          <p:cNvPr id="5" name="Picture Placeholder 4"/>
          <p:cNvSpPr>
            <a:spLocks noGrp="1"/>
          </p:cNvSpPr>
          <p:nvPr>
            <p:ph type="pic" sz="quarter" idx="65"/>
          </p:nvPr>
        </p:nvSpPr>
        <p:spPr/>
      </p:sp>
    </p:spTree>
    <p:extLst>
      <p:ext uri="{BB962C8B-B14F-4D97-AF65-F5344CB8AC3E}">
        <p14:creationId xmlns:p14="http://schemas.microsoft.com/office/powerpoint/2010/main" val="20878822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a:spLocks/>
          </p:cNvSpPr>
          <p:nvPr/>
        </p:nvSpPr>
        <p:spPr bwMode="auto">
          <a:xfrm>
            <a:off x="9059366" y="992778"/>
            <a:ext cx="6298199"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Latest works</a:t>
            </a:r>
          </a:p>
        </p:txBody>
      </p:sp>
      <p:sp>
        <p:nvSpPr>
          <p:cNvPr id="16" name="TextBox 15"/>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17" name="TextBox 16"/>
          <p:cNvSpPr txBox="1"/>
          <p:nvPr/>
        </p:nvSpPr>
        <p:spPr>
          <a:xfrm>
            <a:off x="1794029" y="3045876"/>
            <a:ext cx="20834196" cy="948978"/>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
        <p:nvSpPr>
          <p:cNvPr id="18" name="TextBox 17"/>
          <p:cNvSpPr txBox="1"/>
          <p:nvPr/>
        </p:nvSpPr>
        <p:spPr>
          <a:xfrm>
            <a:off x="18229682" y="11346711"/>
            <a:ext cx="361669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PROJECT FOUR</a:t>
            </a:r>
            <a:endParaRPr lang="en-US" sz="2500" b="1" spc="600" dirty="0">
              <a:solidFill>
                <a:schemeClr val="tx2"/>
              </a:solidFill>
              <a:latin typeface="Montserrat Semi Bold" charset="0"/>
              <a:ea typeface="Montserrat Semi Bold" charset="0"/>
              <a:cs typeface="Montserrat Semi Bold" charset="0"/>
            </a:endParaRPr>
          </a:p>
        </p:txBody>
      </p:sp>
      <p:sp>
        <p:nvSpPr>
          <p:cNvPr id="20" name="TextBox 19"/>
          <p:cNvSpPr txBox="1"/>
          <p:nvPr/>
        </p:nvSpPr>
        <p:spPr>
          <a:xfrm>
            <a:off x="12925666" y="11346711"/>
            <a:ext cx="3874779"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PROJECT THREE</a:t>
            </a:r>
            <a:endParaRPr lang="en-US" sz="2500" b="1" spc="600" dirty="0">
              <a:solidFill>
                <a:schemeClr val="tx2"/>
              </a:solidFill>
              <a:latin typeface="Montserrat Semi Bold" charset="0"/>
              <a:ea typeface="Montserrat Semi Bold" charset="0"/>
              <a:cs typeface="Montserrat Semi Bold" charset="0"/>
            </a:endParaRPr>
          </a:p>
        </p:txBody>
      </p:sp>
      <p:sp>
        <p:nvSpPr>
          <p:cNvPr id="22" name="TextBox 21"/>
          <p:cNvSpPr txBox="1"/>
          <p:nvPr/>
        </p:nvSpPr>
        <p:spPr>
          <a:xfrm>
            <a:off x="7899988" y="11346711"/>
            <a:ext cx="3406703"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PROJECT TWO</a:t>
            </a:r>
            <a:endParaRPr lang="en-US" sz="2500" b="1" spc="600" dirty="0">
              <a:solidFill>
                <a:schemeClr val="tx2"/>
              </a:solidFill>
              <a:latin typeface="Montserrat Semi Bold" charset="0"/>
              <a:ea typeface="Montserrat Semi Bold" charset="0"/>
              <a:cs typeface="Montserrat Semi Bold" charset="0"/>
            </a:endParaRPr>
          </a:p>
        </p:txBody>
      </p:sp>
      <p:sp>
        <p:nvSpPr>
          <p:cNvPr id="25" name="TextBox 24"/>
          <p:cNvSpPr txBox="1"/>
          <p:nvPr/>
        </p:nvSpPr>
        <p:spPr>
          <a:xfrm>
            <a:off x="2798153" y="11346711"/>
            <a:ext cx="330731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PROJECT 0NE</a:t>
            </a:r>
            <a:endParaRPr lang="en-US" sz="2500" b="1" spc="600"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63"/>
          </p:nvPr>
        </p:nvSpPr>
        <p:spPr/>
      </p:sp>
      <p:sp>
        <p:nvSpPr>
          <p:cNvPr id="3" name="Picture Placeholder 2"/>
          <p:cNvSpPr>
            <a:spLocks noGrp="1"/>
          </p:cNvSpPr>
          <p:nvPr>
            <p:ph type="pic" sz="quarter" idx="62"/>
          </p:nvPr>
        </p:nvSpPr>
        <p:spPr/>
      </p:sp>
      <p:sp>
        <p:nvSpPr>
          <p:cNvPr id="4" name="Picture Placeholder 3"/>
          <p:cNvSpPr>
            <a:spLocks noGrp="1"/>
          </p:cNvSpPr>
          <p:nvPr>
            <p:ph type="pic" sz="quarter" idx="61"/>
          </p:nvPr>
        </p:nvSpPr>
        <p:spPr/>
      </p:sp>
      <p:sp>
        <p:nvSpPr>
          <p:cNvPr id="5" name="Picture Placeholder 4"/>
          <p:cNvSpPr>
            <a:spLocks noGrp="1"/>
          </p:cNvSpPr>
          <p:nvPr>
            <p:ph type="pic" sz="quarter" idx="60"/>
          </p:nvPr>
        </p:nvSpPr>
        <p:spPr/>
      </p:sp>
    </p:spTree>
    <p:extLst>
      <p:ext uri="{BB962C8B-B14F-4D97-AF65-F5344CB8AC3E}">
        <p14:creationId xmlns:p14="http://schemas.microsoft.com/office/powerpoint/2010/main" val="170728262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657446" y="9486002"/>
            <a:ext cx="341792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PROJECT TWO</a:t>
            </a:r>
            <a:endParaRPr lang="en-US" sz="2500" b="1" spc="600" dirty="0">
              <a:solidFill>
                <a:schemeClr val="tx2"/>
              </a:solidFill>
              <a:latin typeface="Montserrat" charset="0"/>
              <a:ea typeface="Montserrat" charset="0"/>
              <a:cs typeface="Montserrat" charset="0"/>
            </a:endParaRPr>
          </a:p>
        </p:txBody>
      </p:sp>
      <p:sp>
        <p:nvSpPr>
          <p:cNvPr id="22" name="TextBox 21"/>
          <p:cNvSpPr txBox="1"/>
          <p:nvPr/>
        </p:nvSpPr>
        <p:spPr>
          <a:xfrm>
            <a:off x="1711325" y="3841170"/>
            <a:ext cx="7099938" cy="2372444"/>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a:t>
            </a:r>
            <a:r>
              <a:rPr lang="en-US" sz="2500" dirty="0" smtClean="0">
                <a:latin typeface="Lato Light" charset="0"/>
                <a:ea typeface="Lato Light" charset="0"/>
                <a:cs typeface="Lato Light" charset="0"/>
              </a:rPr>
              <a:t>higher</a:t>
            </a:r>
            <a:endParaRPr lang="en-US" sz="2500" dirty="0">
              <a:latin typeface="Lato Light" charset="0"/>
              <a:ea typeface="Lato Light" charset="0"/>
              <a:cs typeface="Lato Light" charset="0"/>
            </a:endParaRPr>
          </a:p>
        </p:txBody>
      </p:sp>
      <p:sp>
        <p:nvSpPr>
          <p:cNvPr id="24" name="TextBox 23"/>
          <p:cNvSpPr txBox="1"/>
          <p:nvPr/>
        </p:nvSpPr>
        <p:spPr>
          <a:xfrm>
            <a:off x="1733627" y="7546750"/>
            <a:ext cx="6619470" cy="1423467"/>
          </a:xfrm>
          <a:prstGeom prst="rect">
            <a:avLst/>
          </a:prstGeom>
          <a:noFill/>
        </p:spPr>
        <p:txBody>
          <a:bodyPr wrap="square" lIns="0" tIns="0" rIns="0" bIns="0" numCol="1" spcCol="959784">
            <a:spAutoFit/>
          </a:bodyPr>
          <a:lstStyle/>
          <a:p>
            <a:pPr>
              <a:lnSpc>
                <a:spcPts val="3650"/>
              </a:lnSpc>
            </a:pPr>
            <a:r>
              <a:rPr lang="en-US" sz="2500" dirty="0" smtClean="0">
                <a:latin typeface="Lato Light" charset="0"/>
                <a:ea typeface="Lato Light" charset="0"/>
                <a:cs typeface="Lato Light" charset="0"/>
              </a:rPr>
              <a:t>Also </a:t>
            </a:r>
            <a:r>
              <a:rPr lang="en-US" sz="2500" dirty="0">
                <a:latin typeface="Lato Light" charset="0"/>
                <a:ea typeface="Lato Light" charset="0"/>
                <a:cs typeface="Lato Light" charset="0"/>
              </a:rPr>
              <a:t>called an investment. If the asset is available at a price worth investing, it is normally expected either to generate </a:t>
            </a:r>
            <a:r>
              <a:rPr lang="en-US" sz="2500" dirty="0" smtClean="0">
                <a:latin typeface="Lato Light" charset="0"/>
                <a:ea typeface="Lato Light" charset="0"/>
                <a:cs typeface="Lato Light" charset="0"/>
              </a:rPr>
              <a:t>income</a:t>
            </a:r>
            <a:endParaRPr lang="en-US" sz="2500" dirty="0">
              <a:latin typeface="Lato Light" charset="0"/>
              <a:ea typeface="Lato Light" charset="0"/>
              <a:cs typeface="Lato Light" charset="0"/>
            </a:endParaRPr>
          </a:p>
        </p:txBody>
      </p:sp>
      <p:sp>
        <p:nvSpPr>
          <p:cNvPr id="25" name="TextBox 24"/>
          <p:cNvSpPr txBox="1"/>
          <p:nvPr/>
        </p:nvSpPr>
        <p:spPr>
          <a:xfrm>
            <a:off x="1689023" y="10391098"/>
            <a:ext cx="6619470" cy="1423467"/>
          </a:xfrm>
          <a:prstGeom prst="rect">
            <a:avLst/>
          </a:prstGeom>
          <a:noFill/>
        </p:spPr>
        <p:txBody>
          <a:bodyPr wrap="square" lIns="0" tIns="0" rIns="0" bIns="0" numCol="1" spcCol="959784">
            <a:spAutoFit/>
          </a:bodyPr>
          <a:lstStyle/>
          <a:p>
            <a:pPr>
              <a:lnSpc>
                <a:spcPts val="3650"/>
              </a:lnSpc>
            </a:pPr>
            <a:r>
              <a:rPr lang="en-US" sz="2500" dirty="0">
                <a:latin typeface="Lato Light" charset="0"/>
                <a:ea typeface="Lato Light" charset="0"/>
                <a:cs typeface="Lato Light" charset="0"/>
              </a:rPr>
              <a:t>Also called an investment. If the asset is available at a price worth investing, it is normally expected either to generate income</a:t>
            </a:r>
          </a:p>
        </p:txBody>
      </p:sp>
      <p:sp>
        <p:nvSpPr>
          <p:cNvPr id="26" name="TextBox 25"/>
          <p:cNvSpPr txBox="1"/>
          <p:nvPr/>
        </p:nvSpPr>
        <p:spPr>
          <a:xfrm>
            <a:off x="1657446" y="2936075"/>
            <a:ext cx="1742785"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ABOUT</a:t>
            </a:r>
            <a:endParaRPr lang="en-US" sz="2500" b="1" spc="600" dirty="0">
              <a:solidFill>
                <a:schemeClr val="tx2"/>
              </a:solidFill>
              <a:latin typeface="Montserrat" charset="0"/>
              <a:ea typeface="Montserrat" charset="0"/>
              <a:cs typeface="Montserrat" charset="0"/>
            </a:endParaRPr>
          </a:p>
        </p:txBody>
      </p:sp>
      <p:sp>
        <p:nvSpPr>
          <p:cNvPr id="27" name="Rectangle 26"/>
          <p:cNvSpPr>
            <a:spLocks/>
          </p:cNvSpPr>
          <p:nvPr/>
        </p:nvSpPr>
        <p:spPr bwMode="auto">
          <a:xfrm>
            <a:off x="9059366" y="992778"/>
            <a:ext cx="6298199"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Latest works</a:t>
            </a:r>
          </a:p>
        </p:txBody>
      </p:sp>
      <p:sp>
        <p:nvSpPr>
          <p:cNvPr id="28" name="TextBox 27"/>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9" name="TextBox 28"/>
          <p:cNvSpPr txBox="1"/>
          <p:nvPr/>
        </p:nvSpPr>
        <p:spPr>
          <a:xfrm>
            <a:off x="1657446" y="6641655"/>
            <a:ext cx="3312125"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PROJECT 0NE</a:t>
            </a:r>
            <a:endParaRPr lang="en-US" sz="2500" b="1" spc="600" dirty="0">
              <a:solidFill>
                <a:schemeClr val="tx2"/>
              </a:solidFill>
              <a:latin typeface="Montserrat" charset="0"/>
              <a:ea typeface="Montserrat" charset="0"/>
              <a:cs typeface="Montserrat" charset="0"/>
            </a:endParaRPr>
          </a:p>
        </p:txBody>
      </p:sp>
      <p:sp>
        <p:nvSpPr>
          <p:cNvPr id="30" name="Rectangle 29"/>
          <p:cNvSpPr/>
          <p:nvPr/>
        </p:nvSpPr>
        <p:spPr>
          <a:xfrm>
            <a:off x="16721167" y="10542061"/>
            <a:ext cx="5696213" cy="11215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Light" charset="0"/>
            </a:endParaRPr>
          </a:p>
        </p:txBody>
      </p:sp>
      <p:sp>
        <p:nvSpPr>
          <p:cNvPr id="31" name="Rectangle 30"/>
          <p:cNvSpPr/>
          <p:nvPr/>
        </p:nvSpPr>
        <p:spPr>
          <a:xfrm>
            <a:off x="10411295" y="10542061"/>
            <a:ext cx="5696212" cy="11215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Light" charset="0"/>
            </a:endParaRPr>
          </a:p>
        </p:txBody>
      </p:sp>
      <p:sp>
        <p:nvSpPr>
          <p:cNvPr id="32" name="TextBox 31"/>
          <p:cNvSpPr txBox="1"/>
          <p:nvPr/>
        </p:nvSpPr>
        <p:spPr>
          <a:xfrm>
            <a:off x="17860311" y="10861963"/>
            <a:ext cx="3417923" cy="477054"/>
          </a:xfrm>
          <a:prstGeom prst="rect">
            <a:avLst/>
          </a:prstGeom>
          <a:noFill/>
        </p:spPr>
        <p:txBody>
          <a:bodyPr wrap="none" rtlCol="0" anchor="ctr" anchorCtr="0">
            <a:spAutoFit/>
          </a:bodyPr>
          <a:lstStyle/>
          <a:p>
            <a:pPr algn="ctr"/>
            <a:r>
              <a:rPr lang="en-US" sz="2500" b="1" spc="600" dirty="0" smtClean="0">
                <a:solidFill>
                  <a:schemeClr val="bg1"/>
                </a:solidFill>
                <a:latin typeface="Montserrat" charset="0"/>
                <a:ea typeface="Montserrat" charset="0"/>
                <a:cs typeface="Montserrat" charset="0"/>
              </a:rPr>
              <a:t>PROJECT TWO</a:t>
            </a:r>
            <a:endParaRPr lang="en-US" sz="2500" b="1" spc="600" dirty="0">
              <a:solidFill>
                <a:schemeClr val="bg1"/>
              </a:solidFill>
              <a:latin typeface="Montserrat" charset="0"/>
              <a:ea typeface="Montserrat" charset="0"/>
              <a:cs typeface="Montserrat" charset="0"/>
            </a:endParaRPr>
          </a:p>
        </p:txBody>
      </p:sp>
      <p:sp>
        <p:nvSpPr>
          <p:cNvPr id="33" name="TextBox 32"/>
          <p:cNvSpPr txBox="1"/>
          <p:nvPr/>
        </p:nvSpPr>
        <p:spPr>
          <a:xfrm>
            <a:off x="11603338" y="10861963"/>
            <a:ext cx="3312125" cy="477054"/>
          </a:xfrm>
          <a:prstGeom prst="rect">
            <a:avLst/>
          </a:prstGeom>
          <a:noFill/>
        </p:spPr>
        <p:txBody>
          <a:bodyPr wrap="none" rtlCol="0" anchor="ctr" anchorCtr="0">
            <a:spAutoFit/>
          </a:bodyPr>
          <a:lstStyle/>
          <a:p>
            <a:pPr algn="ctr"/>
            <a:r>
              <a:rPr lang="en-US" sz="2500" b="1" spc="600" dirty="0" smtClean="0">
                <a:solidFill>
                  <a:schemeClr val="bg1"/>
                </a:solidFill>
                <a:latin typeface="Montserrat" charset="0"/>
                <a:ea typeface="Montserrat" charset="0"/>
                <a:cs typeface="Montserrat" charset="0"/>
              </a:rPr>
              <a:t>PROJECT 0NE</a:t>
            </a:r>
            <a:endParaRPr lang="en-US" sz="2500" b="1" spc="600" dirty="0">
              <a:solidFill>
                <a:schemeClr val="bg1"/>
              </a:solidFill>
              <a:latin typeface="Montserrat" charset="0"/>
              <a:ea typeface="Montserrat" charset="0"/>
              <a:cs typeface="Montserrat" charset="0"/>
            </a:endParaRPr>
          </a:p>
        </p:txBody>
      </p:sp>
      <p:sp>
        <p:nvSpPr>
          <p:cNvPr id="2" name="Picture Placeholder 1"/>
          <p:cNvSpPr>
            <a:spLocks noGrp="1"/>
          </p:cNvSpPr>
          <p:nvPr>
            <p:ph type="pic" sz="quarter" idx="39"/>
          </p:nvPr>
        </p:nvSpPr>
        <p:spPr/>
      </p:sp>
      <p:sp>
        <p:nvSpPr>
          <p:cNvPr id="3" name="Picture Placeholder 2"/>
          <p:cNvSpPr>
            <a:spLocks noGrp="1"/>
          </p:cNvSpPr>
          <p:nvPr>
            <p:ph type="pic" sz="quarter" idx="38"/>
          </p:nvPr>
        </p:nvSpPr>
        <p:spPr/>
      </p:sp>
    </p:spTree>
    <p:extLst>
      <p:ext uri="{BB962C8B-B14F-4D97-AF65-F5344CB8AC3E}">
        <p14:creationId xmlns:p14="http://schemas.microsoft.com/office/powerpoint/2010/main" val="14480291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p:cNvSpPr txBox="1"/>
          <p:nvPr/>
        </p:nvSpPr>
        <p:spPr>
          <a:xfrm>
            <a:off x="11011493" y="6311973"/>
            <a:ext cx="2323072" cy="1002839"/>
          </a:xfrm>
          <a:prstGeom prst="rect">
            <a:avLst/>
          </a:prstGeom>
          <a:noFill/>
        </p:spPr>
        <p:txBody>
          <a:bodyPr wrap="none" rtlCol="0" anchor="ctr" anchorCtr="0">
            <a:spAutoFit/>
          </a:bodyPr>
          <a:lstStyle/>
          <a:p>
            <a:pPr algn="ctr">
              <a:lnSpc>
                <a:spcPts val="7060"/>
              </a:lnSpc>
            </a:pPr>
            <a:r>
              <a:rPr lang="en-US" sz="5400" b="1" spc="1000" dirty="0" smtClean="0">
                <a:solidFill>
                  <a:schemeClr val="tx2"/>
                </a:solidFill>
                <a:latin typeface="Montserrat" charset="0"/>
                <a:ea typeface="Montserrat" charset="0"/>
                <a:cs typeface="Montserrat" charset="0"/>
              </a:rPr>
              <a:t>2016</a:t>
            </a:r>
          </a:p>
        </p:txBody>
      </p:sp>
      <p:sp>
        <p:nvSpPr>
          <p:cNvPr id="19" name="Rectangle 18"/>
          <p:cNvSpPr>
            <a:spLocks/>
          </p:cNvSpPr>
          <p:nvPr/>
        </p:nvSpPr>
        <p:spPr bwMode="auto">
          <a:xfrm>
            <a:off x="9059366" y="992778"/>
            <a:ext cx="6298199"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300" dirty="0" smtClean="0">
                <a:solidFill>
                  <a:schemeClr val="tx2"/>
                </a:solidFill>
                <a:latin typeface="Playfair Display SC" charset="0"/>
                <a:ea typeface="Playfair Display SC" charset="0"/>
                <a:cs typeface="Playfair Display SC" charset="0"/>
                <a:sym typeface="Bebas Neue" charset="0"/>
              </a:rPr>
              <a:t>Latest works</a:t>
            </a:r>
          </a:p>
        </p:txBody>
      </p:sp>
      <p:sp>
        <p:nvSpPr>
          <p:cNvPr id="20" name="TextBox 19"/>
          <p:cNvSpPr txBox="1"/>
          <p:nvPr/>
        </p:nvSpPr>
        <p:spPr>
          <a:xfrm>
            <a:off x="9842917" y="2042597"/>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22" name="TextBox 21"/>
          <p:cNvSpPr txBox="1"/>
          <p:nvPr/>
        </p:nvSpPr>
        <p:spPr>
          <a:xfrm>
            <a:off x="1794029" y="3045876"/>
            <a:ext cx="20834196" cy="948978"/>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a:t>
            </a:r>
            <a:r>
              <a:rPr lang="en-US" sz="2500" dirty="0" smtClean="0">
                <a:latin typeface="Lato Light" charset="0"/>
                <a:ea typeface="Lato Light" charset="0"/>
                <a:cs typeface="Lato Light" charset="0"/>
              </a:rPr>
              <a:t>generally.</a:t>
            </a:r>
            <a:endParaRPr lang="en-US" sz="2500" dirty="0">
              <a:latin typeface="Lato Light" charset="0"/>
              <a:ea typeface="Lato Light" charset="0"/>
              <a:cs typeface="Lato Light" charset="0"/>
            </a:endParaRPr>
          </a:p>
        </p:txBody>
      </p:sp>
      <p:sp>
        <p:nvSpPr>
          <p:cNvPr id="2" name="Picture Placeholder 1"/>
          <p:cNvSpPr>
            <a:spLocks noGrp="1"/>
          </p:cNvSpPr>
          <p:nvPr>
            <p:ph type="pic" sz="quarter" idx="29"/>
          </p:nvPr>
        </p:nvSpPr>
        <p:spPr/>
      </p:sp>
      <p:sp>
        <p:nvSpPr>
          <p:cNvPr id="3" name="Picture Placeholder 2"/>
          <p:cNvSpPr>
            <a:spLocks noGrp="1"/>
          </p:cNvSpPr>
          <p:nvPr>
            <p:ph type="pic" sz="quarter" idx="33"/>
          </p:nvPr>
        </p:nvSpPr>
        <p:spPr/>
      </p:sp>
      <p:sp>
        <p:nvSpPr>
          <p:cNvPr id="4" name="Picture Placeholder 3"/>
          <p:cNvSpPr>
            <a:spLocks noGrp="1"/>
          </p:cNvSpPr>
          <p:nvPr>
            <p:ph type="pic" sz="quarter" idx="38"/>
          </p:nvPr>
        </p:nvSpPr>
        <p:spPr/>
      </p:sp>
      <p:sp>
        <p:nvSpPr>
          <p:cNvPr id="5" name="Picture Placeholder 4"/>
          <p:cNvSpPr>
            <a:spLocks noGrp="1"/>
          </p:cNvSpPr>
          <p:nvPr>
            <p:ph type="pic" sz="quarter" idx="32"/>
          </p:nvPr>
        </p:nvSpPr>
        <p:spPr/>
      </p:sp>
      <p:sp>
        <p:nvSpPr>
          <p:cNvPr id="6" name="Picture Placeholder 5"/>
          <p:cNvSpPr>
            <a:spLocks noGrp="1"/>
          </p:cNvSpPr>
          <p:nvPr>
            <p:ph type="pic" sz="quarter" idx="31"/>
          </p:nvPr>
        </p:nvSpPr>
        <p:spPr/>
      </p:sp>
      <p:sp>
        <p:nvSpPr>
          <p:cNvPr id="7" name="Picture Placeholder 6"/>
          <p:cNvSpPr>
            <a:spLocks noGrp="1"/>
          </p:cNvSpPr>
          <p:nvPr>
            <p:ph type="pic" sz="quarter" idx="30"/>
          </p:nvPr>
        </p:nvSpPr>
        <p:spPr/>
      </p:sp>
      <p:sp>
        <p:nvSpPr>
          <p:cNvPr id="8" name="Picture Placeholder 7"/>
          <p:cNvSpPr>
            <a:spLocks noGrp="1"/>
          </p:cNvSpPr>
          <p:nvPr>
            <p:ph type="pic" sz="quarter" idx="26"/>
          </p:nvPr>
        </p:nvSpPr>
        <p:spPr/>
      </p:sp>
    </p:spTree>
    <p:extLst>
      <p:ext uri="{BB962C8B-B14F-4D97-AF65-F5344CB8AC3E}">
        <p14:creationId xmlns:p14="http://schemas.microsoft.com/office/powerpoint/2010/main" val="16003233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a:spLocks/>
          </p:cNvSpPr>
          <p:nvPr/>
        </p:nvSpPr>
        <p:spPr bwMode="auto">
          <a:xfrm>
            <a:off x="9447294" y="7928837"/>
            <a:ext cx="5522346"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200"/>
              </a:lnSpc>
            </a:pPr>
            <a:r>
              <a:rPr lang="en-US" sz="6000" b="1" spc="600" dirty="0" smtClean="0">
                <a:solidFill>
                  <a:schemeClr val="tx2"/>
                </a:solidFill>
                <a:latin typeface="Playfair Display SC" charset="0"/>
                <a:ea typeface="Playfair Display SC" charset="0"/>
                <a:cs typeface="Playfair Display SC" charset="0"/>
                <a:sym typeface="Bebas Neue" charset="0"/>
              </a:rPr>
              <a:t>OUR MISION</a:t>
            </a:r>
          </a:p>
        </p:txBody>
      </p:sp>
      <p:sp>
        <p:nvSpPr>
          <p:cNvPr id="16" name="TextBox 15"/>
          <p:cNvSpPr txBox="1"/>
          <p:nvPr/>
        </p:nvSpPr>
        <p:spPr>
          <a:xfrm>
            <a:off x="9842917" y="8978656"/>
            <a:ext cx="4724371" cy="369332"/>
          </a:xfrm>
          <a:prstGeom prst="rect">
            <a:avLst/>
          </a:prstGeom>
          <a:noFill/>
        </p:spPr>
        <p:txBody>
          <a:bodyPr wrap="none" rtlCol="0" anchor="ctr" anchorCtr="0">
            <a:spAutoFit/>
          </a:bodyPr>
          <a:lstStyle/>
          <a:p>
            <a:pPr algn="ctr"/>
            <a:r>
              <a:rPr lang="en-US" sz="1800" b="1" spc="600" dirty="0" smtClean="0">
                <a:solidFill>
                  <a:schemeClr val="bg1">
                    <a:lumMod val="75000"/>
                  </a:schemeClr>
                </a:solidFill>
                <a:latin typeface="Montserrat" charset="0"/>
                <a:ea typeface="Montserrat" charset="0"/>
                <a:cs typeface="Montserrat" charset="0"/>
              </a:rPr>
              <a:t>WRITE SOMETHING HERE</a:t>
            </a:r>
            <a:endParaRPr lang="en-US" sz="1800" b="1" spc="600" dirty="0">
              <a:solidFill>
                <a:schemeClr val="bg1">
                  <a:lumMod val="75000"/>
                </a:schemeClr>
              </a:solidFill>
              <a:latin typeface="Montserrat" charset="0"/>
              <a:ea typeface="Montserrat" charset="0"/>
              <a:cs typeface="Montserrat" charset="0"/>
            </a:endParaRPr>
          </a:p>
        </p:txBody>
      </p:sp>
      <p:sp>
        <p:nvSpPr>
          <p:cNvPr id="9" name="TextBox 8"/>
          <p:cNvSpPr txBox="1"/>
          <p:nvPr/>
        </p:nvSpPr>
        <p:spPr>
          <a:xfrm>
            <a:off x="2142117" y="9915077"/>
            <a:ext cx="20138020" cy="1897955"/>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 </a:t>
            </a: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nvestment </a:t>
            </a:r>
            <a:r>
              <a:rPr lang="en-US" sz="2500" dirty="0">
                <a:latin typeface="Lato Light" charset="0"/>
                <a:ea typeface="Lato Light" charset="0"/>
                <a:cs typeface="Lato Light" charset="0"/>
              </a:rPr>
              <a:t>generally results in acquiring an </a:t>
            </a:r>
            <a:r>
              <a:rPr lang="en-US" sz="2500" dirty="0" smtClean="0">
                <a:latin typeface="Lato Light" charset="0"/>
                <a:ea typeface="Lato Light" charset="0"/>
                <a:cs typeface="Lato Light" charset="0"/>
              </a:rPr>
              <a:t>asset</a:t>
            </a:r>
          </a:p>
        </p:txBody>
      </p:sp>
      <p:sp>
        <p:nvSpPr>
          <p:cNvPr id="8" name="Freeform 7"/>
          <p:cNvSpPr>
            <a:spLocks noChangeArrowheads="1"/>
          </p:cNvSpPr>
          <p:nvPr/>
        </p:nvSpPr>
        <p:spPr bwMode="auto">
          <a:xfrm>
            <a:off x="-892098" y="-4336243"/>
            <a:ext cx="27476605" cy="11517628"/>
          </a:xfrm>
          <a:custGeom>
            <a:avLst/>
            <a:gdLst>
              <a:gd name="T0" fmla="*/ 3617 w 17186"/>
              <a:gd name="T1" fmla="*/ 3663 h 6805"/>
              <a:gd name="T2" fmla="*/ 3189 w 17186"/>
              <a:gd name="T3" fmla="*/ 4343 h 6805"/>
              <a:gd name="T4" fmla="*/ 2943 w 17186"/>
              <a:gd name="T5" fmla="*/ 3487 h 6805"/>
              <a:gd name="T6" fmla="*/ 2696 w 17186"/>
              <a:gd name="T7" fmla="*/ 3786 h 6805"/>
              <a:gd name="T8" fmla="*/ 2016 w 17186"/>
              <a:gd name="T9" fmla="*/ 5122 h 6805"/>
              <a:gd name="T10" fmla="*/ 1717 w 17186"/>
              <a:gd name="T11" fmla="*/ 5005 h 6805"/>
              <a:gd name="T12" fmla="*/ 1571 w 17186"/>
              <a:gd name="T13" fmla="*/ 4513 h 6805"/>
              <a:gd name="T14" fmla="*/ 1225 w 17186"/>
              <a:gd name="T15" fmla="*/ 3312 h 6805"/>
              <a:gd name="T16" fmla="*/ 739 w 17186"/>
              <a:gd name="T17" fmla="*/ 6177 h 6805"/>
              <a:gd name="T18" fmla="*/ 299 w 17186"/>
              <a:gd name="T19" fmla="*/ 5222 h 6805"/>
              <a:gd name="T20" fmla="*/ 240 w 17186"/>
              <a:gd name="T21" fmla="*/ 5960 h 6805"/>
              <a:gd name="T22" fmla="*/ 70 w 17186"/>
              <a:gd name="T23" fmla="*/ 5228 h 6805"/>
              <a:gd name="T24" fmla="*/ 193 w 17186"/>
              <a:gd name="T25" fmla="*/ 1759 h 6805"/>
              <a:gd name="T26" fmla="*/ 23 w 17186"/>
              <a:gd name="T27" fmla="*/ 2714 h 6805"/>
              <a:gd name="T28" fmla="*/ 164 w 17186"/>
              <a:gd name="T29" fmla="*/ 1390 h 6805"/>
              <a:gd name="T30" fmla="*/ 410 w 17186"/>
              <a:gd name="T31" fmla="*/ 540 h 6805"/>
              <a:gd name="T32" fmla="*/ 1067 w 17186"/>
              <a:gd name="T33" fmla="*/ 1214 h 6805"/>
              <a:gd name="T34" fmla="*/ 2098 w 17186"/>
              <a:gd name="T35" fmla="*/ 1096 h 6805"/>
              <a:gd name="T36" fmla="*/ 2960 w 17186"/>
              <a:gd name="T37" fmla="*/ 335 h 6805"/>
              <a:gd name="T38" fmla="*/ 3728 w 17186"/>
              <a:gd name="T39" fmla="*/ 897 h 6805"/>
              <a:gd name="T40" fmla="*/ 4549 w 17186"/>
              <a:gd name="T41" fmla="*/ 1700 h 6805"/>
              <a:gd name="T42" fmla="*/ 5721 w 17186"/>
              <a:gd name="T43" fmla="*/ 1665 h 6805"/>
              <a:gd name="T44" fmla="*/ 6319 w 17186"/>
              <a:gd name="T45" fmla="*/ 1460 h 6805"/>
              <a:gd name="T46" fmla="*/ 7245 w 17186"/>
              <a:gd name="T47" fmla="*/ 1378 h 6805"/>
              <a:gd name="T48" fmla="*/ 7467 w 17186"/>
              <a:gd name="T49" fmla="*/ 1560 h 6805"/>
              <a:gd name="T50" fmla="*/ 8258 w 17186"/>
              <a:gd name="T51" fmla="*/ 1858 h 6805"/>
              <a:gd name="T52" fmla="*/ 8545 w 17186"/>
              <a:gd name="T53" fmla="*/ 1817 h 6805"/>
              <a:gd name="T54" fmla="*/ 9636 w 17186"/>
              <a:gd name="T55" fmla="*/ 1501 h 6805"/>
              <a:gd name="T56" fmla="*/ 10450 w 17186"/>
              <a:gd name="T57" fmla="*/ 1900 h 6805"/>
              <a:gd name="T58" fmla="*/ 11183 w 17186"/>
              <a:gd name="T59" fmla="*/ 1847 h 6805"/>
              <a:gd name="T60" fmla="*/ 12004 w 17186"/>
              <a:gd name="T61" fmla="*/ 587 h 6805"/>
              <a:gd name="T62" fmla="*/ 12092 w 17186"/>
              <a:gd name="T63" fmla="*/ 880 h 6805"/>
              <a:gd name="T64" fmla="*/ 12402 w 17186"/>
              <a:gd name="T65" fmla="*/ 1964 h 6805"/>
              <a:gd name="T66" fmla="*/ 13387 w 17186"/>
              <a:gd name="T67" fmla="*/ 1999 h 6805"/>
              <a:gd name="T68" fmla="*/ 15351 w 17186"/>
              <a:gd name="T69" fmla="*/ 2046 h 6805"/>
              <a:gd name="T70" fmla="*/ 16306 w 17186"/>
              <a:gd name="T71" fmla="*/ 1847 h 6805"/>
              <a:gd name="T72" fmla="*/ 16629 w 17186"/>
              <a:gd name="T73" fmla="*/ 2527 h 6805"/>
              <a:gd name="T74" fmla="*/ 17115 w 17186"/>
              <a:gd name="T75" fmla="*/ 3411 h 6805"/>
              <a:gd name="T76" fmla="*/ 16294 w 17186"/>
              <a:gd name="T77" fmla="*/ 4935 h 6805"/>
              <a:gd name="T78" fmla="*/ 14747 w 17186"/>
              <a:gd name="T79" fmla="*/ 5210 h 6805"/>
              <a:gd name="T80" fmla="*/ 14870 w 17186"/>
              <a:gd name="T81" fmla="*/ 4905 h 6805"/>
              <a:gd name="T82" fmla="*/ 13434 w 17186"/>
              <a:gd name="T83" fmla="*/ 4993 h 6805"/>
              <a:gd name="T84" fmla="*/ 12625 w 17186"/>
              <a:gd name="T85" fmla="*/ 4524 h 6805"/>
              <a:gd name="T86" fmla="*/ 12203 w 17186"/>
              <a:gd name="T87" fmla="*/ 4976 h 6805"/>
              <a:gd name="T88" fmla="*/ 11142 w 17186"/>
              <a:gd name="T89" fmla="*/ 5767 h 6805"/>
              <a:gd name="T90" fmla="*/ 9934 w 17186"/>
              <a:gd name="T91" fmla="*/ 4747 h 6805"/>
              <a:gd name="T92" fmla="*/ 9911 w 17186"/>
              <a:gd name="T93" fmla="*/ 5702 h 6805"/>
              <a:gd name="T94" fmla="*/ 9940 w 17186"/>
              <a:gd name="T95" fmla="*/ 6558 h 6805"/>
              <a:gd name="T96" fmla="*/ 9425 w 17186"/>
              <a:gd name="T97" fmla="*/ 6499 h 6805"/>
              <a:gd name="T98" fmla="*/ 9307 w 17186"/>
              <a:gd name="T99" fmla="*/ 6505 h 6805"/>
              <a:gd name="T100" fmla="*/ 8727 w 17186"/>
              <a:gd name="T101" fmla="*/ 5128 h 6805"/>
              <a:gd name="T102" fmla="*/ 8199 w 17186"/>
              <a:gd name="T103" fmla="*/ 6019 h 6805"/>
              <a:gd name="T104" fmla="*/ 7339 w 17186"/>
              <a:gd name="T105" fmla="*/ 4501 h 6805"/>
              <a:gd name="T106" fmla="*/ 7122 w 17186"/>
              <a:gd name="T107" fmla="*/ 5902 h 6805"/>
              <a:gd name="T108" fmla="*/ 6079 w 17186"/>
              <a:gd name="T109" fmla="*/ 5245 h 6805"/>
              <a:gd name="T110" fmla="*/ 5434 w 17186"/>
              <a:gd name="T111" fmla="*/ 5814 h 6805"/>
              <a:gd name="T112" fmla="*/ 4678 w 17186"/>
              <a:gd name="T113" fmla="*/ 5890 h 6805"/>
              <a:gd name="T114" fmla="*/ 9729 w 17186"/>
              <a:gd name="T115" fmla="*/ 1747 h 6805"/>
              <a:gd name="T116" fmla="*/ 16482 w 17186"/>
              <a:gd name="T117" fmla="*/ 4612 h 6805"/>
              <a:gd name="T118" fmla="*/ 17004 w 17186"/>
              <a:gd name="T119" fmla="*/ 3446 h 6805"/>
              <a:gd name="T120" fmla="*/ 13844 w 17186"/>
              <a:gd name="T121" fmla="*/ 5181 h 6805"/>
              <a:gd name="T122" fmla="*/ 14659 w 17186"/>
              <a:gd name="T123" fmla="*/ 2322 h 6805"/>
              <a:gd name="T124" fmla="*/ 13645 w 17186"/>
              <a:gd name="T125" fmla="*/ 2157 h 6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86" h="6805">
                <a:moveTo>
                  <a:pt x="4244" y="5720"/>
                </a:moveTo>
                <a:lnTo>
                  <a:pt x="4244" y="5720"/>
                </a:lnTo>
                <a:cubicBezTo>
                  <a:pt x="4232" y="5708"/>
                  <a:pt x="4226" y="5685"/>
                  <a:pt x="4214" y="5679"/>
                </a:cubicBezTo>
                <a:cubicBezTo>
                  <a:pt x="4074" y="5638"/>
                  <a:pt x="4021" y="5521"/>
                  <a:pt x="3980" y="5392"/>
                </a:cubicBezTo>
                <a:cubicBezTo>
                  <a:pt x="3886" y="5110"/>
                  <a:pt x="3816" y="4829"/>
                  <a:pt x="3781" y="4530"/>
                </a:cubicBezTo>
                <a:cubicBezTo>
                  <a:pt x="3746" y="4237"/>
                  <a:pt x="3722" y="3944"/>
                  <a:pt x="3617" y="3663"/>
                </a:cubicBezTo>
                <a:cubicBezTo>
                  <a:pt x="3599" y="3627"/>
                  <a:pt x="3593" y="3587"/>
                  <a:pt x="3570" y="3545"/>
                </a:cubicBezTo>
                <a:cubicBezTo>
                  <a:pt x="3540" y="3499"/>
                  <a:pt x="3494" y="3493"/>
                  <a:pt x="3453" y="3534"/>
                </a:cubicBezTo>
                <a:cubicBezTo>
                  <a:pt x="3429" y="3563"/>
                  <a:pt x="3406" y="3592"/>
                  <a:pt x="3394" y="3622"/>
                </a:cubicBezTo>
                <a:cubicBezTo>
                  <a:pt x="3365" y="3739"/>
                  <a:pt x="3318" y="3833"/>
                  <a:pt x="3206" y="3903"/>
                </a:cubicBezTo>
                <a:cubicBezTo>
                  <a:pt x="3136" y="3950"/>
                  <a:pt x="3148" y="4049"/>
                  <a:pt x="3177" y="4132"/>
                </a:cubicBezTo>
                <a:cubicBezTo>
                  <a:pt x="3206" y="4202"/>
                  <a:pt x="3206" y="4272"/>
                  <a:pt x="3189" y="4343"/>
                </a:cubicBezTo>
                <a:cubicBezTo>
                  <a:pt x="3183" y="4354"/>
                  <a:pt x="3177" y="4360"/>
                  <a:pt x="3171" y="4372"/>
                </a:cubicBezTo>
                <a:cubicBezTo>
                  <a:pt x="3159" y="4360"/>
                  <a:pt x="3154" y="4354"/>
                  <a:pt x="3148" y="4343"/>
                </a:cubicBezTo>
                <a:cubicBezTo>
                  <a:pt x="3124" y="4260"/>
                  <a:pt x="3095" y="4173"/>
                  <a:pt x="3083" y="4085"/>
                </a:cubicBezTo>
                <a:cubicBezTo>
                  <a:pt x="3060" y="3885"/>
                  <a:pt x="3030" y="3692"/>
                  <a:pt x="3001" y="3493"/>
                </a:cubicBezTo>
                <a:cubicBezTo>
                  <a:pt x="3001" y="3475"/>
                  <a:pt x="2984" y="3458"/>
                  <a:pt x="2972" y="3452"/>
                </a:cubicBezTo>
                <a:cubicBezTo>
                  <a:pt x="2954" y="3446"/>
                  <a:pt x="2943" y="3469"/>
                  <a:pt x="2943" y="3487"/>
                </a:cubicBezTo>
                <a:cubicBezTo>
                  <a:pt x="2948" y="3651"/>
                  <a:pt x="2843" y="3803"/>
                  <a:pt x="2901" y="3973"/>
                </a:cubicBezTo>
                <a:cubicBezTo>
                  <a:pt x="2907" y="3997"/>
                  <a:pt x="2901" y="4038"/>
                  <a:pt x="2866" y="4044"/>
                </a:cubicBezTo>
                <a:cubicBezTo>
                  <a:pt x="2819" y="4049"/>
                  <a:pt x="2814" y="4009"/>
                  <a:pt x="2808" y="3973"/>
                </a:cubicBezTo>
                <a:cubicBezTo>
                  <a:pt x="2790" y="3909"/>
                  <a:pt x="2778" y="3844"/>
                  <a:pt x="2767" y="3786"/>
                </a:cubicBezTo>
                <a:cubicBezTo>
                  <a:pt x="2761" y="3768"/>
                  <a:pt x="2749" y="3745"/>
                  <a:pt x="2731" y="3751"/>
                </a:cubicBezTo>
                <a:cubicBezTo>
                  <a:pt x="2714" y="3756"/>
                  <a:pt x="2702" y="3774"/>
                  <a:pt x="2696" y="3786"/>
                </a:cubicBezTo>
                <a:cubicBezTo>
                  <a:pt x="2644" y="3973"/>
                  <a:pt x="2614" y="4167"/>
                  <a:pt x="2591" y="4360"/>
                </a:cubicBezTo>
                <a:cubicBezTo>
                  <a:pt x="2562" y="4600"/>
                  <a:pt x="2515" y="4835"/>
                  <a:pt x="2515" y="5081"/>
                </a:cubicBezTo>
                <a:cubicBezTo>
                  <a:pt x="2515" y="5263"/>
                  <a:pt x="2368" y="5357"/>
                  <a:pt x="2263" y="5468"/>
                </a:cubicBezTo>
                <a:cubicBezTo>
                  <a:pt x="2233" y="5497"/>
                  <a:pt x="2186" y="5509"/>
                  <a:pt x="2145" y="5486"/>
                </a:cubicBezTo>
                <a:cubicBezTo>
                  <a:pt x="2110" y="5462"/>
                  <a:pt x="2110" y="5427"/>
                  <a:pt x="2122" y="5392"/>
                </a:cubicBezTo>
                <a:cubicBezTo>
                  <a:pt x="2157" y="5275"/>
                  <a:pt x="2057" y="5210"/>
                  <a:pt x="2016" y="5122"/>
                </a:cubicBezTo>
                <a:cubicBezTo>
                  <a:pt x="1999" y="5087"/>
                  <a:pt x="1952" y="5099"/>
                  <a:pt x="1934" y="5134"/>
                </a:cubicBezTo>
                <a:cubicBezTo>
                  <a:pt x="1917" y="5169"/>
                  <a:pt x="1928" y="5222"/>
                  <a:pt x="1887" y="5245"/>
                </a:cubicBezTo>
                <a:cubicBezTo>
                  <a:pt x="1858" y="5263"/>
                  <a:pt x="1823" y="5286"/>
                  <a:pt x="1794" y="5263"/>
                </a:cubicBezTo>
                <a:cubicBezTo>
                  <a:pt x="1759" y="5245"/>
                  <a:pt x="1776" y="5210"/>
                  <a:pt x="1782" y="5187"/>
                </a:cubicBezTo>
                <a:cubicBezTo>
                  <a:pt x="1805" y="5128"/>
                  <a:pt x="1817" y="5087"/>
                  <a:pt x="1729" y="5081"/>
                </a:cubicBezTo>
                <a:cubicBezTo>
                  <a:pt x="1700" y="5081"/>
                  <a:pt x="1712" y="5034"/>
                  <a:pt x="1717" y="5005"/>
                </a:cubicBezTo>
                <a:cubicBezTo>
                  <a:pt x="1735" y="4940"/>
                  <a:pt x="1753" y="4882"/>
                  <a:pt x="1735" y="4811"/>
                </a:cubicBezTo>
                <a:cubicBezTo>
                  <a:pt x="1729" y="4794"/>
                  <a:pt x="1712" y="4753"/>
                  <a:pt x="1694" y="4776"/>
                </a:cubicBezTo>
                <a:cubicBezTo>
                  <a:pt x="1629" y="4870"/>
                  <a:pt x="1629" y="4811"/>
                  <a:pt x="1618" y="4747"/>
                </a:cubicBezTo>
                <a:cubicBezTo>
                  <a:pt x="1612" y="4682"/>
                  <a:pt x="1553" y="4642"/>
                  <a:pt x="1518" y="4589"/>
                </a:cubicBezTo>
                <a:cubicBezTo>
                  <a:pt x="1477" y="4530"/>
                  <a:pt x="1530" y="4524"/>
                  <a:pt x="1571" y="4513"/>
                </a:cubicBezTo>
                <a:lnTo>
                  <a:pt x="1571" y="4513"/>
                </a:lnTo>
                <a:cubicBezTo>
                  <a:pt x="1583" y="4202"/>
                  <a:pt x="1524" y="3903"/>
                  <a:pt x="1442" y="3604"/>
                </a:cubicBezTo>
                <a:cubicBezTo>
                  <a:pt x="1418" y="3522"/>
                  <a:pt x="1407" y="3434"/>
                  <a:pt x="1389" y="3347"/>
                </a:cubicBezTo>
                <a:cubicBezTo>
                  <a:pt x="1377" y="3289"/>
                  <a:pt x="1360" y="3230"/>
                  <a:pt x="1348" y="3177"/>
                </a:cubicBezTo>
                <a:cubicBezTo>
                  <a:pt x="1337" y="3154"/>
                  <a:pt x="1319" y="3130"/>
                  <a:pt x="1295" y="3142"/>
                </a:cubicBezTo>
                <a:cubicBezTo>
                  <a:pt x="1278" y="3142"/>
                  <a:pt x="1266" y="3160"/>
                  <a:pt x="1260" y="3171"/>
                </a:cubicBezTo>
                <a:cubicBezTo>
                  <a:pt x="1243" y="3218"/>
                  <a:pt x="1231" y="3265"/>
                  <a:pt x="1225" y="3312"/>
                </a:cubicBezTo>
                <a:cubicBezTo>
                  <a:pt x="1155" y="3756"/>
                  <a:pt x="1073" y="4208"/>
                  <a:pt x="1038" y="4659"/>
                </a:cubicBezTo>
                <a:cubicBezTo>
                  <a:pt x="1026" y="4835"/>
                  <a:pt x="967" y="5005"/>
                  <a:pt x="967" y="5187"/>
                </a:cubicBezTo>
                <a:cubicBezTo>
                  <a:pt x="961" y="5263"/>
                  <a:pt x="938" y="5275"/>
                  <a:pt x="885" y="5216"/>
                </a:cubicBezTo>
                <a:cubicBezTo>
                  <a:pt x="856" y="5187"/>
                  <a:pt x="838" y="5181"/>
                  <a:pt x="838" y="5228"/>
                </a:cubicBezTo>
                <a:cubicBezTo>
                  <a:pt x="826" y="5491"/>
                  <a:pt x="750" y="5743"/>
                  <a:pt x="756" y="6001"/>
                </a:cubicBezTo>
                <a:cubicBezTo>
                  <a:pt x="762" y="6060"/>
                  <a:pt x="744" y="6119"/>
                  <a:pt x="739" y="6177"/>
                </a:cubicBezTo>
                <a:cubicBezTo>
                  <a:pt x="721" y="6271"/>
                  <a:pt x="703" y="6353"/>
                  <a:pt x="574" y="6335"/>
                </a:cubicBezTo>
                <a:cubicBezTo>
                  <a:pt x="510" y="6330"/>
                  <a:pt x="469" y="6406"/>
                  <a:pt x="399" y="6400"/>
                </a:cubicBezTo>
                <a:cubicBezTo>
                  <a:pt x="340" y="6400"/>
                  <a:pt x="305" y="6382"/>
                  <a:pt x="316" y="6318"/>
                </a:cubicBezTo>
                <a:cubicBezTo>
                  <a:pt x="346" y="6159"/>
                  <a:pt x="334" y="6001"/>
                  <a:pt x="334" y="5843"/>
                </a:cubicBezTo>
                <a:cubicBezTo>
                  <a:pt x="340" y="5784"/>
                  <a:pt x="322" y="5726"/>
                  <a:pt x="305" y="5667"/>
                </a:cubicBezTo>
                <a:cubicBezTo>
                  <a:pt x="246" y="5521"/>
                  <a:pt x="246" y="5368"/>
                  <a:pt x="299" y="5222"/>
                </a:cubicBezTo>
                <a:cubicBezTo>
                  <a:pt x="322" y="5146"/>
                  <a:pt x="322" y="5081"/>
                  <a:pt x="305" y="5011"/>
                </a:cubicBezTo>
                <a:lnTo>
                  <a:pt x="305" y="5011"/>
                </a:lnTo>
                <a:cubicBezTo>
                  <a:pt x="270" y="4987"/>
                  <a:pt x="235" y="4958"/>
                  <a:pt x="211" y="5022"/>
                </a:cubicBezTo>
                <a:cubicBezTo>
                  <a:pt x="205" y="5034"/>
                  <a:pt x="205" y="5052"/>
                  <a:pt x="205" y="5058"/>
                </a:cubicBezTo>
                <a:cubicBezTo>
                  <a:pt x="240" y="5298"/>
                  <a:pt x="170" y="5544"/>
                  <a:pt x="229" y="5784"/>
                </a:cubicBezTo>
                <a:cubicBezTo>
                  <a:pt x="240" y="5843"/>
                  <a:pt x="235" y="5902"/>
                  <a:pt x="240" y="5960"/>
                </a:cubicBezTo>
                <a:cubicBezTo>
                  <a:pt x="240" y="6013"/>
                  <a:pt x="264" y="6072"/>
                  <a:pt x="182" y="5995"/>
                </a:cubicBezTo>
                <a:cubicBezTo>
                  <a:pt x="141" y="5960"/>
                  <a:pt x="147" y="6031"/>
                  <a:pt x="135" y="6060"/>
                </a:cubicBezTo>
                <a:cubicBezTo>
                  <a:pt x="135" y="6077"/>
                  <a:pt x="129" y="6101"/>
                  <a:pt x="111" y="6101"/>
                </a:cubicBezTo>
                <a:cubicBezTo>
                  <a:pt x="82" y="6107"/>
                  <a:pt x="70" y="6083"/>
                  <a:pt x="64" y="6060"/>
                </a:cubicBezTo>
                <a:cubicBezTo>
                  <a:pt x="47" y="5943"/>
                  <a:pt x="41" y="5820"/>
                  <a:pt x="64" y="5708"/>
                </a:cubicBezTo>
                <a:cubicBezTo>
                  <a:pt x="94" y="5544"/>
                  <a:pt x="59" y="5386"/>
                  <a:pt x="70" y="5228"/>
                </a:cubicBezTo>
                <a:cubicBezTo>
                  <a:pt x="76" y="5134"/>
                  <a:pt x="76" y="5034"/>
                  <a:pt x="82" y="4935"/>
                </a:cubicBezTo>
                <a:cubicBezTo>
                  <a:pt x="94" y="4806"/>
                  <a:pt x="94" y="4677"/>
                  <a:pt x="82" y="4542"/>
                </a:cubicBezTo>
                <a:cubicBezTo>
                  <a:pt x="76" y="4513"/>
                  <a:pt x="64" y="4483"/>
                  <a:pt x="70" y="4460"/>
                </a:cubicBezTo>
                <a:cubicBezTo>
                  <a:pt x="123" y="4220"/>
                  <a:pt x="82" y="3979"/>
                  <a:pt x="105" y="3739"/>
                </a:cubicBezTo>
                <a:cubicBezTo>
                  <a:pt x="141" y="3434"/>
                  <a:pt x="170" y="3130"/>
                  <a:pt x="164" y="2820"/>
                </a:cubicBezTo>
                <a:cubicBezTo>
                  <a:pt x="152" y="2468"/>
                  <a:pt x="141" y="2116"/>
                  <a:pt x="193" y="1759"/>
                </a:cubicBezTo>
                <a:cubicBezTo>
                  <a:pt x="199" y="1706"/>
                  <a:pt x="205" y="1642"/>
                  <a:pt x="188" y="1589"/>
                </a:cubicBezTo>
                <a:cubicBezTo>
                  <a:pt x="141" y="1636"/>
                  <a:pt x="152" y="1700"/>
                  <a:pt x="141" y="1759"/>
                </a:cubicBezTo>
                <a:cubicBezTo>
                  <a:pt x="129" y="1794"/>
                  <a:pt x="129" y="1841"/>
                  <a:pt x="129" y="1882"/>
                </a:cubicBezTo>
                <a:cubicBezTo>
                  <a:pt x="117" y="2111"/>
                  <a:pt x="105" y="2339"/>
                  <a:pt x="88" y="2568"/>
                </a:cubicBezTo>
                <a:cubicBezTo>
                  <a:pt x="88" y="2609"/>
                  <a:pt x="70" y="2650"/>
                  <a:pt x="64" y="2691"/>
                </a:cubicBezTo>
                <a:cubicBezTo>
                  <a:pt x="59" y="2708"/>
                  <a:pt x="41" y="2726"/>
                  <a:pt x="23" y="2714"/>
                </a:cubicBezTo>
                <a:cubicBezTo>
                  <a:pt x="12" y="2708"/>
                  <a:pt x="0" y="2685"/>
                  <a:pt x="6" y="2673"/>
                </a:cubicBezTo>
                <a:cubicBezTo>
                  <a:pt x="29" y="2533"/>
                  <a:pt x="17" y="2392"/>
                  <a:pt x="23" y="2245"/>
                </a:cubicBezTo>
                <a:cubicBezTo>
                  <a:pt x="35" y="1882"/>
                  <a:pt x="64" y="1518"/>
                  <a:pt x="59" y="1149"/>
                </a:cubicBezTo>
                <a:cubicBezTo>
                  <a:pt x="59" y="1126"/>
                  <a:pt x="64" y="1085"/>
                  <a:pt x="70" y="1085"/>
                </a:cubicBezTo>
                <a:cubicBezTo>
                  <a:pt x="111" y="1085"/>
                  <a:pt x="100" y="1126"/>
                  <a:pt x="111" y="1149"/>
                </a:cubicBezTo>
                <a:cubicBezTo>
                  <a:pt x="135" y="1225"/>
                  <a:pt x="117" y="1319"/>
                  <a:pt x="164" y="1390"/>
                </a:cubicBezTo>
                <a:cubicBezTo>
                  <a:pt x="158" y="1401"/>
                  <a:pt x="152" y="1419"/>
                  <a:pt x="170" y="1425"/>
                </a:cubicBezTo>
                <a:lnTo>
                  <a:pt x="176" y="1419"/>
                </a:lnTo>
                <a:cubicBezTo>
                  <a:pt x="170" y="1407"/>
                  <a:pt x="164" y="1401"/>
                  <a:pt x="164" y="1390"/>
                </a:cubicBezTo>
                <a:cubicBezTo>
                  <a:pt x="205" y="1190"/>
                  <a:pt x="217" y="985"/>
                  <a:pt x="235" y="780"/>
                </a:cubicBezTo>
                <a:cubicBezTo>
                  <a:pt x="235" y="727"/>
                  <a:pt x="235" y="674"/>
                  <a:pt x="246" y="622"/>
                </a:cubicBezTo>
                <a:cubicBezTo>
                  <a:pt x="264" y="534"/>
                  <a:pt x="293" y="516"/>
                  <a:pt x="410" y="540"/>
                </a:cubicBezTo>
                <a:cubicBezTo>
                  <a:pt x="399" y="546"/>
                  <a:pt x="387" y="551"/>
                  <a:pt x="381" y="557"/>
                </a:cubicBezTo>
                <a:cubicBezTo>
                  <a:pt x="375" y="557"/>
                  <a:pt x="375" y="569"/>
                  <a:pt x="375" y="569"/>
                </a:cubicBezTo>
                <a:cubicBezTo>
                  <a:pt x="399" y="569"/>
                  <a:pt x="399" y="551"/>
                  <a:pt x="410" y="540"/>
                </a:cubicBezTo>
                <a:cubicBezTo>
                  <a:pt x="569" y="616"/>
                  <a:pt x="657" y="751"/>
                  <a:pt x="715" y="909"/>
                </a:cubicBezTo>
                <a:cubicBezTo>
                  <a:pt x="750" y="1020"/>
                  <a:pt x="803" y="1114"/>
                  <a:pt x="938" y="1126"/>
                </a:cubicBezTo>
                <a:cubicBezTo>
                  <a:pt x="991" y="1126"/>
                  <a:pt x="1026" y="1179"/>
                  <a:pt x="1067" y="1214"/>
                </a:cubicBezTo>
                <a:cubicBezTo>
                  <a:pt x="1143" y="1290"/>
                  <a:pt x="1231" y="1343"/>
                  <a:pt x="1337" y="1372"/>
                </a:cubicBezTo>
                <a:cubicBezTo>
                  <a:pt x="1389" y="1390"/>
                  <a:pt x="1436" y="1390"/>
                  <a:pt x="1489" y="1384"/>
                </a:cubicBezTo>
                <a:cubicBezTo>
                  <a:pt x="1653" y="1349"/>
                  <a:pt x="1729" y="1395"/>
                  <a:pt x="1794" y="1548"/>
                </a:cubicBezTo>
                <a:cubicBezTo>
                  <a:pt x="1817" y="1612"/>
                  <a:pt x="1829" y="1689"/>
                  <a:pt x="1876" y="1741"/>
                </a:cubicBezTo>
                <a:cubicBezTo>
                  <a:pt x="1905" y="1776"/>
                  <a:pt x="1940" y="1776"/>
                  <a:pt x="1958" y="1729"/>
                </a:cubicBezTo>
                <a:cubicBezTo>
                  <a:pt x="2016" y="1524"/>
                  <a:pt x="2087" y="1319"/>
                  <a:pt x="2098" y="1096"/>
                </a:cubicBezTo>
                <a:cubicBezTo>
                  <a:pt x="2110" y="780"/>
                  <a:pt x="2175" y="475"/>
                  <a:pt x="2309" y="188"/>
                </a:cubicBezTo>
                <a:cubicBezTo>
                  <a:pt x="2327" y="147"/>
                  <a:pt x="2345" y="112"/>
                  <a:pt x="2374" y="83"/>
                </a:cubicBezTo>
                <a:cubicBezTo>
                  <a:pt x="2444" y="0"/>
                  <a:pt x="2520" y="0"/>
                  <a:pt x="2597" y="88"/>
                </a:cubicBezTo>
                <a:cubicBezTo>
                  <a:pt x="2632" y="129"/>
                  <a:pt x="2667" y="176"/>
                  <a:pt x="2702" y="223"/>
                </a:cubicBezTo>
                <a:cubicBezTo>
                  <a:pt x="2726" y="252"/>
                  <a:pt x="2761" y="288"/>
                  <a:pt x="2790" y="264"/>
                </a:cubicBezTo>
                <a:cubicBezTo>
                  <a:pt x="2901" y="182"/>
                  <a:pt x="2919" y="264"/>
                  <a:pt x="2960" y="335"/>
                </a:cubicBezTo>
                <a:cubicBezTo>
                  <a:pt x="3007" y="417"/>
                  <a:pt x="3030" y="411"/>
                  <a:pt x="3112" y="335"/>
                </a:cubicBezTo>
                <a:cubicBezTo>
                  <a:pt x="3159" y="288"/>
                  <a:pt x="3195" y="311"/>
                  <a:pt x="3224" y="358"/>
                </a:cubicBezTo>
                <a:cubicBezTo>
                  <a:pt x="3259" y="434"/>
                  <a:pt x="3288" y="510"/>
                  <a:pt x="3294" y="592"/>
                </a:cubicBezTo>
                <a:cubicBezTo>
                  <a:pt x="3306" y="727"/>
                  <a:pt x="3394" y="803"/>
                  <a:pt x="3470" y="891"/>
                </a:cubicBezTo>
                <a:cubicBezTo>
                  <a:pt x="3494" y="921"/>
                  <a:pt x="3517" y="915"/>
                  <a:pt x="3546" y="897"/>
                </a:cubicBezTo>
                <a:cubicBezTo>
                  <a:pt x="3605" y="850"/>
                  <a:pt x="3669" y="868"/>
                  <a:pt x="3728" y="897"/>
                </a:cubicBezTo>
                <a:cubicBezTo>
                  <a:pt x="3875" y="968"/>
                  <a:pt x="4021" y="1038"/>
                  <a:pt x="4162" y="1120"/>
                </a:cubicBezTo>
                <a:cubicBezTo>
                  <a:pt x="4238" y="1161"/>
                  <a:pt x="4285" y="1231"/>
                  <a:pt x="4332" y="1296"/>
                </a:cubicBezTo>
                <a:cubicBezTo>
                  <a:pt x="4390" y="1372"/>
                  <a:pt x="4455" y="1548"/>
                  <a:pt x="4455" y="1642"/>
                </a:cubicBezTo>
                <a:cubicBezTo>
                  <a:pt x="4455" y="1653"/>
                  <a:pt x="4455" y="1665"/>
                  <a:pt x="4461" y="1677"/>
                </a:cubicBezTo>
                <a:cubicBezTo>
                  <a:pt x="4461" y="1706"/>
                  <a:pt x="4461" y="1747"/>
                  <a:pt x="4490" y="1753"/>
                </a:cubicBezTo>
                <a:cubicBezTo>
                  <a:pt x="4525" y="1765"/>
                  <a:pt x="4537" y="1724"/>
                  <a:pt x="4549" y="1700"/>
                </a:cubicBezTo>
                <a:cubicBezTo>
                  <a:pt x="4590" y="1618"/>
                  <a:pt x="4607" y="1524"/>
                  <a:pt x="4631" y="1431"/>
                </a:cubicBezTo>
                <a:cubicBezTo>
                  <a:pt x="4660" y="1307"/>
                  <a:pt x="4724" y="1220"/>
                  <a:pt x="4842" y="1167"/>
                </a:cubicBezTo>
                <a:cubicBezTo>
                  <a:pt x="4918" y="1126"/>
                  <a:pt x="4988" y="1120"/>
                  <a:pt x="5053" y="1190"/>
                </a:cubicBezTo>
                <a:cubicBezTo>
                  <a:pt x="5146" y="1296"/>
                  <a:pt x="5305" y="1307"/>
                  <a:pt x="5399" y="1419"/>
                </a:cubicBezTo>
                <a:cubicBezTo>
                  <a:pt x="5410" y="1425"/>
                  <a:pt x="5422" y="1431"/>
                  <a:pt x="5434" y="1431"/>
                </a:cubicBezTo>
                <a:cubicBezTo>
                  <a:pt x="5610" y="1407"/>
                  <a:pt x="5639" y="1565"/>
                  <a:pt x="5721" y="1665"/>
                </a:cubicBezTo>
                <a:cubicBezTo>
                  <a:pt x="5738" y="1689"/>
                  <a:pt x="5744" y="1729"/>
                  <a:pt x="5756" y="1759"/>
                </a:cubicBezTo>
                <a:cubicBezTo>
                  <a:pt x="5768" y="1782"/>
                  <a:pt x="5780" y="1806"/>
                  <a:pt x="5809" y="1800"/>
                </a:cubicBezTo>
                <a:cubicBezTo>
                  <a:pt x="5821" y="1794"/>
                  <a:pt x="5838" y="1782"/>
                  <a:pt x="5844" y="1765"/>
                </a:cubicBezTo>
                <a:cubicBezTo>
                  <a:pt x="5873" y="1706"/>
                  <a:pt x="5897" y="1647"/>
                  <a:pt x="5920" y="1583"/>
                </a:cubicBezTo>
                <a:cubicBezTo>
                  <a:pt x="5938" y="1536"/>
                  <a:pt x="5961" y="1489"/>
                  <a:pt x="6002" y="1448"/>
                </a:cubicBezTo>
                <a:cubicBezTo>
                  <a:pt x="6125" y="1325"/>
                  <a:pt x="6207" y="1319"/>
                  <a:pt x="6319" y="1460"/>
                </a:cubicBezTo>
                <a:cubicBezTo>
                  <a:pt x="6407" y="1571"/>
                  <a:pt x="6524" y="1612"/>
                  <a:pt x="6647" y="1653"/>
                </a:cubicBezTo>
                <a:cubicBezTo>
                  <a:pt x="6747" y="1683"/>
                  <a:pt x="6882" y="1653"/>
                  <a:pt x="6940" y="1794"/>
                </a:cubicBezTo>
                <a:cubicBezTo>
                  <a:pt x="6946" y="1823"/>
                  <a:pt x="6981" y="1800"/>
                  <a:pt x="6993" y="1782"/>
                </a:cubicBezTo>
                <a:cubicBezTo>
                  <a:pt x="7016" y="1735"/>
                  <a:pt x="7046" y="1689"/>
                  <a:pt x="7069" y="1642"/>
                </a:cubicBezTo>
                <a:cubicBezTo>
                  <a:pt x="7087" y="1618"/>
                  <a:pt x="7087" y="1583"/>
                  <a:pt x="7104" y="1560"/>
                </a:cubicBezTo>
                <a:cubicBezTo>
                  <a:pt x="7145" y="1495"/>
                  <a:pt x="7151" y="1401"/>
                  <a:pt x="7245" y="1378"/>
                </a:cubicBezTo>
                <a:cubicBezTo>
                  <a:pt x="7263" y="1460"/>
                  <a:pt x="7204" y="1513"/>
                  <a:pt x="7181" y="1571"/>
                </a:cubicBezTo>
                <a:cubicBezTo>
                  <a:pt x="7139" y="1665"/>
                  <a:pt x="7104" y="1759"/>
                  <a:pt x="7087" y="1858"/>
                </a:cubicBezTo>
                <a:cubicBezTo>
                  <a:pt x="7081" y="1888"/>
                  <a:pt x="7081" y="1923"/>
                  <a:pt x="7116" y="1935"/>
                </a:cubicBezTo>
                <a:cubicBezTo>
                  <a:pt x="7151" y="1958"/>
                  <a:pt x="7181" y="1935"/>
                  <a:pt x="7210" y="1911"/>
                </a:cubicBezTo>
                <a:cubicBezTo>
                  <a:pt x="7222" y="1900"/>
                  <a:pt x="7233" y="1882"/>
                  <a:pt x="7239" y="1870"/>
                </a:cubicBezTo>
                <a:cubicBezTo>
                  <a:pt x="7280" y="1741"/>
                  <a:pt x="7386" y="1653"/>
                  <a:pt x="7467" y="1560"/>
                </a:cubicBezTo>
                <a:cubicBezTo>
                  <a:pt x="7561" y="1454"/>
                  <a:pt x="7555" y="1360"/>
                  <a:pt x="7456" y="1267"/>
                </a:cubicBezTo>
                <a:cubicBezTo>
                  <a:pt x="7438" y="1249"/>
                  <a:pt x="7368" y="1243"/>
                  <a:pt x="7409" y="1202"/>
                </a:cubicBezTo>
                <a:cubicBezTo>
                  <a:pt x="7444" y="1161"/>
                  <a:pt x="7537" y="1143"/>
                  <a:pt x="7549" y="1184"/>
                </a:cubicBezTo>
                <a:cubicBezTo>
                  <a:pt x="7602" y="1337"/>
                  <a:pt x="7713" y="1319"/>
                  <a:pt x="7836" y="1325"/>
                </a:cubicBezTo>
                <a:cubicBezTo>
                  <a:pt x="7924" y="1325"/>
                  <a:pt x="7977" y="1431"/>
                  <a:pt x="8053" y="1466"/>
                </a:cubicBezTo>
                <a:cubicBezTo>
                  <a:pt x="8223" y="1548"/>
                  <a:pt x="8276" y="1683"/>
                  <a:pt x="8258" y="1858"/>
                </a:cubicBezTo>
                <a:cubicBezTo>
                  <a:pt x="8246" y="1964"/>
                  <a:pt x="8276" y="2069"/>
                  <a:pt x="8287" y="2175"/>
                </a:cubicBezTo>
                <a:cubicBezTo>
                  <a:pt x="8305" y="2310"/>
                  <a:pt x="8334" y="2445"/>
                  <a:pt x="8293" y="2579"/>
                </a:cubicBezTo>
                <a:cubicBezTo>
                  <a:pt x="8287" y="2597"/>
                  <a:pt x="8287" y="2620"/>
                  <a:pt x="8311" y="2626"/>
                </a:cubicBezTo>
                <a:cubicBezTo>
                  <a:pt x="8311" y="2626"/>
                  <a:pt x="8328" y="2597"/>
                  <a:pt x="8334" y="2585"/>
                </a:cubicBezTo>
                <a:cubicBezTo>
                  <a:pt x="8405" y="2357"/>
                  <a:pt x="8440" y="2122"/>
                  <a:pt x="8522" y="1900"/>
                </a:cubicBezTo>
                <a:cubicBezTo>
                  <a:pt x="8534" y="1876"/>
                  <a:pt x="8534" y="1841"/>
                  <a:pt x="8545" y="1817"/>
                </a:cubicBezTo>
                <a:cubicBezTo>
                  <a:pt x="8569" y="1765"/>
                  <a:pt x="8604" y="1747"/>
                  <a:pt x="8657" y="1788"/>
                </a:cubicBezTo>
                <a:cubicBezTo>
                  <a:pt x="8739" y="1853"/>
                  <a:pt x="8745" y="1853"/>
                  <a:pt x="8786" y="1771"/>
                </a:cubicBezTo>
                <a:cubicBezTo>
                  <a:pt x="8844" y="1642"/>
                  <a:pt x="8938" y="1565"/>
                  <a:pt x="9061" y="1513"/>
                </a:cubicBezTo>
                <a:cubicBezTo>
                  <a:pt x="9120" y="1483"/>
                  <a:pt x="9167" y="1460"/>
                  <a:pt x="9214" y="1518"/>
                </a:cubicBezTo>
                <a:cubicBezTo>
                  <a:pt x="9249" y="1554"/>
                  <a:pt x="9290" y="1565"/>
                  <a:pt x="9325" y="1530"/>
                </a:cubicBezTo>
                <a:cubicBezTo>
                  <a:pt x="9425" y="1425"/>
                  <a:pt x="9530" y="1472"/>
                  <a:pt x="9636" y="1501"/>
                </a:cubicBezTo>
                <a:cubicBezTo>
                  <a:pt x="9718" y="1524"/>
                  <a:pt x="9788" y="1565"/>
                  <a:pt x="9852" y="1618"/>
                </a:cubicBezTo>
                <a:cubicBezTo>
                  <a:pt x="9905" y="1659"/>
                  <a:pt x="9946" y="1665"/>
                  <a:pt x="9987" y="1612"/>
                </a:cubicBezTo>
                <a:cubicBezTo>
                  <a:pt x="10017" y="1571"/>
                  <a:pt x="10034" y="1518"/>
                  <a:pt x="10099" y="1548"/>
                </a:cubicBezTo>
                <a:cubicBezTo>
                  <a:pt x="10145" y="1571"/>
                  <a:pt x="10204" y="1601"/>
                  <a:pt x="10198" y="1659"/>
                </a:cubicBezTo>
                <a:cubicBezTo>
                  <a:pt x="10192" y="1776"/>
                  <a:pt x="10245" y="1817"/>
                  <a:pt x="10351" y="1829"/>
                </a:cubicBezTo>
                <a:cubicBezTo>
                  <a:pt x="10392" y="1835"/>
                  <a:pt x="10427" y="1864"/>
                  <a:pt x="10450" y="1900"/>
                </a:cubicBezTo>
                <a:cubicBezTo>
                  <a:pt x="10521" y="1987"/>
                  <a:pt x="10585" y="2075"/>
                  <a:pt x="10685" y="2134"/>
                </a:cubicBezTo>
                <a:cubicBezTo>
                  <a:pt x="10749" y="2169"/>
                  <a:pt x="10743" y="2239"/>
                  <a:pt x="10755" y="2304"/>
                </a:cubicBezTo>
                <a:cubicBezTo>
                  <a:pt x="10755" y="2333"/>
                  <a:pt x="10761" y="2368"/>
                  <a:pt x="10796" y="2374"/>
                </a:cubicBezTo>
                <a:cubicBezTo>
                  <a:pt x="10825" y="2374"/>
                  <a:pt x="10843" y="2357"/>
                  <a:pt x="10855" y="2339"/>
                </a:cubicBezTo>
                <a:cubicBezTo>
                  <a:pt x="10931" y="2216"/>
                  <a:pt x="11019" y="2111"/>
                  <a:pt x="11124" y="2011"/>
                </a:cubicBezTo>
                <a:cubicBezTo>
                  <a:pt x="11171" y="1964"/>
                  <a:pt x="11177" y="1905"/>
                  <a:pt x="11183" y="1847"/>
                </a:cubicBezTo>
                <a:cubicBezTo>
                  <a:pt x="11201" y="1542"/>
                  <a:pt x="11294" y="1255"/>
                  <a:pt x="11359" y="962"/>
                </a:cubicBezTo>
                <a:cubicBezTo>
                  <a:pt x="11400" y="798"/>
                  <a:pt x="11447" y="622"/>
                  <a:pt x="11541" y="469"/>
                </a:cubicBezTo>
                <a:cubicBezTo>
                  <a:pt x="11623" y="340"/>
                  <a:pt x="11740" y="329"/>
                  <a:pt x="11857" y="323"/>
                </a:cubicBezTo>
                <a:cubicBezTo>
                  <a:pt x="11933" y="317"/>
                  <a:pt x="11974" y="376"/>
                  <a:pt x="11963" y="452"/>
                </a:cubicBezTo>
                <a:cubicBezTo>
                  <a:pt x="11957" y="481"/>
                  <a:pt x="11945" y="510"/>
                  <a:pt x="11933" y="540"/>
                </a:cubicBezTo>
                <a:cubicBezTo>
                  <a:pt x="11922" y="610"/>
                  <a:pt x="11957" y="604"/>
                  <a:pt x="12004" y="587"/>
                </a:cubicBezTo>
                <a:cubicBezTo>
                  <a:pt x="12021" y="581"/>
                  <a:pt x="12039" y="581"/>
                  <a:pt x="12056" y="575"/>
                </a:cubicBezTo>
                <a:cubicBezTo>
                  <a:pt x="12051" y="575"/>
                  <a:pt x="12051" y="575"/>
                  <a:pt x="12051" y="575"/>
                </a:cubicBezTo>
                <a:cubicBezTo>
                  <a:pt x="12068" y="604"/>
                  <a:pt x="12080" y="639"/>
                  <a:pt x="12103" y="663"/>
                </a:cubicBezTo>
                <a:cubicBezTo>
                  <a:pt x="12156" y="727"/>
                  <a:pt x="12156" y="792"/>
                  <a:pt x="12127" y="856"/>
                </a:cubicBezTo>
                <a:cubicBezTo>
                  <a:pt x="12115" y="862"/>
                  <a:pt x="12103" y="868"/>
                  <a:pt x="12098" y="868"/>
                </a:cubicBezTo>
                <a:cubicBezTo>
                  <a:pt x="12092" y="874"/>
                  <a:pt x="12092" y="880"/>
                  <a:pt x="12092" y="880"/>
                </a:cubicBezTo>
                <a:cubicBezTo>
                  <a:pt x="12109" y="885"/>
                  <a:pt x="12115" y="868"/>
                  <a:pt x="12127" y="856"/>
                </a:cubicBezTo>
                <a:cubicBezTo>
                  <a:pt x="12180" y="868"/>
                  <a:pt x="12226" y="780"/>
                  <a:pt x="12262" y="809"/>
                </a:cubicBezTo>
                <a:cubicBezTo>
                  <a:pt x="12309" y="845"/>
                  <a:pt x="12326" y="921"/>
                  <a:pt x="12332" y="985"/>
                </a:cubicBezTo>
                <a:cubicBezTo>
                  <a:pt x="12338" y="1020"/>
                  <a:pt x="12344" y="1056"/>
                  <a:pt x="12344" y="1091"/>
                </a:cubicBezTo>
                <a:cubicBezTo>
                  <a:pt x="12344" y="1261"/>
                  <a:pt x="12355" y="1431"/>
                  <a:pt x="12402" y="1601"/>
                </a:cubicBezTo>
                <a:cubicBezTo>
                  <a:pt x="12432" y="1724"/>
                  <a:pt x="12437" y="1841"/>
                  <a:pt x="12402" y="1964"/>
                </a:cubicBezTo>
                <a:cubicBezTo>
                  <a:pt x="12373" y="2058"/>
                  <a:pt x="12391" y="2081"/>
                  <a:pt x="12484" y="2099"/>
                </a:cubicBezTo>
                <a:cubicBezTo>
                  <a:pt x="12590" y="2111"/>
                  <a:pt x="12695" y="2128"/>
                  <a:pt x="12801" y="2134"/>
                </a:cubicBezTo>
                <a:cubicBezTo>
                  <a:pt x="12883" y="2140"/>
                  <a:pt x="12965" y="2122"/>
                  <a:pt x="12989" y="2017"/>
                </a:cubicBezTo>
                <a:cubicBezTo>
                  <a:pt x="13006" y="1952"/>
                  <a:pt x="13041" y="1946"/>
                  <a:pt x="13094" y="1952"/>
                </a:cubicBezTo>
                <a:cubicBezTo>
                  <a:pt x="13158" y="1964"/>
                  <a:pt x="13223" y="1970"/>
                  <a:pt x="13287" y="1976"/>
                </a:cubicBezTo>
                <a:cubicBezTo>
                  <a:pt x="13323" y="1982"/>
                  <a:pt x="13358" y="1999"/>
                  <a:pt x="13387" y="1999"/>
                </a:cubicBezTo>
                <a:cubicBezTo>
                  <a:pt x="13657" y="1999"/>
                  <a:pt x="13873" y="2151"/>
                  <a:pt x="14108" y="2245"/>
                </a:cubicBezTo>
                <a:cubicBezTo>
                  <a:pt x="14167" y="2275"/>
                  <a:pt x="14219" y="2304"/>
                  <a:pt x="14290" y="2310"/>
                </a:cubicBezTo>
                <a:cubicBezTo>
                  <a:pt x="14413" y="2316"/>
                  <a:pt x="14524" y="2316"/>
                  <a:pt x="14641" y="2239"/>
                </a:cubicBezTo>
                <a:cubicBezTo>
                  <a:pt x="14735" y="2175"/>
                  <a:pt x="14847" y="2093"/>
                  <a:pt x="14981" y="2146"/>
                </a:cubicBezTo>
                <a:cubicBezTo>
                  <a:pt x="15005" y="2157"/>
                  <a:pt x="15046" y="2151"/>
                  <a:pt x="15063" y="2134"/>
                </a:cubicBezTo>
                <a:cubicBezTo>
                  <a:pt x="15151" y="2081"/>
                  <a:pt x="15251" y="2069"/>
                  <a:pt x="15351" y="2046"/>
                </a:cubicBezTo>
                <a:cubicBezTo>
                  <a:pt x="15404" y="2040"/>
                  <a:pt x="15474" y="2040"/>
                  <a:pt x="15462" y="1946"/>
                </a:cubicBezTo>
                <a:cubicBezTo>
                  <a:pt x="15456" y="1929"/>
                  <a:pt x="15485" y="1929"/>
                  <a:pt x="15503" y="1929"/>
                </a:cubicBezTo>
                <a:cubicBezTo>
                  <a:pt x="15573" y="1935"/>
                  <a:pt x="15644" y="1923"/>
                  <a:pt x="15697" y="1982"/>
                </a:cubicBezTo>
                <a:cubicBezTo>
                  <a:pt x="15743" y="2028"/>
                  <a:pt x="15802" y="2028"/>
                  <a:pt x="15843" y="1982"/>
                </a:cubicBezTo>
                <a:cubicBezTo>
                  <a:pt x="15966" y="1841"/>
                  <a:pt x="16113" y="1806"/>
                  <a:pt x="16288" y="1847"/>
                </a:cubicBezTo>
                <a:cubicBezTo>
                  <a:pt x="16294" y="1847"/>
                  <a:pt x="16300" y="1847"/>
                  <a:pt x="16306" y="1847"/>
                </a:cubicBezTo>
                <a:cubicBezTo>
                  <a:pt x="16353" y="1853"/>
                  <a:pt x="16418" y="1812"/>
                  <a:pt x="16447" y="1870"/>
                </a:cubicBezTo>
                <a:cubicBezTo>
                  <a:pt x="16482" y="1929"/>
                  <a:pt x="16412" y="1958"/>
                  <a:pt x="16382" y="1999"/>
                </a:cubicBezTo>
                <a:cubicBezTo>
                  <a:pt x="16341" y="2052"/>
                  <a:pt x="16312" y="2111"/>
                  <a:pt x="16347" y="2181"/>
                </a:cubicBezTo>
                <a:cubicBezTo>
                  <a:pt x="16376" y="2239"/>
                  <a:pt x="16347" y="2310"/>
                  <a:pt x="16353" y="2374"/>
                </a:cubicBezTo>
                <a:cubicBezTo>
                  <a:pt x="16365" y="2544"/>
                  <a:pt x="16453" y="2597"/>
                  <a:pt x="16629" y="2527"/>
                </a:cubicBezTo>
                <a:lnTo>
                  <a:pt x="16629" y="2527"/>
                </a:lnTo>
                <a:cubicBezTo>
                  <a:pt x="16623" y="2620"/>
                  <a:pt x="16652" y="2697"/>
                  <a:pt x="16717" y="2767"/>
                </a:cubicBezTo>
                <a:cubicBezTo>
                  <a:pt x="16775" y="2837"/>
                  <a:pt x="16763" y="2849"/>
                  <a:pt x="16681" y="2890"/>
                </a:cubicBezTo>
                <a:cubicBezTo>
                  <a:pt x="16617" y="2919"/>
                  <a:pt x="16611" y="2937"/>
                  <a:pt x="16664" y="2984"/>
                </a:cubicBezTo>
                <a:cubicBezTo>
                  <a:pt x="16746" y="3054"/>
                  <a:pt x="16840" y="3119"/>
                  <a:pt x="16834" y="3253"/>
                </a:cubicBezTo>
                <a:cubicBezTo>
                  <a:pt x="16828" y="3277"/>
                  <a:pt x="16857" y="3294"/>
                  <a:pt x="16881" y="3294"/>
                </a:cubicBezTo>
                <a:cubicBezTo>
                  <a:pt x="16974" y="3300"/>
                  <a:pt x="17039" y="3371"/>
                  <a:pt x="17115" y="3411"/>
                </a:cubicBezTo>
                <a:cubicBezTo>
                  <a:pt x="17168" y="3434"/>
                  <a:pt x="17185" y="3481"/>
                  <a:pt x="17133" y="3522"/>
                </a:cubicBezTo>
                <a:cubicBezTo>
                  <a:pt x="16986" y="3639"/>
                  <a:pt x="17015" y="3792"/>
                  <a:pt x="17068" y="3938"/>
                </a:cubicBezTo>
                <a:cubicBezTo>
                  <a:pt x="17086" y="3997"/>
                  <a:pt x="17086" y="4044"/>
                  <a:pt x="17039" y="4079"/>
                </a:cubicBezTo>
                <a:cubicBezTo>
                  <a:pt x="16922" y="4178"/>
                  <a:pt x="16863" y="4307"/>
                  <a:pt x="16804" y="4448"/>
                </a:cubicBezTo>
                <a:cubicBezTo>
                  <a:pt x="16746" y="4606"/>
                  <a:pt x="16658" y="4747"/>
                  <a:pt x="16476" y="4788"/>
                </a:cubicBezTo>
                <a:cubicBezTo>
                  <a:pt x="16388" y="4806"/>
                  <a:pt x="16365" y="4905"/>
                  <a:pt x="16294" y="4935"/>
                </a:cubicBezTo>
                <a:cubicBezTo>
                  <a:pt x="16218" y="4964"/>
                  <a:pt x="16130" y="4923"/>
                  <a:pt x="16054" y="4964"/>
                </a:cubicBezTo>
                <a:cubicBezTo>
                  <a:pt x="15954" y="5017"/>
                  <a:pt x="15849" y="5052"/>
                  <a:pt x="15743" y="5081"/>
                </a:cubicBezTo>
                <a:cubicBezTo>
                  <a:pt x="15702" y="5093"/>
                  <a:pt x="15661" y="5099"/>
                  <a:pt x="15620" y="5104"/>
                </a:cubicBezTo>
                <a:cubicBezTo>
                  <a:pt x="15515" y="5122"/>
                  <a:pt x="15433" y="4970"/>
                  <a:pt x="15310" y="5069"/>
                </a:cubicBezTo>
                <a:cubicBezTo>
                  <a:pt x="15222" y="5146"/>
                  <a:pt x="15099" y="5099"/>
                  <a:pt x="14987" y="5116"/>
                </a:cubicBezTo>
                <a:cubicBezTo>
                  <a:pt x="14899" y="5128"/>
                  <a:pt x="14817" y="5151"/>
                  <a:pt x="14747" y="5210"/>
                </a:cubicBezTo>
                <a:cubicBezTo>
                  <a:pt x="14677" y="5263"/>
                  <a:pt x="14606" y="5315"/>
                  <a:pt x="14518" y="5333"/>
                </a:cubicBezTo>
                <a:lnTo>
                  <a:pt x="14518" y="5333"/>
                </a:lnTo>
                <a:cubicBezTo>
                  <a:pt x="14559" y="5263"/>
                  <a:pt x="14630" y="5222"/>
                  <a:pt x="14694" y="5175"/>
                </a:cubicBezTo>
                <a:cubicBezTo>
                  <a:pt x="14764" y="5128"/>
                  <a:pt x="14823" y="5081"/>
                  <a:pt x="14870" y="5011"/>
                </a:cubicBezTo>
                <a:cubicBezTo>
                  <a:pt x="14899" y="4987"/>
                  <a:pt x="14935" y="4958"/>
                  <a:pt x="14899" y="4911"/>
                </a:cubicBezTo>
                <a:cubicBezTo>
                  <a:pt x="14899" y="4905"/>
                  <a:pt x="14876" y="4899"/>
                  <a:pt x="14870" y="4905"/>
                </a:cubicBezTo>
                <a:cubicBezTo>
                  <a:pt x="14823" y="4940"/>
                  <a:pt x="14864" y="4976"/>
                  <a:pt x="14870" y="5011"/>
                </a:cubicBezTo>
                <a:cubicBezTo>
                  <a:pt x="14735" y="4917"/>
                  <a:pt x="14612" y="4923"/>
                  <a:pt x="14471" y="5011"/>
                </a:cubicBezTo>
                <a:cubicBezTo>
                  <a:pt x="14354" y="5081"/>
                  <a:pt x="14214" y="5122"/>
                  <a:pt x="14096" y="5204"/>
                </a:cubicBezTo>
                <a:cubicBezTo>
                  <a:pt x="14055" y="5233"/>
                  <a:pt x="14003" y="5251"/>
                  <a:pt x="13950" y="5263"/>
                </a:cubicBezTo>
                <a:cubicBezTo>
                  <a:pt x="13797" y="5315"/>
                  <a:pt x="13750" y="5298"/>
                  <a:pt x="13668" y="5151"/>
                </a:cubicBezTo>
                <a:cubicBezTo>
                  <a:pt x="13616" y="5058"/>
                  <a:pt x="13551" y="4987"/>
                  <a:pt x="13434" y="4993"/>
                </a:cubicBezTo>
                <a:cubicBezTo>
                  <a:pt x="13416" y="4993"/>
                  <a:pt x="13375" y="4981"/>
                  <a:pt x="13375" y="4970"/>
                </a:cubicBezTo>
                <a:cubicBezTo>
                  <a:pt x="13352" y="4847"/>
                  <a:pt x="13205" y="4823"/>
                  <a:pt x="13170" y="4718"/>
                </a:cubicBezTo>
                <a:cubicBezTo>
                  <a:pt x="13141" y="4618"/>
                  <a:pt x="13147" y="4507"/>
                  <a:pt x="13141" y="4401"/>
                </a:cubicBezTo>
                <a:cubicBezTo>
                  <a:pt x="13135" y="4249"/>
                  <a:pt x="13000" y="4126"/>
                  <a:pt x="12848" y="4137"/>
                </a:cubicBezTo>
                <a:cubicBezTo>
                  <a:pt x="12801" y="4143"/>
                  <a:pt x="12771" y="4167"/>
                  <a:pt x="12754" y="4208"/>
                </a:cubicBezTo>
                <a:cubicBezTo>
                  <a:pt x="12719" y="4319"/>
                  <a:pt x="12713" y="4436"/>
                  <a:pt x="12625" y="4524"/>
                </a:cubicBezTo>
                <a:cubicBezTo>
                  <a:pt x="12596" y="4554"/>
                  <a:pt x="12613" y="4606"/>
                  <a:pt x="12631" y="4642"/>
                </a:cubicBezTo>
                <a:cubicBezTo>
                  <a:pt x="12678" y="4765"/>
                  <a:pt x="12643" y="4888"/>
                  <a:pt x="12648" y="5011"/>
                </a:cubicBezTo>
                <a:cubicBezTo>
                  <a:pt x="12648" y="5058"/>
                  <a:pt x="12619" y="5075"/>
                  <a:pt x="12578" y="5052"/>
                </a:cubicBezTo>
                <a:cubicBezTo>
                  <a:pt x="12537" y="5028"/>
                  <a:pt x="12502" y="4993"/>
                  <a:pt x="12461" y="4976"/>
                </a:cubicBezTo>
                <a:cubicBezTo>
                  <a:pt x="12391" y="4946"/>
                  <a:pt x="12314" y="4893"/>
                  <a:pt x="12244" y="4987"/>
                </a:cubicBezTo>
                <a:cubicBezTo>
                  <a:pt x="12221" y="5022"/>
                  <a:pt x="12203" y="4993"/>
                  <a:pt x="12203" y="4976"/>
                </a:cubicBezTo>
                <a:cubicBezTo>
                  <a:pt x="12197" y="4823"/>
                  <a:pt x="12062" y="4882"/>
                  <a:pt x="11992" y="4841"/>
                </a:cubicBezTo>
                <a:cubicBezTo>
                  <a:pt x="11968" y="4829"/>
                  <a:pt x="11945" y="4864"/>
                  <a:pt x="11927" y="4893"/>
                </a:cubicBezTo>
                <a:cubicBezTo>
                  <a:pt x="11857" y="5028"/>
                  <a:pt x="11781" y="5163"/>
                  <a:pt x="11746" y="5315"/>
                </a:cubicBezTo>
                <a:cubicBezTo>
                  <a:pt x="11734" y="5392"/>
                  <a:pt x="11693" y="5439"/>
                  <a:pt x="11640" y="5486"/>
                </a:cubicBezTo>
                <a:cubicBezTo>
                  <a:pt x="11546" y="5562"/>
                  <a:pt x="11464" y="5644"/>
                  <a:pt x="11359" y="5702"/>
                </a:cubicBezTo>
                <a:cubicBezTo>
                  <a:pt x="11289" y="5737"/>
                  <a:pt x="11218" y="5755"/>
                  <a:pt x="11142" y="5767"/>
                </a:cubicBezTo>
                <a:cubicBezTo>
                  <a:pt x="11083" y="5779"/>
                  <a:pt x="11042" y="5767"/>
                  <a:pt x="11001" y="5720"/>
                </a:cubicBezTo>
                <a:cubicBezTo>
                  <a:pt x="10902" y="5614"/>
                  <a:pt x="10779" y="5544"/>
                  <a:pt x="10655" y="5474"/>
                </a:cubicBezTo>
                <a:cubicBezTo>
                  <a:pt x="10620" y="5450"/>
                  <a:pt x="10574" y="5427"/>
                  <a:pt x="10544" y="5392"/>
                </a:cubicBezTo>
                <a:cubicBezTo>
                  <a:pt x="10486" y="5315"/>
                  <a:pt x="10409" y="5280"/>
                  <a:pt x="10321" y="5275"/>
                </a:cubicBezTo>
                <a:cubicBezTo>
                  <a:pt x="10222" y="5263"/>
                  <a:pt x="10163" y="5210"/>
                  <a:pt x="10110" y="5128"/>
                </a:cubicBezTo>
                <a:cubicBezTo>
                  <a:pt x="10040" y="5005"/>
                  <a:pt x="9964" y="4888"/>
                  <a:pt x="9934" y="4747"/>
                </a:cubicBezTo>
                <a:cubicBezTo>
                  <a:pt x="9929" y="4706"/>
                  <a:pt x="9905" y="4665"/>
                  <a:pt x="9858" y="4659"/>
                </a:cubicBezTo>
                <a:cubicBezTo>
                  <a:pt x="9811" y="4659"/>
                  <a:pt x="9788" y="4700"/>
                  <a:pt x="9764" y="4735"/>
                </a:cubicBezTo>
                <a:cubicBezTo>
                  <a:pt x="9747" y="4776"/>
                  <a:pt x="9718" y="4835"/>
                  <a:pt x="9747" y="4870"/>
                </a:cubicBezTo>
                <a:cubicBezTo>
                  <a:pt x="9817" y="4958"/>
                  <a:pt x="9776" y="5052"/>
                  <a:pt x="9770" y="5140"/>
                </a:cubicBezTo>
                <a:cubicBezTo>
                  <a:pt x="9759" y="5269"/>
                  <a:pt x="9806" y="5380"/>
                  <a:pt x="9870" y="5474"/>
                </a:cubicBezTo>
                <a:cubicBezTo>
                  <a:pt x="9917" y="5550"/>
                  <a:pt x="9946" y="5620"/>
                  <a:pt x="9911" y="5702"/>
                </a:cubicBezTo>
                <a:cubicBezTo>
                  <a:pt x="9864" y="5843"/>
                  <a:pt x="9952" y="5960"/>
                  <a:pt x="9946" y="6095"/>
                </a:cubicBezTo>
                <a:cubicBezTo>
                  <a:pt x="9946" y="6124"/>
                  <a:pt x="9987" y="6136"/>
                  <a:pt x="10011" y="6148"/>
                </a:cubicBezTo>
                <a:lnTo>
                  <a:pt x="10011" y="6148"/>
                </a:lnTo>
                <a:cubicBezTo>
                  <a:pt x="9999" y="6201"/>
                  <a:pt x="9987" y="6253"/>
                  <a:pt x="9952" y="6294"/>
                </a:cubicBezTo>
                <a:cubicBezTo>
                  <a:pt x="9905" y="6347"/>
                  <a:pt x="9882" y="6400"/>
                  <a:pt x="9940" y="6464"/>
                </a:cubicBezTo>
                <a:cubicBezTo>
                  <a:pt x="9970" y="6488"/>
                  <a:pt x="9970" y="6535"/>
                  <a:pt x="9940" y="6558"/>
                </a:cubicBezTo>
                <a:cubicBezTo>
                  <a:pt x="9888" y="6605"/>
                  <a:pt x="9858" y="6646"/>
                  <a:pt x="9905" y="6716"/>
                </a:cubicBezTo>
                <a:cubicBezTo>
                  <a:pt x="9917" y="6734"/>
                  <a:pt x="9882" y="6757"/>
                  <a:pt x="9864" y="6763"/>
                </a:cubicBezTo>
                <a:cubicBezTo>
                  <a:pt x="9770" y="6804"/>
                  <a:pt x="9688" y="6769"/>
                  <a:pt x="9653" y="6675"/>
                </a:cubicBezTo>
                <a:cubicBezTo>
                  <a:pt x="9630" y="6628"/>
                  <a:pt x="9630" y="6570"/>
                  <a:pt x="9618" y="6523"/>
                </a:cubicBezTo>
                <a:cubicBezTo>
                  <a:pt x="9589" y="6435"/>
                  <a:pt x="9559" y="6423"/>
                  <a:pt x="9483" y="6476"/>
                </a:cubicBezTo>
                <a:cubicBezTo>
                  <a:pt x="9466" y="6488"/>
                  <a:pt x="9448" y="6517"/>
                  <a:pt x="9425" y="6499"/>
                </a:cubicBezTo>
                <a:cubicBezTo>
                  <a:pt x="9407" y="6482"/>
                  <a:pt x="9425" y="6458"/>
                  <a:pt x="9436" y="6435"/>
                </a:cubicBezTo>
                <a:cubicBezTo>
                  <a:pt x="9448" y="6417"/>
                  <a:pt x="9460" y="6394"/>
                  <a:pt x="9466" y="6370"/>
                </a:cubicBezTo>
                <a:cubicBezTo>
                  <a:pt x="9466" y="6365"/>
                  <a:pt x="9466" y="6347"/>
                  <a:pt x="9460" y="6341"/>
                </a:cubicBezTo>
                <a:cubicBezTo>
                  <a:pt x="9448" y="6324"/>
                  <a:pt x="9425" y="6330"/>
                  <a:pt x="9413" y="6341"/>
                </a:cubicBezTo>
                <a:cubicBezTo>
                  <a:pt x="9378" y="6394"/>
                  <a:pt x="9331" y="6441"/>
                  <a:pt x="9307" y="6505"/>
                </a:cubicBezTo>
                <a:lnTo>
                  <a:pt x="9307" y="6505"/>
                </a:lnTo>
                <a:cubicBezTo>
                  <a:pt x="9254" y="6470"/>
                  <a:pt x="9208" y="6423"/>
                  <a:pt x="9167" y="6370"/>
                </a:cubicBezTo>
                <a:cubicBezTo>
                  <a:pt x="9108" y="6300"/>
                  <a:pt x="9079" y="6212"/>
                  <a:pt x="9120" y="6124"/>
                </a:cubicBezTo>
                <a:cubicBezTo>
                  <a:pt x="9161" y="6036"/>
                  <a:pt x="9137" y="5966"/>
                  <a:pt x="9079" y="5896"/>
                </a:cubicBezTo>
                <a:cubicBezTo>
                  <a:pt x="9049" y="5866"/>
                  <a:pt x="9014" y="5837"/>
                  <a:pt x="9014" y="5796"/>
                </a:cubicBezTo>
                <a:cubicBezTo>
                  <a:pt x="9008" y="5650"/>
                  <a:pt x="8955" y="5521"/>
                  <a:pt x="8926" y="5380"/>
                </a:cubicBezTo>
                <a:cubicBezTo>
                  <a:pt x="8903" y="5263"/>
                  <a:pt x="8897" y="5134"/>
                  <a:pt x="8727" y="5128"/>
                </a:cubicBezTo>
                <a:cubicBezTo>
                  <a:pt x="8680" y="5128"/>
                  <a:pt x="8680" y="5064"/>
                  <a:pt x="8674" y="5028"/>
                </a:cubicBezTo>
                <a:cubicBezTo>
                  <a:pt x="8657" y="4970"/>
                  <a:pt x="8639" y="4905"/>
                  <a:pt x="8563" y="4911"/>
                </a:cubicBezTo>
                <a:cubicBezTo>
                  <a:pt x="8487" y="4917"/>
                  <a:pt x="8399" y="4999"/>
                  <a:pt x="8399" y="5064"/>
                </a:cubicBezTo>
                <a:cubicBezTo>
                  <a:pt x="8393" y="5146"/>
                  <a:pt x="8387" y="5228"/>
                  <a:pt x="8393" y="5310"/>
                </a:cubicBezTo>
                <a:cubicBezTo>
                  <a:pt x="8410" y="5515"/>
                  <a:pt x="8352" y="5696"/>
                  <a:pt x="8258" y="5872"/>
                </a:cubicBezTo>
                <a:cubicBezTo>
                  <a:pt x="8229" y="5913"/>
                  <a:pt x="8223" y="5972"/>
                  <a:pt x="8199" y="6019"/>
                </a:cubicBezTo>
                <a:cubicBezTo>
                  <a:pt x="8141" y="6136"/>
                  <a:pt x="8029" y="6148"/>
                  <a:pt x="7930" y="6060"/>
                </a:cubicBezTo>
                <a:cubicBezTo>
                  <a:pt x="7895" y="6025"/>
                  <a:pt x="7860" y="6001"/>
                  <a:pt x="7824" y="5972"/>
                </a:cubicBezTo>
                <a:cubicBezTo>
                  <a:pt x="7783" y="5937"/>
                  <a:pt x="7748" y="5884"/>
                  <a:pt x="7707" y="5972"/>
                </a:cubicBezTo>
                <a:cubicBezTo>
                  <a:pt x="7689" y="6013"/>
                  <a:pt x="7660" y="5984"/>
                  <a:pt x="7643" y="5960"/>
                </a:cubicBezTo>
                <a:cubicBezTo>
                  <a:pt x="7572" y="5872"/>
                  <a:pt x="7537" y="5773"/>
                  <a:pt x="7514" y="5673"/>
                </a:cubicBezTo>
                <a:cubicBezTo>
                  <a:pt x="7415" y="5286"/>
                  <a:pt x="7345" y="4899"/>
                  <a:pt x="7339" y="4501"/>
                </a:cubicBezTo>
                <a:cubicBezTo>
                  <a:pt x="7339" y="4442"/>
                  <a:pt x="7356" y="4343"/>
                  <a:pt x="7315" y="4343"/>
                </a:cubicBezTo>
                <a:cubicBezTo>
                  <a:pt x="7239" y="4337"/>
                  <a:pt x="7263" y="4442"/>
                  <a:pt x="7239" y="4495"/>
                </a:cubicBezTo>
                <a:cubicBezTo>
                  <a:pt x="7204" y="4565"/>
                  <a:pt x="7204" y="4647"/>
                  <a:pt x="7198" y="4724"/>
                </a:cubicBezTo>
                <a:cubicBezTo>
                  <a:pt x="7181" y="4993"/>
                  <a:pt x="7175" y="5263"/>
                  <a:pt x="7139" y="5532"/>
                </a:cubicBezTo>
                <a:cubicBezTo>
                  <a:pt x="7128" y="5614"/>
                  <a:pt x="7134" y="5696"/>
                  <a:pt x="7134" y="5784"/>
                </a:cubicBezTo>
                <a:cubicBezTo>
                  <a:pt x="7134" y="5825"/>
                  <a:pt x="7139" y="5866"/>
                  <a:pt x="7122" y="5902"/>
                </a:cubicBezTo>
                <a:cubicBezTo>
                  <a:pt x="7098" y="5960"/>
                  <a:pt x="7063" y="5995"/>
                  <a:pt x="6999" y="5972"/>
                </a:cubicBezTo>
                <a:cubicBezTo>
                  <a:pt x="6870" y="5925"/>
                  <a:pt x="6717" y="5943"/>
                  <a:pt x="6618" y="5820"/>
                </a:cubicBezTo>
                <a:cubicBezTo>
                  <a:pt x="6577" y="5773"/>
                  <a:pt x="6518" y="5773"/>
                  <a:pt x="6454" y="5779"/>
                </a:cubicBezTo>
                <a:cubicBezTo>
                  <a:pt x="6290" y="5790"/>
                  <a:pt x="6167" y="5685"/>
                  <a:pt x="6149" y="5515"/>
                </a:cubicBezTo>
                <a:cubicBezTo>
                  <a:pt x="6137" y="5433"/>
                  <a:pt x="6143" y="5345"/>
                  <a:pt x="6102" y="5269"/>
                </a:cubicBezTo>
                <a:cubicBezTo>
                  <a:pt x="6096" y="5263"/>
                  <a:pt x="6084" y="5251"/>
                  <a:pt x="6079" y="5245"/>
                </a:cubicBezTo>
                <a:cubicBezTo>
                  <a:pt x="6055" y="5245"/>
                  <a:pt x="6049" y="5263"/>
                  <a:pt x="6049" y="5280"/>
                </a:cubicBezTo>
                <a:cubicBezTo>
                  <a:pt x="6043" y="5386"/>
                  <a:pt x="6043" y="5491"/>
                  <a:pt x="6037" y="5603"/>
                </a:cubicBezTo>
                <a:cubicBezTo>
                  <a:pt x="6037" y="5661"/>
                  <a:pt x="6043" y="5720"/>
                  <a:pt x="6032" y="5779"/>
                </a:cubicBezTo>
                <a:cubicBezTo>
                  <a:pt x="6014" y="5913"/>
                  <a:pt x="5967" y="5954"/>
                  <a:pt x="5826" y="5972"/>
                </a:cubicBezTo>
                <a:cubicBezTo>
                  <a:pt x="5727" y="5984"/>
                  <a:pt x="5633" y="5984"/>
                  <a:pt x="5569" y="5878"/>
                </a:cubicBezTo>
                <a:cubicBezTo>
                  <a:pt x="5539" y="5831"/>
                  <a:pt x="5492" y="5802"/>
                  <a:pt x="5434" y="5814"/>
                </a:cubicBezTo>
                <a:cubicBezTo>
                  <a:pt x="5328" y="5837"/>
                  <a:pt x="5270" y="5773"/>
                  <a:pt x="5211" y="5702"/>
                </a:cubicBezTo>
                <a:cubicBezTo>
                  <a:pt x="5176" y="5655"/>
                  <a:pt x="5152" y="5603"/>
                  <a:pt x="5100" y="5568"/>
                </a:cubicBezTo>
                <a:cubicBezTo>
                  <a:pt x="5041" y="5532"/>
                  <a:pt x="4994" y="5538"/>
                  <a:pt x="4971" y="5603"/>
                </a:cubicBezTo>
                <a:cubicBezTo>
                  <a:pt x="4941" y="5679"/>
                  <a:pt x="4894" y="5755"/>
                  <a:pt x="4924" y="5855"/>
                </a:cubicBezTo>
                <a:cubicBezTo>
                  <a:pt x="4947" y="5937"/>
                  <a:pt x="4912" y="5960"/>
                  <a:pt x="4830" y="5925"/>
                </a:cubicBezTo>
                <a:cubicBezTo>
                  <a:pt x="4777" y="5902"/>
                  <a:pt x="4730" y="5884"/>
                  <a:pt x="4678" y="5890"/>
                </a:cubicBezTo>
                <a:cubicBezTo>
                  <a:pt x="4531" y="5896"/>
                  <a:pt x="4490" y="5855"/>
                  <a:pt x="4437" y="5714"/>
                </a:cubicBezTo>
                <a:cubicBezTo>
                  <a:pt x="4414" y="5644"/>
                  <a:pt x="4455" y="5526"/>
                  <a:pt x="4355" y="5521"/>
                </a:cubicBezTo>
                <a:cubicBezTo>
                  <a:pt x="4273" y="5515"/>
                  <a:pt x="4320" y="5644"/>
                  <a:pt x="4267" y="5696"/>
                </a:cubicBezTo>
                <a:cubicBezTo>
                  <a:pt x="4256" y="5702"/>
                  <a:pt x="4250" y="5714"/>
                  <a:pt x="4244" y="5720"/>
                </a:cubicBezTo>
                <a:close/>
                <a:moveTo>
                  <a:pt x="9729" y="1747"/>
                </a:moveTo>
                <a:lnTo>
                  <a:pt x="9729" y="1747"/>
                </a:lnTo>
                <a:lnTo>
                  <a:pt x="9729" y="1747"/>
                </a:lnTo>
                <a:cubicBezTo>
                  <a:pt x="9735" y="1747"/>
                  <a:pt x="9735" y="1753"/>
                  <a:pt x="9741" y="1759"/>
                </a:cubicBezTo>
                <a:cubicBezTo>
                  <a:pt x="9735" y="1753"/>
                  <a:pt x="9735" y="1747"/>
                  <a:pt x="9729" y="1747"/>
                </a:cubicBezTo>
                <a:close/>
                <a:moveTo>
                  <a:pt x="16664" y="4477"/>
                </a:moveTo>
                <a:lnTo>
                  <a:pt x="16664" y="4477"/>
                </a:lnTo>
                <a:cubicBezTo>
                  <a:pt x="16582" y="4495"/>
                  <a:pt x="16535" y="4554"/>
                  <a:pt x="16482" y="4612"/>
                </a:cubicBezTo>
                <a:cubicBezTo>
                  <a:pt x="16476" y="4618"/>
                  <a:pt x="16464" y="4647"/>
                  <a:pt x="16470" y="4653"/>
                </a:cubicBezTo>
                <a:cubicBezTo>
                  <a:pt x="16482" y="4671"/>
                  <a:pt x="16500" y="4653"/>
                  <a:pt x="16511" y="4647"/>
                </a:cubicBezTo>
                <a:cubicBezTo>
                  <a:pt x="16570" y="4595"/>
                  <a:pt x="16623" y="4542"/>
                  <a:pt x="16664" y="4477"/>
                </a:cubicBezTo>
                <a:close/>
                <a:moveTo>
                  <a:pt x="17021" y="3475"/>
                </a:moveTo>
                <a:lnTo>
                  <a:pt x="17021" y="3475"/>
                </a:lnTo>
                <a:cubicBezTo>
                  <a:pt x="17015" y="3463"/>
                  <a:pt x="17010" y="3452"/>
                  <a:pt x="17004" y="3446"/>
                </a:cubicBezTo>
                <a:cubicBezTo>
                  <a:pt x="16968" y="3434"/>
                  <a:pt x="16881" y="3516"/>
                  <a:pt x="16886" y="3557"/>
                </a:cubicBezTo>
                <a:cubicBezTo>
                  <a:pt x="16886" y="3563"/>
                  <a:pt x="16904" y="3575"/>
                  <a:pt x="16910" y="3569"/>
                </a:cubicBezTo>
                <a:cubicBezTo>
                  <a:pt x="16963" y="3557"/>
                  <a:pt x="16998" y="3522"/>
                  <a:pt x="17021" y="3475"/>
                </a:cubicBezTo>
                <a:close/>
                <a:moveTo>
                  <a:pt x="13850" y="5192"/>
                </a:moveTo>
                <a:lnTo>
                  <a:pt x="13850" y="5192"/>
                </a:lnTo>
                <a:cubicBezTo>
                  <a:pt x="13850" y="5187"/>
                  <a:pt x="13844" y="5181"/>
                  <a:pt x="13844" y="5181"/>
                </a:cubicBezTo>
                <a:cubicBezTo>
                  <a:pt x="13833" y="5175"/>
                  <a:pt x="13821" y="5181"/>
                  <a:pt x="13821" y="5192"/>
                </a:cubicBezTo>
                <a:cubicBezTo>
                  <a:pt x="13821" y="5198"/>
                  <a:pt x="13827" y="5204"/>
                  <a:pt x="13833" y="5204"/>
                </a:cubicBezTo>
                <a:cubicBezTo>
                  <a:pt x="13844" y="5210"/>
                  <a:pt x="13850" y="5204"/>
                  <a:pt x="13850" y="5192"/>
                </a:cubicBezTo>
                <a:close/>
                <a:moveTo>
                  <a:pt x="14659" y="2316"/>
                </a:moveTo>
                <a:lnTo>
                  <a:pt x="14659" y="2316"/>
                </a:lnTo>
                <a:cubicBezTo>
                  <a:pt x="14659" y="2322"/>
                  <a:pt x="14659" y="2322"/>
                  <a:pt x="14659" y="2322"/>
                </a:cubicBezTo>
                <a:cubicBezTo>
                  <a:pt x="14671" y="2322"/>
                  <a:pt x="14671" y="2322"/>
                  <a:pt x="14671" y="2322"/>
                </a:cubicBezTo>
                <a:lnTo>
                  <a:pt x="14659" y="2316"/>
                </a:lnTo>
                <a:close/>
                <a:moveTo>
                  <a:pt x="13657" y="2157"/>
                </a:moveTo>
                <a:lnTo>
                  <a:pt x="13657" y="2157"/>
                </a:lnTo>
                <a:cubicBezTo>
                  <a:pt x="13657" y="2151"/>
                  <a:pt x="13657" y="2151"/>
                  <a:pt x="13657" y="2151"/>
                </a:cubicBezTo>
                <a:cubicBezTo>
                  <a:pt x="13645" y="2157"/>
                  <a:pt x="13645" y="2157"/>
                  <a:pt x="13645" y="2157"/>
                </a:cubicBezTo>
                <a:lnTo>
                  <a:pt x="13657" y="2157"/>
                </a:lnTo>
                <a:close/>
              </a:path>
            </a:pathLst>
          </a:custGeom>
          <a:solidFill>
            <a:schemeClr val="bg1">
              <a:lumMod val="95000"/>
            </a:schemeClr>
          </a:solidFill>
          <a:ln>
            <a:noFill/>
          </a:ln>
          <a:effectLst/>
        </p:spPr>
        <p:txBody>
          <a:bodyPr wrap="none" anchor="ctr"/>
          <a:lstStyle/>
          <a:p>
            <a:endParaRPr lang="en-US"/>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8828914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16229673" y="6857999"/>
            <a:ext cx="8147978" cy="6858000"/>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Light" charset="0"/>
            </a:endParaRPr>
          </a:p>
        </p:txBody>
      </p:sp>
      <p:sp>
        <p:nvSpPr>
          <p:cNvPr id="32" name="Rectangle 31"/>
          <p:cNvSpPr/>
          <p:nvPr/>
        </p:nvSpPr>
        <p:spPr>
          <a:xfrm>
            <a:off x="0" y="6857999"/>
            <a:ext cx="8081694" cy="6858000"/>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Light" charset="0"/>
            </a:endParaRPr>
          </a:p>
        </p:txBody>
      </p:sp>
      <p:sp>
        <p:nvSpPr>
          <p:cNvPr id="34" name="Rectangle 33"/>
          <p:cNvSpPr/>
          <p:nvPr/>
        </p:nvSpPr>
        <p:spPr>
          <a:xfrm>
            <a:off x="8081694" y="6857999"/>
            <a:ext cx="8147978" cy="6858000"/>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Light" charset="0"/>
            </a:endParaRPr>
          </a:p>
        </p:txBody>
      </p:sp>
      <p:sp>
        <p:nvSpPr>
          <p:cNvPr id="36" name="Rectangle 35"/>
          <p:cNvSpPr/>
          <p:nvPr/>
        </p:nvSpPr>
        <p:spPr>
          <a:xfrm>
            <a:off x="0" y="0"/>
            <a:ext cx="8081694" cy="6858000"/>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Light" charset="0"/>
            </a:endParaRPr>
          </a:p>
        </p:txBody>
      </p:sp>
      <p:sp>
        <p:nvSpPr>
          <p:cNvPr id="37" name="Rectangle 36"/>
          <p:cNvSpPr/>
          <p:nvPr/>
        </p:nvSpPr>
        <p:spPr>
          <a:xfrm>
            <a:off x="8081694" y="0"/>
            <a:ext cx="8147978" cy="6858000"/>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Light" charset="0"/>
            </a:endParaRPr>
          </a:p>
        </p:txBody>
      </p:sp>
      <p:sp>
        <p:nvSpPr>
          <p:cNvPr id="35" name="Rectangle 34"/>
          <p:cNvSpPr/>
          <p:nvPr/>
        </p:nvSpPr>
        <p:spPr>
          <a:xfrm>
            <a:off x="16229673" y="0"/>
            <a:ext cx="8147978" cy="6858000"/>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Light" charset="0"/>
            </a:endParaRPr>
          </a:p>
        </p:txBody>
      </p:sp>
      <p:sp>
        <p:nvSpPr>
          <p:cNvPr id="44" name="Subtitle 2"/>
          <p:cNvSpPr txBox="1">
            <a:spLocks/>
          </p:cNvSpPr>
          <p:nvPr/>
        </p:nvSpPr>
        <p:spPr>
          <a:xfrm>
            <a:off x="10470325" y="10044815"/>
            <a:ext cx="3417607" cy="565863"/>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650"/>
              </a:lnSpc>
            </a:pPr>
            <a:r>
              <a:rPr lang="en-US" sz="2200" b="1" spc="600" dirty="0" smtClean="0">
                <a:latin typeface="Montserrat" charset="0"/>
                <a:ea typeface="Montserrat" charset="0"/>
                <a:cs typeface="Montserrat" charset="0"/>
              </a:rPr>
              <a:t>PROJECT FIVE</a:t>
            </a:r>
            <a:endParaRPr lang="en-US" sz="2200" b="1" spc="600" dirty="0">
              <a:latin typeface="Montserrat" charset="0"/>
              <a:ea typeface="Montserrat" charset="0"/>
              <a:cs typeface="Montserrat" charset="0"/>
            </a:endParaRPr>
          </a:p>
        </p:txBody>
      </p:sp>
      <p:sp>
        <p:nvSpPr>
          <p:cNvPr id="28" name="Subtitle 2"/>
          <p:cNvSpPr txBox="1">
            <a:spLocks/>
          </p:cNvSpPr>
          <p:nvPr/>
        </p:nvSpPr>
        <p:spPr>
          <a:xfrm>
            <a:off x="18722295" y="10044816"/>
            <a:ext cx="3162730" cy="565863"/>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650"/>
              </a:lnSpc>
            </a:pPr>
            <a:r>
              <a:rPr lang="en-US" sz="2200" b="1" spc="600" dirty="0" smtClean="0">
                <a:latin typeface="Montserrat" charset="0"/>
                <a:ea typeface="Montserrat" charset="0"/>
                <a:cs typeface="Montserrat" charset="0"/>
              </a:rPr>
              <a:t>PROJECT SIX</a:t>
            </a:r>
            <a:endParaRPr lang="en-US" sz="2200" b="1" spc="600" dirty="0">
              <a:latin typeface="Montserrat" charset="0"/>
              <a:ea typeface="Montserrat" charset="0"/>
              <a:cs typeface="Montserrat" charset="0"/>
            </a:endParaRPr>
          </a:p>
        </p:txBody>
      </p:sp>
      <p:sp>
        <p:nvSpPr>
          <p:cNvPr id="31" name="Subtitle 2"/>
          <p:cNvSpPr txBox="1">
            <a:spLocks/>
          </p:cNvSpPr>
          <p:nvPr/>
        </p:nvSpPr>
        <p:spPr>
          <a:xfrm>
            <a:off x="2247786" y="10044815"/>
            <a:ext cx="3576305" cy="565863"/>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650"/>
              </a:lnSpc>
            </a:pPr>
            <a:r>
              <a:rPr lang="en-US" sz="2200" b="1" spc="600" dirty="0" smtClean="0">
                <a:latin typeface="Montserrat" charset="0"/>
                <a:ea typeface="Montserrat" charset="0"/>
                <a:cs typeface="Montserrat" charset="0"/>
              </a:rPr>
              <a:t>PROJECT FOUR</a:t>
            </a:r>
            <a:endParaRPr lang="en-US" sz="2200" b="1" spc="600" dirty="0">
              <a:latin typeface="Montserrat" charset="0"/>
              <a:ea typeface="Montserrat" charset="0"/>
              <a:cs typeface="Montserrat" charset="0"/>
            </a:endParaRPr>
          </a:p>
        </p:txBody>
      </p:sp>
      <p:sp>
        <p:nvSpPr>
          <p:cNvPr id="38" name="Subtitle 2"/>
          <p:cNvSpPr txBox="1">
            <a:spLocks/>
          </p:cNvSpPr>
          <p:nvPr/>
        </p:nvSpPr>
        <p:spPr>
          <a:xfrm>
            <a:off x="10483951" y="3151644"/>
            <a:ext cx="3390357" cy="565863"/>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650"/>
              </a:lnSpc>
            </a:pPr>
            <a:r>
              <a:rPr lang="en-US" sz="2200" b="1" spc="600" dirty="0" smtClean="0">
                <a:latin typeface="Montserrat" charset="0"/>
                <a:ea typeface="Montserrat" charset="0"/>
                <a:cs typeface="Montserrat" charset="0"/>
              </a:rPr>
              <a:t>PROJECT TWO</a:t>
            </a:r>
            <a:endParaRPr lang="en-US" sz="2200" b="1" spc="600" dirty="0">
              <a:latin typeface="Montserrat" charset="0"/>
              <a:ea typeface="Montserrat" charset="0"/>
              <a:cs typeface="Montserrat" charset="0"/>
            </a:endParaRPr>
          </a:p>
        </p:txBody>
      </p:sp>
      <p:sp>
        <p:nvSpPr>
          <p:cNvPr id="52" name="Subtitle 2"/>
          <p:cNvSpPr txBox="1">
            <a:spLocks/>
          </p:cNvSpPr>
          <p:nvPr/>
        </p:nvSpPr>
        <p:spPr>
          <a:xfrm>
            <a:off x="18394482" y="3151645"/>
            <a:ext cx="3818359" cy="565863"/>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650"/>
              </a:lnSpc>
            </a:pPr>
            <a:r>
              <a:rPr lang="en-US" sz="2200" b="1" spc="600" dirty="0" smtClean="0">
                <a:latin typeface="Montserrat" charset="0"/>
                <a:ea typeface="Montserrat" charset="0"/>
                <a:cs typeface="Montserrat" charset="0"/>
              </a:rPr>
              <a:t>PROJECT THREE</a:t>
            </a:r>
            <a:endParaRPr lang="en-US" sz="2200" b="1" spc="600" dirty="0">
              <a:latin typeface="Montserrat" charset="0"/>
              <a:ea typeface="Montserrat" charset="0"/>
              <a:cs typeface="Montserrat" charset="0"/>
            </a:endParaRPr>
          </a:p>
        </p:txBody>
      </p:sp>
      <p:sp>
        <p:nvSpPr>
          <p:cNvPr id="54" name="Subtitle 2"/>
          <p:cNvSpPr txBox="1">
            <a:spLocks/>
          </p:cNvSpPr>
          <p:nvPr/>
        </p:nvSpPr>
        <p:spPr>
          <a:xfrm>
            <a:off x="2388049" y="3151644"/>
            <a:ext cx="3295779" cy="565863"/>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650"/>
              </a:lnSpc>
            </a:pPr>
            <a:r>
              <a:rPr lang="en-US" sz="2200" b="1" spc="600" smtClean="0">
                <a:latin typeface="Montserrat" charset="0"/>
                <a:ea typeface="Montserrat" charset="0"/>
                <a:cs typeface="Montserrat" charset="0"/>
              </a:rPr>
              <a:t>PROJECT 0NE</a:t>
            </a:r>
            <a:endParaRPr lang="en-US" sz="2200" b="1" spc="600" dirty="0">
              <a:latin typeface="Montserrat" charset="0"/>
              <a:ea typeface="Montserrat" charset="0"/>
              <a:cs typeface="Montserrat" charset="0"/>
            </a:endParaRPr>
          </a:p>
        </p:txBody>
      </p:sp>
      <p:grpSp>
        <p:nvGrpSpPr>
          <p:cNvPr id="4" name="Group 3"/>
          <p:cNvGrpSpPr/>
          <p:nvPr/>
        </p:nvGrpSpPr>
        <p:grpSpPr>
          <a:xfrm>
            <a:off x="2185185" y="1583822"/>
            <a:ext cx="19969230" cy="10594680"/>
            <a:chOff x="2185185" y="1583822"/>
            <a:chExt cx="19969230" cy="10594680"/>
          </a:xfrm>
        </p:grpSpPr>
        <p:sp>
          <p:nvSpPr>
            <p:cNvPr id="3" name="Rectangle 2"/>
            <p:cNvSpPr/>
            <p:nvPr/>
          </p:nvSpPr>
          <p:spPr>
            <a:xfrm rot="18947379">
              <a:off x="10328375" y="8476993"/>
              <a:ext cx="3701508" cy="370150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0" name="Rectangle 29"/>
            <p:cNvSpPr/>
            <p:nvPr/>
          </p:nvSpPr>
          <p:spPr>
            <a:xfrm rot="18947379">
              <a:off x="18452907" y="8476994"/>
              <a:ext cx="3701508" cy="370150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3" name="Rectangle 32"/>
            <p:cNvSpPr/>
            <p:nvPr/>
          </p:nvSpPr>
          <p:spPr>
            <a:xfrm rot="18947379">
              <a:off x="2185185" y="8476993"/>
              <a:ext cx="3701508" cy="370150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9" name="Rectangle 38"/>
            <p:cNvSpPr/>
            <p:nvPr/>
          </p:nvSpPr>
          <p:spPr>
            <a:xfrm rot="18947379">
              <a:off x="10328375" y="1583822"/>
              <a:ext cx="3701508" cy="370150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53" name="Rectangle 52"/>
            <p:cNvSpPr/>
            <p:nvPr/>
          </p:nvSpPr>
          <p:spPr>
            <a:xfrm rot="18947379">
              <a:off x="18452907" y="1583823"/>
              <a:ext cx="3701508" cy="370150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55" name="Rectangle 54"/>
            <p:cNvSpPr/>
            <p:nvPr/>
          </p:nvSpPr>
          <p:spPr>
            <a:xfrm rot="18947379">
              <a:off x="2185185" y="1583822"/>
              <a:ext cx="3701508" cy="370150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grpSp>
      <p:sp>
        <p:nvSpPr>
          <p:cNvPr id="2" name="Picture Placeholder 1"/>
          <p:cNvSpPr>
            <a:spLocks noGrp="1"/>
          </p:cNvSpPr>
          <p:nvPr>
            <p:ph type="pic" sz="quarter" idx="18"/>
          </p:nvPr>
        </p:nvSpPr>
        <p:spPr/>
      </p:sp>
      <p:sp>
        <p:nvSpPr>
          <p:cNvPr id="5" name="Picture Placeholder 4"/>
          <p:cNvSpPr>
            <a:spLocks noGrp="1"/>
          </p:cNvSpPr>
          <p:nvPr>
            <p:ph type="pic" sz="quarter" idx="20"/>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7"/>
          </p:nvPr>
        </p:nvSpPr>
        <p:spPr/>
      </p:sp>
    </p:spTree>
    <p:extLst>
      <p:ext uri="{BB962C8B-B14F-4D97-AF65-F5344CB8AC3E}">
        <p14:creationId xmlns:p14="http://schemas.microsoft.com/office/powerpoint/2010/main" val="18724067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3246569" y="9595570"/>
            <a:ext cx="9381656" cy="1897955"/>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a:t>
            </a:r>
            <a:r>
              <a:rPr lang="en-US" sz="2500" dirty="0" smtClean="0">
                <a:latin typeface="Lato Light" charset="0"/>
                <a:ea typeface="Lato Light" charset="0"/>
                <a:cs typeface="Lato Light" charset="0"/>
              </a:rPr>
              <a:t>higher</a:t>
            </a:r>
            <a:endParaRPr lang="en-US" sz="2500" dirty="0">
              <a:latin typeface="Lato Light" charset="0"/>
              <a:ea typeface="Lato Light" charset="0"/>
              <a:cs typeface="Lato Light" charset="0"/>
            </a:endParaRPr>
          </a:p>
        </p:txBody>
      </p:sp>
      <p:sp>
        <p:nvSpPr>
          <p:cNvPr id="15" name="TextBox 14"/>
          <p:cNvSpPr txBox="1"/>
          <p:nvPr/>
        </p:nvSpPr>
        <p:spPr>
          <a:xfrm>
            <a:off x="16281335" y="8690475"/>
            <a:ext cx="3417923"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PROJECT TWO</a:t>
            </a:r>
            <a:endParaRPr lang="en-US" sz="2500" b="1" spc="600" dirty="0">
              <a:solidFill>
                <a:schemeClr val="tx2"/>
              </a:solidFill>
              <a:latin typeface="Montserrat" charset="0"/>
              <a:ea typeface="Montserrat" charset="0"/>
              <a:cs typeface="Montserrat" charset="0"/>
            </a:endParaRPr>
          </a:p>
        </p:txBody>
      </p:sp>
      <p:sp>
        <p:nvSpPr>
          <p:cNvPr id="16" name="TextBox 15"/>
          <p:cNvSpPr txBox="1"/>
          <p:nvPr/>
        </p:nvSpPr>
        <p:spPr>
          <a:xfrm>
            <a:off x="1435625" y="3124432"/>
            <a:ext cx="9381656" cy="1897955"/>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a:t>
            </a:r>
            <a:r>
              <a:rPr lang="en-US" sz="2500" dirty="0" smtClean="0">
                <a:latin typeface="Lato Light" charset="0"/>
                <a:ea typeface="Lato Light" charset="0"/>
                <a:cs typeface="Lato Light" charset="0"/>
              </a:rPr>
              <a:t>higher</a:t>
            </a:r>
            <a:endParaRPr lang="en-US" sz="2500" dirty="0">
              <a:latin typeface="Lato Light" charset="0"/>
              <a:ea typeface="Lato Light" charset="0"/>
              <a:cs typeface="Lato Light" charset="0"/>
            </a:endParaRPr>
          </a:p>
        </p:txBody>
      </p:sp>
      <p:sp>
        <p:nvSpPr>
          <p:cNvPr id="25" name="TextBox 24"/>
          <p:cNvSpPr txBox="1"/>
          <p:nvPr/>
        </p:nvSpPr>
        <p:spPr>
          <a:xfrm>
            <a:off x="4470391" y="2219337"/>
            <a:ext cx="3312125" cy="477054"/>
          </a:xfrm>
          <a:prstGeom prst="rect">
            <a:avLst/>
          </a:prstGeom>
          <a:noFill/>
        </p:spPr>
        <p:txBody>
          <a:bodyPr wrap="none" rtlCol="0" anchor="ctr" anchorCtr="0">
            <a:spAutoFit/>
          </a:bodyPr>
          <a:lstStyle/>
          <a:p>
            <a:r>
              <a:rPr lang="en-US" sz="2500" b="1" spc="600" dirty="0" smtClean="0">
                <a:solidFill>
                  <a:schemeClr val="tx2"/>
                </a:solidFill>
                <a:latin typeface="Montserrat" charset="0"/>
                <a:ea typeface="Montserrat" charset="0"/>
                <a:cs typeface="Montserrat" charset="0"/>
              </a:rPr>
              <a:t>PROJECT 0NE</a:t>
            </a:r>
            <a:endParaRPr lang="en-US" sz="2500" b="1" spc="600" dirty="0">
              <a:solidFill>
                <a:schemeClr val="tx2"/>
              </a:solidFill>
              <a:latin typeface="Montserrat" charset="0"/>
              <a:ea typeface="Montserrat" charset="0"/>
              <a:cs typeface="Montserrat"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5"/>
          </p:nvPr>
        </p:nvSpPr>
        <p:spPr/>
      </p:sp>
    </p:spTree>
    <p:extLst>
      <p:ext uri="{BB962C8B-B14F-4D97-AF65-F5344CB8AC3E}">
        <p14:creationId xmlns:p14="http://schemas.microsoft.com/office/powerpoint/2010/main" val="5140428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a:spLocks/>
          </p:cNvSpPr>
          <p:nvPr/>
        </p:nvSpPr>
        <p:spPr bwMode="auto">
          <a:xfrm>
            <a:off x="13703530" y="3014294"/>
            <a:ext cx="9478557" cy="4924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SIMPLICITY</a:t>
            </a:r>
          </a:p>
          <a:p>
            <a:pPr algn="ct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IS THE</a:t>
            </a:r>
          </a:p>
          <a:p>
            <a:pPr algn="ct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ULTIMATE</a:t>
            </a:r>
          </a:p>
          <a:p>
            <a:pPr algn="ct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SOPHISTICATION</a:t>
            </a:r>
          </a:p>
        </p:txBody>
      </p:sp>
      <p:sp>
        <p:nvSpPr>
          <p:cNvPr id="18" name="TextBox 17"/>
          <p:cNvSpPr txBox="1"/>
          <p:nvPr/>
        </p:nvSpPr>
        <p:spPr>
          <a:xfrm>
            <a:off x="14325601" y="9515387"/>
            <a:ext cx="8208840" cy="1423467"/>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a:t>
            </a:r>
            <a:r>
              <a:rPr lang="en-US" sz="2500" dirty="0" smtClean="0">
                <a:latin typeface="Lato Light" charset="0"/>
                <a:ea typeface="Lato Light" charset="0"/>
                <a:cs typeface="Lato Light" charset="0"/>
              </a:rPr>
              <a:t>generate</a:t>
            </a:r>
            <a:endParaRPr lang="en-US" sz="2500" dirty="0">
              <a:latin typeface="Lato Light" charset="0"/>
              <a:ea typeface="Lato Light" charset="0"/>
              <a:cs typeface="Lato Light" charset="0"/>
            </a:endParaRPr>
          </a:p>
        </p:txBody>
      </p:sp>
      <p:cxnSp>
        <p:nvCxnSpPr>
          <p:cNvPr id="4" name="Straight Connector 3"/>
          <p:cNvCxnSpPr/>
          <p:nvPr/>
        </p:nvCxnSpPr>
        <p:spPr>
          <a:xfrm>
            <a:off x="16623324" y="8745417"/>
            <a:ext cx="3587262"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5"/>
          </p:nvPr>
        </p:nvSpPr>
        <p:spPr/>
      </p:sp>
    </p:spTree>
    <p:extLst>
      <p:ext uri="{BB962C8B-B14F-4D97-AF65-F5344CB8AC3E}">
        <p14:creationId xmlns:p14="http://schemas.microsoft.com/office/powerpoint/2010/main" val="403606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4681258" y="7461613"/>
            <a:ext cx="3721608" cy="3721608"/>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riangle 3"/>
          <p:cNvSpPr/>
          <p:nvPr/>
        </p:nvSpPr>
        <p:spPr>
          <a:xfrm>
            <a:off x="17264550" y="9607502"/>
            <a:ext cx="2276632" cy="1962614"/>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6160519" y="11458604"/>
            <a:ext cx="223024" cy="22302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a:spLocks/>
          </p:cNvSpPr>
          <p:nvPr/>
        </p:nvSpPr>
        <p:spPr bwMode="auto">
          <a:xfrm>
            <a:off x="1901534" y="1344046"/>
            <a:ext cx="6101093" cy="3693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Write</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Something</a:t>
            </a:r>
          </a:p>
          <a:p>
            <a:pPr algn="r" defTabSz="4572000">
              <a:lnSpc>
                <a:spcPts val="9600"/>
              </a:lnSpc>
            </a:pPr>
            <a:r>
              <a:rPr lang="en-US" sz="7500" b="1" spc="600" dirty="0" smtClean="0">
                <a:solidFill>
                  <a:schemeClr val="tx2"/>
                </a:solidFill>
                <a:latin typeface="Montserrat Semi" charset="0"/>
                <a:ea typeface="Montserrat Semi" charset="0"/>
                <a:cs typeface="Montserrat Semi" charset="0"/>
                <a:sym typeface="Bebas Neue" charset="0"/>
              </a:rPr>
              <a:t>Here</a:t>
            </a:r>
          </a:p>
        </p:txBody>
      </p:sp>
      <p:sp>
        <p:nvSpPr>
          <p:cNvPr id="27" name="TextBox 26"/>
          <p:cNvSpPr txBox="1"/>
          <p:nvPr/>
        </p:nvSpPr>
        <p:spPr>
          <a:xfrm>
            <a:off x="2324253" y="5261808"/>
            <a:ext cx="5589166" cy="6642844"/>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a:t>
            </a:r>
            <a:r>
              <a:rPr lang="en-US" sz="2500" dirty="0" smtClean="0">
                <a:latin typeface="Lato Light" charset="0"/>
                <a:ea typeface="Lato Light" charset="0"/>
                <a:cs typeface="Lato Light" charset="0"/>
              </a:rPr>
              <a:t>results </a:t>
            </a:r>
            <a:r>
              <a:rPr lang="en-US" sz="2500" dirty="0">
                <a:latin typeface="Lato Light" charset="0"/>
                <a:ea typeface="Lato Light" charset="0"/>
                <a:cs typeface="Lato Light" charset="0"/>
              </a:rPr>
              <a:t>in acquiring an asset, also called an investment. If the asset is available at a price worth investing, it is normally expected either to generate  or to appreciate in value, so that it can be sold at a higher price invest Investment generally results results in acquiring</a:t>
            </a:r>
          </a:p>
          <a:p>
            <a:pPr algn="r">
              <a:lnSpc>
                <a:spcPts val="3650"/>
              </a:lnSpc>
            </a:pPr>
            <a:endParaRPr lang="en-US" sz="2500" dirty="0" smtClean="0">
              <a:latin typeface="Lato Light" charset="0"/>
              <a:ea typeface="Lato Light" charset="0"/>
              <a:cs typeface="Lato Light" charset="0"/>
            </a:endParaRPr>
          </a:p>
          <a:p>
            <a:pPr algn="r">
              <a:lnSpc>
                <a:spcPts val="3650"/>
              </a:lnSpc>
            </a:pPr>
            <a:r>
              <a:rPr lang="en-US" sz="2500" dirty="0" smtClean="0">
                <a:latin typeface="Lato Light" charset="0"/>
                <a:ea typeface="Lato Light" charset="0"/>
                <a:cs typeface="Lato Light" charset="0"/>
              </a:rPr>
              <a:t>Investment </a:t>
            </a:r>
            <a:r>
              <a:rPr lang="en-US" sz="2500" dirty="0">
                <a:latin typeface="Lato Light" charset="0"/>
                <a:ea typeface="Lato Light" charset="0"/>
                <a:cs typeface="Lato Light" charset="0"/>
              </a:rPr>
              <a:t>generally results in acquiring an asset, also called an investment. If the asset is available at a price worth investing, it is normally expected either to generate </a:t>
            </a:r>
            <a:r>
              <a:rPr lang="en-US" sz="2500" dirty="0" smtClean="0">
                <a:latin typeface="Lato Light" charset="0"/>
                <a:ea typeface="Lato Light" charset="0"/>
                <a:cs typeface="Lato Light" charset="0"/>
              </a:rPr>
              <a:t>income</a:t>
            </a:r>
            <a:endParaRPr lang="en-US" sz="2500" dirty="0">
              <a:latin typeface="Lato Light" charset="0"/>
              <a:ea typeface="Lato Light" charset="0"/>
              <a:cs typeface="Lato Light" charset="0"/>
            </a:endParaRPr>
          </a:p>
        </p:txBody>
      </p:sp>
      <p:sp>
        <p:nvSpPr>
          <p:cNvPr id="2" name="Picture Placeholder 1"/>
          <p:cNvSpPr>
            <a:spLocks noGrp="1"/>
          </p:cNvSpPr>
          <p:nvPr>
            <p:ph type="pic" sz="quarter" idx="13"/>
          </p:nvPr>
        </p:nvSpPr>
        <p:spPr/>
      </p:sp>
      <p:sp>
        <p:nvSpPr>
          <p:cNvPr id="6" name="Picture Placeholder 5"/>
          <p:cNvSpPr>
            <a:spLocks noGrp="1"/>
          </p:cNvSpPr>
          <p:nvPr>
            <p:ph type="pic" sz="quarter" idx="14"/>
          </p:nvPr>
        </p:nvSpPr>
        <p:spPr/>
      </p:sp>
    </p:spTree>
    <p:extLst>
      <p:ext uri="{BB962C8B-B14F-4D97-AF65-F5344CB8AC3E}">
        <p14:creationId xmlns:p14="http://schemas.microsoft.com/office/powerpoint/2010/main" val="18840453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riangle 8"/>
          <p:cNvSpPr/>
          <p:nvPr/>
        </p:nvSpPr>
        <p:spPr>
          <a:xfrm>
            <a:off x="11360959" y="2031914"/>
            <a:ext cx="827866" cy="713678"/>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riangle 20"/>
          <p:cNvSpPr/>
          <p:nvPr/>
        </p:nvSpPr>
        <p:spPr>
          <a:xfrm>
            <a:off x="3694835" y="584648"/>
            <a:ext cx="5686032" cy="4901752"/>
          </a:xfrm>
          <a:prstGeom prst="triangl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5400427" y="3418588"/>
            <a:ext cx="7404591" cy="1569660"/>
          </a:xfrm>
          <a:prstGeom prst="rect">
            <a:avLst/>
          </a:prstGeom>
          <a:noFill/>
        </p:spPr>
        <p:txBody>
          <a:bodyPr wrap="none" rtlCol="0">
            <a:spAutoFit/>
          </a:bodyPr>
          <a:lstStyle/>
          <a:p>
            <a:pPr algn="r"/>
            <a:r>
              <a:rPr lang="en-US" sz="9600" b="1" dirty="0" smtClean="0">
                <a:solidFill>
                  <a:schemeClr val="tx2"/>
                </a:solidFill>
                <a:latin typeface="Montserrat" charset="0"/>
                <a:ea typeface="Montserrat" charset="0"/>
                <a:cs typeface="Montserrat" charset="0"/>
              </a:rPr>
              <a:t>TITLE HERE</a:t>
            </a:r>
            <a:endParaRPr lang="en-US" sz="9600" b="1" dirty="0">
              <a:solidFill>
                <a:schemeClr val="tx2"/>
              </a:solidFill>
              <a:latin typeface="Montserrat" charset="0"/>
              <a:ea typeface="Montserrat" charset="0"/>
              <a:cs typeface="Montserrat" charset="0"/>
            </a:endParaRPr>
          </a:p>
        </p:txBody>
      </p:sp>
      <p:sp>
        <p:nvSpPr>
          <p:cNvPr id="34" name="TextBox 33"/>
          <p:cNvSpPr txBox="1"/>
          <p:nvPr/>
        </p:nvSpPr>
        <p:spPr>
          <a:xfrm>
            <a:off x="1816332" y="2058099"/>
            <a:ext cx="8316700" cy="1569660"/>
          </a:xfrm>
          <a:prstGeom prst="rect">
            <a:avLst/>
          </a:prstGeom>
          <a:noFill/>
        </p:spPr>
        <p:txBody>
          <a:bodyPr wrap="none" rtlCol="0">
            <a:spAutoFit/>
          </a:bodyPr>
          <a:lstStyle/>
          <a:p>
            <a:r>
              <a:rPr lang="en-US" sz="9600" b="1" dirty="0" smtClean="0">
                <a:solidFill>
                  <a:schemeClr val="tx2"/>
                </a:solidFill>
                <a:latin typeface="Montserrat" charset="0"/>
                <a:ea typeface="Montserrat" charset="0"/>
                <a:cs typeface="Montserrat" charset="0"/>
              </a:rPr>
              <a:t>WRITE YOUR</a:t>
            </a:r>
            <a:endParaRPr lang="en-US" sz="9600" b="1" dirty="0">
              <a:solidFill>
                <a:schemeClr val="tx2"/>
              </a:solidFill>
              <a:latin typeface="Montserrat" charset="0"/>
              <a:ea typeface="Montserrat" charset="0"/>
              <a:cs typeface="Montserrat" charset="0"/>
            </a:endParaRPr>
          </a:p>
        </p:txBody>
      </p:sp>
      <p:sp>
        <p:nvSpPr>
          <p:cNvPr id="22" name="Rectangle 21"/>
          <p:cNvSpPr/>
          <p:nvPr/>
        </p:nvSpPr>
        <p:spPr>
          <a:xfrm>
            <a:off x="8631044" y="5776332"/>
            <a:ext cx="402336" cy="4014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2142117" y="8130195"/>
            <a:ext cx="20138020" cy="1897955"/>
          </a:xfrm>
          <a:prstGeom prst="rect">
            <a:avLst/>
          </a:prstGeom>
          <a:noFill/>
        </p:spPr>
        <p:txBody>
          <a:bodyPr wrap="square" lIns="0" tIns="0" rIns="0" bIns="0" numCol="1" spcCol="959784">
            <a:spAutoFit/>
          </a:bodyPr>
          <a:lstStyle/>
          <a:p>
            <a:pPr algn="ct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or to appreciate in value, so that it can be sold at a higher price invest Investment generally results results in acquiring an </a:t>
            </a:r>
            <a:r>
              <a:rPr lang="en-US" sz="2500" dirty="0" smtClean="0">
                <a:latin typeface="Lato Light" charset="0"/>
                <a:ea typeface="Lato Light" charset="0"/>
                <a:cs typeface="Lato Light" charset="0"/>
              </a:rPr>
              <a:t>asset also </a:t>
            </a:r>
            <a:r>
              <a:rPr lang="en-US" sz="2500" dirty="0">
                <a:latin typeface="Lato Light" charset="0"/>
                <a:ea typeface="Lato Light" charset="0"/>
                <a:cs typeface="Lato Light" charset="0"/>
              </a:rPr>
              <a:t>called an investment. If the asset is available at a price worth investing, it is normally expected either to generate income, or to appreciate in value, so that it can be </a:t>
            </a:r>
            <a:r>
              <a:rPr lang="en-US" sz="2500" dirty="0" smtClean="0">
                <a:latin typeface="Lato Light" charset="0"/>
                <a:ea typeface="Lato Light" charset="0"/>
                <a:cs typeface="Lato Light" charset="0"/>
              </a:rPr>
              <a:t>sold </a:t>
            </a:r>
            <a:r>
              <a:rPr lang="en-US" sz="2500" dirty="0">
                <a:latin typeface="Lato Light" charset="0"/>
                <a:ea typeface="Lato Light" charset="0"/>
                <a:cs typeface="Lato Light" charset="0"/>
              </a:rPr>
              <a:t>i</a:t>
            </a:r>
            <a:r>
              <a:rPr lang="en-US" sz="2500" dirty="0" smtClean="0">
                <a:latin typeface="Lato Light" charset="0"/>
                <a:ea typeface="Lato Light" charset="0"/>
                <a:cs typeface="Lato Light" charset="0"/>
              </a:rPr>
              <a:t>nvestment </a:t>
            </a:r>
            <a:r>
              <a:rPr lang="en-US" sz="2500" dirty="0">
                <a:latin typeface="Lato Light" charset="0"/>
                <a:ea typeface="Lato Light" charset="0"/>
                <a:cs typeface="Lato Light" charset="0"/>
              </a:rPr>
              <a:t>generally results in acquiring an </a:t>
            </a:r>
            <a:r>
              <a:rPr lang="en-US" sz="2500" dirty="0" smtClean="0">
                <a:latin typeface="Lato Light" charset="0"/>
                <a:ea typeface="Lato Light" charset="0"/>
                <a:cs typeface="Lato Light" charset="0"/>
              </a:rPr>
              <a:t>asset</a:t>
            </a:r>
          </a:p>
        </p:txBody>
      </p:sp>
      <p:sp>
        <p:nvSpPr>
          <p:cNvPr id="37" name="TextBox 36"/>
          <p:cNvSpPr txBox="1"/>
          <p:nvPr/>
        </p:nvSpPr>
        <p:spPr>
          <a:xfrm>
            <a:off x="10947000" y="10834633"/>
            <a:ext cx="2528256" cy="477054"/>
          </a:xfrm>
          <a:prstGeom prst="rect">
            <a:avLst/>
          </a:prstGeom>
          <a:noFill/>
        </p:spPr>
        <p:txBody>
          <a:bodyPr wrap="none" rtlCol="0" anchor="ctr" anchorCtr="0">
            <a:spAutoFit/>
          </a:bodyPr>
          <a:lstStyle/>
          <a:p>
            <a:pPr algn="ctr"/>
            <a:r>
              <a:rPr lang="en-US" sz="2500" b="1" spc="600" dirty="0" smtClean="0">
                <a:solidFill>
                  <a:schemeClr val="tx2"/>
                </a:solidFill>
                <a:latin typeface="Montserrat Semi Bold" charset="0"/>
                <a:ea typeface="Montserrat Semi Bold" charset="0"/>
                <a:cs typeface="Montserrat Semi Bold" charset="0"/>
              </a:rPr>
              <a:t>JONH DOE</a:t>
            </a:r>
            <a:endParaRPr lang="en-US" sz="2500" b="1" spc="600"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5033854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Box 49"/>
          <p:cNvSpPr txBox="1"/>
          <p:nvPr/>
        </p:nvSpPr>
        <p:spPr>
          <a:xfrm>
            <a:off x="17371491" y="4179463"/>
            <a:ext cx="5155057" cy="7117333"/>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a:t>
            </a:r>
            <a:r>
              <a:rPr lang="en-US" sz="2500" dirty="0" smtClean="0">
                <a:latin typeface="Lato Light" charset="0"/>
                <a:ea typeface="Lato Light" charset="0"/>
                <a:cs typeface="Lato Light" charset="0"/>
              </a:rPr>
              <a:t>income appreciate </a:t>
            </a:r>
            <a:r>
              <a:rPr lang="en-US" sz="2500" dirty="0">
                <a:latin typeface="Lato Light" charset="0"/>
                <a:ea typeface="Lato Light" charset="0"/>
                <a:cs typeface="Lato Light" charset="0"/>
              </a:rPr>
              <a:t>in value, so that it can be sold at a higher price invest Investment generally results results in acquiring an asset also called an investment. If the asset is available at a price worth investing, it is </a:t>
            </a:r>
            <a:r>
              <a:rPr lang="en-US" sz="2500" dirty="0" smtClean="0">
                <a:latin typeface="Lato Light" charset="0"/>
                <a:ea typeface="Lato Light" charset="0"/>
                <a:cs typeface="Lato Light" charset="0"/>
              </a:rPr>
              <a:t>normally.</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a:t>
            </a:r>
            <a:endParaRPr lang="en-US" sz="2500" dirty="0">
              <a:latin typeface="Lato Light" charset="0"/>
              <a:ea typeface="Lato Light" charset="0"/>
              <a:cs typeface="Lato Light" charset="0"/>
            </a:endParaRPr>
          </a:p>
        </p:txBody>
      </p:sp>
      <p:sp>
        <p:nvSpPr>
          <p:cNvPr id="51" name="TextBox 50"/>
          <p:cNvSpPr txBox="1"/>
          <p:nvPr/>
        </p:nvSpPr>
        <p:spPr>
          <a:xfrm>
            <a:off x="17295310" y="2599716"/>
            <a:ext cx="4265911" cy="1246495"/>
          </a:xfrm>
          <a:prstGeom prst="rect">
            <a:avLst/>
          </a:prstGeom>
          <a:noFill/>
        </p:spPr>
        <p:txBody>
          <a:bodyPr wrap="none" rtlCol="0" anchor="ctr" anchorCtr="0">
            <a:spAutoFit/>
          </a:bodyPr>
          <a:lstStyle/>
          <a:p>
            <a:pPr>
              <a:lnSpc>
                <a:spcPts val="4500"/>
              </a:lnSpc>
            </a:pPr>
            <a:r>
              <a:rPr lang="en-US" sz="2500" b="1" spc="600" dirty="0" smtClean="0">
                <a:solidFill>
                  <a:schemeClr val="tx2"/>
                </a:solidFill>
                <a:latin typeface="Montserrat" charset="0"/>
                <a:ea typeface="Montserrat" charset="0"/>
                <a:cs typeface="Montserrat" charset="0"/>
              </a:rPr>
              <a:t>WRITE </a:t>
            </a:r>
          </a:p>
          <a:p>
            <a:pPr>
              <a:lnSpc>
                <a:spcPts val="4500"/>
              </a:lnSpc>
            </a:pPr>
            <a:r>
              <a:rPr lang="en-US" sz="2500" b="1" spc="600" dirty="0" smtClean="0">
                <a:solidFill>
                  <a:schemeClr val="tx2"/>
                </a:solidFill>
                <a:latin typeface="Montserrat" charset="0"/>
                <a:ea typeface="Montserrat" charset="0"/>
                <a:cs typeface="Montserrat" charset="0"/>
              </a:rPr>
              <a:t>SOMETHING HERE</a:t>
            </a:r>
            <a:endParaRPr lang="en-US" sz="2500" b="1" spc="600" dirty="0">
              <a:solidFill>
                <a:schemeClr val="tx2"/>
              </a:solidFill>
              <a:latin typeface="Montserrat" charset="0"/>
              <a:ea typeface="Montserrat" charset="0"/>
              <a:cs typeface="Montserrat" charset="0"/>
            </a:endParaRPr>
          </a:p>
        </p:txBody>
      </p:sp>
      <p:sp>
        <p:nvSpPr>
          <p:cNvPr id="52" name="TextBox 51"/>
          <p:cNvSpPr txBox="1"/>
          <p:nvPr/>
        </p:nvSpPr>
        <p:spPr>
          <a:xfrm>
            <a:off x="1825606" y="4179463"/>
            <a:ext cx="5155057" cy="7117333"/>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a:t>
            </a:r>
            <a:r>
              <a:rPr lang="en-US" sz="2500" dirty="0" smtClean="0">
                <a:latin typeface="Lato Light" charset="0"/>
                <a:ea typeface="Lato Light" charset="0"/>
                <a:cs typeface="Lato Light" charset="0"/>
              </a:rPr>
              <a:t>income.</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a:latin typeface="Lato Light" charset="0"/>
                <a:ea typeface="Lato Light" charset="0"/>
                <a:cs typeface="Lato Light" charset="0"/>
              </a:rPr>
              <a:t>A</a:t>
            </a:r>
            <a:r>
              <a:rPr lang="en-US" sz="2500" dirty="0" smtClean="0">
                <a:latin typeface="Lato Light" charset="0"/>
                <a:ea typeface="Lato Light" charset="0"/>
                <a:cs typeface="Lato Light" charset="0"/>
              </a:rPr>
              <a:t>ppreciate </a:t>
            </a:r>
            <a:r>
              <a:rPr lang="en-US" sz="2500" dirty="0">
                <a:latin typeface="Lato Light" charset="0"/>
                <a:ea typeface="Lato Light" charset="0"/>
                <a:cs typeface="Lato Light" charset="0"/>
              </a:rPr>
              <a:t>in value, so that it can be sold at a higher price invest Investment generally results results in acquiring an asset also called an investment. If the asset is available at a price worth investing, it is </a:t>
            </a:r>
            <a:r>
              <a:rPr lang="en-US" sz="2500" dirty="0" smtClean="0">
                <a:latin typeface="Lato Light" charset="0"/>
                <a:ea typeface="Lato Light" charset="0"/>
                <a:cs typeface="Lato Light" charset="0"/>
              </a:rPr>
              <a:t>normally 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a:t>
            </a:r>
            <a:endParaRPr lang="en-US" sz="2500" dirty="0">
              <a:latin typeface="Lato Light" charset="0"/>
              <a:ea typeface="Lato Light" charset="0"/>
              <a:cs typeface="Lato Light" charset="0"/>
            </a:endParaRPr>
          </a:p>
        </p:txBody>
      </p:sp>
      <p:sp>
        <p:nvSpPr>
          <p:cNvPr id="53" name="TextBox 52"/>
          <p:cNvSpPr txBox="1"/>
          <p:nvPr/>
        </p:nvSpPr>
        <p:spPr>
          <a:xfrm>
            <a:off x="1749425" y="2599716"/>
            <a:ext cx="4265911" cy="1246495"/>
          </a:xfrm>
          <a:prstGeom prst="rect">
            <a:avLst/>
          </a:prstGeom>
          <a:noFill/>
        </p:spPr>
        <p:txBody>
          <a:bodyPr wrap="none" rtlCol="0" anchor="ctr" anchorCtr="0">
            <a:spAutoFit/>
          </a:bodyPr>
          <a:lstStyle/>
          <a:p>
            <a:pPr>
              <a:lnSpc>
                <a:spcPts val="4500"/>
              </a:lnSpc>
            </a:pPr>
            <a:r>
              <a:rPr lang="en-US" sz="2500" b="1" spc="600" dirty="0" smtClean="0">
                <a:solidFill>
                  <a:schemeClr val="tx2"/>
                </a:solidFill>
                <a:latin typeface="Montserrat" charset="0"/>
                <a:ea typeface="Montserrat" charset="0"/>
                <a:cs typeface="Montserrat" charset="0"/>
              </a:rPr>
              <a:t>WRITE </a:t>
            </a:r>
          </a:p>
          <a:p>
            <a:pPr>
              <a:lnSpc>
                <a:spcPts val="4500"/>
              </a:lnSpc>
            </a:pPr>
            <a:r>
              <a:rPr lang="en-US" sz="2500" b="1" spc="600" dirty="0" smtClean="0">
                <a:solidFill>
                  <a:schemeClr val="tx2"/>
                </a:solidFill>
                <a:latin typeface="Montserrat" charset="0"/>
                <a:ea typeface="Montserrat" charset="0"/>
                <a:cs typeface="Montserrat" charset="0"/>
              </a:rPr>
              <a:t>SOMETHING HERE</a:t>
            </a:r>
            <a:endParaRPr lang="en-US" sz="2500" b="1" spc="600" dirty="0">
              <a:solidFill>
                <a:schemeClr val="tx2"/>
              </a:solidFill>
              <a:latin typeface="Montserrat" charset="0"/>
              <a:ea typeface="Montserrat" charset="0"/>
              <a:cs typeface="Montserrat" charset="0"/>
            </a:endParaRPr>
          </a:p>
        </p:txBody>
      </p:sp>
      <p:sp>
        <p:nvSpPr>
          <p:cNvPr id="2" name="Picture Placeholder 1"/>
          <p:cNvSpPr>
            <a:spLocks noGrp="1"/>
          </p:cNvSpPr>
          <p:nvPr>
            <p:ph type="pic" sz="quarter" idx="15"/>
          </p:nvPr>
        </p:nvSpPr>
        <p:spPr/>
      </p:sp>
    </p:spTree>
    <p:extLst>
      <p:ext uri="{BB962C8B-B14F-4D97-AF65-F5344CB8AC3E}">
        <p14:creationId xmlns:p14="http://schemas.microsoft.com/office/powerpoint/2010/main" val="14824165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arallelogram 2"/>
          <p:cNvSpPr/>
          <p:nvPr/>
        </p:nvSpPr>
        <p:spPr>
          <a:xfrm>
            <a:off x="14513990" y="2877010"/>
            <a:ext cx="8642863" cy="7605136"/>
          </a:xfrm>
          <a:prstGeom prst="parallelogram">
            <a:avLst>
              <a:gd name="adj" fmla="val 499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arallelogram 9"/>
          <p:cNvSpPr/>
          <p:nvPr/>
        </p:nvSpPr>
        <p:spPr>
          <a:xfrm>
            <a:off x="8696257" y="2877010"/>
            <a:ext cx="8642863" cy="7605136"/>
          </a:xfrm>
          <a:prstGeom prst="parallelogram">
            <a:avLst>
              <a:gd name="adj" fmla="val 499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a:spLocks/>
          </p:cNvSpPr>
          <p:nvPr/>
        </p:nvSpPr>
        <p:spPr bwMode="auto">
          <a:xfrm>
            <a:off x="267629" y="2542475"/>
            <a:ext cx="7346282" cy="31700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457200" rIns="0" bIns="91440" anchor="t" anchorCtr="0">
            <a:spAutoFit/>
          </a:bodyPr>
          <a:lstStyle/>
          <a:p>
            <a:pPr algn="r" defTabSz="4572000">
              <a:lnSpc>
                <a:spcPts val="10200"/>
              </a:lnSpc>
            </a:pPr>
            <a:r>
              <a:rPr lang="en-US" sz="10000" b="1" spc="600" dirty="0" smtClean="0">
                <a:solidFill>
                  <a:schemeClr val="tx2"/>
                </a:solidFill>
                <a:latin typeface="Montserrat Semi" charset="0"/>
                <a:ea typeface="Montserrat Semi" charset="0"/>
                <a:cs typeface="Montserrat Semi" charset="0"/>
                <a:sym typeface="Bebas Neue" charset="0"/>
              </a:rPr>
              <a:t>minimal</a:t>
            </a:r>
          </a:p>
          <a:p>
            <a:pPr algn="r" defTabSz="4572000">
              <a:lnSpc>
                <a:spcPts val="10200"/>
              </a:lnSpc>
            </a:pPr>
            <a:r>
              <a:rPr lang="en-US" sz="10000" b="1" spc="600" dirty="0" smtClean="0">
                <a:solidFill>
                  <a:schemeClr val="tx2"/>
                </a:solidFill>
                <a:latin typeface="Montserrat Semi" charset="0"/>
                <a:ea typeface="Montserrat Semi" charset="0"/>
                <a:cs typeface="Montserrat Semi" charset="0"/>
                <a:sym typeface="Bebas Neue" charset="0"/>
              </a:rPr>
              <a:t>slides</a:t>
            </a:r>
          </a:p>
        </p:txBody>
      </p:sp>
      <p:sp>
        <p:nvSpPr>
          <p:cNvPr id="16" name="TextBox 15"/>
          <p:cNvSpPr txBox="1"/>
          <p:nvPr/>
        </p:nvSpPr>
        <p:spPr>
          <a:xfrm>
            <a:off x="3523786" y="5927962"/>
            <a:ext cx="4000918" cy="4270400"/>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available at a price worth investing, it is normally </a:t>
            </a:r>
          </a:p>
        </p:txBody>
      </p:sp>
      <p:sp>
        <p:nvSpPr>
          <p:cNvPr id="2" name="Picture Placeholder 1"/>
          <p:cNvSpPr>
            <a:spLocks noGrp="1"/>
          </p:cNvSpPr>
          <p:nvPr>
            <p:ph type="pic" sz="quarter" idx="16"/>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10514567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16"/>
          <p:cNvSpPr/>
          <p:nvPr/>
        </p:nvSpPr>
        <p:spPr>
          <a:xfrm rot="16200000">
            <a:off x="1073682" y="746328"/>
            <a:ext cx="12122982" cy="11834663"/>
          </a:xfrm>
          <a:custGeom>
            <a:avLst/>
            <a:gdLst>
              <a:gd name="connsiteX0" fmla="*/ 5970692 w 12122982"/>
              <a:gd name="connsiteY0" fmla="*/ 11834663 h 11834663"/>
              <a:gd name="connsiteX1" fmla="*/ 0 w 12122982"/>
              <a:gd name="connsiteY1" fmla="*/ 11834663 h 11834663"/>
              <a:gd name="connsiteX2" fmla="*/ 0 w 12122982"/>
              <a:gd name="connsiteY2" fmla="*/ 6687515 h 11834663"/>
              <a:gd name="connsiteX3" fmla="*/ 8956038 w 12122982"/>
              <a:gd name="connsiteY3" fmla="*/ 8405662 h 11834663"/>
              <a:gd name="connsiteX4" fmla="*/ 2985346 w 12122982"/>
              <a:gd name="connsiteY4" fmla="*/ 8405662 h 11834663"/>
              <a:gd name="connsiteX5" fmla="*/ 2985346 w 12122982"/>
              <a:gd name="connsiteY5" fmla="*/ 3258514 h 11834663"/>
              <a:gd name="connsiteX6" fmla="*/ 12122982 w 12122982"/>
              <a:gd name="connsiteY6" fmla="*/ 5147148 h 11834663"/>
              <a:gd name="connsiteX7" fmla="*/ 6152290 w 12122982"/>
              <a:gd name="connsiteY7" fmla="*/ 5147148 h 11834663"/>
              <a:gd name="connsiteX8" fmla="*/ 6152290 w 12122982"/>
              <a:gd name="connsiteY8" fmla="*/ 0 h 1183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22982" h="11834663">
                <a:moveTo>
                  <a:pt x="5970692" y="11834663"/>
                </a:moveTo>
                <a:lnTo>
                  <a:pt x="0" y="11834663"/>
                </a:lnTo>
                <a:lnTo>
                  <a:pt x="0" y="6687515"/>
                </a:lnTo>
                <a:close/>
                <a:moveTo>
                  <a:pt x="8956038" y="8405662"/>
                </a:moveTo>
                <a:lnTo>
                  <a:pt x="2985346" y="8405662"/>
                </a:lnTo>
                <a:lnTo>
                  <a:pt x="2985346" y="3258514"/>
                </a:lnTo>
                <a:close/>
                <a:moveTo>
                  <a:pt x="12122982" y="5147148"/>
                </a:moveTo>
                <a:lnTo>
                  <a:pt x="6152290" y="5147148"/>
                </a:lnTo>
                <a:lnTo>
                  <a:pt x="6152290" y="0"/>
                </a:lnTo>
                <a:close/>
              </a:path>
            </a:pathLst>
          </a:cu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a:spLocks/>
          </p:cNvSpPr>
          <p:nvPr/>
        </p:nvSpPr>
        <p:spPr bwMode="auto">
          <a:xfrm>
            <a:off x="14072839" y="2631685"/>
            <a:ext cx="7346282" cy="31700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457200" rIns="0" bIns="91440" anchor="t" anchorCtr="0">
            <a:spAutoFit/>
          </a:bodyPr>
          <a:lstStyle/>
          <a:p>
            <a:pPr algn="r" defTabSz="4572000">
              <a:lnSpc>
                <a:spcPts val="10200"/>
              </a:lnSpc>
            </a:pPr>
            <a:r>
              <a:rPr lang="en-US" sz="10000" b="1" spc="600" dirty="0" smtClean="0">
                <a:solidFill>
                  <a:schemeClr val="tx2"/>
                </a:solidFill>
                <a:latin typeface="Montserrat Semi" charset="0"/>
                <a:ea typeface="Montserrat Semi" charset="0"/>
                <a:cs typeface="Montserrat Semi" charset="0"/>
                <a:sym typeface="Bebas Neue" charset="0"/>
              </a:rPr>
              <a:t>minimal</a:t>
            </a:r>
          </a:p>
          <a:p>
            <a:pPr algn="r" defTabSz="4572000">
              <a:lnSpc>
                <a:spcPts val="10200"/>
              </a:lnSpc>
            </a:pPr>
            <a:r>
              <a:rPr lang="en-US" sz="10000" b="1" spc="600" dirty="0" smtClean="0">
                <a:solidFill>
                  <a:schemeClr val="tx2"/>
                </a:solidFill>
                <a:latin typeface="Montserrat Semi" charset="0"/>
                <a:ea typeface="Montserrat Semi" charset="0"/>
                <a:cs typeface="Montserrat Semi" charset="0"/>
                <a:sym typeface="Bebas Neue" charset="0"/>
              </a:rPr>
              <a:t>slides</a:t>
            </a:r>
          </a:p>
        </p:txBody>
      </p:sp>
      <p:sp>
        <p:nvSpPr>
          <p:cNvPr id="16" name="TextBox 15"/>
          <p:cNvSpPr txBox="1"/>
          <p:nvPr/>
        </p:nvSpPr>
        <p:spPr>
          <a:xfrm>
            <a:off x="17328996" y="6017172"/>
            <a:ext cx="4000918" cy="4270400"/>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available at a price worth investing, it is normally </a:t>
            </a:r>
          </a:p>
        </p:txBody>
      </p:sp>
      <p:sp>
        <p:nvSpPr>
          <p:cNvPr id="8" name="Freeform 7"/>
          <p:cNvSpPr/>
          <p:nvPr/>
        </p:nvSpPr>
        <p:spPr>
          <a:xfrm rot="16200000">
            <a:off x="1628455" y="531225"/>
            <a:ext cx="12122982" cy="11834663"/>
          </a:xfrm>
          <a:custGeom>
            <a:avLst/>
            <a:gdLst>
              <a:gd name="connsiteX0" fmla="*/ 5970692 w 12122982"/>
              <a:gd name="connsiteY0" fmla="*/ 11834663 h 11834663"/>
              <a:gd name="connsiteX1" fmla="*/ 0 w 12122982"/>
              <a:gd name="connsiteY1" fmla="*/ 11834663 h 11834663"/>
              <a:gd name="connsiteX2" fmla="*/ 0 w 12122982"/>
              <a:gd name="connsiteY2" fmla="*/ 6687515 h 11834663"/>
              <a:gd name="connsiteX3" fmla="*/ 8956038 w 12122982"/>
              <a:gd name="connsiteY3" fmla="*/ 8405662 h 11834663"/>
              <a:gd name="connsiteX4" fmla="*/ 2985346 w 12122982"/>
              <a:gd name="connsiteY4" fmla="*/ 8405662 h 11834663"/>
              <a:gd name="connsiteX5" fmla="*/ 2985346 w 12122982"/>
              <a:gd name="connsiteY5" fmla="*/ 3258514 h 11834663"/>
              <a:gd name="connsiteX6" fmla="*/ 12122982 w 12122982"/>
              <a:gd name="connsiteY6" fmla="*/ 5147148 h 11834663"/>
              <a:gd name="connsiteX7" fmla="*/ 6152290 w 12122982"/>
              <a:gd name="connsiteY7" fmla="*/ 5147148 h 11834663"/>
              <a:gd name="connsiteX8" fmla="*/ 6152290 w 12122982"/>
              <a:gd name="connsiteY8" fmla="*/ 0 h 1183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22982" h="11834663">
                <a:moveTo>
                  <a:pt x="5970692" y="11834663"/>
                </a:moveTo>
                <a:lnTo>
                  <a:pt x="0" y="11834663"/>
                </a:lnTo>
                <a:lnTo>
                  <a:pt x="0" y="6687515"/>
                </a:lnTo>
                <a:close/>
                <a:moveTo>
                  <a:pt x="8956038" y="8405662"/>
                </a:moveTo>
                <a:lnTo>
                  <a:pt x="2985346" y="8405662"/>
                </a:lnTo>
                <a:lnTo>
                  <a:pt x="2985346" y="3258514"/>
                </a:lnTo>
                <a:close/>
                <a:moveTo>
                  <a:pt x="12122982" y="5147148"/>
                </a:moveTo>
                <a:lnTo>
                  <a:pt x="6152290" y="5147148"/>
                </a:lnTo>
                <a:lnTo>
                  <a:pt x="615229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5"/>
          </p:nvPr>
        </p:nvSpPr>
        <p:spPr/>
      </p:sp>
    </p:spTree>
    <p:extLst>
      <p:ext uri="{BB962C8B-B14F-4D97-AF65-F5344CB8AC3E}">
        <p14:creationId xmlns:p14="http://schemas.microsoft.com/office/powerpoint/2010/main" val="1188839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flipV="1">
            <a:off x="1866504" y="2137584"/>
            <a:ext cx="9440832" cy="9440832"/>
          </a:xfrm>
          <a:prstGeom prst="line">
            <a:avLst/>
          </a:prstGeom>
          <a:ln w="2413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866504" y="2137584"/>
            <a:ext cx="9440832" cy="9440832"/>
          </a:xfrm>
          <a:prstGeom prst="line">
            <a:avLst/>
          </a:prstGeom>
          <a:ln w="24130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Oval 7"/>
          <p:cNvSpPr/>
          <p:nvPr/>
        </p:nvSpPr>
        <p:spPr>
          <a:xfrm>
            <a:off x="4590852" y="4861932"/>
            <a:ext cx="3992136" cy="399213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a:spLocks/>
          </p:cNvSpPr>
          <p:nvPr/>
        </p:nvSpPr>
        <p:spPr bwMode="auto">
          <a:xfrm>
            <a:off x="5246820" y="6370687"/>
            <a:ext cx="2680200" cy="974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0" rIns="0" bIns="0" anchor="t" anchorCtr="0">
            <a:spAutoFit/>
          </a:bodyPr>
          <a:lstStyle/>
          <a:p>
            <a:pPr algn="ctr" defTabSz="4572000">
              <a:lnSpc>
                <a:spcPts val="7600"/>
              </a:lnSpc>
            </a:pPr>
            <a:r>
              <a:rPr lang="en-US" sz="4800" b="1" spc="600" dirty="0" smtClean="0">
                <a:solidFill>
                  <a:schemeClr val="tx2"/>
                </a:solidFill>
                <a:latin typeface="Montserrat Semi" charset="0"/>
                <a:ea typeface="Montserrat Semi" charset="0"/>
                <a:cs typeface="Montserrat Semi" charset="0"/>
                <a:sym typeface="Bebas Neue" charset="0"/>
              </a:rPr>
              <a:t>TRUST</a:t>
            </a:r>
          </a:p>
        </p:txBody>
      </p:sp>
      <p:sp>
        <p:nvSpPr>
          <p:cNvPr id="21" name="TextBox 20"/>
          <p:cNvSpPr txBox="1"/>
          <p:nvPr/>
        </p:nvSpPr>
        <p:spPr>
          <a:xfrm>
            <a:off x="13310725" y="3717331"/>
            <a:ext cx="8344944" cy="8066311"/>
          </a:xfrm>
          <a:prstGeom prst="rect">
            <a:avLst/>
          </a:prstGeom>
          <a:noFill/>
        </p:spPr>
        <p:txBody>
          <a:bodyPr wrap="square" lIns="0" tIns="0" rIns="0" bIns="0" numCol="1" spcCol="959784">
            <a:spAutoFit/>
          </a:bodyPr>
          <a:lstStyle/>
          <a:p>
            <a:pPr algn="just">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generate income appreciate in value, so that it can be sold at a higher price invest Investment generally results results in acquiring an asset also called an investment. If the asset is available at a price worth investing, it is </a:t>
            </a:r>
            <a:r>
              <a:rPr lang="en-US" sz="2500" dirty="0" smtClean="0">
                <a:latin typeface="Lato Light" charset="0"/>
                <a:ea typeface="Lato Light" charset="0"/>
                <a:cs typeface="Lato Light" charset="0"/>
              </a:rPr>
              <a:t>normally income appreciate </a:t>
            </a:r>
            <a:r>
              <a:rPr lang="en-US" sz="2500" dirty="0">
                <a:latin typeface="Lato Light" charset="0"/>
                <a:ea typeface="Lato Light" charset="0"/>
                <a:cs typeface="Lato Light" charset="0"/>
              </a:rPr>
              <a:t>in value, so that it can be sold at a higher price invest Investment generally results results in </a:t>
            </a:r>
            <a:r>
              <a:rPr lang="en-US" sz="2500" dirty="0" smtClean="0">
                <a:latin typeface="Lato Light" charset="0"/>
                <a:ea typeface="Lato Light" charset="0"/>
                <a:cs typeface="Lato Light" charset="0"/>
              </a:rPr>
              <a:t>acquiring</a:t>
            </a:r>
          </a:p>
          <a:p>
            <a:pPr algn="just">
              <a:lnSpc>
                <a:spcPts val="3650"/>
              </a:lnSpc>
            </a:pPr>
            <a:endParaRPr lang="en-US" sz="2500" dirty="0">
              <a:latin typeface="Lato Light" charset="0"/>
              <a:ea typeface="Lato Light" charset="0"/>
              <a:cs typeface="Lato Light" charset="0"/>
            </a:endParaRPr>
          </a:p>
          <a:p>
            <a:pPr algn="just">
              <a:lnSpc>
                <a:spcPts val="3650"/>
              </a:lnSpc>
            </a:pPr>
            <a:r>
              <a:rPr lang="en-US" sz="2500" dirty="0" smtClean="0">
                <a:latin typeface="Lato Light" charset="0"/>
                <a:ea typeface="Lato Light" charset="0"/>
                <a:cs typeface="Lato Light" charset="0"/>
              </a:rPr>
              <a:t>If </a:t>
            </a:r>
            <a:r>
              <a:rPr lang="en-US" sz="2500" dirty="0">
                <a:latin typeface="Lato Light" charset="0"/>
                <a:ea typeface="Lato Light" charset="0"/>
                <a:cs typeface="Lato Light" charset="0"/>
              </a:rPr>
              <a:t>the asset is available at a price </a:t>
            </a:r>
            <a:r>
              <a:rPr lang="en-US" sz="2500" dirty="0" smtClean="0">
                <a:latin typeface="Lato Light" charset="0"/>
                <a:ea typeface="Lato Light" charset="0"/>
                <a:cs typeface="Lato Light" charset="0"/>
              </a:rPr>
              <a:t>expected </a:t>
            </a:r>
            <a:r>
              <a:rPr lang="en-US" sz="2500" dirty="0">
                <a:latin typeface="Lato Light" charset="0"/>
                <a:ea typeface="Lato Light" charset="0"/>
                <a:cs typeface="Lato Light" charset="0"/>
              </a:rPr>
              <a:t>either to generate income, or to appreciate in </a:t>
            </a:r>
            <a:r>
              <a:rPr lang="en-US" sz="2500" dirty="0" smtClean="0">
                <a:latin typeface="Lato Light" charset="0"/>
                <a:ea typeface="Lato Light" charset="0"/>
                <a:cs typeface="Lato Light" charset="0"/>
              </a:rPr>
              <a:t>value </a:t>
            </a:r>
            <a:r>
              <a:rPr lang="en-US" sz="2500" dirty="0">
                <a:latin typeface="Lato Light" charset="0"/>
                <a:ea typeface="Lato Light" charset="0"/>
                <a:cs typeface="Lato Light" charset="0"/>
              </a:rPr>
              <a:t>generate income appreciate in value, so that it can be sold at a higher price invest Investment generally results results in acquiring an asset also called an investment. If the asset is available at a price worth investing, it is normally.</a:t>
            </a:r>
          </a:p>
          <a:p>
            <a:pPr algn="just">
              <a:lnSpc>
                <a:spcPts val="3650"/>
              </a:lnSpc>
            </a:pPr>
            <a:endParaRPr lang="en-US" sz="2500" dirty="0">
              <a:latin typeface="Lato Light" charset="0"/>
              <a:ea typeface="Lato Light" charset="0"/>
              <a:cs typeface="Lato Light" charset="0"/>
            </a:endParaRPr>
          </a:p>
        </p:txBody>
      </p:sp>
      <p:sp>
        <p:nvSpPr>
          <p:cNvPr id="22" name="TextBox 21"/>
          <p:cNvSpPr txBox="1"/>
          <p:nvPr/>
        </p:nvSpPr>
        <p:spPr>
          <a:xfrm>
            <a:off x="13234544" y="2137584"/>
            <a:ext cx="4265911" cy="1246495"/>
          </a:xfrm>
          <a:prstGeom prst="rect">
            <a:avLst/>
          </a:prstGeom>
          <a:noFill/>
        </p:spPr>
        <p:txBody>
          <a:bodyPr wrap="none" rtlCol="0" anchor="ctr" anchorCtr="0">
            <a:spAutoFit/>
          </a:bodyPr>
          <a:lstStyle/>
          <a:p>
            <a:pPr>
              <a:lnSpc>
                <a:spcPts val="4500"/>
              </a:lnSpc>
            </a:pPr>
            <a:r>
              <a:rPr lang="en-US" sz="2500" b="1" spc="600" dirty="0" smtClean="0">
                <a:solidFill>
                  <a:schemeClr val="tx2"/>
                </a:solidFill>
                <a:latin typeface="Montserrat" charset="0"/>
                <a:ea typeface="Montserrat" charset="0"/>
                <a:cs typeface="Montserrat" charset="0"/>
              </a:rPr>
              <a:t>WRITE </a:t>
            </a:r>
          </a:p>
          <a:p>
            <a:pPr>
              <a:lnSpc>
                <a:spcPts val="4500"/>
              </a:lnSpc>
            </a:pPr>
            <a:r>
              <a:rPr lang="en-US" sz="2500" b="1" spc="600" dirty="0" smtClean="0">
                <a:solidFill>
                  <a:schemeClr val="tx2"/>
                </a:solidFill>
                <a:latin typeface="Montserrat" charset="0"/>
                <a:ea typeface="Montserrat" charset="0"/>
                <a:cs typeface="Montserrat" charset="0"/>
              </a:rPr>
              <a:t>SOMETHING HERE</a:t>
            </a:r>
            <a:endParaRPr lang="en-US" sz="2500" b="1" spc="600" dirty="0">
              <a:solidFill>
                <a:schemeClr val="tx2"/>
              </a:solidFill>
              <a:latin typeface="Montserrat" charset="0"/>
              <a:ea typeface="Montserrat" charset="0"/>
              <a:cs typeface="Montserrat" charset="0"/>
            </a:endParaRPr>
          </a:p>
        </p:txBody>
      </p:sp>
      <p:sp>
        <p:nvSpPr>
          <p:cNvPr id="2" name="Picture Placeholder 1"/>
          <p:cNvSpPr>
            <a:spLocks noGrp="1"/>
          </p:cNvSpPr>
          <p:nvPr>
            <p:ph type="pic" sz="quarter" idx="15"/>
          </p:nvPr>
        </p:nvSpPr>
        <p:spPr/>
      </p:sp>
    </p:spTree>
    <p:extLst>
      <p:ext uri="{BB962C8B-B14F-4D97-AF65-F5344CB8AC3E}">
        <p14:creationId xmlns:p14="http://schemas.microsoft.com/office/powerpoint/2010/main" val="17160569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Freeform 25"/>
          <p:cNvSpPr/>
          <p:nvPr/>
        </p:nvSpPr>
        <p:spPr>
          <a:xfrm rot="10800000" flipH="1">
            <a:off x="0" y="0"/>
            <a:ext cx="11396546" cy="13716000"/>
          </a:xfrm>
          <a:custGeom>
            <a:avLst/>
            <a:gdLst>
              <a:gd name="connsiteX0" fmla="*/ 18266783 w 18266783"/>
              <a:gd name="connsiteY0" fmla="*/ 0 h 13716000"/>
              <a:gd name="connsiteX1" fmla="*/ 10249056 w 18266783"/>
              <a:gd name="connsiteY1" fmla="*/ 0 h 13716000"/>
              <a:gd name="connsiteX2" fmla="*/ 10139563 w 18266783"/>
              <a:gd name="connsiteY2" fmla="*/ 0 h 13716000"/>
              <a:gd name="connsiteX3" fmla="*/ 0 w 18266783"/>
              <a:gd name="connsiteY3" fmla="*/ 0 h 13716000"/>
              <a:gd name="connsiteX4" fmla="*/ 0 w 18266783"/>
              <a:gd name="connsiteY4" fmla="*/ 13716000 h 13716000"/>
              <a:gd name="connsiteX5" fmla="*/ 2231330 w 18266783"/>
              <a:gd name="connsiteY5" fmla="*/ 13716000 h 13716000"/>
              <a:gd name="connsiteX6" fmla="*/ 10249056 w 18266783"/>
              <a:gd name="connsiteY6" fmla="*/ 13716000 h 13716000"/>
              <a:gd name="connsiteX7" fmla="*/ 10358549 w 18266783"/>
              <a:gd name="connsiteY7" fmla="*/ 13716000 h 13716000"/>
              <a:gd name="connsiteX0" fmla="*/ 18266783 w 18266783"/>
              <a:gd name="connsiteY0" fmla="*/ 0 h 13716000"/>
              <a:gd name="connsiteX1" fmla="*/ 10249056 w 18266783"/>
              <a:gd name="connsiteY1" fmla="*/ 0 h 13716000"/>
              <a:gd name="connsiteX2" fmla="*/ 10139563 w 18266783"/>
              <a:gd name="connsiteY2" fmla="*/ 0 h 13716000"/>
              <a:gd name="connsiteX3" fmla="*/ 0 w 18266783"/>
              <a:gd name="connsiteY3" fmla="*/ 0 h 13716000"/>
              <a:gd name="connsiteX4" fmla="*/ 0 w 18266783"/>
              <a:gd name="connsiteY4" fmla="*/ 13716000 h 13716000"/>
              <a:gd name="connsiteX5" fmla="*/ 2231330 w 18266783"/>
              <a:gd name="connsiteY5" fmla="*/ 13716000 h 13716000"/>
              <a:gd name="connsiteX6" fmla="*/ 10249056 w 18266783"/>
              <a:gd name="connsiteY6" fmla="*/ 13716000 h 13716000"/>
              <a:gd name="connsiteX7" fmla="*/ 18266783 w 18266783"/>
              <a:gd name="connsiteY7" fmla="*/ 0 h 13716000"/>
              <a:gd name="connsiteX0" fmla="*/ 18266783 w 18266783"/>
              <a:gd name="connsiteY0" fmla="*/ 0 h 13716000"/>
              <a:gd name="connsiteX1" fmla="*/ 10249056 w 18266783"/>
              <a:gd name="connsiteY1" fmla="*/ 0 h 13716000"/>
              <a:gd name="connsiteX2" fmla="*/ 10139563 w 18266783"/>
              <a:gd name="connsiteY2" fmla="*/ 0 h 13716000"/>
              <a:gd name="connsiteX3" fmla="*/ 0 w 18266783"/>
              <a:gd name="connsiteY3" fmla="*/ 0 h 13716000"/>
              <a:gd name="connsiteX4" fmla="*/ 0 w 18266783"/>
              <a:gd name="connsiteY4" fmla="*/ 13716000 h 13716000"/>
              <a:gd name="connsiteX5" fmla="*/ 2231330 w 18266783"/>
              <a:gd name="connsiteY5" fmla="*/ 13716000 h 13716000"/>
              <a:gd name="connsiteX6" fmla="*/ 6706162 w 18266783"/>
              <a:gd name="connsiteY6" fmla="*/ 13716000 h 13716000"/>
              <a:gd name="connsiteX7" fmla="*/ 18266783 w 18266783"/>
              <a:gd name="connsiteY7" fmla="*/ 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66783" h="13716000">
                <a:moveTo>
                  <a:pt x="18266783" y="0"/>
                </a:moveTo>
                <a:lnTo>
                  <a:pt x="10249056" y="0"/>
                </a:lnTo>
                <a:lnTo>
                  <a:pt x="10139563" y="0"/>
                </a:lnTo>
                <a:lnTo>
                  <a:pt x="0" y="0"/>
                </a:lnTo>
                <a:lnTo>
                  <a:pt x="0" y="13716000"/>
                </a:lnTo>
                <a:lnTo>
                  <a:pt x="2231330" y="13716000"/>
                </a:lnTo>
                <a:lnTo>
                  <a:pt x="6706162" y="13716000"/>
                </a:lnTo>
                <a:lnTo>
                  <a:pt x="18266783"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arallelogram 1"/>
          <p:cNvSpPr/>
          <p:nvPr/>
        </p:nvSpPr>
        <p:spPr>
          <a:xfrm flipH="1">
            <a:off x="4605995" y="0"/>
            <a:ext cx="15165659" cy="13716000"/>
          </a:xfrm>
          <a:prstGeom prst="parallelogram">
            <a:avLst>
              <a:gd name="adj" fmla="val 5248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a:spLocks/>
          </p:cNvSpPr>
          <p:nvPr/>
        </p:nvSpPr>
        <p:spPr bwMode="auto">
          <a:xfrm>
            <a:off x="14517424" y="2263696"/>
            <a:ext cx="7346282" cy="30162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457200" rIns="0" bIns="91440" anchor="t" anchorCtr="0">
            <a:spAutoFit/>
          </a:bodyPr>
          <a:lstStyle/>
          <a:p>
            <a:pPr algn="r" defTabSz="4572000">
              <a:lnSpc>
                <a:spcPts val="9600"/>
              </a:lnSpc>
            </a:pPr>
            <a:r>
              <a:rPr lang="en-US" sz="10000" b="1" spc="600" dirty="0" smtClean="0">
                <a:solidFill>
                  <a:schemeClr val="tx2"/>
                </a:solidFill>
                <a:latin typeface="Montserrat Semi" charset="0"/>
                <a:ea typeface="Montserrat Semi" charset="0"/>
                <a:cs typeface="Montserrat Semi" charset="0"/>
                <a:sym typeface="Bebas Neue" charset="0"/>
              </a:rPr>
              <a:t>BREAK</a:t>
            </a:r>
          </a:p>
          <a:p>
            <a:pPr algn="r" defTabSz="4572000">
              <a:lnSpc>
                <a:spcPts val="9600"/>
              </a:lnSpc>
            </a:pPr>
            <a:r>
              <a:rPr lang="en-US" sz="9000" b="1" spc="600" dirty="0" smtClean="0">
                <a:solidFill>
                  <a:schemeClr val="tx2"/>
                </a:solidFill>
                <a:latin typeface="Montserrat Semi" charset="0"/>
                <a:ea typeface="Montserrat Semi" charset="0"/>
                <a:cs typeface="Montserrat Semi" charset="0"/>
                <a:sym typeface="Bebas Neue" charset="0"/>
              </a:rPr>
              <a:t>SLIDE</a:t>
            </a:r>
          </a:p>
        </p:txBody>
      </p:sp>
      <p:sp>
        <p:nvSpPr>
          <p:cNvPr id="30" name="TextBox 29"/>
          <p:cNvSpPr txBox="1"/>
          <p:nvPr/>
        </p:nvSpPr>
        <p:spPr>
          <a:xfrm>
            <a:off x="18125649" y="5604579"/>
            <a:ext cx="3648849" cy="3795911"/>
          </a:xfrm>
          <a:prstGeom prst="rect">
            <a:avLst/>
          </a:prstGeom>
          <a:noFill/>
        </p:spPr>
        <p:txBody>
          <a:bodyPr wrap="square" lIns="0" tIns="0" rIns="0" bIns="0" numCol="1" spcCol="959784">
            <a:spAutoFit/>
          </a:bodyPr>
          <a:lstStyle/>
          <a:p>
            <a:pPr algn="r">
              <a:lnSpc>
                <a:spcPts val="3650"/>
              </a:lnSpc>
            </a:pPr>
            <a:r>
              <a:rPr lang="en-US" sz="2500" dirty="0">
                <a:latin typeface="Lato Light" charset="0"/>
                <a:ea typeface="Lato Light" charset="0"/>
                <a:cs typeface="Lato Light" charset="0"/>
              </a:rPr>
              <a:t>Investment generally results in acquiring an asset, also called an investment. If the asset is available at a price worth investing, it is normally expected either to </a:t>
            </a:r>
            <a:r>
              <a:rPr lang="en-US" sz="2500" dirty="0" smtClean="0">
                <a:latin typeface="Lato Light" charset="0"/>
                <a:ea typeface="Lato Light" charset="0"/>
                <a:cs typeface="Lato Light" charset="0"/>
              </a:rPr>
              <a:t>generate</a:t>
            </a:r>
            <a:endParaRPr lang="en-US" sz="2500" dirty="0">
              <a:latin typeface="Lato Light" charset="0"/>
              <a:ea typeface="Lato Light" charset="0"/>
              <a:cs typeface="Lato Light" charset="0"/>
            </a:endParaRPr>
          </a:p>
        </p:txBody>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10644853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Sphere Light 2">
      <a:dk1>
        <a:srgbClr val="7F7F7F"/>
      </a:dk1>
      <a:lt1>
        <a:srgbClr val="FFFFFF"/>
      </a:lt1>
      <a:dk2>
        <a:srgbClr val="000000"/>
      </a:dk2>
      <a:lt2>
        <a:srgbClr val="FFFFFF"/>
      </a:lt2>
      <a:accent1>
        <a:srgbClr val="000000"/>
      </a:accent1>
      <a:accent2>
        <a:srgbClr val="D4DBDD"/>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28992</TotalTime>
  <Words>10339</Words>
  <Application>Microsoft Macintosh PowerPoint</Application>
  <PresentationFormat>Custom</PresentationFormat>
  <Paragraphs>964</Paragraphs>
  <Slides>144</Slides>
  <Notes>16</Notes>
  <HiddenSlides>0</HiddenSlides>
  <MMClips>0</MMClips>
  <ScaleCrop>false</ScaleCrop>
  <HeadingPairs>
    <vt:vector size="6" baseType="variant">
      <vt:variant>
        <vt:lpstr>Fonts Used</vt:lpstr>
      </vt:variant>
      <vt:variant>
        <vt:i4>15</vt:i4>
      </vt:variant>
      <vt:variant>
        <vt:lpstr>Theme</vt:lpstr>
      </vt:variant>
      <vt:variant>
        <vt:i4>1</vt:i4>
      </vt:variant>
      <vt:variant>
        <vt:lpstr>Slide Titles</vt:lpstr>
      </vt:variant>
      <vt:variant>
        <vt:i4>144</vt:i4>
      </vt:variant>
    </vt:vector>
  </HeadingPairs>
  <TitlesOfParts>
    <vt:vector size="160" baseType="lpstr">
      <vt:lpstr>Arial</vt:lpstr>
      <vt:lpstr>Bebas Neue</vt:lpstr>
      <vt:lpstr>Gill Sans</vt:lpstr>
      <vt:lpstr>Helvetica</vt:lpstr>
      <vt:lpstr>Helvetica Neue</vt:lpstr>
      <vt:lpstr>Helvetica Neue Light</vt:lpstr>
      <vt:lpstr>Karla</vt:lpstr>
      <vt:lpstr>Lato</vt:lpstr>
      <vt:lpstr>Lato Light</vt:lpstr>
      <vt:lpstr>Montserrat</vt:lpstr>
      <vt:lpstr>Montserrat Light</vt:lpstr>
      <vt:lpstr>Montserrat Regular</vt:lpstr>
      <vt:lpstr>Montserrat Semi</vt:lpstr>
      <vt:lpstr>Montserrat Semi Bold</vt:lpstr>
      <vt:lpstr>Playfair Display SC</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15.0022</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Sphere Minimal</dc:title>
  <dc:subject/>
  <dc:creator>Slidepro</dc:creator>
  <cp:keywords/>
  <dc:description/>
  <cp:lastModifiedBy>Microsoft Office User</cp:lastModifiedBy>
  <cp:revision>5801</cp:revision>
  <dcterms:created xsi:type="dcterms:W3CDTF">2014-11-12T21:47:38Z</dcterms:created>
  <dcterms:modified xsi:type="dcterms:W3CDTF">2016-11-01T02:46:09Z</dcterms:modified>
  <cp:category/>
</cp:coreProperties>
</file>