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96" r:id="rId1"/>
  </p:sldMasterIdLst>
  <p:notesMasterIdLst>
    <p:notesMasterId r:id="rId146"/>
  </p:notesMasterIdLst>
  <p:sldIdLst>
    <p:sldId id="1960" r:id="rId2"/>
    <p:sldId id="2040" r:id="rId3"/>
    <p:sldId id="1756" r:id="rId4"/>
    <p:sldId id="2041" r:id="rId5"/>
    <p:sldId id="2042" r:id="rId6"/>
    <p:sldId id="1969" r:id="rId7"/>
    <p:sldId id="1981" r:id="rId8"/>
    <p:sldId id="1970" r:id="rId9"/>
    <p:sldId id="1982" r:id="rId10"/>
    <p:sldId id="1987" r:id="rId11"/>
    <p:sldId id="2023" r:id="rId12"/>
    <p:sldId id="2024" r:id="rId13"/>
    <p:sldId id="2025" r:id="rId14"/>
    <p:sldId id="2077" r:id="rId15"/>
    <p:sldId id="2050" r:id="rId16"/>
    <p:sldId id="2026" r:id="rId17"/>
    <p:sldId id="2014" r:id="rId18"/>
    <p:sldId id="1988" r:id="rId19"/>
    <p:sldId id="2000" r:id="rId20"/>
    <p:sldId id="2045" r:id="rId21"/>
    <p:sldId id="2089" r:id="rId22"/>
    <p:sldId id="2052" r:id="rId23"/>
    <p:sldId id="2043" r:id="rId24"/>
    <p:sldId id="2015" r:id="rId25"/>
    <p:sldId id="2016" r:id="rId26"/>
    <p:sldId id="2002" r:id="rId27"/>
    <p:sldId id="2017" r:id="rId28"/>
    <p:sldId id="2079" r:id="rId29"/>
    <p:sldId id="2080" r:id="rId30"/>
    <p:sldId id="2037" r:id="rId31"/>
    <p:sldId id="2064" r:id="rId32"/>
    <p:sldId id="2018" r:id="rId33"/>
    <p:sldId id="2001" r:id="rId34"/>
    <p:sldId id="2019" r:id="rId35"/>
    <p:sldId id="2053" r:id="rId36"/>
    <p:sldId id="2054" r:id="rId37"/>
    <p:sldId id="2022" r:id="rId38"/>
    <p:sldId id="2021" r:id="rId39"/>
    <p:sldId id="1990" r:id="rId40"/>
    <p:sldId id="1991" r:id="rId41"/>
    <p:sldId id="1992" r:id="rId42"/>
    <p:sldId id="1993" r:id="rId43"/>
    <p:sldId id="2083" r:id="rId44"/>
    <p:sldId id="1996" r:id="rId45"/>
    <p:sldId id="1998" r:id="rId46"/>
    <p:sldId id="2101" r:id="rId47"/>
    <p:sldId id="2102" r:id="rId48"/>
    <p:sldId id="2103" r:id="rId49"/>
    <p:sldId id="2006" r:id="rId50"/>
    <p:sldId id="2003" r:id="rId51"/>
    <p:sldId id="2004" r:id="rId52"/>
    <p:sldId id="2005" r:id="rId53"/>
    <p:sldId id="2154" r:id="rId54"/>
    <p:sldId id="2155" r:id="rId55"/>
    <p:sldId id="2159" r:id="rId56"/>
    <p:sldId id="2160" r:id="rId57"/>
    <p:sldId id="2156" r:id="rId58"/>
    <p:sldId id="2158" r:id="rId59"/>
    <p:sldId id="2161" r:id="rId60"/>
    <p:sldId id="2070" r:id="rId61"/>
    <p:sldId id="2007" r:id="rId62"/>
    <p:sldId id="2008" r:id="rId63"/>
    <p:sldId id="2060" r:id="rId64"/>
    <p:sldId id="2072" r:id="rId65"/>
    <p:sldId id="2009" r:id="rId66"/>
    <p:sldId id="2096" r:id="rId67"/>
    <p:sldId id="2097" r:id="rId68"/>
    <p:sldId id="2098" r:id="rId69"/>
    <p:sldId id="2100" r:id="rId70"/>
    <p:sldId id="2151" r:id="rId71"/>
    <p:sldId id="2152" r:id="rId72"/>
    <p:sldId id="2062" r:id="rId73"/>
    <p:sldId id="2140" r:id="rId74"/>
    <p:sldId id="2141" r:id="rId75"/>
    <p:sldId id="2142" r:id="rId76"/>
    <p:sldId id="2143" r:id="rId77"/>
    <p:sldId id="2144" r:id="rId78"/>
    <p:sldId id="2146" r:id="rId79"/>
    <p:sldId id="2145" r:id="rId80"/>
    <p:sldId id="2147" r:id="rId81"/>
    <p:sldId id="2090" r:id="rId82"/>
    <p:sldId id="2091" r:id="rId83"/>
    <p:sldId id="2105" r:id="rId84"/>
    <p:sldId id="2104" r:id="rId85"/>
    <p:sldId id="2092" r:id="rId86"/>
    <p:sldId id="2106" r:id="rId87"/>
    <p:sldId id="2107" r:id="rId88"/>
    <p:sldId id="2108" r:id="rId89"/>
    <p:sldId id="2109" r:id="rId90"/>
    <p:sldId id="2110" r:id="rId91"/>
    <p:sldId id="2111" r:id="rId92"/>
    <p:sldId id="2093" r:id="rId93"/>
    <p:sldId id="2094" r:id="rId94"/>
    <p:sldId id="2095" r:id="rId95"/>
    <p:sldId id="2029" r:id="rId96"/>
    <p:sldId id="2030" r:id="rId97"/>
    <p:sldId id="2036" r:id="rId98"/>
    <p:sldId id="2087" r:id="rId99"/>
    <p:sldId id="2088" r:id="rId100"/>
    <p:sldId id="2038" r:id="rId101"/>
    <p:sldId id="2039" r:id="rId102"/>
    <p:sldId id="2066" r:id="rId103"/>
    <p:sldId id="2150" r:id="rId104"/>
    <p:sldId id="2085" r:id="rId105"/>
    <p:sldId id="2086" r:id="rId106"/>
    <p:sldId id="2081" r:id="rId107"/>
    <p:sldId id="2082" r:id="rId108"/>
    <p:sldId id="2153" r:id="rId109"/>
    <p:sldId id="2115" r:id="rId110"/>
    <p:sldId id="2116" r:id="rId111"/>
    <p:sldId id="2118" r:id="rId112"/>
    <p:sldId id="2119" r:id="rId113"/>
    <p:sldId id="2120" r:id="rId114"/>
    <p:sldId id="2121" r:id="rId115"/>
    <p:sldId id="2122" r:id="rId116"/>
    <p:sldId id="2123" r:id="rId117"/>
    <p:sldId id="2124" r:id="rId118"/>
    <p:sldId id="2125" r:id="rId119"/>
    <p:sldId id="2126" r:id="rId120"/>
    <p:sldId id="2127" r:id="rId121"/>
    <p:sldId id="2128" r:id="rId122"/>
    <p:sldId id="2129" r:id="rId123"/>
    <p:sldId id="2130" r:id="rId124"/>
    <p:sldId id="2131" r:id="rId125"/>
    <p:sldId id="2132" r:id="rId126"/>
    <p:sldId id="2133" r:id="rId127"/>
    <p:sldId id="2134" r:id="rId128"/>
    <p:sldId id="2135" r:id="rId129"/>
    <p:sldId id="2136" r:id="rId130"/>
    <p:sldId id="2137" r:id="rId131"/>
    <p:sldId id="2138" r:id="rId132"/>
    <p:sldId id="2139" r:id="rId133"/>
    <p:sldId id="2163" r:id="rId134"/>
    <p:sldId id="2164" r:id="rId135"/>
    <p:sldId id="2165" r:id="rId136"/>
    <p:sldId id="2166" r:id="rId137"/>
    <p:sldId id="2167" r:id="rId138"/>
    <p:sldId id="2168" r:id="rId139"/>
    <p:sldId id="2169" r:id="rId140"/>
    <p:sldId id="2162" r:id="rId141"/>
    <p:sldId id="1983" r:id="rId142"/>
    <p:sldId id="1984" r:id="rId143"/>
    <p:sldId id="1985" r:id="rId144"/>
    <p:sldId id="1986" r:id="rId145"/>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0693" userDrawn="1">
          <p15:clr>
            <a:srgbClr val="A4A3A4"/>
          </p15:clr>
        </p15:guide>
        <p15:guide id="8" orient="horz" pos="480" userDrawn="1">
          <p15:clr>
            <a:srgbClr val="A4A3A4"/>
          </p15:clr>
        </p15:guide>
        <p15:guide id="14" pos="827" userDrawn="1">
          <p15:clr>
            <a:srgbClr val="A4A3A4"/>
          </p15:clr>
        </p15:guide>
        <p15:guide id="16" pos="5784" userDrawn="1">
          <p15:clr>
            <a:srgbClr val="A4A3A4"/>
          </p15:clr>
        </p15:guide>
        <p15:guide id="17" orient="horz" pos="43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8B5DF4"/>
    <a:srgbClr val="373F66"/>
    <a:srgbClr val="7F4586"/>
    <a:srgbClr val="B84096"/>
    <a:srgbClr val="E22B98"/>
    <a:srgbClr val="878FE7"/>
    <a:srgbClr val="859FE3"/>
    <a:srgbClr val="84ACDF"/>
    <a:srgbClr val="7FEDD0"/>
    <a:srgbClr val="E3A7E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40" autoAdjust="0"/>
    <p:restoredTop sz="96202" autoAdjust="0"/>
  </p:normalViewPr>
  <p:slideViewPr>
    <p:cSldViewPr snapToGrid="0" snapToObjects="1">
      <p:cViewPr>
        <p:scale>
          <a:sx n="56" d="100"/>
          <a:sy n="56" d="100"/>
        </p:scale>
        <p:origin x="200" y="288"/>
      </p:cViewPr>
      <p:guideLst>
        <p:guide orient="horz" pos="8112"/>
        <p:guide pos="10693"/>
        <p:guide orient="horz" pos="480"/>
        <p:guide pos="827"/>
        <p:guide pos="5784"/>
        <p:guide orient="horz" pos="4320"/>
      </p:guideLst>
    </p:cSldViewPr>
  </p:slideViewPr>
  <p:notesTextViewPr>
    <p:cViewPr>
      <p:scale>
        <a:sx n="100" d="100"/>
        <a:sy n="100" d="100"/>
      </p:scale>
      <p:origin x="0" y="0"/>
    </p:cViewPr>
  </p:notesTextViewPr>
  <p:sorterViewPr>
    <p:cViewPr>
      <p:scale>
        <a:sx n="66" d="100"/>
        <a:sy n="66"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150"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134" Type="http://schemas.openxmlformats.org/officeDocument/2006/relationships/slide" Target="slides/slide133.xml"/><Relationship Id="rId135" Type="http://schemas.openxmlformats.org/officeDocument/2006/relationships/slide" Target="slides/slide134.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40" Type="http://schemas.openxmlformats.org/officeDocument/2006/relationships/slide" Target="slides/slide139.xml"/><Relationship Id="rId141" Type="http://schemas.openxmlformats.org/officeDocument/2006/relationships/slide" Target="slides/slide140.xml"/><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notesMaster" Target="notesMasters/notesMaster1.xml"/><Relationship Id="rId147" Type="http://schemas.openxmlformats.org/officeDocument/2006/relationships/presProps" Target="presProps.xml"/><Relationship Id="rId148" Type="http://schemas.openxmlformats.org/officeDocument/2006/relationships/viewProps" Target="viewProps.xml"/><Relationship Id="rId149"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PRODUCT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TITLE NAME </c:v>
                </c:pt>
                <c:pt idx="1">
                  <c:v>TITLE NAME </c:v>
                </c:pt>
                <c:pt idx="2">
                  <c:v>TITLE NAME </c:v>
                </c:pt>
              </c:strCache>
            </c:strRef>
          </c:cat>
          <c:val>
            <c:numRef>
              <c:f>Sheet1!$B$2:$B$4</c:f>
              <c:numCache>
                <c:formatCode>General</c:formatCode>
                <c:ptCount val="3"/>
                <c:pt idx="0">
                  <c:v>4.3</c:v>
                </c:pt>
                <c:pt idx="1">
                  <c:v>2.5</c:v>
                </c:pt>
                <c:pt idx="2">
                  <c:v>3.5</c:v>
                </c:pt>
              </c:numCache>
            </c:numRef>
          </c:val>
        </c:ser>
        <c:ser>
          <c:idx val="1"/>
          <c:order val="1"/>
          <c:tx>
            <c:strRef>
              <c:f>Sheet1!$C$1</c:f>
              <c:strCache>
                <c:ptCount val="1"/>
                <c:pt idx="0">
                  <c:v>PRODUCT2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TITLE NAME </c:v>
                </c:pt>
                <c:pt idx="1">
                  <c:v>TITLE NAME </c:v>
                </c:pt>
                <c:pt idx="2">
                  <c:v>TITLE NAME </c:v>
                </c:pt>
              </c:strCache>
            </c:strRef>
          </c:cat>
          <c:val>
            <c:numRef>
              <c:f>Sheet1!$C$2:$C$4</c:f>
              <c:numCache>
                <c:formatCode>General</c:formatCode>
                <c:ptCount val="3"/>
                <c:pt idx="0">
                  <c:v>2.4</c:v>
                </c:pt>
                <c:pt idx="1">
                  <c:v>4.4</c:v>
                </c:pt>
                <c:pt idx="2">
                  <c:v>1.8</c:v>
                </c:pt>
              </c:numCache>
            </c:numRef>
          </c:val>
        </c:ser>
        <c:dLbls>
          <c:dLblPos val="inBase"/>
          <c:showLegendKey val="0"/>
          <c:showVal val="1"/>
          <c:showCatName val="0"/>
          <c:showSerName val="0"/>
          <c:showPercent val="0"/>
          <c:showBubbleSize val="0"/>
        </c:dLbls>
        <c:gapWidth val="182"/>
        <c:axId val="-1968268528"/>
        <c:axId val="2021370896"/>
      </c:barChart>
      <c:catAx>
        <c:axId val="-19682685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spc="600" baseline="0">
                <a:solidFill>
                  <a:schemeClr val="tx2"/>
                </a:solidFill>
                <a:latin typeface="Lato Heavy" charset="0"/>
                <a:ea typeface="Lato Heavy" charset="0"/>
                <a:cs typeface="Lato Heavy" charset="0"/>
              </a:defRPr>
            </a:pPr>
            <a:endParaRPr lang="en-US"/>
          </a:p>
        </c:txPr>
        <c:crossAx val="2021370896"/>
        <c:crosses val="autoZero"/>
        <c:auto val="1"/>
        <c:lblAlgn val="ctr"/>
        <c:lblOffset val="100"/>
        <c:noMultiLvlLbl val="0"/>
      </c:catAx>
      <c:valAx>
        <c:axId val="2021370896"/>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crossAx val="-1968268528"/>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2"/>
          </a:solidFill>
          <a:latin typeface="Lato" charset="0"/>
          <a:ea typeface="Lato" charset="0"/>
          <a:cs typeface="Lato"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PRODUCT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TITLE NAME </c:v>
                </c:pt>
                <c:pt idx="1">
                  <c:v>TITLE NAME </c:v>
                </c:pt>
                <c:pt idx="2">
                  <c:v>TITLE NAME </c:v>
                </c:pt>
                <c:pt idx="3">
                  <c:v>TITLE NAME </c:v>
                </c:pt>
                <c:pt idx="4">
                  <c:v>TITLE NAME </c:v>
                </c:pt>
                <c:pt idx="5">
                  <c:v>TITLE NAME </c:v>
                </c:pt>
              </c:strCache>
            </c:strRef>
          </c:cat>
          <c:val>
            <c:numRef>
              <c:f>Sheet1!$B$2:$B$7</c:f>
              <c:numCache>
                <c:formatCode>General</c:formatCode>
                <c:ptCount val="6"/>
                <c:pt idx="0">
                  <c:v>4.3</c:v>
                </c:pt>
                <c:pt idx="1">
                  <c:v>4.0</c:v>
                </c:pt>
                <c:pt idx="2">
                  <c:v>2.5</c:v>
                </c:pt>
                <c:pt idx="3">
                  <c:v>4.0</c:v>
                </c:pt>
                <c:pt idx="4">
                  <c:v>3.0</c:v>
                </c:pt>
                <c:pt idx="5">
                  <c:v>4.0</c:v>
                </c:pt>
              </c:numCache>
            </c:numRef>
          </c:val>
        </c:ser>
        <c:ser>
          <c:idx val="1"/>
          <c:order val="1"/>
          <c:tx>
            <c:strRef>
              <c:f>Sheet1!$C$1</c:f>
              <c:strCache>
                <c:ptCount val="1"/>
                <c:pt idx="0">
                  <c:v>PRODUCT2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TITLE NAME </c:v>
                </c:pt>
                <c:pt idx="1">
                  <c:v>TITLE NAME </c:v>
                </c:pt>
                <c:pt idx="2">
                  <c:v>TITLE NAME </c:v>
                </c:pt>
                <c:pt idx="3">
                  <c:v>TITLE NAME </c:v>
                </c:pt>
                <c:pt idx="4">
                  <c:v>TITLE NAME </c:v>
                </c:pt>
                <c:pt idx="5">
                  <c:v>TITLE NAME </c:v>
                </c:pt>
              </c:strCache>
            </c:strRef>
          </c:cat>
          <c:val>
            <c:numRef>
              <c:f>Sheet1!$C$2:$C$7</c:f>
              <c:numCache>
                <c:formatCode>General</c:formatCode>
                <c:ptCount val="6"/>
                <c:pt idx="0">
                  <c:v>2.4</c:v>
                </c:pt>
                <c:pt idx="1">
                  <c:v>6.0</c:v>
                </c:pt>
                <c:pt idx="2">
                  <c:v>4.4</c:v>
                </c:pt>
                <c:pt idx="3">
                  <c:v>6.0</c:v>
                </c:pt>
                <c:pt idx="4">
                  <c:v>5.0</c:v>
                </c:pt>
                <c:pt idx="5">
                  <c:v>3.0</c:v>
                </c:pt>
              </c:numCache>
            </c:numRef>
          </c:val>
        </c:ser>
        <c:dLbls>
          <c:showLegendKey val="0"/>
          <c:showVal val="1"/>
          <c:showCatName val="0"/>
          <c:showSerName val="0"/>
          <c:showPercent val="0"/>
          <c:showBubbleSize val="0"/>
        </c:dLbls>
        <c:gapWidth val="182"/>
        <c:axId val="2020048128"/>
        <c:axId val="2020136368"/>
      </c:barChart>
      <c:catAx>
        <c:axId val="2020048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spc="600" baseline="0">
                <a:solidFill>
                  <a:schemeClr val="tx2"/>
                </a:solidFill>
                <a:latin typeface="Lato Heavy" charset="0"/>
                <a:ea typeface="Lato Heavy" charset="0"/>
                <a:cs typeface="Lato Heavy" charset="0"/>
              </a:defRPr>
            </a:pPr>
            <a:endParaRPr lang="en-US"/>
          </a:p>
        </c:txPr>
        <c:crossAx val="2020136368"/>
        <c:crosses val="autoZero"/>
        <c:auto val="1"/>
        <c:lblAlgn val="ctr"/>
        <c:lblOffset val="100"/>
        <c:noMultiLvlLbl val="0"/>
      </c:catAx>
      <c:valAx>
        <c:axId val="2020136368"/>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crossAx val="2020048128"/>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2"/>
          </a:solidFill>
          <a:latin typeface="Lato" charset="0"/>
          <a:ea typeface="Lato" charset="0"/>
          <a:cs typeface="Lato"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2000" b="1" i="0" u="none" strike="noStrike" kern="1200" baseline="0">
                    <a:solidFill>
                      <a:schemeClr val="tx1">
                        <a:lumMod val="50000"/>
                        <a:lumOff val="50000"/>
                      </a:schemeClr>
                    </a:solidFill>
                    <a:latin typeface="Lato" charset="0"/>
                    <a:ea typeface="Lato" charset="0"/>
                    <a:cs typeface="Lato"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dLblPos val="outEnd"/>
          <c:showLegendKey val="0"/>
          <c:showVal val="1"/>
          <c:showCatName val="0"/>
          <c:showSerName val="0"/>
          <c:showPercent val="0"/>
          <c:showBubbleSize val="0"/>
        </c:dLbls>
        <c:gapWidth val="444"/>
        <c:overlap val="-90"/>
        <c:axId val="-2088988848"/>
        <c:axId val="-2016447584"/>
      </c:barChart>
      <c:catAx>
        <c:axId val="-208898884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cap="all" spc="120" normalizeH="0" baseline="0">
                <a:solidFill>
                  <a:schemeClr val="tx1">
                    <a:lumMod val="65000"/>
                    <a:lumOff val="35000"/>
                  </a:schemeClr>
                </a:solidFill>
                <a:latin typeface="Lato" charset="0"/>
                <a:ea typeface="Lato" charset="0"/>
                <a:cs typeface="Lato" charset="0"/>
              </a:defRPr>
            </a:pPr>
            <a:endParaRPr lang="en-US"/>
          </a:p>
        </c:txPr>
        <c:crossAx val="-2016447584"/>
        <c:crosses val="autoZero"/>
        <c:auto val="1"/>
        <c:lblAlgn val="ctr"/>
        <c:lblOffset val="100"/>
        <c:noMultiLvlLbl val="0"/>
      </c:catAx>
      <c:valAx>
        <c:axId val="-2016447584"/>
        <c:scaling>
          <c:orientation val="minMax"/>
        </c:scaling>
        <c:delete val="1"/>
        <c:axPos val="l"/>
        <c:numFmt formatCode="General" sourceLinked="1"/>
        <c:majorTickMark val="none"/>
        <c:minorTickMark val="none"/>
        <c:tickLblPos val="nextTo"/>
        <c:crossAx val="-2088988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3"/>
              </a:solidFill>
              <a:ln>
                <a:noFill/>
              </a:ln>
              <a:effectLst/>
            </c:spPr>
          </c:dPt>
          <c:dPt>
            <c:idx val="4"/>
            <c:invertIfNegative val="0"/>
            <c:bubble3D val="0"/>
            <c:spPr>
              <a:solidFill>
                <a:schemeClr val="accent4"/>
              </a:solidFill>
              <a:ln>
                <a:noFill/>
              </a:ln>
              <a:effectLst/>
            </c:spPr>
          </c:dPt>
          <c:cat>
            <c:strRef>
              <c:f>Sheet1!$A$2:$A$6</c:f>
              <c:strCache>
                <c:ptCount val="5"/>
                <c:pt idx="0">
                  <c:v>FACEBOOK</c:v>
                </c:pt>
                <c:pt idx="1">
                  <c:v>TWITTER</c:v>
                </c:pt>
                <c:pt idx="2">
                  <c:v>PINTEREST</c:v>
                </c:pt>
                <c:pt idx="3">
                  <c:v>LINKEDIN</c:v>
                </c:pt>
                <c:pt idx="4">
                  <c:v>INSTAGRAM</c:v>
                </c:pt>
              </c:strCache>
            </c:strRef>
          </c:cat>
          <c:val>
            <c:numRef>
              <c:f>Sheet1!$B$2:$B$6</c:f>
              <c:numCache>
                <c:formatCode>General</c:formatCode>
                <c:ptCount val="5"/>
                <c:pt idx="0">
                  <c:v>80000.0</c:v>
                </c:pt>
                <c:pt idx="1">
                  <c:v>67000.0</c:v>
                </c:pt>
                <c:pt idx="2">
                  <c:v>49000.0</c:v>
                </c:pt>
                <c:pt idx="3">
                  <c:v>42000.0</c:v>
                </c:pt>
                <c:pt idx="4">
                  <c:v>35000.0</c:v>
                </c:pt>
              </c:numCache>
            </c:numRef>
          </c:val>
        </c:ser>
        <c:dLbls>
          <c:showLegendKey val="0"/>
          <c:showVal val="0"/>
          <c:showCatName val="0"/>
          <c:showSerName val="0"/>
          <c:showPercent val="0"/>
          <c:showBubbleSize val="0"/>
        </c:dLbls>
        <c:gapWidth val="219"/>
        <c:overlap val="-27"/>
        <c:axId val="-2017146112"/>
        <c:axId val="-2017281216"/>
      </c:barChart>
      <c:catAx>
        <c:axId val="-2017146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spc="300" baseline="0">
                <a:solidFill>
                  <a:schemeClr val="tx2"/>
                </a:solidFill>
                <a:latin typeface="Montserrat" charset="0"/>
                <a:ea typeface="Montserrat" charset="0"/>
                <a:cs typeface="Montserrat" charset="0"/>
              </a:defRPr>
            </a:pPr>
            <a:endParaRPr lang="en-US"/>
          </a:p>
        </c:txPr>
        <c:crossAx val="-2017281216"/>
        <c:crosses val="autoZero"/>
        <c:auto val="1"/>
        <c:lblAlgn val="ctr"/>
        <c:lblOffset val="100"/>
        <c:noMultiLvlLbl val="0"/>
      </c:catAx>
      <c:valAx>
        <c:axId val="-2017281216"/>
        <c:scaling>
          <c:orientation val="minMax"/>
          <c:max val="100000.0"/>
        </c:scaling>
        <c:delete val="0"/>
        <c:axPos val="l"/>
        <c:majorGridlines>
          <c:spPr>
            <a:ln w="9525" cap="flat" cmpd="sng" algn="ctr">
              <a:solidFill>
                <a:schemeClr val="bg1">
                  <a:lumMod val="95000"/>
                </a:schemeClr>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2400" b="1" i="0" u="none" strike="noStrike" kern="1200" baseline="0">
                <a:solidFill>
                  <a:schemeClr val="tx1"/>
                </a:solidFill>
                <a:latin typeface="Lato" charset="0"/>
                <a:ea typeface="Lato" charset="0"/>
                <a:cs typeface="Lato" charset="0"/>
              </a:defRPr>
            </a:pPr>
            <a:endParaRPr lang="en-US"/>
          </a:p>
        </c:txPr>
        <c:crossAx val="-2017146112"/>
        <c:crosses val="autoZero"/>
        <c:crossBetween val="between"/>
      </c:valAx>
      <c:spPr>
        <a:noFill/>
        <a:ln>
          <a:solidFill>
            <a:schemeClr val="bg1">
              <a:lumMod val="95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Lato Light"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Lato Light" charset="0"/>
              </a:defRPr>
            </a:lvl1pPr>
          </a:lstStyle>
          <a:p>
            <a:fld id="{EFC10EE1-B198-C942-8235-326C972CBB30}" type="datetimeFigureOut">
              <a:rPr lang="en-US" smtClean="0"/>
              <a:pPr/>
              <a:t>11/1/16</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Lato Light"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Lato Light" charset="0"/>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Lato Light" charset="0"/>
        <a:ea typeface="+mn-ea"/>
        <a:cs typeface="+mn-cs"/>
      </a:defRPr>
    </a:lvl1pPr>
    <a:lvl2pPr marL="914217" algn="l" defTabSz="914217" rtl="0" eaLnBrk="1" latinLnBrk="0" hangingPunct="1">
      <a:defRPr sz="2400" b="0" i="0" kern="1200">
        <a:solidFill>
          <a:schemeClr val="tx1"/>
        </a:solidFill>
        <a:latin typeface="Lato Light" charset="0"/>
        <a:ea typeface="+mn-ea"/>
        <a:cs typeface="+mn-cs"/>
      </a:defRPr>
    </a:lvl2pPr>
    <a:lvl3pPr marL="1828434" algn="l" defTabSz="914217" rtl="0" eaLnBrk="1" latinLnBrk="0" hangingPunct="1">
      <a:defRPr sz="2400" b="0" i="0" kern="1200">
        <a:solidFill>
          <a:schemeClr val="tx1"/>
        </a:solidFill>
        <a:latin typeface="Lato Light" charset="0"/>
        <a:ea typeface="+mn-ea"/>
        <a:cs typeface="+mn-cs"/>
      </a:defRPr>
    </a:lvl3pPr>
    <a:lvl4pPr marL="2742651" algn="l" defTabSz="914217" rtl="0" eaLnBrk="1" latinLnBrk="0" hangingPunct="1">
      <a:defRPr sz="2400" b="0" i="0" kern="1200">
        <a:solidFill>
          <a:schemeClr val="tx1"/>
        </a:solidFill>
        <a:latin typeface="Lato Light" charset="0"/>
        <a:ea typeface="+mn-ea"/>
        <a:cs typeface="+mn-cs"/>
      </a:defRPr>
    </a:lvl4pPr>
    <a:lvl5pPr marL="3656868" algn="l" defTabSz="914217" rtl="0" eaLnBrk="1" latinLnBrk="0" hangingPunct="1">
      <a:defRPr sz="2400" b="0" i="0" kern="1200">
        <a:solidFill>
          <a:schemeClr val="tx1"/>
        </a:solidFill>
        <a:latin typeface="Lato Light" charset="0"/>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4222413" y="-11796713"/>
            <a:ext cx="16619538" cy="1246505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63633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85</a:t>
            </a:fld>
            <a:endParaRPr lang="en-US" dirty="0"/>
          </a:p>
        </p:txBody>
      </p:sp>
    </p:spTree>
    <p:extLst>
      <p:ext uri="{BB962C8B-B14F-4D97-AF65-F5344CB8AC3E}">
        <p14:creationId xmlns:p14="http://schemas.microsoft.com/office/powerpoint/2010/main" val="15565351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86</a:t>
            </a:fld>
            <a:endParaRPr lang="en-US" dirty="0"/>
          </a:p>
        </p:txBody>
      </p:sp>
    </p:spTree>
    <p:extLst>
      <p:ext uri="{BB962C8B-B14F-4D97-AF65-F5344CB8AC3E}">
        <p14:creationId xmlns:p14="http://schemas.microsoft.com/office/powerpoint/2010/main" val="11544190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87</a:t>
            </a:fld>
            <a:endParaRPr lang="en-US" dirty="0"/>
          </a:p>
        </p:txBody>
      </p:sp>
    </p:spTree>
    <p:extLst>
      <p:ext uri="{BB962C8B-B14F-4D97-AF65-F5344CB8AC3E}">
        <p14:creationId xmlns:p14="http://schemas.microsoft.com/office/powerpoint/2010/main" val="17700203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88</a:t>
            </a:fld>
            <a:endParaRPr lang="en-US" dirty="0"/>
          </a:p>
        </p:txBody>
      </p:sp>
    </p:spTree>
    <p:extLst>
      <p:ext uri="{BB962C8B-B14F-4D97-AF65-F5344CB8AC3E}">
        <p14:creationId xmlns:p14="http://schemas.microsoft.com/office/powerpoint/2010/main" val="17414211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89</a:t>
            </a:fld>
            <a:endParaRPr lang="en-US" dirty="0"/>
          </a:p>
        </p:txBody>
      </p:sp>
    </p:spTree>
    <p:extLst>
      <p:ext uri="{BB962C8B-B14F-4D97-AF65-F5344CB8AC3E}">
        <p14:creationId xmlns:p14="http://schemas.microsoft.com/office/powerpoint/2010/main" val="15497349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90</a:t>
            </a:fld>
            <a:endParaRPr lang="en-US" dirty="0"/>
          </a:p>
        </p:txBody>
      </p:sp>
    </p:spTree>
    <p:extLst>
      <p:ext uri="{BB962C8B-B14F-4D97-AF65-F5344CB8AC3E}">
        <p14:creationId xmlns:p14="http://schemas.microsoft.com/office/powerpoint/2010/main" val="3148841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91</a:t>
            </a:fld>
            <a:endParaRPr lang="en-US" dirty="0"/>
          </a:p>
        </p:txBody>
      </p:sp>
    </p:spTree>
    <p:extLst>
      <p:ext uri="{BB962C8B-B14F-4D97-AF65-F5344CB8AC3E}">
        <p14:creationId xmlns:p14="http://schemas.microsoft.com/office/powerpoint/2010/main" val="1910983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107</a:t>
            </a:fld>
            <a:endParaRPr lang="en-US" dirty="0"/>
          </a:p>
        </p:txBody>
      </p:sp>
    </p:spTree>
    <p:extLst>
      <p:ext uri="{BB962C8B-B14F-4D97-AF65-F5344CB8AC3E}">
        <p14:creationId xmlns:p14="http://schemas.microsoft.com/office/powerpoint/2010/main" val="511489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4978754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23</a:t>
            </a:fld>
            <a:endParaRPr lang="en-US" dirty="0"/>
          </a:p>
        </p:txBody>
      </p:sp>
    </p:spTree>
    <p:extLst>
      <p:ext uri="{BB962C8B-B14F-4D97-AF65-F5344CB8AC3E}">
        <p14:creationId xmlns:p14="http://schemas.microsoft.com/office/powerpoint/2010/main" val="19664122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8076465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16533089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8927069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15671284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5016504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83</a:t>
            </a:fld>
            <a:endParaRPr lang="en-US" dirty="0"/>
          </a:p>
        </p:txBody>
      </p:sp>
    </p:spTree>
    <p:extLst>
      <p:ext uri="{BB962C8B-B14F-4D97-AF65-F5344CB8AC3E}">
        <p14:creationId xmlns:p14="http://schemas.microsoft.com/office/powerpoint/2010/main" val="99754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BigImage">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2382" y="0"/>
            <a:ext cx="18288001"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3641610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Break 1">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xfrm>
            <a:off x="4810066" y="-743"/>
            <a:ext cx="8667872" cy="5777821"/>
          </a:xfrm>
          <a:custGeom>
            <a:avLst/>
            <a:gdLst>
              <a:gd name="connsiteX0" fmla="*/ 0 w 11554153"/>
              <a:gd name="connsiteY0" fmla="*/ 0 h 5777821"/>
              <a:gd name="connsiteX1" fmla="*/ 11554153 w 11554153"/>
              <a:gd name="connsiteY1" fmla="*/ 1489 h 5777821"/>
              <a:gd name="connsiteX2" fmla="*/ 5776332 w 11554153"/>
              <a:gd name="connsiteY2" fmla="*/ 5777821 h 5777821"/>
            </a:gdLst>
            <a:ahLst/>
            <a:cxnLst>
              <a:cxn ang="0">
                <a:pos x="connsiteX0" y="connsiteY0"/>
              </a:cxn>
              <a:cxn ang="0">
                <a:pos x="connsiteX1" y="connsiteY1"/>
              </a:cxn>
              <a:cxn ang="0">
                <a:pos x="connsiteX2" y="connsiteY2"/>
              </a:cxn>
            </a:cxnLst>
            <a:rect l="l" t="t" r="r" b="b"/>
            <a:pathLst>
              <a:path w="11554153" h="5777821">
                <a:moveTo>
                  <a:pt x="0" y="0"/>
                </a:moveTo>
                <a:lnTo>
                  <a:pt x="11554153" y="1489"/>
                </a:lnTo>
                <a:lnTo>
                  <a:pt x="5776332" y="5777821"/>
                </a:lnTo>
                <a:close/>
              </a:path>
            </a:pathLst>
          </a:custGeom>
          <a:effectLst/>
        </p:spPr>
        <p:txBody>
          <a:bodyPr wrap="square">
            <a:no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69673996"/>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Break 1">
    <p:spTree>
      <p:nvGrpSpPr>
        <p:cNvPr id="1" name=""/>
        <p:cNvGrpSpPr/>
        <p:nvPr/>
      </p:nvGrpSpPr>
      <p:grpSpPr>
        <a:xfrm>
          <a:off x="0" y="0"/>
          <a:ext cx="0" cy="0"/>
          <a:chOff x="0" y="0"/>
          <a:chExt cx="0" cy="0"/>
        </a:xfrm>
      </p:grpSpPr>
      <p:sp>
        <p:nvSpPr>
          <p:cNvPr id="12" name="Picture Placeholder 11"/>
          <p:cNvSpPr>
            <a:spLocks noGrp="1"/>
          </p:cNvSpPr>
          <p:nvPr>
            <p:ph type="pic" sz="quarter" idx="14"/>
          </p:nvPr>
        </p:nvSpPr>
        <p:spPr>
          <a:xfrm>
            <a:off x="381830" y="4035092"/>
            <a:ext cx="9110147" cy="7083790"/>
          </a:xfrm>
          <a:custGeom>
            <a:avLst/>
            <a:gdLst>
              <a:gd name="connsiteX0" fmla="*/ 12143700 w 12143700"/>
              <a:gd name="connsiteY0" fmla="*/ 0 h 7083790"/>
              <a:gd name="connsiteX1" fmla="*/ 7083790 w 12143700"/>
              <a:gd name="connsiteY1" fmla="*/ 7083790 h 7083790"/>
              <a:gd name="connsiteX2" fmla="*/ 0 w 12143700"/>
              <a:gd name="connsiteY2" fmla="*/ 2023880 h 7083790"/>
            </a:gdLst>
            <a:ahLst/>
            <a:cxnLst>
              <a:cxn ang="0">
                <a:pos x="connsiteX0" y="connsiteY0"/>
              </a:cxn>
              <a:cxn ang="0">
                <a:pos x="connsiteX1" y="connsiteY1"/>
              </a:cxn>
              <a:cxn ang="0">
                <a:pos x="connsiteX2" y="connsiteY2"/>
              </a:cxn>
            </a:cxnLst>
            <a:rect l="l" t="t" r="r" b="b"/>
            <a:pathLst>
              <a:path w="12143700" h="7083790">
                <a:moveTo>
                  <a:pt x="12143700" y="0"/>
                </a:moveTo>
                <a:lnTo>
                  <a:pt x="7083790" y="7083790"/>
                </a:lnTo>
                <a:lnTo>
                  <a:pt x="0" y="2023880"/>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20355602"/>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Big-Picture-Martik">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18288000"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47773964"/>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9_Portfolio ">
    <p:spTree>
      <p:nvGrpSpPr>
        <p:cNvPr id="1" name=""/>
        <p:cNvGrpSpPr/>
        <p:nvPr/>
      </p:nvGrpSpPr>
      <p:grpSpPr>
        <a:xfrm>
          <a:off x="0" y="0"/>
          <a:ext cx="0" cy="0"/>
          <a:chOff x="0" y="0"/>
          <a:chExt cx="0" cy="0"/>
        </a:xfrm>
      </p:grpSpPr>
      <p:sp>
        <p:nvSpPr>
          <p:cNvPr id="8" name="Picture Placeholder 13"/>
          <p:cNvSpPr>
            <a:spLocks noGrp="1"/>
          </p:cNvSpPr>
          <p:nvPr>
            <p:ph type="pic" sz="quarter" idx="14"/>
          </p:nvPr>
        </p:nvSpPr>
        <p:spPr>
          <a:xfrm>
            <a:off x="0" y="-1"/>
            <a:ext cx="18288000" cy="6698513"/>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64086126"/>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General Slide">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xfrm>
            <a:off x="4584344" y="0"/>
            <a:ext cx="13703656" cy="13716000"/>
          </a:xfrm>
          <a:custGeom>
            <a:avLst/>
            <a:gdLst>
              <a:gd name="connsiteX0" fmla="*/ 0 w 18266783"/>
              <a:gd name="connsiteY0" fmla="*/ 0 h 13716000"/>
              <a:gd name="connsiteX1" fmla="*/ 8017727 w 18266783"/>
              <a:gd name="connsiteY1" fmla="*/ 0 h 13716000"/>
              <a:gd name="connsiteX2" fmla="*/ 8127220 w 18266783"/>
              <a:gd name="connsiteY2" fmla="*/ 0 h 13716000"/>
              <a:gd name="connsiteX3" fmla="*/ 18266783 w 18266783"/>
              <a:gd name="connsiteY3" fmla="*/ 0 h 13716000"/>
              <a:gd name="connsiteX4" fmla="*/ 18266783 w 18266783"/>
              <a:gd name="connsiteY4" fmla="*/ 13716000 h 13716000"/>
              <a:gd name="connsiteX5" fmla="*/ 16035453 w 18266783"/>
              <a:gd name="connsiteY5" fmla="*/ 13716000 h 13716000"/>
              <a:gd name="connsiteX6" fmla="*/ 8017727 w 18266783"/>
              <a:gd name="connsiteY6" fmla="*/ 13716000 h 13716000"/>
              <a:gd name="connsiteX7" fmla="*/ 7908234 w 18266783"/>
              <a:gd name="connsiteY7"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66783" h="13716000">
                <a:moveTo>
                  <a:pt x="0" y="0"/>
                </a:moveTo>
                <a:lnTo>
                  <a:pt x="8017727" y="0"/>
                </a:lnTo>
                <a:lnTo>
                  <a:pt x="8127220" y="0"/>
                </a:lnTo>
                <a:lnTo>
                  <a:pt x="18266783" y="0"/>
                </a:lnTo>
                <a:lnTo>
                  <a:pt x="18266783" y="13716000"/>
                </a:lnTo>
                <a:lnTo>
                  <a:pt x="16035453" y="13716000"/>
                </a:lnTo>
                <a:lnTo>
                  <a:pt x="8017727" y="13716000"/>
                </a:lnTo>
                <a:lnTo>
                  <a:pt x="7908234" y="13716000"/>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07587957"/>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eam of 3">
    <p:spTree>
      <p:nvGrpSpPr>
        <p:cNvPr id="1" name=""/>
        <p:cNvGrpSpPr/>
        <p:nvPr/>
      </p:nvGrpSpPr>
      <p:grpSpPr>
        <a:xfrm>
          <a:off x="0" y="0"/>
          <a:ext cx="0" cy="0"/>
          <a:chOff x="0" y="0"/>
          <a:chExt cx="0" cy="0"/>
        </a:xfrm>
      </p:grpSpPr>
      <p:sp>
        <p:nvSpPr>
          <p:cNvPr id="4" name="Picture Placeholder 7"/>
          <p:cNvSpPr>
            <a:spLocks noGrp="1"/>
          </p:cNvSpPr>
          <p:nvPr>
            <p:ph type="pic" sz="quarter" idx="16"/>
          </p:nvPr>
        </p:nvSpPr>
        <p:spPr>
          <a:xfrm>
            <a:off x="10942622" y="4213717"/>
            <a:ext cx="5027218" cy="5831575"/>
          </a:xfrm>
          <a:custGeom>
            <a:avLst/>
            <a:gdLst>
              <a:gd name="connsiteX0" fmla="*/ 3350604 w 6701208"/>
              <a:gd name="connsiteY0" fmla="*/ 0 h 7773406"/>
              <a:gd name="connsiteX1" fmla="*/ 6701208 w 6701208"/>
              <a:gd name="connsiteY1" fmla="*/ 1740037 h 7773406"/>
              <a:gd name="connsiteX2" fmla="*/ 6701208 w 6701208"/>
              <a:gd name="connsiteY2" fmla="*/ 6033369 h 7773406"/>
              <a:gd name="connsiteX3" fmla="*/ 3350604 w 6701208"/>
              <a:gd name="connsiteY3" fmla="*/ 7773406 h 7773406"/>
              <a:gd name="connsiteX4" fmla="*/ 0 w 6701208"/>
              <a:gd name="connsiteY4" fmla="*/ 6033369 h 7773406"/>
              <a:gd name="connsiteX5" fmla="*/ 0 w 6701208"/>
              <a:gd name="connsiteY5" fmla="*/ 1740037 h 777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1208" h="7773406">
                <a:moveTo>
                  <a:pt x="3350604" y="0"/>
                </a:moveTo>
                <a:lnTo>
                  <a:pt x="6701208" y="1740037"/>
                </a:lnTo>
                <a:lnTo>
                  <a:pt x="6701208" y="6033369"/>
                </a:lnTo>
                <a:lnTo>
                  <a:pt x="3350604" y="7773406"/>
                </a:lnTo>
                <a:lnTo>
                  <a:pt x="0" y="6033369"/>
                </a:lnTo>
                <a:lnTo>
                  <a:pt x="0" y="1740037"/>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27122837"/>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Partners 2">
    <p:spTree>
      <p:nvGrpSpPr>
        <p:cNvPr id="1" name=""/>
        <p:cNvGrpSpPr/>
        <p:nvPr/>
      </p:nvGrpSpPr>
      <p:grpSpPr>
        <a:xfrm>
          <a:off x="0" y="0"/>
          <a:ext cx="0" cy="0"/>
          <a:chOff x="0" y="0"/>
          <a:chExt cx="0" cy="0"/>
        </a:xfrm>
      </p:grpSpPr>
      <p:sp>
        <p:nvSpPr>
          <p:cNvPr id="21" name="Picture Placeholder 13"/>
          <p:cNvSpPr>
            <a:spLocks noGrp="1"/>
          </p:cNvSpPr>
          <p:nvPr>
            <p:ph type="pic" sz="quarter" idx="24"/>
          </p:nvPr>
        </p:nvSpPr>
        <p:spPr>
          <a:xfrm>
            <a:off x="4221784" y="2691595"/>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22" name="Picture Placeholder 13"/>
          <p:cNvSpPr>
            <a:spLocks noGrp="1"/>
          </p:cNvSpPr>
          <p:nvPr>
            <p:ph type="pic" sz="quarter" idx="25"/>
          </p:nvPr>
        </p:nvSpPr>
        <p:spPr>
          <a:xfrm>
            <a:off x="7173687" y="2697320"/>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23" name="Picture Placeholder 13"/>
          <p:cNvSpPr>
            <a:spLocks noGrp="1"/>
          </p:cNvSpPr>
          <p:nvPr>
            <p:ph type="pic" sz="quarter" idx="26"/>
          </p:nvPr>
        </p:nvSpPr>
        <p:spPr>
          <a:xfrm>
            <a:off x="1269880" y="2691595"/>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27" name="Picture Placeholder 13"/>
          <p:cNvSpPr>
            <a:spLocks noGrp="1"/>
          </p:cNvSpPr>
          <p:nvPr>
            <p:ph type="pic" sz="quarter" idx="27"/>
          </p:nvPr>
        </p:nvSpPr>
        <p:spPr>
          <a:xfrm>
            <a:off x="4179254" y="5548002"/>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28" name="Picture Placeholder 13"/>
          <p:cNvSpPr>
            <a:spLocks noGrp="1"/>
          </p:cNvSpPr>
          <p:nvPr>
            <p:ph type="pic" sz="quarter" idx="28"/>
          </p:nvPr>
        </p:nvSpPr>
        <p:spPr>
          <a:xfrm>
            <a:off x="7131157" y="5548002"/>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29" name="Picture Placeholder 13"/>
          <p:cNvSpPr>
            <a:spLocks noGrp="1"/>
          </p:cNvSpPr>
          <p:nvPr>
            <p:ph type="pic" sz="quarter" idx="29"/>
          </p:nvPr>
        </p:nvSpPr>
        <p:spPr>
          <a:xfrm>
            <a:off x="1227350" y="5548002"/>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30" name="Picture Placeholder 13"/>
          <p:cNvSpPr>
            <a:spLocks noGrp="1"/>
          </p:cNvSpPr>
          <p:nvPr>
            <p:ph type="pic" sz="quarter" idx="21"/>
          </p:nvPr>
        </p:nvSpPr>
        <p:spPr>
          <a:xfrm>
            <a:off x="4179254" y="8474419"/>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31" name="Picture Placeholder 13"/>
          <p:cNvSpPr>
            <a:spLocks noGrp="1"/>
          </p:cNvSpPr>
          <p:nvPr>
            <p:ph type="pic" sz="quarter" idx="22"/>
          </p:nvPr>
        </p:nvSpPr>
        <p:spPr>
          <a:xfrm>
            <a:off x="7131157" y="8474419"/>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23"/>
          </p:nvPr>
        </p:nvSpPr>
        <p:spPr>
          <a:xfrm>
            <a:off x="1227350" y="8474419"/>
            <a:ext cx="2560320" cy="256032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584853006"/>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Partners 3">
    <p:spTree>
      <p:nvGrpSpPr>
        <p:cNvPr id="1" name=""/>
        <p:cNvGrpSpPr/>
        <p:nvPr/>
      </p:nvGrpSpPr>
      <p:grpSpPr>
        <a:xfrm>
          <a:off x="0" y="0"/>
          <a:ext cx="0" cy="0"/>
          <a:chOff x="0" y="0"/>
          <a:chExt cx="0" cy="0"/>
        </a:xfrm>
      </p:grpSpPr>
      <p:sp>
        <p:nvSpPr>
          <p:cNvPr id="44" name="Picture Placeholder 13"/>
          <p:cNvSpPr>
            <a:spLocks noGrp="1"/>
          </p:cNvSpPr>
          <p:nvPr>
            <p:ph type="pic" sz="quarter" idx="30"/>
          </p:nvPr>
        </p:nvSpPr>
        <p:spPr>
          <a:xfrm>
            <a:off x="2145883" y="410798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45" name="Picture Placeholder 13"/>
          <p:cNvSpPr>
            <a:spLocks noGrp="1"/>
          </p:cNvSpPr>
          <p:nvPr>
            <p:ph type="pic" sz="quarter" idx="31"/>
          </p:nvPr>
        </p:nvSpPr>
        <p:spPr>
          <a:xfrm>
            <a:off x="5836262" y="410798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46" name="Picture Placeholder 13"/>
          <p:cNvSpPr>
            <a:spLocks noGrp="1"/>
          </p:cNvSpPr>
          <p:nvPr>
            <p:ph type="pic" sz="quarter" idx="32"/>
          </p:nvPr>
        </p:nvSpPr>
        <p:spPr>
          <a:xfrm>
            <a:off x="9488112" y="410798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47" name="Picture Placeholder 13"/>
          <p:cNvSpPr>
            <a:spLocks noGrp="1"/>
          </p:cNvSpPr>
          <p:nvPr>
            <p:ph type="pic" sz="quarter" idx="33"/>
          </p:nvPr>
        </p:nvSpPr>
        <p:spPr>
          <a:xfrm>
            <a:off x="13210319" y="410798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48" name="Picture Placeholder 13"/>
          <p:cNvSpPr>
            <a:spLocks noGrp="1"/>
          </p:cNvSpPr>
          <p:nvPr>
            <p:ph type="pic" sz="quarter" idx="27"/>
          </p:nvPr>
        </p:nvSpPr>
        <p:spPr>
          <a:xfrm>
            <a:off x="2145883" y="797169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49" name="Picture Placeholder 13"/>
          <p:cNvSpPr>
            <a:spLocks noGrp="1"/>
          </p:cNvSpPr>
          <p:nvPr>
            <p:ph type="pic" sz="quarter" idx="28"/>
          </p:nvPr>
        </p:nvSpPr>
        <p:spPr>
          <a:xfrm>
            <a:off x="5836262" y="797169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50" name="Picture Placeholder 13"/>
          <p:cNvSpPr>
            <a:spLocks noGrp="1"/>
          </p:cNvSpPr>
          <p:nvPr>
            <p:ph type="pic" sz="quarter" idx="29"/>
          </p:nvPr>
        </p:nvSpPr>
        <p:spPr>
          <a:xfrm>
            <a:off x="9488112" y="797169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51" name="Picture Placeholder 13"/>
          <p:cNvSpPr>
            <a:spLocks noGrp="1"/>
          </p:cNvSpPr>
          <p:nvPr>
            <p:ph type="pic" sz="quarter" idx="26"/>
          </p:nvPr>
        </p:nvSpPr>
        <p:spPr>
          <a:xfrm>
            <a:off x="13210319" y="7971695"/>
            <a:ext cx="2743200" cy="2743200"/>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84798101"/>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Break slide 4">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xfrm>
            <a:off x="0" y="0"/>
            <a:ext cx="18288000" cy="8181800"/>
          </a:xfrm>
          <a:custGeom>
            <a:avLst/>
            <a:gdLst>
              <a:gd name="connsiteX0" fmla="*/ 0 w 24377650"/>
              <a:gd name="connsiteY0" fmla="*/ 0 h 8181800"/>
              <a:gd name="connsiteX1" fmla="*/ 24377650 w 24377650"/>
              <a:gd name="connsiteY1" fmla="*/ 0 h 8181800"/>
              <a:gd name="connsiteX2" fmla="*/ 24377650 w 24377650"/>
              <a:gd name="connsiteY2" fmla="*/ 5447711 h 8181800"/>
              <a:gd name="connsiteX3" fmla="*/ 0 w 24377650"/>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50" h="8181800">
                <a:moveTo>
                  <a:pt x="0" y="0"/>
                </a:moveTo>
                <a:lnTo>
                  <a:pt x="24377650" y="0"/>
                </a:lnTo>
                <a:lnTo>
                  <a:pt x="24377650" y="5447711"/>
                </a:lnTo>
                <a:cubicBezTo>
                  <a:pt x="12188825" y="5447711"/>
                  <a:pt x="12188825" y="9955923"/>
                  <a:pt x="0" y="7394439"/>
                </a:cubicBez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21400968"/>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2_Portfolio ">
    <p:spTree>
      <p:nvGrpSpPr>
        <p:cNvPr id="1" name=""/>
        <p:cNvGrpSpPr/>
        <p:nvPr/>
      </p:nvGrpSpPr>
      <p:grpSpPr>
        <a:xfrm>
          <a:off x="0" y="0"/>
          <a:ext cx="0" cy="0"/>
          <a:chOff x="0" y="0"/>
          <a:chExt cx="0" cy="0"/>
        </a:xfrm>
      </p:grpSpPr>
      <p:sp>
        <p:nvSpPr>
          <p:cNvPr id="8" name="Picture Placeholder 13"/>
          <p:cNvSpPr>
            <a:spLocks noGrp="1"/>
          </p:cNvSpPr>
          <p:nvPr>
            <p:ph type="pic" sz="quarter" idx="13"/>
          </p:nvPr>
        </p:nvSpPr>
        <p:spPr>
          <a:xfrm>
            <a:off x="0" y="0"/>
            <a:ext cx="6575977"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94773636"/>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797013"/>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Review">
    <p:spTree>
      <p:nvGrpSpPr>
        <p:cNvPr id="1" name=""/>
        <p:cNvGrpSpPr/>
        <p:nvPr/>
      </p:nvGrpSpPr>
      <p:grpSpPr>
        <a:xfrm>
          <a:off x="0" y="0"/>
          <a:ext cx="0" cy="0"/>
          <a:chOff x="0" y="0"/>
          <a:chExt cx="0" cy="0"/>
        </a:xfrm>
      </p:grpSpPr>
      <p:sp>
        <p:nvSpPr>
          <p:cNvPr id="6" name="Picture Placeholder 13"/>
          <p:cNvSpPr>
            <a:spLocks noGrp="1"/>
          </p:cNvSpPr>
          <p:nvPr>
            <p:ph type="pic" sz="quarter" idx="20"/>
          </p:nvPr>
        </p:nvSpPr>
        <p:spPr>
          <a:xfrm>
            <a:off x="12191167" y="2697293"/>
            <a:ext cx="2994882" cy="2999232"/>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603819068"/>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Review">
    <p:spTree>
      <p:nvGrpSpPr>
        <p:cNvPr id="1" name=""/>
        <p:cNvGrpSpPr/>
        <p:nvPr/>
      </p:nvGrpSpPr>
      <p:grpSpPr>
        <a:xfrm>
          <a:off x="0" y="0"/>
          <a:ext cx="0" cy="0"/>
          <a:chOff x="0" y="0"/>
          <a:chExt cx="0" cy="0"/>
        </a:xfrm>
      </p:grpSpPr>
      <p:sp>
        <p:nvSpPr>
          <p:cNvPr id="13" name="Picture Placeholder 13"/>
          <p:cNvSpPr>
            <a:spLocks noGrp="1"/>
          </p:cNvSpPr>
          <p:nvPr>
            <p:ph type="pic" sz="quarter" idx="19"/>
          </p:nvPr>
        </p:nvSpPr>
        <p:spPr>
          <a:xfrm>
            <a:off x="7656525" y="2463379"/>
            <a:ext cx="2994882" cy="2999232"/>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20"/>
          </p:nvPr>
        </p:nvSpPr>
        <p:spPr>
          <a:xfrm>
            <a:off x="13771511" y="2463379"/>
            <a:ext cx="2994882" cy="2999232"/>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21"/>
          </p:nvPr>
        </p:nvSpPr>
        <p:spPr>
          <a:xfrm>
            <a:off x="1548304" y="2463379"/>
            <a:ext cx="2994882" cy="2999232"/>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526843801"/>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eam of 3">
    <p:spTree>
      <p:nvGrpSpPr>
        <p:cNvPr id="1" name=""/>
        <p:cNvGrpSpPr/>
        <p:nvPr/>
      </p:nvGrpSpPr>
      <p:grpSpPr>
        <a:xfrm>
          <a:off x="0" y="0"/>
          <a:ext cx="0" cy="0"/>
          <a:chOff x="0" y="0"/>
          <a:chExt cx="0" cy="0"/>
        </a:xfrm>
      </p:grpSpPr>
      <p:sp>
        <p:nvSpPr>
          <p:cNvPr id="14" name="Picture Placeholder 13"/>
          <p:cNvSpPr>
            <a:spLocks noGrp="1"/>
          </p:cNvSpPr>
          <p:nvPr>
            <p:ph type="pic" sz="quarter" idx="14"/>
          </p:nvPr>
        </p:nvSpPr>
        <p:spPr>
          <a:xfrm>
            <a:off x="10714631" y="4165594"/>
            <a:ext cx="3019572" cy="5127262"/>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5"/>
          </p:nvPr>
        </p:nvSpPr>
        <p:spPr>
          <a:xfrm>
            <a:off x="13939286" y="4165594"/>
            <a:ext cx="3019572" cy="5127262"/>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6" name="Picture Placeholder 13"/>
          <p:cNvSpPr>
            <a:spLocks noGrp="1"/>
          </p:cNvSpPr>
          <p:nvPr>
            <p:ph type="pic" sz="quarter" idx="16"/>
          </p:nvPr>
        </p:nvSpPr>
        <p:spPr>
          <a:xfrm>
            <a:off x="7489975" y="4165594"/>
            <a:ext cx="3019572" cy="5127262"/>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81665404"/>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Team of 3">
    <p:spTree>
      <p:nvGrpSpPr>
        <p:cNvPr id="1" name=""/>
        <p:cNvGrpSpPr/>
        <p:nvPr/>
      </p:nvGrpSpPr>
      <p:grpSpPr>
        <a:xfrm>
          <a:off x="0" y="0"/>
          <a:ext cx="0" cy="0"/>
          <a:chOff x="0" y="0"/>
          <a:chExt cx="0" cy="0"/>
        </a:xfrm>
      </p:grpSpPr>
      <p:sp>
        <p:nvSpPr>
          <p:cNvPr id="14" name="Picture Placeholder 13"/>
          <p:cNvSpPr>
            <a:spLocks noGrp="1"/>
          </p:cNvSpPr>
          <p:nvPr>
            <p:ph type="pic" sz="quarter" idx="14"/>
          </p:nvPr>
        </p:nvSpPr>
        <p:spPr>
          <a:xfrm>
            <a:off x="5829125" y="4101800"/>
            <a:ext cx="3019572" cy="519105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5"/>
          </p:nvPr>
        </p:nvSpPr>
        <p:spPr>
          <a:xfrm>
            <a:off x="13081534" y="4101800"/>
            <a:ext cx="3019572" cy="519105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6" name="Picture Placeholder 13"/>
          <p:cNvSpPr>
            <a:spLocks noGrp="1"/>
          </p:cNvSpPr>
          <p:nvPr>
            <p:ph type="pic" sz="quarter" idx="16"/>
          </p:nvPr>
        </p:nvSpPr>
        <p:spPr>
          <a:xfrm>
            <a:off x="2202921" y="4101800"/>
            <a:ext cx="3019572" cy="519105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9455330" y="4101800"/>
            <a:ext cx="3019572" cy="519105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09770017"/>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_Team of 3">
    <p:spTree>
      <p:nvGrpSpPr>
        <p:cNvPr id="1" name=""/>
        <p:cNvGrpSpPr/>
        <p:nvPr/>
      </p:nvGrpSpPr>
      <p:grpSpPr>
        <a:xfrm>
          <a:off x="0" y="0"/>
          <a:ext cx="0" cy="0"/>
          <a:chOff x="0" y="0"/>
          <a:chExt cx="0" cy="0"/>
        </a:xfrm>
      </p:grpSpPr>
      <p:sp>
        <p:nvSpPr>
          <p:cNvPr id="16" name="Picture Placeholder 13"/>
          <p:cNvSpPr>
            <a:spLocks noGrp="1"/>
          </p:cNvSpPr>
          <p:nvPr>
            <p:ph type="pic" sz="quarter" idx="16"/>
          </p:nvPr>
        </p:nvSpPr>
        <p:spPr>
          <a:xfrm>
            <a:off x="13536627" y="4956429"/>
            <a:ext cx="2871071" cy="2871216"/>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7"/>
          </p:nvPr>
        </p:nvSpPr>
        <p:spPr>
          <a:xfrm>
            <a:off x="9638260" y="4956429"/>
            <a:ext cx="2871071" cy="2871216"/>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8"/>
          </p:nvPr>
        </p:nvSpPr>
        <p:spPr>
          <a:xfrm>
            <a:off x="5739894" y="4956429"/>
            <a:ext cx="2871071" cy="2871216"/>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9"/>
          </p:nvPr>
        </p:nvSpPr>
        <p:spPr>
          <a:xfrm>
            <a:off x="1841528" y="4956429"/>
            <a:ext cx="2871071" cy="2871216"/>
          </a:xfrm>
          <a:prstGeom prst="ellipse">
            <a:avLst/>
          </a:prstGeo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21109079"/>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_Team of 3">
    <p:spTree>
      <p:nvGrpSpPr>
        <p:cNvPr id="1" name=""/>
        <p:cNvGrpSpPr/>
        <p:nvPr/>
      </p:nvGrpSpPr>
      <p:grpSpPr>
        <a:xfrm>
          <a:off x="0" y="0"/>
          <a:ext cx="0" cy="0"/>
          <a:chOff x="0" y="0"/>
          <a:chExt cx="0" cy="0"/>
        </a:xfrm>
      </p:grpSpPr>
      <p:sp>
        <p:nvSpPr>
          <p:cNvPr id="26" name="Picture Placeholder 13"/>
          <p:cNvSpPr>
            <a:spLocks noGrp="1"/>
          </p:cNvSpPr>
          <p:nvPr>
            <p:ph type="pic" sz="quarter" idx="21"/>
          </p:nvPr>
        </p:nvSpPr>
        <p:spPr>
          <a:xfrm>
            <a:off x="6123276" y="7946433"/>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27" name="Picture Placeholder 13"/>
          <p:cNvSpPr>
            <a:spLocks noGrp="1"/>
          </p:cNvSpPr>
          <p:nvPr>
            <p:ph type="pic" sz="quarter" idx="22"/>
          </p:nvPr>
        </p:nvSpPr>
        <p:spPr>
          <a:xfrm>
            <a:off x="2224910" y="7982683"/>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28" name="Picture Placeholder 13"/>
          <p:cNvSpPr>
            <a:spLocks noGrp="1"/>
          </p:cNvSpPr>
          <p:nvPr>
            <p:ph type="pic" sz="quarter" idx="19"/>
          </p:nvPr>
        </p:nvSpPr>
        <p:spPr>
          <a:xfrm>
            <a:off x="13982076" y="7946433"/>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29" name="Picture Placeholder 13"/>
          <p:cNvSpPr>
            <a:spLocks noGrp="1"/>
          </p:cNvSpPr>
          <p:nvPr>
            <p:ph type="pic" sz="quarter" idx="20"/>
          </p:nvPr>
        </p:nvSpPr>
        <p:spPr>
          <a:xfrm>
            <a:off x="10114427" y="7946433"/>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30" name="Picture Placeholder 13"/>
          <p:cNvSpPr>
            <a:spLocks noGrp="1"/>
          </p:cNvSpPr>
          <p:nvPr>
            <p:ph type="pic" sz="quarter" idx="23"/>
          </p:nvPr>
        </p:nvSpPr>
        <p:spPr>
          <a:xfrm>
            <a:off x="6123276" y="4216175"/>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31" name="Picture Placeholder 13"/>
          <p:cNvSpPr>
            <a:spLocks noGrp="1"/>
          </p:cNvSpPr>
          <p:nvPr>
            <p:ph type="pic" sz="quarter" idx="24"/>
          </p:nvPr>
        </p:nvSpPr>
        <p:spPr>
          <a:xfrm>
            <a:off x="2303028" y="4216175"/>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25"/>
          </p:nvPr>
        </p:nvSpPr>
        <p:spPr>
          <a:xfrm>
            <a:off x="13982076" y="4179925"/>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33" name="Picture Placeholder 13"/>
          <p:cNvSpPr>
            <a:spLocks noGrp="1"/>
          </p:cNvSpPr>
          <p:nvPr>
            <p:ph type="pic" sz="quarter" idx="26"/>
          </p:nvPr>
        </p:nvSpPr>
        <p:spPr>
          <a:xfrm>
            <a:off x="10114427" y="4179925"/>
            <a:ext cx="1920240" cy="1920240"/>
          </a:xfrm>
          <a:prstGeom prst="ellipse">
            <a:avLst/>
          </a:prstGeo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21673888"/>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ig Background">
    <p:spTree>
      <p:nvGrpSpPr>
        <p:cNvPr id="1" name=""/>
        <p:cNvGrpSpPr/>
        <p:nvPr/>
      </p:nvGrpSpPr>
      <p:grpSpPr>
        <a:xfrm>
          <a:off x="0" y="0"/>
          <a:ext cx="0" cy="0"/>
          <a:chOff x="0" y="0"/>
          <a:chExt cx="0" cy="0"/>
        </a:xfrm>
      </p:grpSpPr>
      <p:sp>
        <p:nvSpPr>
          <p:cNvPr id="4" name="Picture Placeholder 13"/>
          <p:cNvSpPr>
            <a:spLocks noGrp="1"/>
          </p:cNvSpPr>
          <p:nvPr>
            <p:ph type="pic" sz="quarter" idx="26"/>
          </p:nvPr>
        </p:nvSpPr>
        <p:spPr>
          <a:xfrm>
            <a:off x="1" y="-7928"/>
            <a:ext cx="18287999" cy="13723928"/>
          </a:xfrm>
          <a:prstGeom prst="rect">
            <a:avLst/>
          </a:prstGeo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580715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3 Pictures Text">
    <p:spTree>
      <p:nvGrpSpPr>
        <p:cNvPr id="1" name=""/>
        <p:cNvGrpSpPr/>
        <p:nvPr/>
      </p:nvGrpSpPr>
      <p:grpSpPr>
        <a:xfrm>
          <a:off x="0" y="0"/>
          <a:ext cx="0" cy="0"/>
          <a:chOff x="0" y="0"/>
          <a:chExt cx="0" cy="0"/>
        </a:xfrm>
      </p:grpSpPr>
      <p:sp>
        <p:nvSpPr>
          <p:cNvPr id="13" name="Picture Placeholder 13"/>
          <p:cNvSpPr>
            <a:spLocks noGrp="1"/>
          </p:cNvSpPr>
          <p:nvPr>
            <p:ph type="pic" sz="quarter" idx="14"/>
          </p:nvPr>
        </p:nvSpPr>
        <p:spPr>
          <a:xfrm>
            <a:off x="0" y="-1"/>
            <a:ext cx="6859786" cy="6289289"/>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15"/>
          </p:nvPr>
        </p:nvSpPr>
        <p:spPr>
          <a:xfrm>
            <a:off x="3567089" y="6646126"/>
            <a:ext cx="3292697" cy="7069874"/>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6"/>
          </p:nvPr>
        </p:nvSpPr>
        <p:spPr>
          <a:xfrm>
            <a:off x="0" y="6646126"/>
            <a:ext cx="3292697" cy="7069874"/>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680856900"/>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Big-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18288000"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690470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_Portfolio ">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12263960" y="0"/>
            <a:ext cx="6024040"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34546830"/>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Message">
    <p:spTree>
      <p:nvGrpSpPr>
        <p:cNvPr id="1" name=""/>
        <p:cNvGrpSpPr/>
        <p:nvPr/>
      </p:nvGrpSpPr>
      <p:grpSpPr>
        <a:xfrm>
          <a:off x="0" y="0"/>
          <a:ext cx="0" cy="0"/>
          <a:chOff x="0" y="0"/>
          <a:chExt cx="0" cy="0"/>
        </a:xfrm>
      </p:grpSpPr>
      <p:sp>
        <p:nvSpPr>
          <p:cNvPr id="5" name="Picture Placeholder 16"/>
          <p:cNvSpPr>
            <a:spLocks noGrp="1"/>
          </p:cNvSpPr>
          <p:nvPr>
            <p:ph type="pic" sz="quarter" idx="19"/>
          </p:nvPr>
        </p:nvSpPr>
        <p:spPr>
          <a:xfrm>
            <a:off x="7621103" y="4314092"/>
            <a:ext cx="3070344" cy="3165231"/>
          </a:xfrm>
          <a:custGeom>
            <a:avLst/>
            <a:gdLst>
              <a:gd name="connsiteX0" fmla="*/ 2057711 w 4113381"/>
              <a:gd name="connsiteY0" fmla="*/ 1 h 4113381"/>
              <a:gd name="connsiteX1" fmla="*/ 2907815 w 4113381"/>
              <a:gd name="connsiteY1" fmla="*/ 352620 h 4113381"/>
              <a:gd name="connsiteX2" fmla="*/ 3761605 w 4113381"/>
              <a:gd name="connsiteY2" fmla="*/ 1207256 h 4113381"/>
              <a:gd name="connsiteX3" fmla="*/ 3760762 w 4113381"/>
              <a:gd name="connsiteY3" fmla="*/ 2907816 h 4113381"/>
              <a:gd name="connsiteX4" fmla="*/ 2906126 w 4113381"/>
              <a:gd name="connsiteY4" fmla="*/ 3761605 h 4113381"/>
              <a:gd name="connsiteX5" fmla="*/ 1205567 w 4113381"/>
              <a:gd name="connsiteY5" fmla="*/ 3760762 h 4113381"/>
              <a:gd name="connsiteX6" fmla="*/ 351777 w 4113381"/>
              <a:gd name="connsiteY6" fmla="*/ 2906126 h 4113381"/>
              <a:gd name="connsiteX7" fmla="*/ 352620 w 4113381"/>
              <a:gd name="connsiteY7" fmla="*/ 1205567 h 4113381"/>
              <a:gd name="connsiteX8" fmla="*/ 1207256 w 4113381"/>
              <a:gd name="connsiteY8" fmla="*/ 351777 h 4113381"/>
              <a:gd name="connsiteX9" fmla="*/ 2057711 w 4113381"/>
              <a:gd name="connsiteY9" fmla="*/ 1 h 411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3381" h="4113381">
                <a:moveTo>
                  <a:pt x="2057711" y="1"/>
                </a:moveTo>
                <a:cubicBezTo>
                  <a:pt x="2365451" y="154"/>
                  <a:pt x="2673134" y="117705"/>
                  <a:pt x="2907815" y="352620"/>
                </a:cubicBezTo>
                <a:lnTo>
                  <a:pt x="3761605" y="1207256"/>
                </a:lnTo>
                <a:cubicBezTo>
                  <a:pt x="4230969" y="1677086"/>
                  <a:pt x="4230592" y="2438452"/>
                  <a:pt x="3760762" y="2907816"/>
                </a:cubicBezTo>
                <a:lnTo>
                  <a:pt x="2906126" y="3761605"/>
                </a:lnTo>
                <a:cubicBezTo>
                  <a:pt x="2436296" y="4230969"/>
                  <a:pt x="1674930" y="4230592"/>
                  <a:pt x="1205567" y="3760762"/>
                </a:cubicBezTo>
                <a:lnTo>
                  <a:pt x="351777" y="2906126"/>
                </a:lnTo>
                <a:cubicBezTo>
                  <a:pt x="-117587" y="2436297"/>
                  <a:pt x="-117210" y="1674931"/>
                  <a:pt x="352620" y="1205567"/>
                </a:cubicBezTo>
                <a:lnTo>
                  <a:pt x="1207256" y="351777"/>
                </a:lnTo>
                <a:cubicBezTo>
                  <a:pt x="1442171" y="117095"/>
                  <a:pt x="1749970" y="-152"/>
                  <a:pt x="2057711" y="1"/>
                </a:cubicBez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728929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3 Pictures Text">
    <p:spTree>
      <p:nvGrpSpPr>
        <p:cNvPr id="1" name=""/>
        <p:cNvGrpSpPr/>
        <p:nvPr/>
      </p:nvGrpSpPr>
      <p:grpSpPr>
        <a:xfrm>
          <a:off x="0" y="0"/>
          <a:ext cx="0" cy="0"/>
          <a:chOff x="0" y="0"/>
          <a:chExt cx="0" cy="0"/>
        </a:xfrm>
      </p:grpSpPr>
      <p:sp>
        <p:nvSpPr>
          <p:cNvPr id="9" name="Picture Placeholder 13"/>
          <p:cNvSpPr>
            <a:spLocks noGrp="1"/>
          </p:cNvSpPr>
          <p:nvPr>
            <p:ph type="pic" sz="quarter" idx="14"/>
          </p:nvPr>
        </p:nvSpPr>
        <p:spPr>
          <a:xfrm>
            <a:off x="6475375" y="8452624"/>
            <a:ext cx="5370711" cy="5263376"/>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15"/>
          </p:nvPr>
        </p:nvSpPr>
        <p:spPr>
          <a:xfrm>
            <a:off x="6475375" y="1"/>
            <a:ext cx="5370711" cy="5263376"/>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629666941"/>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SERVICES 3">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0" y="0"/>
            <a:ext cx="18288000" cy="6880302"/>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864971"/>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SERVICES 2">
    <p:spTree>
      <p:nvGrpSpPr>
        <p:cNvPr id="1" name=""/>
        <p:cNvGrpSpPr/>
        <p:nvPr/>
      </p:nvGrpSpPr>
      <p:grpSpPr>
        <a:xfrm>
          <a:off x="0" y="0"/>
          <a:ext cx="0" cy="0"/>
          <a:chOff x="0" y="0"/>
          <a:chExt cx="0" cy="0"/>
        </a:xfrm>
      </p:grpSpPr>
      <p:sp>
        <p:nvSpPr>
          <p:cNvPr id="3" name="Rectangle 2"/>
          <p:cNvSpPr/>
          <p:nvPr userDrawn="1"/>
        </p:nvSpPr>
        <p:spPr>
          <a:xfrm>
            <a:off x="8465980" y="579864"/>
            <a:ext cx="1422151"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 name="Picture Placeholder 13"/>
          <p:cNvSpPr>
            <a:spLocks noGrp="1"/>
          </p:cNvSpPr>
          <p:nvPr>
            <p:ph type="pic" sz="quarter" idx="13"/>
          </p:nvPr>
        </p:nvSpPr>
        <p:spPr>
          <a:xfrm>
            <a:off x="0" y="0"/>
            <a:ext cx="10590841"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73202897"/>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Services 1">
    <p:spTree>
      <p:nvGrpSpPr>
        <p:cNvPr id="1" name=""/>
        <p:cNvGrpSpPr/>
        <p:nvPr/>
      </p:nvGrpSpPr>
      <p:grpSpPr>
        <a:xfrm>
          <a:off x="0" y="0"/>
          <a:ext cx="0" cy="0"/>
          <a:chOff x="0" y="0"/>
          <a:chExt cx="0" cy="0"/>
        </a:xfrm>
      </p:grpSpPr>
      <p:sp>
        <p:nvSpPr>
          <p:cNvPr id="3" name="Rectangle 2"/>
          <p:cNvSpPr/>
          <p:nvPr userDrawn="1"/>
        </p:nvSpPr>
        <p:spPr>
          <a:xfrm>
            <a:off x="8465980" y="579864"/>
            <a:ext cx="1422151"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3"/>
          <p:cNvSpPr>
            <a:spLocks noGrp="1"/>
          </p:cNvSpPr>
          <p:nvPr>
            <p:ph type="pic" sz="quarter" idx="13"/>
          </p:nvPr>
        </p:nvSpPr>
        <p:spPr>
          <a:xfrm>
            <a:off x="0" y="0"/>
            <a:ext cx="8164819"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82123616"/>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General Slide">
    <p:spTree>
      <p:nvGrpSpPr>
        <p:cNvPr id="1" name=""/>
        <p:cNvGrpSpPr/>
        <p:nvPr/>
      </p:nvGrpSpPr>
      <p:grpSpPr>
        <a:xfrm>
          <a:off x="0" y="0"/>
          <a:ext cx="0" cy="0"/>
          <a:chOff x="0" y="0"/>
          <a:chExt cx="0" cy="0"/>
        </a:xfrm>
      </p:grpSpPr>
      <p:sp>
        <p:nvSpPr>
          <p:cNvPr id="104" name="Picture Placeholder 13"/>
          <p:cNvSpPr>
            <a:spLocks noGrp="1"/>
          </p:cNvSpPr>
          <p:nvPr>
            <p:ph type="pic" sz="quarter" idx="13"/>
          </p:nvPr>
        </p:nvSpPr>
        <p:spPr>
          <a:xfrm>
            <a:off x="8818143" y="5101045"/>
            <a:ext cx="6597747" cy="4178357"/>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5" name="Picture Placeholder 13"/>
          <p:cNvSpPr>
            <a:spLocks noGrp="1"/>
          </p:cNvSpPr>
          <p:nvPr>
            <p:ph type="pic" sz="quarter" idx="14"/>
          </p:nvPr>
        </p:nvSpPr>
        <p:spPr>
          <a:xfrm>
            <a:off x="15012864" y="6440908"/>
            <a:ext cx="1714947" cy="2975194"/>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97189403"/>
      </p:ext>
    </p:extLst>
  </p:cSld>
  <p:clrMapOvr>
    <a:masterClrMapping/>
  </p:clrMapOvr>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0431098" y="3954573"/>
            <a:ext cx="4753786" cy="598325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88007478"/>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iphone mockup center">
    <p:spTree>
      <p:nvGrpSpPr>
        <p:cNvPr id="1" name=""/>
        <p:cNvGrpSpPr/>
        <p:nvPr/>
      </p:nvGrpSpPr>
      <p:grpSpPr>
        <a:xfrm>
          <a:off x="0" y="0"/>
          <a:ext cx="0" cy="0"/>
          <a:chOff x="0" y="0"/>
          <a:chExt cx="0" cy="0"/>
        </a:xfrm>
      </p:grpSpPr>
      <p:sp>
        <p:nvSpPr>
          <p:cNvPr id="19" name="Picture Placeholder 13"/>
          <p:cNvSpPr>
            <a:spLocks noGrp="1"/>
          </p:cNvSpPr>
          <p:nvPr>
            <p:ph type="pic" sz="quarter" idx="14"/>
          </p:nvPr>
        </p:nvSpPr>
        <p:spPr>
          <a:xfrm>
            <a:off x="7773298" y="4546531"/>
            <a:ext cx="2901690" cy="4796498"/>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6825385"/>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6_Placeholder Slide">
    <p:spTree>
      <p:nvGrpSpPr>
        <p:cNvPr id="1" name=""/>
        <p:cNvGrpSpPr/>
        <p:nvPr/>
      </p:nvGrpSpPr>
      <p:grpSpPr>
        <a:xfrm>
          <a:off x="0" y="0"/>
          <a:ext cx="0" cy="0"/>
          <a:chOff x="0" y="0"/>
          <a:chExt cx="0" cy="0"/>
        </a:xfrm>
      </p:grpSpPr>
      <p:sp>
        <p:nvSpPr>
          <p:cNvPr id="23" name="Picture Placeholder 8"/>
          <p:cNvSpPr>
            <a:spLocks noGrp="1"/>
          </p:cNvSpPr>
          <p:nvPr>
            <p:ph type="pic" sz="quarter" idx="12"/>
          </p:nvPr>
        </p:nvSpPr>
        <p:spPr>
          <a:xfrm>
            <a:off x="7626518" y="4078779"/>
            <a:ext cx="3078886" cy="5398203"/>
          </a:xfrm>
          <a:prstGeom prst="rect">
            <a:avLst/>
          </a:prstGeo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2504678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_Portfolio Four">
    <p:spTree>
      <p:nvGrpSpPr>
        <p:cNvPr id="1" name=""/>
        <p:cNvGrpSpPr/>
        <p:nvPr/>
      </p:nvGrpSpPr>
      <p:grpSpPr>
        <a:xfrm>
          <a:off x="0" y="0"/>
          <a:ext cx="0" cy="0"/>
          <a:chOff x="0" y="0"/>
          <a:chExt cx="0" cy="0"/>
        </a:xfrm>
      </p:grpSpPr>
      <p:sp>
        <p:nvSpPr>
          <p:cNvPr id="14" name="Picture Placeholder 2"/>
          <p:cNvSpPr>
            <a:spLocks noGrp="1"/>
          </p:cNvSpPr>
          <p:nvPr>
            <p:ph type="pic" sz="quarter" idx="17"/>
          </p:nvPr>
        </p:nvSpPr>
        <p:spPr>
          <a:xfrm>
            <a:off x="2899643" y="3976577"/>
            <a:ext cx="3291753" cy="5784111"/>
          </a:xfrm>
          <a:prstGeom prst="rect">
            <a:avLst/>
          </a:prstGeom>
        </p:spPr>
        <p:txBody>
          <a:bodyPr>
            <a:normAutofit/>
          </a:bodyPr>
          <a:lstStyle>
            <a:lvl1pPr>
              <a:defRPr sz="2400"/>
            </a:lvl1pPr>
          </a:lstStyle>
          <a:p>
            <a:endParaRPr lang="en-US"/>
          </a:p>
        </p:txBody>
      </p:sp>
    </p:spTree>
    <p:extLst>
      <p:ext uri="{BB962C8B-B14F-4D97-AF65-F5344CB8AC3E}">
        <p14:creationId xmlns:p14="http://schemas.microsoft.com/office/powerpoint/2010/main" val="133853835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Portfolio Four">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7833812" y="5124893"/>
            <a:ext cx="2543140" cy="4444410"/>
          </a:xfrm>
          <a:prstGeom prst="rect">
            <a:avLst/>
          </a:prstGeom>
        </p:spPr>
        <p:txBody>
          <a:bodyPr>
            <a:normAutofit/>
          </a:bodyPr>
          <a:lstStyle>
            <a:lvl1pPr>
              <a:defRPr sz="2400"/>
            </a:lvl1pPr>
          </a:lstStyle>
          <a:p>
            <a:endParaRPr lang="en-US"/>
          </a:p>
        </p:txBody>
      </p:sp>
      <p:sp>
        <p:nvSpPr>
          <p:cNvPr id="13" name="Picture Placeholder 2"/>
          <p:cNvSpPr>
            <a:spLocks noGrp="1"/>
          </p:cNvSpPr>
          <p:nvPr>
            <p:ph type="pic" sz="quarter" idx="16"/>
          </p:nvPr>
        </p:nvSpPr>
        <p:spPr>
          <a:xfrm>
            <a:off x="12875879" y="5124893"/>
            <a:ext cx="2543140" cy="4444410"/>
          </a:xfrm>
          <a:prstGeom prst="rect">
            <a:avLst/>
          </a:prstGeom>
        </p:spPr>
        <p:txBody>
          <a:bodyPr>
            <a:normAutofit/>
          </a:bodyPr>
          <a:lstStyle>
            <a:lvl1pPr>
              <a:defRPr sz="2400"/>
            </a:lvl1pPr>
          </a:lstStyle>
          <a:p>
            <a:endParaRPr lang="en-US"/>
          </a:p>
        </p:txBody>
      </p:sp>
      <p:sp>
        <p:nvSpPr>
          <p:cNvPr id="14" name="Picture Placeholder 2"/>
          <p:cNvSpPr>
            <a:spLocks noGrp="1"/>
          </p:cNvSpPr>
          <p:nvPr>
            <p:ph type="pic" sz="quarter" idx="17"/>
          </p:nvPr>
        </p:nvSpPr>
        <p:spPr>
          <a:xfrm>
            <a:off x="2794109" y="5124893"/>
            <a:ext cx="2543140" cy="4444410"/>
          </a:xfrm>
          <a:prstGeom prst="rect">
            <a:avLst/>
          </a:prstGeom>
        </p:spPr>
        <p:txBody>
          <a:bodyPr>
            <a:normAutofit/>
          </a:bodyPr>
          <a:lstStyle>
            <a:lvl1pPr>
              <a:defRPr sz="2400"/>
            </a:lvl1pPr>
          </a:lstStyle>
          <a:p>
            <a:endParaRPr lang="en-US"/>
          </a:p>
        </p:txBody>
      </p:sp>
    </p:spTree>
    <p:extLst>
      <p:ext uri="{BB962C8B-B14F-4D97-AF65-F5344CB8AC3E}">
        <p14:creationId xmlns:p14="http://schemas.microsoft.com/office/powerpoint/2010/main" val="192293016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8_Portfolio ">
    <p:spTree>
      <p:nvGrpSpPr>
        <p:cNvPr id="1" name=""/>
        <p:cNvGrpSpPr/>
        <p:nvPr/>
      </p:nvGrpSpPr>
      <p:grpSpPr>
        <a:xfrm>
          <a:off x="0" y="0"/>
          <a:ext cx="0" cy="0"/>
          <a:chOff x="0" y="0"/>
          <a:chExt cx="0" cy="0"/>
        </a:xfrm>
      </p:grpSpPr>
      <p:sp>
        <p:nvSpPr>
          <p:cNvPr id="5" name="Picture Placeholder 13"/>
          <p:cNvSpPr>
            <a:spLocks noGrp="1"/>
          </p:cNvSpPr>
          <p:nvPr>
            <p:ph type="pic" sz="quarter" idx="15"/>
          </p:nvPr>
        </p:nvSpPr>
        <p:spPr>
          <a:xfrm>
            <a:off x="0" y="0"/>
            <a:ext cx="7344991" cy="13716000"/>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57502267"/>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Behind the Scenes">
    <p:spTree>
      <p:nvGrpSpPr>
        <p:cNvPr id="1" name=""/>
        <p:cNvGrpSpPr/>
        <p:nvPr/>
      </p:nvGrpSpPr>
      <p:grpSpPr>
        <a:xfrm>
          <a:off x="0" y="0"/>
          <a:ext cx="0" cy="0"/>
          <a:chOff x="0" y="0"/>
          <a:chExt cx="0" cy="0"/>
        </a:xfrm>
      </p:grpSpPr>
      <p:sp>
        <p:nvSpPr>
          <p:cNvPr id="5" name="Picture Placeholder 17"/>
          <p:cNvSpPr>
            <a:spLocks noGrp="1"/>
          </p:cNvSpPr>
          <p:nvPr>
            <p:ph type="pic" sz="quarter" idx="14"/>
          </p:nvPr>
        </p:nvSpPr>
        <p:spPr>
          <a:xfrm>
            <a:off x="5734078" y="5380074"/>
            <a:ext cx="6807018" cy="4274290"/>
          </a:xfrm>
          <a:prstGeom prst="rect">
            <a:avLst/>
          </a:prstGeo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Tree>
    <p:extLst>
      <p:ext uri="{BB962C8B-B14F-4D97-AF65-F5344CB8AC3E}">
        <p14:creationId xmlns:p14="http://schemas.microsoft.com/office/powerpoint/2010/main" val="12057954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Behind the Scenes">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10322100" y="5031352"/>
            <a:ext cx="6370220" cy="3632821"/>
          </a:xfrm>
          <a:prstGeom prst="rect">
            <a:avLst/>
          </a:prstGeo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Tree>
    <p:extLst>
      <p:ext uri="{BB962C8B-B14F-4D97-AF65-F5344CB8AC3E}">
        <p14:creationId xmlns:p14="http://schemas.microsoft.com/office/powerpoint/2010/main" val="396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0_Portfolio ">
    <p:spTree>
      <p:nvGrpSpPr>
        <p:cNvPr id="1" name=""/>
        <p:cNvGrpSpPr/>
        <p:nvPr/>
      </p:nvGrpSpPr>
      <p:grpSpPr>
        <a:xfrm>
          <a:off x="0" y="0"/>
          <a:ext cx="0" cy="0"/>
          <a:chOff x="0" y="0"/>
          <a:chExt cx="0" cy="0"/>
        </a:xfrm>
      </p:grpSpPr>
      <p:sp>
        <p:nvSpPr>
          <p:cNvPr id="8" name="Picture Placeholder 13"/>
          <p:cNvSpPr>
            <a:spLocks noGrp="1"/>
          </p:cNvSpPr>
          <p:nvPr>
            <p:ph type="pic" sz="quarter" idx="14"/>
          </p:nvPr>
        </p:nvSpPr>
        <p:spPr>
          <a:xfrm>
            <a:off x="0" y="-1"/>
            <a:ext cx="18288000" cy="7961972"/>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26230519"/>
      </p:ext>
    </p:extLst>
  </p:cSld>
  <p:clrMapOvr>
    <a:masterClrMapping/>
  </p:clrMapOvr>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Portfolio ">
    <p:spTree>
      <p:nvGrpSpPr>
        <p:cNvPr id="1" name=""/>
        <p:cNvGrpSpPr/>
        <p:nvPr/>
      </p:nvGrpSpPr>
      <p:grpSpPr>
        <a:xfrm>
          <a:off x="0" y="0"/>
          <a:ext cx="0" cy="0"/>
          <a:chOff x="0" y="0"/>
          <a:chExt cx="0" cy="0"/>
        </a:xfrm>
      </p:grpSpPr>
      <p:sp>
        <p:nvSpPr>
          <p:cNvPr id="12" name="Picture Placeholder 13"/>
          <p:cNvSpPr>
            <a:spLocks noGrp="1"/>
          </p:cNvSpPr>
          <p:nvPr>
            <p:ph type="pic" sz="quarter" idx="13"/>
          </p:nvPr>
        </p:nvSpPr>
        <p:spPr>
          <a:xfrm>
            <a:off x="12264773" y="4477082"/>
            <a:ext cx="6023227" cy="4705816"/>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4"/>
          </p:nvPr>
        </p:nvSpPr>
        <p:spPr>
          <a:xfrm>
            <a:off x="6392126" y="4477082"/>
            <a:ext cx="5537210" cy="4705816"/>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15"/>
          </p:nvPr>
        </p:nvSpPr>
        <p:spPr>
          <a:xfrm>
            <a:off x="0" y="4477082"/>
            <a:ext cx="6023227" cy="4705816"/>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10277643"/>
      </p:ext>
    </p:extLst>
  </p:cSld>
  <p:clrMapOvr>
    <a:masterClrMapping/>
  </p:clrMapOvr>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7_General Slide">
    <p:spTree>
      <p:nvGrpSpPr>
        <p:cNvPr id="1" name=""/>
        <p:cNvGrpSpPr/>
        <p:nvPr/>
      </p:nvGrpSpPr>
      <p:grpSpPr>
        <a:xfrm>
          <a:off x="0" y="0"/>
          <a:ext cx="0" cy="0"/>
          <a:chOff x="0" y="0"/>
          <a:chExt cx="0" cy="0"/>
        </a:xfrm>
      </p:grpSpPr>
      <p:sp>
        <p:nvSpPr>
          <p:cNvPr id="4" name="Rectangle 3"/>
          <p:cNvSpPr/>
          <p:nvPr userDrawn="1"/>
        </p:nvSpPr>
        <p:spPr>
          <a:xfrm>
            <a:off x="9469852" y="12333250"/>
            <a:ext cx="2091398" cy="691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b="0" i="0" dirty="0">
              <a:latin typeface="Lato Light" charset="0"/>
            </a:endParaRPr>
          </a:p>
        </p:txBody>
      </p:sp>
      <p:sp>
        <p:nvSpPr>
          <p:cNvPr id="17" name="Picture Placeholder 13"/>
          <p:cNvSpPr>
            <a:spLocks noGrp="1"/>
          </p:cNvSpPr>
          <p:nvPr>
            <p:ph type="pic" sz="quarter" idx="41"/>
          </p:nvPr>
        </p:nvSpPr>
        <p:spPr>
          <a:xfrm>
            <a:off x="13754987" y="0"/>
            <a:ext cx="4533013" cy="13716000"/>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8" name="Picture Placeholder 13"/>
          <p:cNvSpPr>
            <a:spLocks noGrp="1"/>
          </p:cNvSpPr>
          <p:nvPr>
            <p:ph type="pic" sz="quarter" idx="42"/>
          </p:nvPr>
        </p:nvSpPr>
        <p:spPr>
          <a:xfrm>
            <a:off x="9144000" y="0"/>
            <a:ext cx="4426077" cy="6713034"/>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9" name="Picture Placeholder 13"/>
          <p:cNvSpPr>
            <a:spLocks noGrp="1"/>
          </p:cNvSpPr>
          <p:nvPr>
            <p:ph type="pic" sz="quarter" idx="43"/>
          </p:nvPr>
        </p:nvSpPr>
        <p:spPr>
          <a:xfrm>
            <a:off x="9144000" y="7002966"/>
            <a:ext cx="4426077" cy="6713034"/>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12415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Placeholder Slide">
    <p:spTree>
      <p:nvGrpSpPr>
        <p:cNvPr id="1" name=""/>
        <p:cNvGrpSpPr/>
        <p:nvPr/>
      </p:nvGrpSpPr>
      <p:grpSpPr>
        <a:xfrm>
          <a:off x="0" y="0"/>
          <a:ext cx="0" cy="0"/>
          <a:chOff x="0" y="0"/>
          <a:chExt cx="0" cy="0"/>
        </a:xfrm>
      </p:grpSpPr>
      <p:sp>
        <p:nvSpPr>
          <p:cNvPr id="12" name="Picture Placeholder 8"/>
          <p:cNvSpPr>
            <a:spLocks noGrp="1"/>
          </p:cNvSpPr>
          <p:nvPr>
            <p:ph type="pic" sz="quarter" idx="10"/>
          </p:nvPr>
        </p:nvSpPr>
        <p:spPr>
          <a:xfrm>
            <a:off x="0" y="7518400"/>
            <a:ext cx="6006496" cy="6197600"/>
          </a:xfrm>
          <a:prstGeom prst="rect">
            <a:avLst/>
          </a:prstGeom>
          <a:solidFill>
            <a:schemeClr val="bg1">
              <a:lumMod val="95000"/>
            </a:schemeClr>
          </a:solidFill>
        </p:spPr>
        <p:txBody>
          <a:bodyPr>
            <a:normAutofit/>
          </a:bodyPr>
          <a:lstStyle>
            <a:lvl1pPr>
              <a:defRPr sz="2101"/>
            </a:lvl1pPr>
          </a:lstStyle>
          <a:p>
            <a:endParaRPr lang="en-US"/>
          </a:p>
        </p:txBody>
      </p:sp>
      <p:sp>
        <p:nvSpPr>
          <p:cNvPr id="13" name="Picture Placeholder 8"/>
          <p:cNvSpPr>
            <a:spLocks noGrp="1"/>
          </p:cNvSpPr>
          <p:nvPr>
            <p:ph type="pic" sz="quarter" idx="11"/>
          </p:nvPr>
        </p:nvSpPr>
        <p:spPr>
          <a:xfrm>
            <a:off x="6145347" y="7518400"/>
            <a:ext cx="5991281" cy="6197600"/>
          </a:xfrm>
          <a:prstGeom prst="rect">
            <a:avLst/>
          </a:prstGeom>
          <a:solidFill>
            <a:schemeClr val="bg1">
              <a:lumMod val="95000"/>
            </a:schemeClr>
          </a:solidFill>
        </p:spPr>
        <p:txBody>
          <a:bodyPr>
            <a:normAutofit/>
          </a:bodyPr>
          <a:lstStyle>
            <a:lvl1pPr>
              <a:defRPr sz="2101"/>
            </a:lvl1pPr>
          </a:lstStyle>
          <a:p>
            <a:endParaRPr lang="en-US"/>
          </a:p>
        </p:txBody>
      </p:sp>
      <p:sp>
        <p:nvSpPr>
          <p:cNvPr id="14" name="Picture Placeholder 8"/>
          <p:cNvSpPr>
            <a:spLocks noGrp="1"/>
          </p:cNvSpPr>
          <p:nvPr>
            <p:ph type="pic" sz="quarter" idx="12"/>
          </p:nvPr>
        </p:nvSpPr>
        <p:spPr>
          <a:xfrm>
            <a:off x="12275478" y="7518400"/>
            <a:ext cx="6012522" cy="6197600"/>
          </a:xfrm>
          <a:prstGeom prst="rect">
            <a:avLst/>
          </a:prstGeo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428089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5_General Slide">
    <p:spTree>
      <p:nvGrpSpPr>
        <p:cNvPr id="1" name=""/>
        <p:cNvGrpSpPr/>
        <p:nvPr/>
      </p:nvGrpSpPr>
      <p:grpSpPr>
        <a:xfrm>
          <a:off x="0" y="0"/>
          <a:ext cx="0" cy="0"/>
          <a:chOff x="0" y="0"/>
          <a:chExt cx="0" cy="0"/>
        </a:xfrm>
      </p:grpSpPr>
      <p:sp>
        <p:nvSpPr>
          <p:cNvPr id="37" name="Picture Placeholder 13"/>
          <p:cNvSpPr>
            <a:spLocks noGrp="1"/>
          </p:cNvSpPr>
          <p:nvPr>
            <p:ph type="pic" sz="quarter" idx="50"/>
          </p:nvPr>
        </p:nvSpPr>
        <p:spPr>
          <a:xfrm>
            <a:off x="12346912" y="0"/>
            <a:ext cx="5927559" cy="13716000"/>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3" name="Picture Placeholder 13"/>
          <p:cNvSpPr>
            <a:spLocks noGrp="1"/>
          </p:cNvSpPr>
          <p:nvPr>
            <p:ph type="pic" sz="quarter" idx="51"/>
          </p:nvPr>
        </p:nvSpPr>
        <p:spPr>
          <a:xfrm>
            <a:off x="0" y="0"/>
            <a:ext cx="5927559" cy="13716000"/>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4" name="Picture Placeholder 13"/>
          <p:cNvSpPr>
            <a:spLocks noGrp="1"/>
          </p:cNvSpPr>
          <p:nvPr>
            <p:ph type="pic" sz="quarter" idx="52"/>
          </p:nvPr>
        </p:nvSpPr>
        <p:spPr>
          <a:xfrm>
            <a:off x="6261754" y="0"/>
            <a:ext cx="5750963" cy="13716000"/>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8256224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3_General Slide">
    <p:spTree>
      <p:nvGrpSpPr>
        <p:cNvPr id="1" name=""/>
        <p:cNvGrpSpPr/>
        <p:nvPr/>
      </p:nvGrpSpPr>
      <p:grpSpPr>
        <a:xfrm>
          <a:off x="0" y="0"/>
          <a:ext cx="0" cy="0"/>
          <a:chOff x="0" y="0"/>
          <a:chExt cx="0" cy="0"/>
        </a:xfrm>
      </p:grpSpPr>
      <p:sp>
        <p:nvSpPr>
          <p:cNvPr id="11" name="Picture Placeholder 7"/>
          <p:cNvSpPr>
            <a:spLocks noGrp="1"/>
          </p:cNvSpPr>
          <p:nvPr>
            <p:ph type="pic" sz="quarter" idx="42"/>
          </p:nvPr>
        </p:nvSpPr>
        <p:spPr>
          <a:xfrm>
            <a:off x="5678137" y="5571460"/>
            <a:ext cx="3082847" cy="3530010"/>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1951">
                <a:ln>
                  <a:noFill/>
                </a:ln>
                <a:solidFill>
                  <a:schemeClr val="bg1">
                    <a:lumMod val="85000"/>
                  </a:schemeClr>
                </a:solidFill>
              </a:defRPr>
            </a:lvl1pPr>
          </a:lstStyle>
          <a:p>
            <a:endParaRPr lang="en-US" dirty="0"/>
          </a:p>
        </p:txBody>
      </p:sp>
      <p:sp>
        <p:nvSpPr>
          <p:cNvPr id="14" name="Picture Placeholder 7"/>
          <p:cNvSpPr>
            <a:spLocks noGrp="1"/>
          </p:cNvSpPr>
          <p:nvPr>
            <p:ph type="pic" sz="quarter" idx="64"/>
          </p:nvPr>
        </p:nvSpPr>
        <p:spPr>
          <a:xfrm>
            <a:off x="9577968" y="5571460"/>
            <a:ext cx="3082847" cy="3530010"/>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1951">
                <a:ln>
                  <a:noFill/>
                </a:ln>
                <a:solidFill>
                  <a:schemeClr val="bg1">
                    <a:lumMod val="85000"/>
                  </a:schemeClr>
                </a:solidFill>
              </a:defRPr>
            </a:lvl1pPr>
          </a:lstStyle>
          <a:p>
            <a:endParaRPr lang="en-US" dirty="0"/>
          </a:p>
        </p:txBody>
      </p:sp>
      <p:sp>
        <p:nvSpPr>
          <p:cNvPr id="15" name="Picture Placeholder 7"/>
          <p:cNvSpPr>
            <a:spLocks noGrp="1"/>
          </p:cNvSpPr>
          <p:nvPr>
            <p:ph type="pic" sz="quarter" idx="65"/>
          </p:nvPr>
        </p:nvSpPr>
        <p:spPr>
          <a:xfrm>
            <a:off x="13477798" y="5571460"/>
            <a:ext cx="3082847" cy="3530010"/>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1951">
                <a:ln>
                  <a:noFill/>
                </a:ln>
                <a:solidFill>
                  <a:schemeClr val="bg1">
                    <a:lumMod val="85000"/>
                  </a:schemeClr>
                </a:solidFill>
              </a:defRPr>
            </a:lvl1pPr>
          </a:lstStyle>
          <a:p>
            <a:endParaRPr lang="en-US" dirty="0"/>
          </a:p>
        </p:txBody>
      </p:sp>
      <p:sp>
        <p:nvSpPr>
          <p:cNvPr id="16" name="Picture Placeholder 7"/>
          <p:cNvSpPr>
            <a:spLocks noGrp="1"/>
          </p:cNvSpPr>
          <p:nvPr>
            <p:ph type="pic" sz="quarter" idx="66"/>
          </p:nvPr>
        </p:nvSpPr>
        <p:spPr>
          <a:xfrm>
            <a:off x="1778307" y="5571460"/>
            <a:ext cx="3082847" cy="3530010"/>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3442200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2_General Slide">
    <p:spTree>
      <p:nvGrpSpPr>
        <p:cNvPr id="1" name=""/>
        <p:cNvGrpSpPr/>
        <p:nvPr/>
      </p:nvGrpSpPr>
      <p:grpSpPr>
        <a:xfrm>
          <a:off x="0" y="0"/>
          <a:ext cx="0" cy="0"/>
          <a:chOff x="0" y="0"/>
          <a:chExt cx="0" cy="0"/>
        </a:xfrm>
      </p:grpSpPr>
      <p:sp>
        <p:nvSpPr>
          <p:cNvPr id="12" name="Picture Placeholder 13"/>
          <p:cNvSpPr>
            <a:spLocks noGrp="1"/>
          </p:cNvSpPr>
          <p:nvPr>
            <p:ph type="pic" sz="quarter" idx="60"/>
          </p:nvPr>
        </p:nvSpPr>
        <p:spPr>
          <a:xfrm>
            <a:off x="13477800" y="5481083"/>
            <a:ext cx="3082846" cy="4348718"/>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3" name="Picture Placeholder 13"/>
          <p:cNvSpPr>
            <a:spLocks noGrp="1"/>
          </p:cNvSpPr>
          <p:nvPr>
            <p:ph type="pic" sz="quarter" idx="61"/>
          </p:nvPr>
        </p:nvSpPr>
        <p:spPr>
          <a:xfrm>
            <a:off x="9577969" y="5481083"/>
            <a:ext cx="3082846" cy="4348718"/>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4" name="Picture Placeholder 13"/>
          <p:cNvSpPr>
            <a:spLocks noGrp="1"/>
          </p:cNvSpPr>
          <p:nvPr>
            <p:ph type="pic" sz="quarter" idx="62"/>
          </p:nvPr>
        </p:nvSpPr>
        <p:spPr>
          <a:xfrm>
            <a:off x="5678138" y="5481083"/>
            <a:ext cx="3082846" cy="4348718"/>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5" name="Picture Placeholder 13"/>
          <p:cNvSpPr>
            <a:spLocks noGrp="1"/>
          </p:cNvSpPr>
          <p:nvPr>
            <p:ph type="pic" sz="quarter" idx="63"/>
          </p:nvPr>
        </p:nvSpPr>
        <p:spPr>
          <a:xfrm>
            <a:off x="1778308" y="5481083"/>
            <a:ext cx="3082846" cy="4348718"/>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791534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_General Slide">
    <p:spTree>
      <p:nvGrpSpPr>
        <p:cNvPr id="1" name=""/>
        <p:cNvGrpSpPr/>
        <p:nvPr/>
      </p:nvGrpSpPr>
      <p:grpSpPr>
        <a:xfrm>
          <a:off x="0" y="0"/>
          <a:ext cx="0" cy="0"/>
          <a:chOff x="0" y="0"/>
          <a:chExt cx="0" cy="0"/>
        </a:xfrm>
      </p:grpSpPr>
      <p:sp>
        <p:nvSpPr>
          <p:cNvPr id="5" name="Picture Placeholder 13"/>
          <p:cNvSpPr>
            <a:spLocks noGrp="1"/>
          </p:cNvSpPr>
          <p:nvPr>
            <p:ph type="pic" sz="quarter" idx="38"/>
          </p:nvPr>
        </p:nvSpPr>
        <p:spPr>
          <a:xfrm>
            <a:off x="12544142" y="3870251"/>
            <a:ext cx="4273273" cy="650712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8" name="Picture Placeholder 13"/>
          <p:cNvSpPr>
            <a:spLocks noGrp="1"/>
          </p:cNvSpPr>
          <p:nvPr>
            <p:ph type="pic" sz="quarter" idx="39"/>
          </p:nvPr>
        </p:nvSpPr>
        <p:spPr>
          <a:xfrm>
            <a:off x="7810505" y="3870251"/>
            <a:ext cx="4273273" cy="650712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023700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Break slide">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0" y="6244681"/>
            <a:ext cx="18287997" cy="7471318"/>
          </a:xfrm>
          <a:custGeom>
            <a:avLst/>
            <a:gdLst>
              <a:gd name="connsiteX0" fmla="*/ 17873318 w 24377646"/>
              <a:gd name="connsiteY0" fmla="*/ 77 h 7471318"/>
              <a:gd name="connsiteX1" fmla="*/ 24377646 w 24377646"/>
              <a:gd name="connsiteY1" fmla="*/ 718990 h 7471318"/>
              <a:gd name="connsiteX2" fmla="*/ 24377646 w 24377646"/>
              <a:gd name="connsiteY2" fmla="*/ 7471318 h 7471318"/>
              <a:gd name="connsiteX3" fmla="*/ 0 w 24377646"/>
              <a:gd name="connsiteY3" fmla="*/ 7471318 h 7471318"/>
              <a:gd name="connsiteX4" fmla="*/ 0 w 24377646"/>
              <a:gd name="connsiteY4" fmla="*/ 2496670 h 7471318"/>
              <a:gd name="connsiteX5" fmla="*/ 562515 w 24377646"/>
              <a:gd name="connsiteY5" fmla="*/ 2493695 h 7471318"/>
              <a:gd name="connsiteX6" fmla="*/ 17873318 w 24377646"/>
              <a:gd name="connsiteY6" fmla="*/ 77 h 747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77646" h="7471318">
                <a:moveTo>
                  <a:pt x="17873318" y="77"/>
                </a:moveTo>
                <a:cubicBezTo>
                  <a:pt x="19628290" y="4574"/>
                  <a:pt x="21711340" y="207323"/>
                  <a:pt x="24377646" y="718990"/>
                </a:cubicBezTo>
                <a:lnTo>
                  <a:pt x="24377646" y="7471318"/>
                </a:lnTo>
                <a:lnTo>
                  <a:pt x="0" y="7471318"/>
                </a:lnTo>
                <a:lnTo>
                  <a:pt x="0" y="2496670"/>
                </a:lnTo>
                <a:lnTo>
                  <a:pt x="562515" y="2493695"/>
                </a:lnTo>
                <a:cubicBezTo>
                  <a:pt x="9607512" y="2397175"/>
                  <a:pt x="11730922" y="-15662"/>
                  <a:pt x="17873318" y="77"/>
                </a:cubicBez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49145209"/>
      </p:ext>
    </p:extLst>
  </p:cSld>
  <p:clrMapOvr>
    <a:masterClrMapping/>
  </p:clrMapOvr>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_Project 1">
    <p:spTree>
      <p:nvGrpSpPr>
        <p:cNvPr id="1" name=""/>
        <p:cNvGrpSpPr/>
        <p:nvPr/>
      </p:nvGrpSpPr>
      <p:grpSpPr>
        <a:xfrm>
          <a:off x="0" y="0"/>
          <a:ext cx="0" cy="0"/>
          <a:chOff x="0" y="0"/>
          <a:chExt cx="0" cy="0"/>
        </a:xfrm>
      </p:grpSpPr>
      <p:sp>
        <p:nvSpPr>
          <p:cNvPr id="3" name="Picture Placeholder 13"/>
          <p:cNvSpPr>
            <a:spLocks noGrp="1"/>
          </p:cNvSpPr>
          <p:nvPr>
            <p:ph type="pic" sz="quarter" idx="26"/>
          </p:nvPr>
        </p:nvSpPr>
        <p:spPr>
          <a:xfrm>
            <a:off x="13616106" y="5892542"/>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7" name="Picture Placeholder 13"/>
          <p:cNvSpPr>
            <a:spLocks noGrp="1"/>
          </p:cNvSpPr>
          <p:nvPr>
            <p:ph type="pic" sz="quarter" idx="30"/>
          </p:nvPr>
        </p:nvSpPr>
        <p:spPr>
          <a:xfrm>
            <a:off x="13616106" y="8860984"/>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8" name="Picture Placeholder 13"/>
          <p:cNvSpPr>
            <a:spLocks noGrp="1"/>
          </p:cNvSpPr>
          <p:nvPr>
            <p:ph type="pic" sz="quarter" idx="31"/>
          </p:nvPr>
        </p:nvSpPr>
        <p:spPr>
          <a:xfrm>
            <a:off x="10704878" y="8860984"/>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9" name="Picture Placeholder 13"/>
          <p:cNvSpPr>
            <a:spLocks noGrp="1"/>
          </p:cNvSpPr>
          <p:nvPr>
            <p:ph type="pic" sz="quarter" idx="32"/>
          </p:nvPr>
        </p:nvSpPr>
        <p:spPr>
          <a:xfrm>
            <a:off x="7810384" y="8860984"/>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0" name="Picture Placeholder 13"/>
          <p:cNvSpPr>
            <a:spLocks noGrp="1"/>
          </p:cNvSpPr>
          <p:nvPr>
            <p:ph type="pic" sz="quarter" idx="33"/>
          </p:nvPr>
        </p:nvSpPr>
        <p:spPr>
          <a:xfrm>
            <a:off x="1987929" y="8860984"/>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5" name="Picture Placeholder 13"/>
          <p:cNvSpPr>
            <a:spLocks noGrp="1"/>
          </p:cNvSpPr>
          <p:nvPr>
            <p:ph type="pic" sz="quarter" idx="29"/>
          </p:nvPr>
        </p:nvSpPr>
        <p:spPr>
          <a:xfrm>
            <a:off x="1987929" y="5892542"/>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
        <p:nvSpPr>
          <p:cNvPr id="16" name="Picture Placeholder 13"/>
          <p:cNvSpPr>
            <a:spLocks noGrp="1"/>
          </p:cNvSpPr>
          <p:nvPr>
            <p:ph type="pic" sz="quarter" idx="38"/>
          </p:nvPr>
        </p:nvSpPr>
        <p:spPr>
          <a:xfrm>
            <a:off x="4899157" y="8860984"/>
            <a:ext cx="2676990" cy="2729036"/>
          </a:xfrm>
          <a:prstGeom prst="rect">
            <a:avLst/>
          </a:prstGeom>
          <a:effectLst/>
        </p:spPr>
        <p:txBody>
          <a:bodyPr>
            <a:normAutofit/>
          </a:bodyPr>
          <a:lstStyle>
            <a:lvl1pPr marL="0" indent="0">
              <a:buNone/>
              <a:defRPr sz="19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894283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Projects of 3">
    <p:spTree>
      <p:nvGrpSpPr>
        <p:cNvPr id="1" name=""/>
        <p:cNvGrpSpPr/>
        <p:nvPr/>
      </p:nvGrpSpPr>
      <p:grpSpPr>
        <a:xfrm>
          <a:off x="0" y="0"/>
          <a:ext cx="0" cy="0"/>
          <a:chOff x="0" y="0"/>
          <a:chExt cx="0" cy="0"/>
        </a:xfrm>
      </p:grpSpPr>
      <p:sp>
        <p:nvSpPr>
          <p:cNvPr id="9" name="Picture Placeholder 13"/>
          <p:cNvSpPr>
            <a:spLocks noGrp="1"/>
          </p:cNvSpPr>
          <p:nvPr>
            <p:ph type="pic" sz="quarter" idx="15"/>
          </p:nvPr>
        </p:nvSpPr>
        <p:spPr>
          <a:xfrm>
            <a:off x="6062850" y="6869151"/>
            <a:ext cx="6112575" cy="6846849"/>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7364" y="6869151"/>
            <a:ext cx="6070214" cy="6846849"/>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8"/>
          </p:nvPr>
        </p:nvSpPr>
        <p:spPr>
          <a:xfrm>
            <a:off x="-7364" y="0"/>
            <a:ext cx="6070214" cy="6869151"/>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9"/>
          </p:nvPr>
        </p:nvSpPr>
        <p:spPr>
          <a:xfrm>
            <a:off x="12175425" y="6869151"/>
            <a:ext cx="6112575" cy="6846849"/>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20"/>
          </p:nvPr>
        </p:nvSpPr>
        <p:spPr>
          <a:xfrm>
            <a:off x="6062850" y="0"/>
            <a:ext cx="6112575" cy="6869151"/>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21"/>
          </p:nvPr>
        </p:nvSpPr>
        <p:spPr>
          <a:xfrm>
            <a:off x="12175425" y="0"/>
            <a:ext cx="6112575" cy="6869151"/>
          </a:xfrm>
          <a:prstGeom prst="rect">
            <a:avLst/>
          </a:prstGeom>
          <a:effectLst/>
        </p:spPr>
        <p:txBody>
          <a:bodyPr>
            <a:normAutofit/>
          </a:bodyPr>
          <a:lstStyle>
            <a:lvl1pPr marL="0" indent="0">
              <a:buNone/>
              <a:defRPr sz="3151"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60465071"/>
      </p:ext>
    </p:extLst>
  </p:cSld>
  <p:clrMapOvr>
    <a:masterClrMapping/>
  </p:clrMapOvr>
  <p:transition/>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Portfolio 1">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0" y="6869152"/>
            <a:ext cx="9192073" cy="6869151"/>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9192073" y="1"/>
            <a:ext cx="9095927" cy="6869151"/>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49357445"/>
      </p:ext>
    </p:extLst>
  </p:cSld>
  <p:clrMapOvr>
    <a:masterClrMapping/>
  </p:clrMapOvr>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4_Portfolio ">
    <p:spTree>
      <p:nvGrpSpPr>
        <p:cNvPr id="1" name=""/>
        <p:cNvGrpSpPr/>
        <p:nvPr/>
      </p:nvGrpSpPr>
      <p:grpSpPr>
        <a:xfrm>
          <a:off x="0" y="0"/>
          <a:ext cx="0" cy="0"/>
          <a:chOff x="0" y="0"/>
          <a:chExt cx="0" cy="0"/>
        </a:xfrm>
      </p:grpSpPr>
      <p:sp>
        <p:nvSpPr>
          <p:cNvPr id="5" name="Picture Placeholder 13"/>
          <p:cNvSpPr>
            <a:spLocks noGrp="1"/>
          </p:cNvSpPr>
          <p:nvPr>
            <p:ph type="pic" sz="quarter" idx="15"/>
          </p:nvPr>
        </p:nvSpPr>
        <p:spPr>
          <a:xfrm>
            <a:off x="-1" y="0"/>
            <a:ext cx="8988080" cy="13716000"/>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60363882"/>
      </p:ext>
    </p:extLst>
  </p:cSld>
  <p:clrMapOvr>
    <a:masterClrMapping/>
  </p:clrMapOvr>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1_Portfolio ">
    <p:spTree>
      <p:nvGrpSpPr>
        <p:cNvPr id="1" name=""/>
        <p:cNvGrpSpPr/>
        <p:nvPr/>
      </p:nvGrpSpPr>
      <p:grpSpPr>
        <a:xfrm>
          <a:off x="0" y="0"/>
          <a:ext cx="0" cy="0"/>
          <a:chOff x="0" y="0"/>
          <a:chExt cx="0" cy="0"/>
        </a:xfrm>
      </p:grpSpPr>
      <p:sp>
        <p:nvSpPr>
          <p:cNvPr id="11" name="Picture Placeholder 13"/>
          <p:cNvSpPr>
            <a:spLocks noGrp="1"/>
          </p:cNvSpPr>
          <p:nvPr>
            <p:ph type="pic" sz="quarter" idx="13"/>
          </p:nvPr>
        </p:nvSpPr>
        <p:spPr>
          <a:xfrm>
            <a:off x="6572395" y="4393580"/>
            <a:ext cx="4915366" cy="932242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4"/>
          </p:nvPr>
        </p:nvSpPr>
        <p:spPr>
          <a:xfrm>
            <a:off x="12060224" y="0"/>
            <a:ext cx="4915366" cy="932242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23483390"/>
      </p:ext>
    </p:extLst>
  </p:cSld>
  <p:clrMapOvr>
    <a:masterClrMapping/>
  </p:clrMapOvr>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3_Portfolio ">
    <p:spTree>
      <p:nvGrpSpPr>
        <p:cNvPr id="1" name=""/>
        <p:cNvGrpSpPr/>
        <p:nvPr/>
      </p:nvGrpSpPr>
      <p:grpSpPr>
        <a:xfrm>
          <a:off x="0" y="0"/>
          <a:ext cx="0" cy="0"/>
          <a:chOff x="0" y="0"/>
          <a:chExt cx="0" cy="0"/>
        </a:xfrm>
      </p:grpSpPr>
      <p:sp>
        <p:nvSpPr>
          <p:cNvPr id="9" name="Picture Placeholder 13"/>
          <p:cNvSpPr>
            <a:spLocks noGrp="1"/>
          </p:cNvSpPr>
          <p:nvPr>
            <p:ph type="pic" sz="quarter" idx="15"/>
          </p:nvPr>
        </p:nvSpPr>
        <p:spPr>
          <a:xfrm>
            <a:off x="6224001" y="0"/>
            <a:ext cx="5872646" cy="13716000"/>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21018861"/>
      </p:ext>
    </p:extLst>
  </p:cSld>
  <p:clrMapOvr>
    <a:masterClrMapping/>
  </p:clrMapOvr>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4_Portfolio ">
    <p:spTree>
      <p:nvGrpSpPr>
        <p:cNvPr id="1" name=""/>
        <p:cNvGrpSpPr/>
        <p:nvPr/>
      </p:nvGrpSpPr>
      <p:grpSpPr>
        <a:xfrm>
          <a:off x="0" y="0"/>
          <a:ext cx="0" cy="0"/>
          <a:chOff x="0" y="0"/>
          <a:chExt cx="0" cy="0"/>
        </a:xfrm>
      </p:grpSpPr>
      <p:sp>
        <p:nvSpPr>
          <p:cNvPr id="7" name="Picture Placeholder 5"/>
          <p:cNvSpPr>
            <a:spLocks noGrp="1"/>
          </p:cNvSpPr>
          <p:nvPr>
            <p:ph type="pic" sz="quarter" idx="15"/>
          </p:nvPr>
        </p:nvSpPr>
        <p:spPr>
          <a:xfrm>
            <a:off x="10888328" y="3871480"/>
            <a:ext cx="6483836" cy="5705338"/>
          </a:xfrm>
          <a:custGeom>
            <a:avLst/>
            <a:gdLst>
              <a:gd name="connsiteX0" fmla="*/ 3802416 w 8642863"/>
              <a:gd name="connsiteY0" fmla="*/ 0 h 7605136"/>
              <a:gd name="connsiteX1" fmla="*/ 8642863 w 8642863"/>
              <a:gd name="connsiteY1" fmla="*/ 0 h 7605136"/>
              <a:gd name="connsiteX2" fmla="*/ 4840447 w 8642863"/>
              <a:gd name="connsiteY2" fmla="*/ 7605136 h 7605136"/>
              <a:gd name="connsiteX3" fmla="*/ 0 w 8642863"/>
              <a:gd name="connsiteY3" fmla="*/ 7605136 h 7605136"/>
            </a:gdLst>
            <a:ahLst/>
            <a:cxnLst>
              <a:cxn ang="0">
                <a:pos x="connsiteX0" y="connsiteY0"/>
              </a:cxn>
              <a:cxn ang="0">
                <a:pos x="connsiteX1" y="connsiteY1"/>
              </a:cxn>
              <a:cxn ang="0">
                <a:pos x="connsiteX2" y="connsiteY2"/>
              </a:cxn>
              <a:cxn ang="0">
                <a:pos x="connsiteX3" y="connsiteY3"/>
              </a:cxn>
            </a:cxnLst>
            <a:rect l="l" t="t" r="r" b="b"/>
            <a:pathLst>
              <a:path w="8642863" h="7605136">
                <a:moveTo>
                  <a:pt x="3802416" y="0"/>
                </a:moveTo>
                <a:lnTo>
                  <a:pt x="8642863" y="0"/>
                </a:lnTo>
                <a:lnTo>
                  <a:pt x="4840447" y="7605136"/>
                </a:lnTo>
                <a:lnTo>
                  <a:pt x="0" y="7605136"/>
                </a:lnTo>
                <a:close/>
              </a:path>
            </a:pathLst>
          </a:custGeom>
          <a:effectLst/>
        </p:spPr>
        <p:txBody>
          <a:bodyPr wrap="square">
            <a:no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7"/>
          <p:cNvSpPr>
            <a:spLocks noGrp="1"/>
          </p:cNvSpPr>
          <p:nvPr>
            <p:ph type="pic" sz="quarter" idx="16"/>
          </p:nvPr>
        </p:nvSpPr>
        <p:spPr>
          <a:xfrm>
            <a:off x="6523892" y="3871480"/>
            <a:ext cx="6483836" cy="5705338"/>
          </a:xfrm>
          <a:custGeom>
            <a:avLst/>
            <a:gdLst>
              <a:gd name="connsiteX0" fmla="*/ 3802416 w 8642863"/>
              <a:gd name="connsiteY0" fmla="*/ 0 h 7605136"/>
              <a:gd name="connsiteX1" fmla="*/ 8642863 w 8642863"/>
              <a:gd name="connsiteY1" fmla="*/ 0 h 7605136"/>
              <a:gd name="connsiteX2" fmla="*/ 4840447 w 8642863"/>
              <a:gd name="connsiteY2" fmla="*/ 7605136 h 7605136"/>
              <a:gd name="connsiteX3" fmla="*/ 0 w 8642863"/>
              <a:gd name="connsiteY3" fmla="*/ 7605136 h 7605136"/>
            </a:gdLst>
            <a:ahLst/>
            <a:cxnLst>
              <a:cxn ang="0">
                <a:pos x="connsiteX0" y="connsiteY0"/>
              </a:cxn>
              <a:cxn ang="0">
                <a:pos x="connsiteX1" y="connsiteY1"/>
              </a:cxn>
              <a:cxn ang="0">
                <a:pos x="connsiteX2" y="connsiteY2"/>
              </a:cxn>
              <a:cxn ang="0">
                <a:pos x="connsiteX3" y="connsiteY3"/>
              </a:cxn>
            </a:cxnLst>
            <a:rect l="l" t="t" r="r" b="b"/>
            <a:pathLst>
              <a:path w="8642863" h="7605136">
                <a:moveTo>
                  <a:pt x="3802416" y="0"/>
                </a:moveTo>
                <a:lnTo>
                  <a:pt x="8642863" y="0"/>
                </a:lnTo>
                <a:lnTo>
                  <a:pt x="4840447" y="7605136"/>
                </a:lnTo>
                <a:lnTo>
                  <a:pt x="0" y="7605136"/>
                </a:lnTo>
                <a:close/>
              </a:path>
            </a:pathLst>
          </a:custGeom>
          <a:effectLst/>
        </p:spPr>
        <p:txBody>
          <a:bodyPr wrap="square">
            <a:no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89961696"/>
      </p:ext>
    </p:extLst>
  </p:cSld>
  <p:clrMapOvr>
    <a:masterClrMapping/>
  </p:clrMapOvr>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7_Portfolio ">
    <p:spTree>
      <p:nvGrpSpPr>
        <p:cNvPr id="1" name=""/>
        <p:cNvGrpSpPr/>
        <p:nvPr/>
      </p:nvGrpSpPr>
      <p:grpSpPr>
        <a:xfrm>
          <a:off x="0" y="0"/>
          <a:ext cx="0" cy="0"/>
          <a:chOff x="0" y="0"/>
          <a:chExt cx="0" cy="0"/>
        </a:xfrm>
      </p:grpSpPr>
      <p:sp>
        <p:nvSpPr>
          <p:cNvPr id="4" name="Picture Placeholder 13"/>
          <p:cNvSpPr>
            <a:spLocks noGrp="1"/>
          </p:cNvSpPr>
          <p:nvPr>
            <p:ph type="pic" sz="quarter" idx="15"/>
          </p:nvPr>
        </p:nvSpPr>
        <p:spPr>
          <a:xfrm>
            <a:off x="1329807" y="2003533"/>
            <a:ext cx="8878309" cy="9094607"/>
          </a:xfrm>
          <a:custGeom>
            <a:avLst/>
            <a:gdLst>
              <a:gd name="connsiteX0" fmla="*/ 11834662 w 11834662"/>
              <a:gd name="connsiteY0" fmla="*/ 6152290 h 12122981"/>
              <a:gd name="connsiteX1" fmla="*/ 11834662 w 11834662"/>
              <a:gd name="connsiteY1" fmla="*/ 12122981 h 12122981"/>
              <a:gd name="connsiteX2" fmla="*/ 6687515 w 11834662"/>
              <a:gd name="connsiteY2" fmla="*/ 12122981 h 12122981"/>
              <a:gd name="connsiteX3" fmla="*/ 8405662 w 11834662"/>
              <a:gd name="connsiteY3" fmla="*/ 3166944 h 12122981"/>
              <a:gd name="connsiteX4" fmla="*/ 8405662 w 11834662"/>
              <a:gd name="connsiteY4" fmla="*/ 9137635 h 12122981"/>
              <a:gd name="connsiteX5" fmla="*/ 3258514 w 11834662"/>
              <a:gd name="connsiteY5" fmla="*/ 9137635 h 12122981"/>
              <a:gd name="connsiteX6" fmla="*/ 5147148 w 11834662"/>
              <a:gd name="connsiteY6" fmla="*/ 0 h 12122981"/>
              <a:gd name="connsiteX7" fmla="*/ 5147148 w 11834662"/>
              <a:gd name="connsiteY7" fmla="*/ 5970692 h 12122981"/>
              <a:gd name="connsiteX8" fmla="*/ 0 w 11834662"/>
              <a:gd name="connsiteY8" fmla="*/ 5970692 h 1212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34662" h="12122981">
                <a:moveTo>
                  <a:pt x="11834662" y="6152290"/>
                </a:moveTo>
                <a:lnTo>
                  <a:pt x="11834662" y="12122981"/>
                </a:lnTo>
                <a:lnTo>
                  <a:pt x="6687515" y="12122981"/>
                </a:lnTo>
                <a:close/>
                <a:moveTo>
                  <a:pt x="8405662" y="3166944"/>
                </a:moveTo>
                <a:lnTo>
                  <a:pt x="8405662" y="9137635"/>
                </a:lnTo>
                <a:lnTo>
                  <a:pt x="3258514" y="9137635"/>
                </a:lnTo>
                <a:close/>
                <a:moveTo>
                  <a:pt x="5147148" y="0"/>
                </a:moveTo>
                <a:lnTo>
                  <a:pt x="5147148" y="5970692"/>
                </a:lnTo>
                <a:lnTo>
                  <a:pt x="0" y="5970692"/>
                </a:lnTo>
                <a:close/>
              </a:path>
            </a:pathLst>
          </a:custGeom>
          <a:effectLst/>
        </p:spPr>
        <p:txBody>
          <a:bodyPr wrap="square">
            <a:no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50715762"/>
      </p:ext>
    </p:extLst>
  </p:cSld>
  <p:clrMapOvr>
    <a:masterClrMapping/>
  </p:clrMapOvr>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6_Portfolio ">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400243" y="2137585"/>
            <a:ext cx="7082468" cy="9440832"/>
          </a:xfrm>
          <a:effectLst/>
        </p:spPr>
        <p:txBody>
          <a:bodyPr>
            <a:normAutofit/>
          </a:bodyPr>
          <a:lstStyle>
            <a:lvl1pPr marL="0" indent="0">
              <a:buNone/>
              <a:defRPr sz="1876">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01478254"/>
      </p:ext>
    </p:extLst>
  </p:cSld>
  <p:clrMapOvr>
    <a:masterClrMapping/>
  </p:clrMapOvr>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Break Example 5">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0" y="0"/>
            <a:ext cx="8549636" cy="13716000"/>
          </a:xfrm>
          <a:custGeom>
            <a:avLst/>
            <a:gdLst>
              <a:gd name="connsiteX0" fmla="*/ 0 w 11396546"/>
              <a:gd name="connsiteY0" fmla="*/ 0 h 13716000"/>
              <a:gd name="connsiteX1" fmla="*/ 1392115 w 11396546"/>
              <a:gd name="connsiteY1" fmla="*/ 0 h 13716000"/>
              <a:gd name="connsiteX2" fmla="*/ 4183938 w 11396546"/>
              <a:gd name="connsiteY2" fmla="*/ 0 h 13716000"/>
              <a:gd name="connsiteX3" fmla="*/ 11396546 w 11396546"/>
              <a:gd name="connsiteY3" fmla="*/ 13715998 h 13716000"/>
              <a:gd name="connsiteX4" fmla="*/ 11396546 w 11396546"/>
              <a:gd name="connsiteY4" fmla="*/ 13716000 h 13716000"/>
              <a:gd name="connsiteX5" fmla="*/ 6394330 w 11396546"/>
              <a:gd name="connsiteY5" fmla="*/ 13716000 h 13716000"/>
              <a:gd name="connsiteX6" fmla="*/ 6326018 w 11396546"/>
              <a:gd name="connsiteY6" fmla="*/ 13716000 h 13716000"/>
              <a:gd name="connsiteX7" fmla="*/ 0 w 11396546"/>
              <a:gd name="connsiteY7"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96546" h="13716000">
                <a:moveTo>
                  <a:pt x="0" y="0"/>
                </a:moveTo>
                <a:lnTo>
                  <a:pt x="1392115" y="0"/>
                </a:lnTo>
                <a:lnTo>
                  <a:pt x="4183938" y="0"/>
                </a:lnTo>
                <a:lnTo>
                  <a:pt x="11396546" y="13715998"/>
                </a:lnTo>
                <a:lnTo>
                  <a:pt x="11396546" y="13716000"/>
                </a:lnTo>
                <a:lnTo>
                  <a:pt x="6394330" y="13716000"/>
                </a:lnTo>
                <a:lnTo>
                  <a:pt x="6326018" y="13716000"/>
                </a:lnTo>
                <a:lnTo>
                  <a:pt x="0" y="13716000"/>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0"/>
          <p:cNvSpPr>
            <a:spLocks noGrp="1"/>
          </p:cNvSpPr>
          <p:nvPr>
            <p:ph type="pic" sz="quarter" idx="15"/>
          </p:nvPr>
        </p:nvSpPr>
        <p:spPr>
          <a:xfrm>
            <a:off x="3464168" y="0"/>
            <a:ext cx="11368435" cy="13716000"/>
          </a:xfrm>
          <a:custGeom>
            <a:avLst/>
            <a:gdLst>
              <a:gd name="connsiteX0" fmla="*/ 0 w 15153966"/>
              <a:gd name="connsiteY0" fmla="*/ 0 h 13716000"/>
              <a:gd name="connsiteX1" fmla="*/ 7955809 w 15153966"/>
              <a:gd name="connsiteY1" fmla="*/ 0 h 13716000"/>
              <a:gd name="connsiteX2" fmla="*/ 15153966 w 15153966"/>
              <a:gd name="connsiteY2" fmla="*/ 13716000 h 13716000"/>
              <a:gd name="connsiteX3" fmla="*/ 7186464 w 15153966"/>
              <a:gd name="connsiteY3" fmla="*/ 13716000 h 13716000"/>
              <a:gd name="connsiteX4" fmla="*/ 0 w 15153966"/>
              <a:gd name="connsiteY4" fmla="*/ 22281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3966" h="13716000">
                <a:moveTo>
                  <a:pt x="0" y="0"/>
                </a:moveTo>
                <a:lnTo>
                  <a:pt x="7955809" y="0"/>
                </a:lnTo>
                <a:lnTo>
                  <a:pt x="15153966" y="13716000"/>
                </a:lnTo>
                <a:lnTo>
                  <a:pt x="7186464" y="13716000"/>
                </a:lnTo>
                <a:lnTo>
                  <a:pt x="0" y="22281"/>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44374682"/>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SERVICES 3">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0" y="0"/>
            <a:ext cx="18288000" cy="59436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83394591"/>
      </p:ext>
    </p:extLst>
  </p:cSld>
  <p:clrMapOvr>
    <a:masterClrMapping/>
  </p:clrMapOvr>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3_Portfolio ">
    <p:spTree>
      <p:nvGrpSpPr>
        <p:cNvPr id="1" name=""/>
        <p:cNvGrpSpPr/>
        <p:nvPr/>
      </p:nvGrpSpPr>
      <p:grpSpPr>
        <a:xfrm>
          <a:off x="0" y="0"/>
          <a:ext cx="0" cy="0"/>
          <a:chOff x="0" y="0"/>
          <a:chExt cx="0" cy="0"/>
        </a:xfrm>
      </p:grpSpPr>
      <p:sp>
        <p:nvSpPr>
          <p:cNvPr id="11" name="Picture Placeholder 13"/>
          <p:cNvSpPr>
            <a:spLocks noGrp="1"/>
          </p:cNvSpPr>
          <p:nvPr>
            <p:ph type="pic" sz="quarter" idx="25"/>
          </p:nvPr>
        </p:nvSpPr>
        <p:spPr>
          <a:xfrm>
            <a:off x="1885277" y="4147671"/>
            <a:ext cx="2069060" cy="2066544"/>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26"/>
          </p:nvPr>
        </p:nvSpPr>
        <p:spPr>
          <a:xfrm>
            <a:off x="1885277" y="6627330"/>
            <a:ext cx="2069060" cy="2066544"/>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24"/>
          </p:nvPr>
        </p:nvSpPr>
        <p:spPr>
          <a:xfrm>
            <a:off x="1885277" y="9106989"/>
            <a:ext cx="2069060" cy="2066544"/>
          </a:xfrm>
          <a:prstGeom prst="ellipse">
            <a:avLst/>
          </a:prstGeom>
          <a:effectLst/>
        </p:spPr>
        <p:txBody>
          <a:bodyPr>
            <a:normAutofit/>
          </a:bodyPr>
          <a:lstStyle>
            <a:lvl1pPr marL="0" indent="0">
              <a:buNone/>
              <a:defRPr sz="22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21433443"/>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Break slide 3">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xfrm>
            <a:off x="-663973" y="-4300089"/>
            <a:ext cx="20581700" cy="11439056"/>
          </a:xfrm>
          <a:custGeom>
            <a:avLst/>
            <a:gdLst>
              <a:gd name="connsiteX0" fmla="*/ 22113293 w 27435120"/>
              <a:gd name="connsiteY0" fmla="*/ 8728822 h 11439056"/>
              <a:gd name="connsiteX1" fmla="*/ 22089685 w 27435120"/>
              <a:gd name="connsiteY1" fmla="*/ 8751432 h 11439056"/>
              <a:gd name="connsiteX2" fmla="*/ 22108871 w 27435120"/>
              <a:gd name="connsiteY2" fmla="*/ 8771743 h 11439056"/>
              <a:gd name="connsiteX3" fmla="*/ 22136049 w 27435120"/>
              <a:gd name="connsiteY3" fmla="*/ 8751432 h 11439056"/>
              <a:gd name="connsiteX4" fmla="*/ 22126457 w 27435120"/>
              <a:gd name="connsiteY4" fmla="*/ 8732815 h 11439056"/>
              <a:gd name="connsiteX5" fmla="*/ 22113293 w 27435120"/>
              <a:gd name="connsiteY5" fmla="*/ 8728822 h 11439056"/>
              <a:gd name="connsiteX6" fmla="*/ 26635011 w 27435120"/>
              <a:gd name="connsiteY6" fmla="*/ 7541278 h 11439056"/>
              <a:gd name="connsiteX7" fmla="*/ 26344035 w 27435120"/>
              <a:gd name="connsiteY7" fmla="*/ 7769768 h 11439056"/>
              <a:gd name="connsiteX8" fmla="*/ 26324849 w 27435120"/>
              <a:gd name="connsiteY8" fmla="*/ 7839162 h 11439056"/>
              <a:gd name="connsiteX9" fmla="*/ 26390399 w 27435120"/>
              <a:gd name="connsiteY9" fmla="*/ 7829007 h 11439056"/>
              <a:gd name="connsiteX10" fmla="*/ 26635011 w 27435120"/>
              <a:gd name="connsiteY10" fmla="*/ 7541278 h 11439056"/>
              <a:gd name="connsiteX11" fmla="*/ 27153639 w 27435120"/>
              <a:gd name="connsiteY11" fmla="*/ 5795680 h 11439056"/>
              <a:gd name="connsiteX12" fmla="*/ 26989941 w 27435120"/>
              <a:gd name="connsiteY12" fmla="*/ 5984155 h 11439056"/>
              <a:gd name="connsiteX13" fmla="*/ 27028311 w 27435120"/>
              <a:gd name="connsiteY13" fmla="*/ 6004466 h 11439056"/>
              <a:gd name="connsiteX14" fmla="*/ 27205775 w 27435120"/>
              <a:gd name="connsiteY14" fmla="*/ 5845368 h 11439056"/>
              <a:gd name="connsiteX15" fmla="*/ 27178597 w 27435120"/>
              <a:gd name="connsiteY15" fmla="*/ 5796285 h 11439056"/>
              <a:gd name="connsiteX16" fmla="*/ 27153639 w 27435120"/>
              <a:gd name="connsiteY16" fmla="*/ 5795680 h 11439056"/>
              <a:gd name="connsiteX17" fmla="*/ 23429461 w 27435120"/>
              <a:gd name="connsiteY17" fmla="*/ 3883733 h 11439056"/>
              <a:gd name="connsiteX18" fmla="*/ 23429461 w 27435120"/>
              <a:gd name="connsiteY18" fmla="*/ 3893888 h 11439056"/>
              <a:gd name="connsiteX19" fmla="*/ 23448647 w 27435120"/>
              <a:gd name="connsiteY19" fmla="*/ 3893888 h 11439056"/>
              <a:gd name="connsiteX20" fmla="*/ 21827485 w 27435120"/>
              <a:gd name="connsiteY20" fmla="*/ 3604466 h 11439056"/>
              <a:gd name="connsiteX21" fmla="*/ 21808299 w 27435120"/>
              <a:gd name="connsiteY21" fmla="*/ 3614621 h 11439056"/>
              <a:gd name="connsiteX22" fmla="*/ 21827485 w 27435120"/>
              <a:gd name="connsiteY22" fmla="*/ 3614621 h 11439056"/>
              <a:gd name="connsiteX23" fmla="*/ 21827485 w 27435120"/>
              <a:gd name="connsiteY23" fmla="*/ 3604466 h 11439056"/>
              <a:gd name="connsiteX24" fmla="*/ 19259847 w 27435120"/>
              <a:gd name="connsiteY24" fmla="*/ 937048 h 11439056"/>
              <a:gd name="connsiteX25" fmla="*/ 19267841 w 27435120"/>
              <a:gd name="connsiteY25" fmla="*/ 937048 h 11439056"/>
              <a:gd name="connsiteX26" fmla="*/ 19260701 w 27435120"/>
              <a:gd name="connsiteY26" fmla="*/ 938792 h 11439056"/>
              <a:gd name="connsiteX27" fmla="*/ 3962536 w 27435120"/>
              <a:gd name="connsiteY27" fmla="*/ 24 h 11439056"/>
              <a:gd name="connsiteX28" fmla="*/ 4144997 w 27435120"/>
              <a:gd name="connsiteY28" fmla="*/ 112789 h 11439056"/>
              <a:gd name="connsiteX29" fmla="*/ 4312868 w 27435120"/>
              <a:gd name="connsiteY29" fmla="*/ 341279 h 11439056"/>
              <a:gd name="connsiteX30" fmla="*/ 4453561 w 27435120"/>
              <a:gd name="connsiteY30" fmla="*/ 410673 h 11439056"/>
              <a:gd name="connsiteX31" fmla="*/ 4725353 w 27435120"/>
              <a:gd name="connsiteY31" fmla="*/ 530842 h 11439056"/>
              <a:gd name="connsiteX32" fmla="*/ 4968368 w 27435120"/>
              <a:gd name="connsiteY32" fmla="*/ 530842 h 11439056"/>
              <a:gd name="connsiteX33" fmla="*/ 5147431 w 27435120"/>
              <a:gd name="connsiteY33" fmla="*/ 569770 h 11439056"/>
              <a:gd name="connsiteX34" fmla="*/ 5259346 w 27435120"/>
              <a:gd name="connsiteY34" fmla="*/ 965821 h 11439056"/>
              <a:gd name="connsiteX35" fmla="*/ 5540731 w 27435120"/>
              <a:gd name="connsiteY35" fmla="*/ 1471885 h 11439056"/>
              <a:gd name="connsiteX36" fmla="*/ 5662238 w 27435120"/>
              <a:gd name="connsiteY36" fmla="*/ 1482041 h 11439056"/>
              <a:gd name="connsiteX37" fmla="*/ 5953215 w 27435120"/>
              <a:gd name="connsiteY37" fmla="*/ 1482041 h 11439056"/>
              <a:gd name="connsiteX38" fmla="*/ 6647085 w 27435120"/>
              <a:gd name="connsiteY38" fmla="*/ 1859474 h 11439056"/>
              <a:gd name="connsiteX39" fmla="*/ 6918878 w 27435120"/>
              <a:gd name="connsiteY39" fmla="*/ 2157358 h 11439056"/>
              <a:gd name="connsiteX40" fmla="*/ 7115527 w 27435120"/>
              <a:gd name="connsiteY40" fmla="*/ 2742971 h 11439056"/>
              <a:gd name="connsiteX41" fmla="*/ 7125120 w 27435120"/>
              <a:gd name="connsiteY41" fmla="*/ 2802210 h 11439056"/>
              <a:gd name="connsiteX42" fmla="*/ 7171484 w 27435120"/>
              <a:gd name="connsiteY42" fmla="*/ 2930842 h 11439056"/>
              <a:gd name="connsiteX43" fmla="*/ 7265813 w 27435120"/>
              <a:gd name="connsiteY43" fmla="*/ 2841138 h 11439056"/>
              <a:gd name="connsiteX44" fmla="*/ 7396912 w 27435120"/>
              <a:gd name="connsiteY44" fmla="*/ 2385849 h 11439056"/>
              <a:gd name="connsiteX45" fmla="*/ 7734255 w 27435120"/>
              <a:gd name="connsiteY45" fmla="*/ 1939022 h 11439056"/>
              <a:gd name="connsiteX46" fmla="*/ 8071597 w 27435120"/>
              <a:gd name="connsiteY46" fmla="*/ 1977950 h 11439056"/>
              <a:gd name="connsiteX47" fmla="*/ 8624773 w 27435120"/>
              <a:gd name="connsiteY47" fmla="*/ 2365538 h 11439056"/>
              <a:gd name="connsiteX48" fmla="*/ 8680731 w 27435120"/>
              <a:gd name="connsiteY48" fmla="*/ 2385849 h 11439056"/>
              <a:gd name="connsiteX49" fmla="*/ 9139581 w 27435120"/>
              <a:gd name="connsiteY49" fmla="*/ 2781899 h 11439056"/>
              <a:gd name="connsiteX50" fmla="*/ 9195537 w 27435120"/>
              <a:gd name="connsiteY50" fmla="*/ 2940997 h 11439056"/>
              <a:gd name="connsiteX51" fmla="*/ 9280273 w 27435120"/>
              <a:gd name="connsiteY51" fmla="*/ 3010390 h 11439056"/>
              <a:gd name="connsiteX52" fmla="*/ 9336230 w 27435120"/>
              <a:gd name="connsiteY52" fmla="*/ 2951152 h 11439056"/>
              <a:gd name="connsiteX53" fmla="*/ 9457737 w 27435120"/>
              <a:gd name="connsiteY53" fmla="*/ 2643112 h 11439056"/>
              <a:gd name="connsiteX54" fmla="*/ 9588837 w 27435120"/>
              <a:gd name="connsiteY54" fmla="*/ 2414622 h 11439056"/>
              <a:gd name="connsiteX55" fmla="*/ 10095650 w 27435120"/>
              <a:gd name="connsiteY55" fmla="*/ 2434932 h 11439056"/>
              <a:gd name="connsiteX56" fmla="*/ 10620049 w 27435120"/>
              <a:gd name="connsiteY56" fmla="*/ 2761589 h 11439056"/>
              <a:gd name="connsiteX57" fmla="*/ 11088492 w 27435120"/>
              <a:gd name="connsiteY57" fmla="*/ 3000235 h 11439056"/>
              <a:gd name="connsiteX58" fmla="*/ 11173226 w 27435120"/>
              <a:gd name="connsiteY58" fmla="*/ 2979925 h 11439056"/>
              <a:gd name="connsiteX59" fmla="*/ 11294733 w 27435120"/>
              <a:gd name="connsiteY59" fmla="*/ 2742971 h 11439056"/>
              <a:gd name="connsiteX60" fmla="*/ 11350692 w 27435120"/>
              <a:gd name="connsiteY60" fmla="*/ 2604184 h 11439056"/>
              <a:gd name="connsiteX61" fmla="*/ 11576118 w 27435120"/>
              <a:gd name="connsiteY61" fmla="*/ 2296145 h 11439056"/>
              <a:gd name="connsiteX62" fmla="*/ 11473796 w 27435120"/>
              <a:gd name="connsiteY62" fmla="*/ 2622802 h 11439056"/>
              <a:gd name="connsiteX63" fmla="*/ 11323511 w 27435120"/>
              <a:gd name="connsiteY63" fmla="*/ 3108557 h 11439056"/>
              <a:gd name="connsiteX64" fmla="*/ 11369877 w 27435120"/>
              <a:gd name="connsiteY64" fmla="*/ 3238881 h 11439056"/>
              <a:gd name="connsiteX65" fmla="*/ 11520161 w 27435120"/>
              <a:gd name="connsiteY65" fmla="*/ 3198260 h 11439056"/>
              <a:gd name="connsiteX66" fmla="*/ 11566526 w 27435120"/>
              <a:gd name="connsiteY66" fmla="*/ 3128867 h 11439056"/>
              <a:gd name="connsiteX67" fmla="*/ 11931048 w 27435120"/>
              <a:gd name="connsiteY67" fmla="*/ 2604184 h 11439056"/>
              <a:gd name="connsiteX68" fmla="*/ 11913461 w 27435120"/>
              <a:gd name="connsiteY68" fmla="*/ 2108275 h 11439056"/>
              <a:gd name="connsiteX69" fmla="*/ 11838318 w 27435120"/>
              <a:gd name="connsiteY69" fmla="*/ 1998261 h 11439056"/>
              <a:gd name="connsiteX70" fmla="*/ 12062147 w 27435120"/>
              <a:gd name="connsiteY70" fmla="*/ 1967795 h 11439056"/>
              <a:gd name="connsiteX71" fmla="*/ 12520996 w 27435120"/>
              <a:gd name="connsiteY71" fmla="*/ 2206441 h 11439056"/>
              <a:gd name="connsiteX72" fmla="*/ 12867931 w 27435120"/>
              <a:gd name="connsiteY72" fmla="*/ 2445087 h 11439056"/>
              <a:gd name="connsiteX73" fmla="*/ 13195682 w 27435120"/>
              <a:gd name="connsiteY73" fmla="*/ 3108557 h 11439056"/>
              <a:gd name="connsiteX74" fmla="*/ 13242045 w 27435120"/>
              <a:gd name="connsiteY74" fmla="*/ 3645087 h 11439056"/>
              <a:gd name="connsiteX75" fmla="*/ 13251639 w 27435120"/>
              <a:gd name="connsiteY75" fmla="*/ 4328866 h 11439056"/>
              <a:gd name="connsiteX76" fmla="*/ 13280416 w 27435120"/>
              <a:gd name="connsiteY76" fmla="*/ 4408415 h 11439056"/>
              <a:gd name="connsiteX77" fmla="*/ 13317188 w 27435120"/>
              <a:gd name="connsiteY77" fmla="*/ 4339022 h 11439056"/>
              <a:gd name="connsiteX78" fmla="*/ 13617758 w 27435120"/>
              <a:gd name="connsiteY78" fmla="*/ 3179643 h 11439056"/>
              <a:gd name="connsiteX79" fmla="*/ 13654530 w 27435120"/>
              <a:gd name="connsiteY79" fmla="*/ 3039163 h 11439056"/>
              <a:gd name="connsiteX80" fmla="*/ 13833593 w 27435120"/>
              <a:gd name="connsiteY80" fmla="*/ 2990080 h 11439056"/>
              <a:gd name="connsiteX81" fmla="*/ 14039836 w 27435120"/>
              <a:gd name="connsiteY81" fmla="*/ 2961307 h 11439056"/>
              <a:gd name="connsiteX82" fmla="*/ 14479500 w 27435120"/>
              <a:gd name="connsiteY82" fmla="*/ 2524636 h 11439056"/>
              <a:gd name="connsiteX83" fmla="*/ 14724113 w 27435120"/>
              <a:gd name="connsiteY83" fmla="*/ 2533098 h 11439056"/>
              <a:gd name="connsiteX84" fmla="*/ 14901577 w 27435120"/>
              <a:gd name="connsiteY84" fmla="*/ 2553409 h 11439056"/>
              <a:gd name="connsiteX85" fmla="*/ 15398797 w 27435120"/>
              <a:gd name="connsiteY85" fmla="*/ 2504325 h 11439056"/>
              <a:gd name="connsiteX86" fmla="*/ 15744133 w 27435120"/>
              <a:gd name="connsiteY86" fmla="*/ 2702351 h 11439056"/>
              <a:gd name="connsiteX87" fmla="*/ 15959969 w 27435120"/>
              <a:gd name="connsiteY87" fmla="*/ 2692196 h 11439056"/>
              <a:gd name="connsiteX88" fmla="*/ 16139032 w 27435120"/>
              <a:gd name="connsiteY88" fmla="*/ 2583874 h 11439056"/>
              <a:gd name="connsiteX89" fmla="*/ 16297311 w 27435120"/>
              <a:gd name="connsiteY89" fmla="*/ 2771744 h 11439056"/>
              <a:gd name="connsiteX90" fmla="*/ 16541925 w 27435120"/>
              <a:gd name="connsiteY90" fmla="*/ 3059473 h 11439056"/>
              <a:gd name="connsiteX91" fmla="*/ 16700203 w 27435120"/>
              <a:gd name="connsiteY91" fmla="*/ 3179643 h 11439056"/>
              <a:gd name="connsiteX92" fmla="*/ 17075915 w 27435120"/>
              <a:gd name="connsiteY92" fmla="*/ 3575693 h 11439056"/>
              <a:gd name="connsiteX93" fmla="*/ 17187831 w 27435120"/>
              <a:gd name="connsiteY93" fmla="*/ 3863422 h 11439056"/>
              <a:gd name="connsiteX94" fmla="*/ 17253381 w 27435120"/>
              <a:gd name="connsiteY94" fmla="*/ 3981899 h 11439056"/>
              <a:gd name="connsiteX95" fmla="*/ 17347709 w 27435120"/>
              <a:gd name="connsiteY95" fmla="*/ 3922661 h 11439056"/>
              <a:gd name="connsiteX96" fmla="*/ 17777779 w 27435120"/>
              <a:gd name="connsiteY96" fmla="*/ 3367513 h 11439056"/>
              <a:gd name="connsiteX97" fmla="*/ 17872107 w 27435120"/>
              <a:gd name="connsiteY97" fmla="*/ 3089939 h 11439056"/>
              <a:gd name="connsiteX98" fmla="*/ 18153493 w 27435120"/>
              <a:gd name="connsiteY98" fmla="*/ 1592055 h 11439056"/>
              <a:gd name="connsiteX99" fmla="*/ 18444471 w 27435120"/>
              <a:gd name="connsiteY99" fmla="*/ 757640 h 11439056"/>
              <a:gd name="connsiteX100" fmla="*/ 18949685 w 27435120"/>
              <a:gd name="connsiteY100" fmla="*/ 510532 h 11439056"/>
              <a:gd name="connsiteX101" fmla="*/ 19119155 w 27435120"/>
              <a:gd name="connsiteY101" fmla="*/ 728867 h 11439056"/>
              <a:gd name="connsiteX102" fmla="*/ 19071191 w 27435120"/>
              <a:gd name="connsiteY102" fmla="*/ 877809 h 11439056"/>
              <a:gd name="connsiteX103" fmla="*/ 19184705 w 27435120"/>
              <a:gd name="connsiteY103" fmla="*/ 957358 h 11439056"/>
              <a:gd name="connsiteX104" fmla="*/ 19226273 w 27435120"/>
              <a:gd name="connsiteY104" fmla="*/ 947203 h 11439056"/>
              <a:gd name="connsiteX105" fmla="*/ 19260701 w 27435120"/>
              <a:gd name="connsiteY105" fmla="*/ 938792 h 11439056"/>
              <a:gd name="connsiteX106" fmla="*/ 19297819 w 27435120"/>
              <a:gd name="connsiteY106" fmla="*/ 1014692 h 11439056"/>
              <a:gd name="connsiteX107" fmla="*/ 19342983 w 27435120"/>
              <a:gd name="connsiteY107" fmla="*/ 1085990 h 11439056"/>
              <a:gd name="connsiteX108" fmla="*/ 19381355 w 27435120"/>
              <a:gd name="connsiteY108" fmla="*/ 1412647 h 11439056"/>
              <a:gd name="connsiteX109" fmla="*/ 19334989 w 27435120"/>
              <a:gd name="connsiteY109" fmla="*/ 1432957 h 11439056"/>
              <a:gd name="connsiteX110" fmla="*/ 19325397 w 27435120"/>
              <a:gd name="connsiteY110" fmla="*/ 1453268 h 11439056"/>
              <a:gd name="connsiteX111" fmla="*/ 19381355 w 27435120"/>
              <a:gd name="connsiteY111" fmla="*/ 1412647 h 11439056"/>
              <a:gd name="connsiteX112" fmla="*/ 19597189 w 27435120"/>
              <a:gd name="connsiteY112" fmla="*/ 1333098 h 11439056"/>
              <a:gd name="connsiteX113" fmla="*/ 19709103 w 27435120"/>
              <a:gd name="connsiteY113" fmla="*/ 1630983 h 11439056"/>
              <a:gd name="connsiteX114" fmla="*/ 19728289 w 27435120"/>
              <a:gd name="connsiteY114" fmla="*/ 1810390 h 11439056"/>
              <a:gd name="connsiteX115" fmla="*/ 19821019 w 27435120"/>
              <a:gd name="connsiteY115" fmla="*/ 2673578 h 11439056"/>
              <a:gd name="connsiteX116" fmla="*/ 19821019 w 27435120"/>
              <a:gd name="connsiteY116" fmla="*/ 3287964 h 11439056"/>
              <a:gd name="connsiteX117" fmla="*/ 19952119 w 27435120"/>
              <a:gd name="connsiteY117" fmla="*/ 3516455 h 11439056"/>
              <a:gd name="connsiteX118" fmla="*/ 20458931 w 27435120"/>
              <a:gd name="connsiteY118" fmla="*/ 3575693 h 11439056"/>
              <a:gd name="connsiteX119" fmla="*/ 20759501 w 27435120"/>
              <a:gd name="connsiteY119" fmla="*/ 3377668 h 11439056"/>
              <a:gd name="connsiteX120" fmla="*/ 20927373 w 27435120"/>
              <a:gd name="connsiteY120" fmla="*/ 3267654 h 11439056"/>
              <a:gd name="connsiteX121" fmla="*/ 21235937 w 27435120"/>
              <a:gd name="connsiteY121" fmla="*/ 3308274 h 11439056"/>
              <a:gd name="connsiteX122" fmla="*/ 21395815 w 27435120"/>
              <a:gd name="connsiteY122" fmla="*/ 3347202 h 11439056"/>
              <a:gd name="connsiteX123" fmla="*/ 22548535 w 27435120"/>
              <a:gd name="connsiteY123" fmla="*/ 3763563 h 11439056"/>
              <a:gd name="connsiteX124" fmla="*/ 22839511 w 27435120"/>
              <a:gd name="connsiteY124" fmla="*/ 3873578 h 11439056"/>
              <a:gd name="connsiteX125" fmla="*/ 23400683 w 27435120"/>
              <a:gd name="connsiteY125" fmla="*/ 3753408 h 11439056"/>
              <a:gd name="connsiteX126" fmla="*/ 23944267 w 27435120"/>
              <a:gd name="connsiteY126" fmla="*/ 3596004 h 11439056"/>
              <a:gd name="connsiteX127" fmla="*/ 24075367 w 27435120"/>
              <a:gd name="connsiteY127" fmla="*/ 3575693 h 11439056"/>
              <a:gd name="connsiteX128" fmla="*/ 24535815 w 27435120"/>
              <a:gd name="connsiteY128" fmla="*/ 3426751 h 11439056"/>
              <a:gd name="connsiteX129" fmla="*/ 24713281 w 27435120"/>
              <a:gd name="connsiteY129" fmla="*/ 3257499 h 11439056"/>
              <a:gd name="connsiteX130" fmla="*/ 24778831 w 27435120"/>
              <a:gd name="connsiteY130" fmla="*/ 3228726 h 11439056"/>
              <a:gd name="connsiteX131" fmla="*/ 25088993 w 27435120"/>
              <a:gd name="connsiteY131" fmla="*/ 3318430 h 11439056"/>
              <a:gd name="connsiteX132" fmla="*/ 25322415 w 27435120"/>
              <a:gd name="connsiteY132" fmla="*/ 3318430 h 11439056"/>
              <a:gd name="connsiteX133" fmla="*/ 26033871 w 27435120"/>
              <a:gd name="connsiteY133" fmla="*/ 3089939 h 11439056"/>
              <a:gd name="connsiteX134" fmla="*/ 26062649 w 27435120"/>
              <a:gd name="connsiteY134" fmla="*/ 3089939 h 11439056"/>
              <a:gd name="connsiteX135" fmla="*/ 26288077 w 27435120"/>
              <a:gd name="connsiteY135" fmla="*/ 3128867 h 11439056"/>
              <a:gd name="connsiteX136" fmla="*/ 26184157 w 27435120"/>
              <a:gd name="connsiteY136" fmla="*/ 3347202 h 11439056"/>
              <a:gd name="connsiteX137" fmla="*/ 26128199 w 27435120"/>
              <a:gd name="connsiteY137" fmla="*/ 3655242 h 11439056"/>
              <a:gd name="connsiteX138" fmla="*/ 26137791 w 27435120"/>
              <a:gd name="connsiteY138" fmla="*/ 3981899 h 11439056"/>
              <a:gd name="connsiteX139" fmla="*/ 26579055 w 27435120"/>
              <a:gd name="connsiteY139" fmla="*/ 4240855 h 11439056"/>
              <a:gd name="connsiteX140" fmla="*/ 26719747 w 27435120"/>
              <a:gd name="connsiteY140" fmla="*/ 4647061 h 11439056"/>
              <a:gd name="connsiteX141" fmla="*/ 26662191 w 27435120"/>
              <a:gd name="connsiteY141" fmla="*/ 4855242 h 11439056"/>
              <a:gd name="connsiteX142" fmla="*/ 26635011 w 27435120"/>
              <a:gd name="connsiteY142" fmla="*/ 5014339 h 11439056"/>
              <a:gd name="connsiteX143" fmla="*/ 26906805 w 27435120"/>
              <a:gd name="connsiteY143" fmla="*/ 5469628 h 11439056"/>
              <a:gd name="connsiteX144" fmla="*/ 26981947 w 27435120"/>
              <a:gd name="connsiteY144" fmla="*/ 5539021 h 11439056"/>
              <a:gd name="connsiteX145" fmla="*/ 27356061 w 27435120"/>
              <a:gd name="connsiteY145" fmla="*/ 5737047 h 11439056"/>
              <a:gd name="connsiteX146" fmla="*/ 27384839 w 27435120"/>
              <a:gd name="connsiteY146" fmla="*/ 5924917 h 11439056"/>
              <a:gd name="connsiteX147" fmla="*/ 27280919 w 27435120"/>
              <a:gd name="connsiteY147" fmla="*/ 6629007 h 11439056"/>
              <a:gd name="connsiteX148" fmla="*/ 27234553 w 27435120"/>
              <a:gd name="connsiteY148" fmla="*/ 6867653 h 11439056"/>
              <a:gd name="connsiteX149" fmla="*/ 26858841 w 27435120"/>
              <a:gd name="connsiteY149" fmla="*/ 7492194 h 11439056"/>
              <a:gd name="connsiteX150" fmla="*/ 26334441 w 27435120"/>
              <a:gd name="connsiteY150" fmla="*/ 8067653 h 11439056"/>
              <a:gd name="connsiteX151" fmla="*/ 26043463 w 27435120"/>
              <a:gd name="connsiteY151" fmla="*/ 8316454 h 11439056"/>
              <a:gd name="connsiteX152" fmla="*/ 25659757 w 27435120"/>
              <a:gd name="connsiteY152" fmla="*/ 8365537 h 11439056"/>
              <a:gd name="connsiteX153" fmla="*/ 25162537 w 27435120"/>
              <a:gd name="connsiteY153" fmla="*/ 8563562 h 11439056"/>
              <a:gd name="connsiteX154" fmla="*/ 24965887 w 27435120"/>
              <a:gd name="connsiteY154" fmla="*/ 8602490 h 11439056"/>
              <a:gd name="connsiteX155" fmla="*/ 24470265 w 27435120"/>
              <a:gd name="connsiteY155" fmla="*/ 8543252 h 11439056"/>
              <a:gd name="connsiteX156" fmla="*/ 23953861 w 27435120"/>
              <a:gd name="connsiteY156" fmla="*/ 8622800 h 11439056"/>
              <a:gd name="connsiteX157" fmla="*/ 23570153 w 27435120"/>
              <a:gd name="connsiteY157" fmla="*/ 8781898 h 11439056"/>
              <a:gd name="connsiteX158" fmla="*/ 23204033 w 27435120"/>
              <a:gd name="connsiteY158" fmla="*/ 8990078 h 11439056"/>
              <a:gd name="connsiteX159" fmla="*/ 23485419 w 27435120"/>
              <a:gd name="connsiteY159" fmla="*/ 8722659 h 11439056"/>
              <a:gd name="connsiteX160" fmla="*/ 23766803 w 27435120"/>
              <a:gd name="connsiteY160" fmla="*/ 8445085 h 11439056"/>
              <a:gd name="connsiteX161" fmla="*/ 23813167 w 27435120"/>
              <a:gd name="connsiteY161" fmla="*/ 8275833 h 11439056"/>
              <a:gd name="connsiteX162" fmla="*/ 23766803 w 27435120"/>
              <a:gd name="connsiteY162" fmla="*/ 8265678 h 11439056"/>
              <a:gd name="connsiteX163" fmla="*/ 23766803 w 27435120"/>
              <a:gd name="connsiteY163" fmla="*/ 8445085 h 11439056"/>
              <a:gd name="connsiteX164" fmla="*/ 23128891 w 27435120"/>
              <a:gd name="connsiteY164" fmla="*/ 8445085 h 11439056"/>
              <a:gd name="connsiteX165" fmla="*/ 22529349 w 27435120"/>
              <a:gd name="connsiteY165" fmla="*/ 8771743 h 11439056"/>
              <a:gd name="connsiteX166" fmla="*/ 22295927 w 27435120"/>
              <a:gd name="connsiteY166" fmla="*/ 8871601 h 11439056"/>
              <a:gd name="connsiteX167" fmla="*/ 21845071 w 27435120"/>
              <a:gd name="connsiteY167" fmla="*/ 8682039 h 11439056"/>
              <a:gd name="connsiteX168" fmla="*/ 21470957 w 27435120"/>
              <a:gd name="connsiteY168" fmla="*/ 8414620 h 11439056"/>
              <a:gd name="connsiteX169" fmla="*/ 21376629 w 27435120"/>
              <a:gd name="connsiteY169" fmla="*/ 8375692 h 11439056"/>
              <a:gd name="connsiteX170" fmla="*/ 21048881 w 27435120"/>
              <a:gd name="connsiteY170" fmla="*/ 7949176 h 11439056"/>
              <a:gd name="connsiteX171" fmla="*/ 21002515 w 27435120"/>
              <a:gd name="connsiteY171" fmla="*/ 7412646 h 11439056"/>
              <a:gd name="connsiteX172" fmla="*/ 20534073 w 27435120"/>
              <a:gd name="connsiteY172" fmla="*/ 6965819 h 11439056"/>
              <a:gd name="connsiteX173" fmla="*/ 20383789 w 27435120"/>
              <a:gd name="connsiteY173" fmla="*/ 7085989 h 11439056"/>
              <a:gd name="connsiteX174" fmla="*/ 20177545 w 27435120"/>
              <a:gd name="connsiteY174" fmla="*/ 7620826 h 11439056"/>
              <a:gd name="connsiteX175" fmla="*/ 20187139 w 27435120"/>
              <a:gd name="connsiteY175" fmla="*/ 7820544 h 11439056"/>
              <a:gd name="connsiteX176" fmla="*/ 20214317 w 27435120"/>
              <a:gd name="connsiteY176" fmla="*/ 8445085 h 11439056"/>
              <a:gd name="connsiteX177" fmla="*/ 20102403 w 27435120"/>
              <a:gd name="connsiteY177" fmla="*/ 8514479 h 11439056"/>
              <a:gd name="connsiteX178" fmla="*/ 19915347 w 27435120"/>
              <a:gd name="connsiteY178" fmla="*/ 8385847 h 11439056"/>
              <a:gd name="connsiteX179" fmla="*/ 19568411 w 27435120"/>
              <a:gd name="connsiteY179" fmla="*/ 8404465 h 11439056"/>
              <a:gd name="connsiteX180" fmla="*/ 19502861 w 27435120"/>
              <a:gd name="connsiteY180" fmla="*/ 8385847 h 11439056"/>
              <a:gd name="connsiteX181" fmla="*/ 19165519 w 27435120"/>
              <a:gd name="connsiteY181" fmla="*/ 8157356 h 11439056"/>
              <a:gd name="connsiteX182" fmla="*/ 19061599 w 27435120"/>
              <a:gd name="connsiteY182" fmla="*/ 8245368 h 11439056"/>
              <a:gd name="connsiteX183" fmla="*/ 18772219 w 27435120"/>
              <a:gd name="connsiteY183" fmla="*/ 8959613 h 11439056"/>
              <a:gd name="connsiteX184" fmla="*/ 18602749 w 27435120"/>
              <a:gd name="connsiteY184" fmla="*/ 9249034 h 11439056"/>
              <a:gd name="connsiteX185" fmla="*/ 18153493 w 27435120"/>
              <a:gd name="connsiteY185" fmla="*/ 9614620 h 11439056"/>
              <a:gd name="connsiteX186" fmla="*/ 17806557 w 27435120"/>
              <a:gd name="connsiteY186" fmla="*/ 9724634 h 11439056"/>
              <a:gd name="connsiteX187" fmla="*/ 17581129 w 27435120"/>
              <a:gd name="connsiteY187" fmla="*/ 9645085 h 11439056"/>
              <a:gd name="connsiteX188" fmla="*/ 17027953 w 27435120"/>
              <a:gd name="connsiteY188" fmla="*/ 9228724 h 11439056"/>
              <a:gd name="connsiteX189" fmla="*/ 16850489 w 27435120"/>
              <a:gd name="connsiteY189" fmla="*/ 9089937 h 11439056"/>
              <a:gd name="connsiteX190" fmla="*/ 16493961 w 27435120"/>
              <a:gd name="connsiteY190" fmla="*/ 8891912 h 11439056"/>
              <a:gd name="connsiteX191" fmla="*/ 16156618 w 27435120"/>
              <a:gd name="connsiteY191" fmla="*/ 8643111 h 11439056"/>
              <a:gd name="connsiteX192" fmla="*/ 15875233 w 27435120"/>
              <a:gd name="connsiteY192" fmla="*/ 7998259 h 11439056"/>
              <a:gd name="connsiteX193" fmla="*/ 15753726 w 27435120"/>
              <a:gd name="connsiteY193" fmla="*/ 7849317 h 11439056"/>
              <a:gd name="connsiteX194" fmla="*/ 15603441 w 27435120"/>
              <a:gd name="connsiteY194" fmla="*/ 7977949 h 11439056"/>
              <a:gd name="connsiteX195" fmla="*/ 15576262 w 27435120"/>
              <a:gd name="connsiteY195" fmla="*/ 8206440 h 11439056"/>
              <a:gd name="connsiteX196" fmla="*/ 15613034 w 27435120"/>
              <a:gd name="connsiteY196" fmla="*/ 8663421 h 11439056"/>
              <a:gd name="connsiteX197" fmla="*/ 15772911 w 27435120"/>
              <a:gd name="connsiteY197" fmla="*/ 9228724 h 11439056"/>
              <a:gd name="connsiteX198" fmla="*/ 15838461 w 27435120"/>
              <a:gd name="connsiteY198" fmla="*/ 9614620 h 11439056"/>
              <a:gd name="connsiteX199" fmla="*/ 15894419 w 27435120"/>
              <a:gd name="connsiteY199" fmla="*/ 10279782 h 11439056"/>
              <a:gd name="connsiteX200" fmla="*/ 15998339 w 27435120"/>
              <a:gd name="connsiteY200" fmla="*/ 10369486 h 11439056"/>
              <a:gd name="connsiteX201" fmla="*/ 15904011 w 27435120"/>
              <a:gd name="connsiteY201" fmla="*/ 10616594 h 11439056"/>
              <a:gd name="connsiteX202" fmla="*/ 15884826 w 27435120"/>
              <a:gd name="connsiteY202" fmla="*/ 10904323 h 11439056"/>
              <a:gd name="connsiteX203" fmla="*/ 15884826 w 27435120"/>
              <a:gd name="connsiteY203" fmla="*/ 11063420 h 11439056"/>
              <a:gd name="connsiteX204" fmla="*/ 15828869 w 27435120"/>
              <a:gd name="connsiteY204" fmla="*/ 11330839 h 11439056"/>
              <a:gd name="connsiteX205" fmla="*/ 15763319 w 27435120"/>
              <a:gd name="connsiteY205" fmla="*/ 11410388 h 11439056"/>
              <a:gd name="connsiteX206" fmla="*/ 15425977 w 27435120"/>
              <a:gd name="connsiteY206" fmla="*/ 11261446 h 11439056"/>
              <a:gd name="connsiteX207" fmla="*/ 15370019 w 27435120"/>
              <a:gd name="connsiteY207" fmla="*/ 11004182 h 11439056"/>
              <a:gd name="connsiteX208" fmla="*/ 15154184 w 27435120"/>
              <a:gd name="connsiteY208" fmla="*/ 10924633 h 11439056"/>
              <a:gd name="connsiteX209" fmla="*/ 15061455 w 27435120"/>
              <a:gd name="connsiteY209" fmla="*/ 10963562 h 11439056"/>
              <a:gd name="connsiteX210" fmla="*/ 15079042 w 27435120"/>
              <a:gd name="connsiteY210" fmla="*/ 10855240 h 11439056"/>
              <a:gd name="connsiteX211" fmla="*/ 15127005 w 27435120"/>
              <a:gd name="connsiteY211" fmla="*/ 10745226 h 11439056"/>
              <a:gd name="connsiteX212" fmla="*/ 15117412 w 27435120"/>
              <a:gd name="connsiteY212" fmla="*/ 10696143 h 11439056"/>
              <a:gd name="connsiteX213" fmla="*/ 15042270 w 27435120"/>
              <a:gd name="connsiteY213" fmla="*/ 10696143 h 11439056"/>
              <a:gd name="connsiteX214" fmla="*/ 14872799 w 27435120"/>
              <a:gd name="connsiteY214" fmla="*/ 10973717 h 11439056"/>
              <a:gd name="connsiteX215" fmla="*/ 14648970 w 27435120"/>
              <a:gd name="connsiteY215" fmla="*/ 10745226 h 11439056"/>
              <a:gd name="connsiteX216" fmla="*/ 14573828 w 27435120"/>
              <a:gd name="connsiteY216" fmla="*/ 10328865 h 11439056"/>
              <a:gd name="connsiteX217" fmla="*/ 14508278 w 27435120"/>
              <a:gd name="connsiteY217" fmla="*/ 9942969 h 11439056"/>
              <a:gd name="connsiteX218" fmla="*/ 14404357 w 27435120"/>
              <a:gd name="connsiteY218" fmla="*/ 9773717 h 11439056"/>
              <a:gd name="connsiteX219" fmla="*/ 14263665 w 27435120"/>
              <a:gd name="connsiteY219" fmla="*/ 9069627 h 11439056"/>
              <a:gd name="connsiteX220" fmla="*/ 13945508 w 27435120"/>
              <a:gd name="connsiteY220" fmla="*/ 8643111 h 11439056"/>
              <a:gd name="connsiteX221" fmla="*/ 13860773 w 27435120"/>
              <a:gd name="connsiteY221" fmla="*/ 8473858 h 11439056"/>
              <a:gd name="connsiteX222" fmla="*/ 13683308 w 27435120"/>
              <a:gd name="connsiteY222" fmla="*/ 8275833 h 11439056"/>
              <a:gd name="connsiteX223" fmla="*/ 13421108 w 27435120"/>
              <a:gd name="connsiteY223" fmla="*/ 8534789 h 11439056"/>
              <a:gd name="connsiteX224" fmla="*/ 13411516 w 27435120"/>
              <a:gd name="connsiteY224" fmla="*/ 8951150 h 11439056"/>
              <a:gd name="connsiteX225" fmla="*/ 13195682 w 27435120"/>
              <a:gd name="connsiteY225" fmla="*/ 9902349 h 11439056"/>
              <a:gd name="connsiteX226" fmla="*/ 13101354 w 27435120"/>
              <a:gd name="connsiteY226" fmla="*/ 10151150 h 11439056"/>
              <a:gd name="connsiteX227" fmla="*/ 12671281 w 27435120"/>
              <a:gd name="connsiteY227" fmla="*/ 10220543 h 11439056"/>
              <a:gd name="connsiteX228" fmla="*/ 12501811 w 27435120"/>
              <a:gd name="connsiteY228" fmla="*/ 10071601 h 11439056"/>
              <a:gd name="connsiteX229" fmla="*/ 12314755 w 27435120"/>
              <a:gd name="connsiteY229" fmla="*/ 10071601 h 11439056"/>
              <a:gd name="connsiteX230" fmla="*/ 12212432 w 27435120"/>
              <a:gd name="connsiteY230" fmla="*/ 10051291 h 11439056"/>
              <a:gd name="connsiteX231" fmla="*/ 12006191 w 27435120"/>
              <a:gd name="connsiteY231" fmla="*/ 9565536 h 11439056"/>
              <a:gd name="connsiteX232" fmla="*/ 11726403 w 27435120"/>
              <a:gd name="connsiteY232" fmla="*/ 7581898 h 11439056"/>
              <a:gd name="connsiteX233" fmla="*/ 11688033 w 27435120"/>
              <a:gd name="connsiteY233" fmla="*/ 7314479 h 11439056"/>
              <a:gd name="connsiteX234" fmla="*/ 11566526 w 27435120"/>
              <a:gd name="connsiteY234" fmla="*/ 7571743 h 11439056"/>
              <a:gd name="connsiteX235" fmla="*/ 11500976 w 27435120"/>
              <a:gd name="connsiteY235" fmla="*/ 7959331 h 11439056"/>
              <a:gd name="connsiteX236" fmla="*/ 11406648 w 27435120"/>
              <a:gd name="connsiteY236" fmla="*/ 9326891 h 11439056"/>
              <a:gd name="connsiteX237" fmla="*/ 11398654 w 27435120"/>
              <a:gd name="connsiteY237" fmla="*/ 9753407 h 11439056"/>
              <a:gd name="connsiteX238" fmla="*/ 11379469 w 27435120"/>
              <a:gd name="connsiteY238" fmla="*/ 9953125 h 11439056"/>
              <a:gd name="connsiteX239" fmla="*/ 11182819 w 27435120"/>
              <a:gd name="connsiteY239" fmla="*/ 10071601 h 11439056"/>
              <a:gd name="connsiteX240" fmla="*/ 10573685 w 27435120"/>
              <a:gd name="connsiteY240" fmla="*/ 9814338 h 11439056"/>
              <a:gd name="connsiteX241" fmla="*/ 10311485 w 27435120"/>
              <a:gd name="connsiteY241" fmla="*/ 9744944 h 11439056"/>
              <a:gd name="connsiteX242" fmla="*/ 9823857 w 27435120"/>
              <a:gd name="connsiteY242" fmla="*/ 9298118 h 11439056"/>
              <a:gd name="connsiteX243" fmla="*/ 9748716 w 27435120"/>
              <a:gd name="connsiteY243" fmla="*/ 8881757 h 11439056"/>
              <a:gd name="connsiteX244" fmla="*/ 9711943 w 27435120"/>
              <a:gd name="connsiteY244" fmla="*/ 8841136 h 11439056"/>
              <a:gd name="connsiteX245" fmla="*/ 9663979 w 27435120"/>
              <a:gd name="connsiteY245" fmla="*/ 8900374 h 11439056"/>
              <a:gd name="connsiteX246" fmla="*/ 9644794 w 27435120"/>
              <a:gd name="connsiteY246" fmla="*/ 9447060 h 11439056"/>
              <a:gd name="connsiteX247" fmla="*/ 9636801 w 27435120"/>
              <a:gd name="connsiteY247" fmla="*/ 9744944 h 11439056"/>
              <a:gd name="connsiteX248" fmla="*/ 9307452 w 27435120"/>
              <a:gd name="connsiteY248" fmla="*/ 10071601 h 11439056"/>
              <a:gd name="connsiteX249" fmla="*/ 8896567 w 27435120"/>
              <a:gd name="connsiteY249" fmla="*/ 9912504 h 11439056"/>
              <a:gd name="connsiteX250" fmla="*/ 8680731 w 27435120"/>
              <a:gd name="connsiteY250" fmla="*/ 9804182 h 11439056"/>
              <a:gd name="connsiteX251" fmla="*/ 8324203 w 27435120"/>
              <a:gd name="connsiteY251" fmla="*/ 9614620 h 11439056"/>
              <a:gd name="connsiteX252" fmla="*/ 8146739 w 27435120"/>
              <a:gd name="connsiteY252" fmla="*/ 9387821 h 11439056"/>
              <a:gd name="connsiteX253" fmla="*/ 7940497 w 27435120"/>
              <a:gd name="connsiteY253" fmla="*/ 9447060 h 11439056"/>
              <a:gd name="connsiteX254" fmla="*/ 7865354 w 27435120"/>
              <a:gd name="connsiteY254" fmla="*/ 9873576 h 11439056"/>
              <a:gd name="connsiteX255" fmla="*/ 7715069 w 27435120"/>
              <a:gd name="connsiteY255" fmla="*/ 9992053 h 11439056"/>
              <a:gd name="connsiteX256" fmla="*/ 7472055 w 27435120"/>
              <a:gd name="connsiteY256" fmla="*/ 9932814 h 11439056"/>
              <a:gd name="connsiteX257" fmla="*/ 7086749 w 27435120"/>
              <a:gd name="connsiteY257" fmla="*/ 9634930 h 11439056"/>
              <a:gd name="connsiteX258" fmla="*/ 6955650 w 27435120"/>
              <a:gd name="connsiteY258" fmla="*/ 9308273 h 11439056"/>
              <a:gd name="connsiteX259" fmla="*/ 6814957 w 27435120"/>
              <a:gd name="connsiteY259" fmla="*/ 9604465 h 11439056"/>
              <a:gd name="connsiteX260" fmla="*/ 6778185 w 27435120"/>
              <a:gd name="connsiteY260" fmla="*/ 9645085 h 11439056"/>
              <a:gd name="connsiteX261" fmla="*/ 6730222 w 27435120"/>
              <a:gd name="connsiteY261" fmla="*/ 9575692 h 11439056"/>
              <a:gd name="connsiteX262" fmla="*/ 6356108 w 27435120"/>
              <a:gd name="connsiteY262" fmla="*/ 9089937 h 11439056"/>
              <a:gd name="connsiteX263" fmla="*/ 6037951 w 27435120"/>
              <a:gd name="connsiteY263" fmla="*/ 7630981 h 11439056"/>
              <a:gd name="connsiteX264" fmla="*/ 5775751 w 27435120"/>
              <a:gd name="connsiteY264" fmla="*/ 6163563 h 11439056"/>
              <a:gd name="connsiteX265" fmla="*/ 5700609 w 27435120"/>
              <a:gd name="connsiteY265" fmla="*/ 5963845 h 11439056"/>
              <a:gd name="connsiteX266" fmla="*/ 5513551 w 27435120"/>
              <a:gd name="connsiteY266" fmla="*/ 5945227 h 11439056"/>
              <a:gd name="connsiteX267" fmla="*/ 5419224 w 27435120"/>
              <a:gd name="connsiteY267" fmla="*/ 6094169 h 11439056"/>
              <a:gd name="connsiteX268" fmla="*/ 5118653 w 27435120"/>
              <a:gd name="connsiteY268" fmla="*/ 6569769 h 11439056"/>
              <a:gd name="connsiteX269" fmla="*/ 5072288 w 27435120"/>
              <a:gd name="connsiteY269" fmla="*/ 6957357 h 11439056"/>
              <a:gd name="connsiteX270" fmla="*/ 5091474 w 27435120"/>
              <a:gd name="connsiteY270" fmla="*/ 7314479 h 11439056"/>
              <a:gd name="connsiteX271" fmla="*/ 5062696 w 27435120"/>
              <a:gd name="connsiteY271" fmla="*/ 7363563 h 11439056"/>
              <a:gd name="connsiteX272" fmla="*/ 5025924 w 27435120"/>
              <a:gd name="connsiteY272" fmla="*/ 7314479 h 11439056"/>
              <a:gd name="connsiteX273" fmla="*/ 4922003 w 27435120"/>
              <a:gd name="connsiteY273" fmla="*/ 6877808 h 11439056"/>
              <a:gd name="connsiteX274" fmla="*/ 4790904 w 27435120"/>
              <a:gd name="connsiteY274" fmla="*/ 5875834 h 11439056"/>
              <a:gd name="connsiteX275" fmla="*/ 4744539 w 27435120"/>
              <a:gd name="connsiteY275" fmla="*/ 5806440 h 11439056"/>
              <a:gd name="connsiteX276" fmla="*/ 4698174 w 27435120"/>
              <a:gd name="connsiteY276" fmla="*/ 5865679 h 11439056"/>
              <a:gd name="connsiteX277" fmla="*/ 4631026 w 27435120"/>
              <a:gd name="connsiteY277" fmla="*/ 6688245 h 11439056"/>
              <a:gd name="connsiteX278" fmla="*/ 4575068 w 27435120"/>
              <a:gd name="connsiteY278" fmla="*/ 6808415 h 11439056"/>
              <a:gd name="connsiteX279" fmla="*/ 4482339 w 27435120"/>
              <a:gd name="connsiteY279" fmla="*/ 6688245 h 11439056"/>
              <a:gd name="connsiteX280" fmla="*/ 4416789 w 27435120"/>
              <a:gd name="connsiteY280" fmla="*/ 6371743 h 11439056"/>
              <a:gd name="connsiteX281" fmla="*/ 4359233 w 27435120"/>
              <a:gd name="connsiteY281" fmla="*/ 6312505 h 11439056"/>
              <a:gd name="connsiteX282" fmla="*/ 4303276 w 27435120"/>
              <a:gd name="connsiteY282" fmla="*/ 6371743 h 11439056"/>
              <a:gd name="connsiteX283" fmla="*/ 4135404 w 27435120"/>
              <a:gd name="connsiteY283" fmla="*/ 7343252 h 11439056"/>
              <a:gd name="connsiteX284" fmla="*/ 4013897 w 27435120"/>
              <a:gd name="connsiteY284" fmla="*/ 8563562 h 11439056"/>
              <a:gd name="connsiteX285" fmla="*/ 3611005 w 27435120"/>
              <a:gd name="connsiteY285" fmla="*/ 9218569 h 11439056"/>
              <a:gd name="connsiteX286" fmla="*/ 3422349 w 27435120"/>
              <a:gd name="connsiteY286" fmla="*/ 9249034 h 11439056"/>
              <a:gd name="connsiteX287" fmla="*/ 3385577 w 27435120"/>
              <a:gd name="connsiteY287" fmla="*/ 9089937 h 11439056"/>
              <a:gd name="connsiteX288" fmla="*/ 3216107 w 27435120"/>
              <a:gd name="connsiteY288" fmla="*/ 8632956 h 11439056"/>
              <a:gd name="connsiteX289" fmla="*/ 3085007 w 27435120"/>
              <a:gd name="connsiteY289" fmla="*/ 8653266 h 11439056"/>
              <a:gd name="connsiteX290" fmla="*/ 3009864 w 27435120"/>
              <a:gd name="connsiteY290" fmla="*/ 8841136 h 11439056"/>
              <a:gd name="connsiteX291" fmla="*/ 2861178 w 27435120"/>
              <a:gd name="connsiteY291" fmla="*/ 8871601 h 11439056"/>
              <a:gd name="connsiteX292" fmla="*/ 2841992 w 27435120"/>
              <a:gd name="connsiteY292" fmla="*/ 8742970 h 11439056"/>
              <a:gd name="connsiteX293" fmla="*/ 2757257 w 27435120"/>
              <a:gd name="connsiteY293" fmla="*/ 8563562 h 11439056"/>
              <a:gd name="connsiteX294" fmla="*/ 2738072 w 27435120"/>
              <a:gd name="connsiteY294" fmla="*/ 8434930 h 11439056"/>
              <a:gd name="connsiteX295" fmla="*/ 2766850 w 27435120"/>
              <a:gd name="connsiteY295" fmla="*/ 8106581 h 11439056"/>
              <a:gd name="connsiteX296" fmla="*/ 2701300 w 27435120"/>
              <a:gd name="connsiteY296" fmla="*/ 8047342 h 11439056"/>
              <a:gd name="connsiteX297" fmla="*/ 2579793 w 27435120"/>
              <a:gd name="connsiteY297" fmla="*/ 7998259 h 11439056"/>
              <a:gd name="connsiteX298" fmla="*/ 2419915 w 27435120"/>
              <a:gd name="connsiteY298" fmla="*/ 7730840 h 11439056"/>
              <a:gd name="connsiteX299" fmla="*/ 2504650 w 27435120"/>
              <a:gd name="connsiteY299" fmla="*/ 7602209 h 11439056"/>
              <a:gd name="connsiteX300" fmla="*/ 2298408 w 27435120"/>
              <a:gd name="connsiteY300" fmla="*/ 6063704 h 11439056"/>
              <a:gd name="connsiteX301" fmla="*/ 2213673 w 27435120"/>
              <a:gd name="connsiteY301" fmla="*/ 5628725 h 11439056"/>
              <a:gd name="connsiteX302" fmla="*/ 2148123 w 27435120"/>
              <a:gd name="connsiteY302" fmla="*/ 5340996 h 11439056"/>
              <a:gd name="connsiteX303" fmla="*/ 2063387 w 27435120"/>
              <a:gd name="connsiteY303" fmla="*/ 5281758 h 11439056"/>
              <a:gd name="connsiteX304" fmla="*/ 2007430 w 27435120"/>
              <a:gd name="connsiteY304" fmla="*/ 5330841 h 11439056"/>
              <a:gd name="connsiteX305" fmla="*/ 1951473 w 27435120"/>
              <a:gd name="connsiteY305" fmla="*/ 5569487 h 11439056"/>
              <a:gd name="connsiteX306" fmla="*/ 1652501 w 27435120"/>
              <a:gd name="connsiteY306" fmla="*/ 7849317 h 11439056"/>
              <a:gd name="connsiteX307" fmla="*/ 1538988 w 27435120"/>
              <a:gd name="connsiteY307" fmla="*/ 8742970 h 11439056"/>
              <a:gd name="connsiteX308" fmla="*/ 1407888 w 27435120"/>
              <a:gd name="connsiteY308" fmla="*/ 8792053 h 11439056"/>
              <a:gd name="connsiteX309" fmla="*/ 1332746 w 27435120"/>
              <a:gd name="connsiteY309" fmla="*/ 8812363 h 11439056"/>
              <a:gd name="connsiteX310" fmla="*/ 1201646 w 27435120"/>
              <a:gd name="connsiteY310" fmla="*/ 10120684 h 11439056"/>
              <a:gd name="connsiteX311" fmla="*/ 1174467 w 27435120"/>
              <a:gd name="connsiteY311" fmla="*/ 10418569 h 11439056"/>
              <a:gd name="connsiteX312" fmla="*/ 910668 w 27435120"/>
              <a:gd name="connsiteY312" fmla="*/ 10685988 h 11439056"/>
              <a:gd name="connsiteX313" fmla="*/ 630882 w 27435120"/>
              <a:gd name="connsiteY313" fmla="*/ 10796002 h 11439056"/>
              <a:gd name="connsiteX314" fmla="*/ 498183 w 27435120"/>
              <a:gd name="connsiteY314" fmla="*/ 10657215 h 11439056"/>
              <a:gd name="connsiteX315" fmla="*/ 526961 w 27435120"/>
              <a:gd name="connsiteY315" fmla="*/ 9853266 h 11439056"/>
              <a:gd name="connsiteX316" fmla="*/ 480597 w 27435120"/>
              <a:gd name="connsiteY316" fmla="*/ 9555381 h 11439056"/>
              <a:gd name="connsiteX317" fmla="*/ 471004 w 27435120"/>
              <a:gd name="connsiteY317" fmla="*/ 8802208 h 11439056"/>
              <a:gd name="connsiteX318" fmla="*/ 480597 w 27435120"/>
              <a:gd name="connsiteY318" fmla="*/ 8445085 h 11439056"/>
              <a:gd name="connsiteX319" fmla="*/ 330312 w 27435120"/>
              <a:gd name="connsiteY319" fmla="*/ 8463703 h 11439056"/>
              <a:gd name="connsiteX320" fmla="*/ 320719 w 27435120"/>
              <a:gd name="connsiteY320" fmla="*/ 8524634 h 11439056"/>
              <a:gd name="connsiteX321" fmla="*/ 359090 w 27435120"/>
              <a:gd name="connsiteY321" fmla="*/ 9753407 h 11439056"/>
              <a:gd name="connsiteX322" fmla="*/ 376676 w 27435120"/>
              <a:gd name="connsiteY322" fmla="*/ 10051291 h 11439056"/>
              <a:gd name="connsiteX323" fmla="*/ 283947 w 27435120"/>
              <a:gd name="connsiteY323" fmla="*/ 10110529 h 11439056"/>
              <a:gd name="connsiteX324" fmla="*/ 208805 w 27435120"/>
              <a:gd name="connsiteY324" fmla="*/ 10220543 h 11439056"/>
              <a:gd name="connsiteX325" fmla="*/ 170434 w 27435120"/>
              <a:gd name="connsiteY325" fmla="*/ 10289937 h 11439056"/>
              <a:gd name="connsiteX326" fmla="*/ 95291 w 27435120"/>
              <a:gd name="connsiteY326" fmla="*/ 10220543 h 11439056"/>
              <a:gd name="connsiteX327" fmla="*/ 95291 w 27435120"/>
              <a:gd name="connsiteY327" fmla="*/ 9624775 h 11439056"/>
              <a:gd name="connsiteX328" fmla="*/ 104884 w 27435120"/>
              <a:gd name="connsiteY328" fmla="*/ 8812363 h 11439056"/>
              <a:gd name="connsiteX329" fmla="*/ 124069 w 27435120"/>
              <a:gd name="connsiteY329" fmla="*/ 8316454 h 11439056"/>
              <a:gd name="connsiteX330" fmla="*/ 124069 w 27435120"/>
              <a:gd name="connsiteY330" fmla="*/ 7651292 h 11439056"/>
              <a:gd name="connsiteX331" fmla="*/ 104884 w 27435120"/>
              <a:gd name="connsiteY331" fmla="*/ 7512505 h 11439056"/>
              <a:gd name="connsiteX332" fmla="*/ 160841 w 27435120"/>
              <a:gd name="connsiteY332" fmla="*/ 6292195 h 11439056"/>
              <a:gd name="connsiteX333" fmla="*/ 255169 w 27435120"/>
              <a:gd name="connsiteY333" fmla="*/ 4736765 h 11439056"/>
              <a:gd name="connsiteX334" fmla="*/ 301534 w 27435120"/>
              <a:gd name="connsiteY334" fmla="*/ 2940997 h 11439056"/>
              <a:gd name="connsiteX335" fmla="*/ 293540 w 27435120"/>
              <a:gd name="connsiteY335" fmla="*/ 2653268 h 11439056"/>
              <a:gd name="connsiteX336" fmla="*/ 218397 w 27435120"/>
              <a:gd name="connsiteY336" fmla="*/ 2940997 h 11439056"/>
              <a:gd name="connsiteX337" fmla="*/ 199212 w 27435120"/>
              <a:gd name="connsiteY337" fmla="*/ 3149177 h 11439056"/>
              <a:gd name="connsiteX338" fmla="*/ 133662 w 27435120"/>
              <a:gd name="connsiteY338" fmla="*/ 4310249 h 11439056"/>
              <a:gd name="connsiteX339" fmla="*/ 95291 w 27435120"/>
              <a:gd name="connsiteY339" fmla="*/ 4518429 h 11439056"/>
              <a:gd name="connsiteX340" fmla="*/ 29741 w 27435120"/>
              <a:gd name="connsiteY340" fmla="*/ 4557357 h 11439056"/>
              <a:gd name="connsiteX341" fmla="*/ 2562 w 27435120"/>
              <a:gd name="connsiteY341" fmla="*/ 4487964 h 11439056"/>
              <a:gd name="connsiteX342" fmla="*/ 29741 w 27435120"/>
              <a:gd name="connsiteY342" fmla="*/ 3763563 h 11439056"/>
              <a:gd name="connsiteX343" fmla="*/ 87297 w 27435120"/>
              <a:gd name="connsiteY343" fmla="*/ 1908557 h 11439056"/>
              <a:gd name="connsiteX344" fmla="*/ 104884 w 27435120"/>
              <a:gd name="connsiteY344" fmla="*/ 1800235 h 11439056"/>
              <a:gd name="connsiteX345" fmla="*/ 170434 w 27435120"/>
              <a:gd name="connsiteY345" fmla="*/ 1908557 h 11439056"/>
              <a:gd name="connsiteX346" fmla="*/ 255169 w 27435120"/>
              <a:gd name="connsiteY346" fmla="*/ 2316455 h 11439056"/>
              <a:gd name="connsiteX347" fmla="*/ 264762 w 27435120"/>
              <a:gd name="connsiteY347" fmla="*/ 2375694 h 11439056"/>
              <a:gd name="connsiteX348" fmla="*/ 274354 w 27435120"/>
              <a:gd name="connsiteY348" fmla="*/ 2365538 h 11439056"/>
              <a:gd name="connsiteX349" fmla="*/ 255169 w 27435120"/>
              <a:gd name="connsiteY349" fmla="*/ 2316455 h 11439056"/>
              <a:gd name="connsiteX350" fmla="*/ 368682 w 27435120"/>
              <a:gd name="connsiteY350" fmla="*/ 1284015 h 11439056"/>
              <a:gd name="connsiteX351" fmla="*/ 386269 w 27435120"/>
              <a:gd name="connsiteY351" fmla="*/ 1016596 h 11439056"/>
              <a:gd name="connsiteX352" fmla="*/ 648469 w 27435120"/>
              <a:gd name="connsiteY352" fmla="*/ 877809 h 11439056"/>
              <a:gd name="connsiteX353" fmla="*/ 602104 w 27435120"/>
              <a:gd name="connsiteY353" fmla="*/ 906582 h 11439056"/>
              <a:gd name="connsiteX354" fmla="*/ 592511 w 27435120"/>
              <a:gd name="connsiteY354" fmla="*/ 926893 h 11439056"/>
              <a:gd name="connsiteX355" fmla="*/ 648469 w 27435120"/>
              <a:gd name="connsiteY355" fmla="*/ 877809 h 11439056"/>
              <a:gd name="connsiteX356" fmla="*/ 1136096 w 27435120"/>
              <a:gd name="connsiteY356" fmla="*/ 1502351 h 11439056"/>
              <a:gd name="connsiteX357" fmla="*/ 1492624 w 27435120"/>
              <a:gd name="connsiteY357" fmla="*/ 1869629 h 11439056"/>
              <a:gd name="connsiteX358" fmla="*/ 1698866 w 27435120"/>
              <a:gd name="connsiteY358" fmla="*/ 2018571 h 11439056"/>
              <a:gd name="connsiteX359" fmla="*/ 2130536 w 27435120"/>
              <a:gd name="connsiteY359" fmla="*/ 2285990 h 11439056"/>
              <a:gd name="connsiteX360" fmla="*/ 2373551 w 27435120"/>
              <a:gd name="connsiteY360" fmla="*/ 2306300 h 11439056"/>
              <a:gd name="connsiteX361" fmla="*/ 2861178 w 27435120"/>
              <a:gd name="connsiteY361" fmla="*/ 2583874 h 11439056"/>
              <a:gd name="connsiteX362" fmla="*/ 2992278 w 27435120"/>
              <a:gd name="connsiteY362" fmla="*/ 2910531 h 11439056"/>
              <a:gd name="connsiteX363" fmla="*/ 3123377 w 27435120"/>
              <a:gd name="connsiteY363" fmla="*/ 2890221 h 11439056"/>
              <a:gd name="connsiteX364" fmla="*/ 3347207 w 27435120"/>
              <a:gd name="connsiteY364" fmla="*/ 1818853 h 11439056"/>
              <a:gd name="connsiteX365" fmla="*/ 3684549 w 27435120"/>
              <a:gd name="connsiteY365" fmla="*/ 282041 h 11439056"/>
              <a:gd name="connsiteX366" fmla="*/ 3788469 w 27435120"/>
              <a:gd name="connsiteY366" fmla="*/ 104326 h 11439056"/>
              <a:gd name="connsiteX367" fmla="*/ 3962536 w 27435120"/>
              <a:gd name="connsiteY367" fmla="*/ 24 h 1143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27435120" h="11439056">
                <a:moveTo>
                  <a:pt x="22113293" y="8728822"/>
                </a:moveTo>
                <a:cubicBezTo>
                  <a:pt x="22100477" y="8728266"/>
                  <a:pt x="22089685" y="8737470"/>
                  <a:pt x="22089685" y="8751432"/>
                </a:cubicBezTo>
                <a:cubicBezTo>
                  <a:pt x="22089685" y="8761587"/>
                  <a:pt x="22099277" y="8771743"/>
                  <a:pt x="22108871" y="8771743"/>
                </a:cubicBezTo>
                <a:cubicBezTo>
                  <a:pt x="22126457" y="8781898"/>
                  <a:pt x="22136049" y="8771743"/>
                  <a:pt x="22136049" y="8751432"/>
                </a:cubicBezTo>
                <a:cubicBezTo>
                  <a:pt x="22136049" y="8742970"/>
                  <a:pt x="22126457" y="8732815"/>
                  <a:pt x="22126457" y="8732815"/>
                </a:cubicBezTo>
                <a:cubicBezTo>
                  <a:pt x="22122061" y="8730276"/>
                  <a:pt x="22117565" y="8729006"/>
                  <a:pt x="22113293" y="8728822"/>
                </a:cubicBezTo>
                <a:close/>
                <a:moveTo>
                  <a:pt x="26635011" y="7541278"/>
                </a:moveTo>
                <a:cubicBezTo>
                  <a:pt x="26503911" y="7571743"/>
                  <a:pt x="26428769" y="7671602"/>
                  <a:pt x="26344035" y="7769768"/>
                </a:cubicBezTo>
                <a:cubicBezTo>
                  <a:pt x="26334441" y="7779924"/>
                  <a:pt x="26315257" y="7829007"/>
                  <a:pt x="26324849" y="7839162"/>
                </a:cubicBezTo>
                <a:cubicBezTo>
                  <a:pt x="26344035" y="7869627"/>
                  <a:pt x="26372813" y="7839162"/>
                  <a:pt x="26390399" y="7829007"/>
                </a:cubicBezTo>
                <a:cubicBezTo>
                  <a:pt x="26484727" y="7740996"/>
                  <a:pt x="26569461" y="7651292"/>
                  <a:pt x="26635011" y="7541278"/>
                </a:cubicBezTo>
                <a:close/>
                <a:moveTo>
                  <a:pt x="27153639" y="5795680"/>
                </a:moveTo>
                <a:cubicBezTo>
                  <a:pt x="27088565" y="5809587"/>
                  <a:pt x="26982947" y="5923436"/>
                  <a:pt x="26989941" y="5984155"/>
                </a:cubicBezTo>
                <a:cubicBezTo>
                  <a:pt x="26989941" y="5994310"/>
                  <a:pt x="27018719" y="6014621"/>
                  <a:pt x="27028311" y="6004466"/>
                </a:cubicBezTo>
                <a:cubicBezTo>
                  <a:pt x="27113047" y="5984155"/>
                  <a:pt x="27169003" y="5924917"/>
                  <a:pt x="27205775" y="5845368"/>
                </a:cubicBezTo>
                <a:cubicBezTo>
                  <a:pt x="27196183" y="5825058"/>
                  <a:pt x="27188189" y="5806440"/>
                  <a:pt x="27178597" y="5796285"/>
                </a:cubicBezTo>
                <a:cubicBezTo>
                  <a:pt x="27171403" y="5793746"/>
                  <a:pt x="27162933" y="5793693"/>
                  <a:pt x="27153639" y="5795680"/>
                </a:cubicBezTo>
                <a:close/>
                <a:moveTo>
                  <a:pt x="23429461" y="3883733"/>
                </a:moveTo>
                <a:cubicBezTo>
                  <a:pt x="23429461" y="3893888"/>
                  <a:pt x="23429461" y="3893888"/>
                  <a:pt x="23429461" y="3893888"/>
                </a:cubicBezTo>
                <a:cubicBezTo>
                  <a:pt x="23448647" y="3893888"/>
                  <a:pt x="23448647" y="3893888"/>
                  <a:pt x="23448647" y="3893888"/>
                </a:cubicBezTo>
                <a:close/>
                <a:moveTo>
                  <a:pt x="21827485" y="3604466"/>
                </a:moveTo>
                <a:cubicBezTo>
                  <a:pt x="21808299" y="3614621"/>
                  <a:pt x="21808299" y="3614621"/>
                  <a:pt x="21808299" y="3614621"/>
                </a:cubicBezTo>
                <a:lnTo>
                  <a:pt x="21827485" y="3614621"/>
                </a:lnTo>
                <a:cubicBezTo>
                  <a:pt x="21827485" y="3604466"/>
                  <a:pt x="21827485" y="3604466"/>
                  <a:pt x="21827485" y="3604466"/>
                </a:cubicBezTo>
                <a:close/>
                <a:moveTo>
                  <a:pt x="19259847" y="937048"/>
                </a:moveTo>
                <a:cubicBezTo>
                  <a:pt x="19259847" y="937048"/>
                  <a:pt x="19259847" y="937048"/>
                  <a:pt x="19267841" y="937048"/>
                </a:cubicBezTo>
                <a:lnTo>
                  <a:pt x="19260701" y="938792"/>
                </a:lnTo>
                <a:close/>
                <a:moveTo>
                  <a:pt x="3962536" y="24"/>
                </a:moveTo>
                <a:cubicBezTo>
                  <a:pt x="4022291" y="1082"/>
                  <a:pt x="4083444" y="38318"/>
                  <a:pt x="4144997" y="112789"/>
                </a:cubicBezTo>
                <a:cubicBezTo>
                  <a:pt x="4200954" y="182182"/>
                  <a:pt x="4256912" y="261730"/>
                  <a:pt x="4312868" y="341279"/>
                </a:cubicBezTo>
                <a:cubicBezTo>
                  <a:pt x="4351240" y="390362"/>
                  <a:pt x="4407197" y="451293"/>
                  <a:pt x="4453561" y="410673"/>
                </a:cubicBezTo>
                <a:cubicBezTo>
                  <a:pt x="4631026" y="271886"/>
                  <a:pt x="4659804" y="410673"/>
                  <a:pt x="4725353" y="530842"/>
                </a:cubicBezTo>
                <a:cubicBezTo>
                  <a:pt x="4800496" y="669629"/>
                  <a:pt x="4837268" y="659474"/>
                  <a:pt x="4968368" y="530842"/>
                </a:cubicBezTo>
                <a:cubicBezTo>
                  <a:pt x="5043511" y="451293"/>
                  <a:pt x="5101067" y="490221"/>
                  <a:pt x="5147431" y="569770"/>
                </a:cubicBezTo>
                <a:cubicBezTo>
                  <a:pt x="5203388" y="698402"/>
                  <a:pt x="5249753" y="827034"/>
                  <a:pt x="5259346" y="965821"/>
                </a:cubicBezTo>
                <a:cubicBezTo>
                  <a:pt x="5278531" y="1194311"/>
                  <a:pt x="5419224" y="1322943"/>
                  <a:pt x="5540731" y="1471885"/>
                </a:cubicBezTo>
                <a:cubicBezTo>
                  <a:pt x="5579101" y="1522661"/>
                  <a:pt x="5615873" y="1512506"/>
                  <a:pt x="5662238" y="1482041"/>
                </a:cubicBezTo>
                <a:cubicBezTo>
                  <a:pt x="5756566" y="1402492"/>
                  <a:pt x="5858887" y="1432957"/>
                  <a:pt x="5953215" y="1482041"/>
                </a:cubicBezTo>
                <a:cubicBezTo>
                  <a:pt x="6188236" y="1602210"/>
                  <a:pt x="6421658" y="1720686"/>
                  <a:pt x="6647085" y="1859474"/>
                </a:cubicBezTo>
                <a:cubicBezTo>
                  <a:pt x="6768592" y="1928867"/>
                  <a:pt x="6843735" y="2047344"/>
                  <a:pt x="6918878" y="2157358"/>
                </a:cubicBezTo>
                <a:cubicBezTo>
                  <a:pt x="7011607" y="2285990"/>
                  <a:pt x="7115527" y="2583874"/>
                  <a:pt x="7115527" y="2742971"/>
                </a:cubicBezTo>
                <a:cubicBezTo>
                  <a:pt x="7115527" y="2761589"/>
                  <a:pt x="7115527" y="2781899"/>
                  <a:pt x="7125120" y="2802210"/>
                </a:cubicBezTo>
                <a:cubicBezTo>
                  <a:pt x="7125120" y="2851293"/>
                  <a:pt x="7125120" y="2920686"/>
                  <a:pt x="7171484" y="2930842"/>
                </a:cubicBezTo>
                <a:cubicBezTo>
                  <a:pt x="7227442" y="2951152"/>
                  <a:pt x="7246627" y="2881758"/>
                  <a:pt x="7265813" y="2841138"/>
                </a:cubicBezTo>
                <a:cubicBezTo>
                  <a:pt x="7331362" y="2702351"/>
                  <a:pt x="7358542" y="2543253"/>
                  <a:pt x="7396912" y="2385849"/>
                </a:cubicBezTo>
                <a:cubicBezTo>
                  <a:pt x="7443277" y="2175976"/>
                  <a:pt x="7545599" y="2028726"/>
                  <a:pt x="7734255" y="1939022"/>
                </a:cubicBezTo>
                <a:cubicBezTo>
                  <a:pt x="7855762" y="1869629"/>
                  <a:pt x="7967676" y="1859474"/>
                  <a:pt x="8071597" y="1977950"/>
                </a:cubicBezTo>
                <a:cubicBezTo>
                  <a:pt x="8220283" y="2157358"/>
                  <a:pt x="8474489" y="2175976"/>
                  <a:pt x="8624773" y="2365538"/>
                </a:cubicBezTo>
                <a:cubicBezTo>
                  <a:pt x="8642361" y="2375694"/>
                  <a:pt x="8661545" y="2385849"/>
                  <a:pt x="8680731" y="2385849"/>
                </a:cubicBezTo>
                <a:cubicBezTo>
                  <a:pt x="8962117" y="2345228"/>
                  <a:pt x="9008481" y="2612647"/>
                  <a:pt x="9139581" y="2781899"/>
                </a:cubicBezTo>
                <a:cubicBezTo>
                  <a:pt x="9166759" y="2822520"/>
                  <a:pt x="9176353" y="2890221"/>
                  <a:pt x="9195537" y="2940997"/>
                </a:cubicBezTo>
                <a:cubicBezTo>
                  <a:pt x="9214723" y="2979925"/>
                  <a:pt x="9233909" y="3020545"/>
                  <a:pt x="9280273" y="3010390"/>
                </a:cubicBezTo>
                <a:cubicBezTo>
                  <a:pt x="9299458" y="3000235"/>
                  <a:pt x="9326637" y="2979925"/>
                  <a:pt x="9336230" y="2951152"/>
                </a:cubicBezTo>
                <a:cubicBezTo>
                  <a:pt x="9382594" y="2851293"/>
                  <a:pt x="9420965" y="2751434"/>
                  <a:pt x="9457737" y="2643112"/>
                </a:cubicBezTo>
                <a:cubicBezTo>
                  <a:pt x="9486515" y="2563564"/>
                  <a:pt x="9523288" y="2484015"/>
                  <a:pt x="9588837" y="2414622"/>
                </a:cubicBezTo>
                <a:cubicBezTo>
                  <a:pt x="9785486" y="2206441"/>
                  <a:pt x="9916586" y="2196286"/>
                  <a:pt x="10095650" y="2434932"/>
                </a:cubicBezTo>
                <a:cubicBezTo>
                  <a:pt x="10236342" y="2622802"/>
                  <a:pt x="10423399" y="2692196"/>
                  <a:pt x="10620049" y="2761589"/>
                </a:cubicBezTo>
                <a:cubicBezTo>
                  <a:pt x="10779927" y="2812365"/>
                  <a:pt x="10995762" y="2761589"/>
                  <a:pt x="11088492" y="3000235"/>
                </a:cubicBezTo>
                <a:cubicBezTo>
                  <a:pt x="11098084" y="3049318"/>
                  <a:pt x="11154041" y="3010390"/>
                  <a:pt x="11173226" y="2979925"/>
                </a:cubicBezTo>
                <a:cubicBezTo>
                  <a:pt x="11209998" y="2900376"/>
                  <a:pt x="11257962" y="2822520"/>
                  <a:pt x="11294733" y="2742971"/>
                </a:cubicBezTo>
                <a:cubicBezTo>
                  <a:pt x="11323511" y="2702351"/>
                  <a:pt x="11323511" y="2643112"/>
                  <a:pt x="11350692" y="2604184"/>
                </a:cubicBezTo>
                <a:cubicBezTo>
                  <a:pt x="11416241" y="2494170"/>
                  <a:pt x="11425833" y="2335073"/>
                  <a:pt x="11576118" y="2296145"/>
                </a:cubicBezTo>
                <a:cubicBezTo>
                  <a:pt x="11604896" y="2434932"/>
                  <a:pt x="11510569" y="2524636"/>
                  <a:pt x="11473796" y="2622802"/>
                </a:cubicBezTo>
                <a:cubicBezTo>
                  <a:pt x="11406648" y="2781899"/>
                  <a:pt x="11350692" y="2940997"/>
                  <a:pt x="11323511" y="3108557"/>
                </a:cubicBezTo>
                <a:cubicBezTo>
                  <a:pt x="11313920" y="3159332"/>
                  <a:pt x="11313920" y="3218571"/>
                  <a:pt x="11369877" y="3238881"/>
                </a:cubicBezTo>
                <a:cubicBezTo>
                  <a:pt x="11425833" y="3277809"/>
                  <a:pt x="11473796" y="3238881"/>
                  <a:pt x="11520161" y="3198260"/>
                </a:cubicBezTo>
                <a:cubicBezTo>
                  <a:pt x="11539346" y="3179643"/>
                  <a:pt x="11556933" y="3149177"/>
                  <a:pt x="11566526" y="3128867"/>
                </a:cubicBezTo>
                <a:cubicBezTo>
                  <a:pt x="11632076" y="2910531"/>
                  <a:pt x="11801546" y="2761589"/>
                  <a:pt x="11931048" y="2604184"/>
                </a:cubicBezTo>
                <a:cubicBezTo>
                  <a:pt x="12081332" y="2424777"/>
                  <a:pt x="12071740" y="2265679"/>
                  <a:pt x="11913461" y="2108275"/>
                </a:cubicBezTo>
                <a:cubicBezTo>
                  <a:pt x="11884682" y="2077809"/>
                  <a:pt x="11772769" y="2067654"/>
                  <a:pt x="11838318" y="1998261"/>
                </a:cubicBezTo>
                <a:cubicBezTo>
                  <a:pt x="11894276" y="1928867"/>
                  <a:pt x="12042962" y="1898401"/>
                  <a:pt x="12062147" y="1967795"/>
                </a:cubicBezTo>
                <a:cubicBezTo>
                  <a:pt x="12146882" y="2226751"/>
                  <a:pt x="12324347" y="2196286"/>
                  <a:pt x="12520996" y="2206441"/>
                </a:cubicBezTo>
                <a:cubicBezTo>
                  <a:pt x="12661689" y="2206441"/>
                  <a:pt x="12746424" y="2385849"/>
                  <a:pt x="12867931" y="2445087"/>
                </a:cubicBezTo>
                <a:cubicBezTo>
                  <a:pt x="13139724" y="2583874"/>
                  <a:pt x="13224459" y="2812365"/>
                  <a:pt x="13195682" y="3108557"/>
                </a:cubicBezTo>
                <a:cubicBezTo>
                  <a:pt x="13176495" y="3287964"/>
                  <a:pt x="13224459" y="3465679"/>
                  <a:pt x="13242045" y="3645087"/>
                </a:cubicBezTo>
                <a:cubicBezTo>
                  <a:pt x="13270824" y="3873578"/>
                  <a:pt x="13317188" y="4102068"/>
                  <a:pt x="13251639" y="4328866"/>
                </a:cubicBezTo>
                <a:cubicBezTo>
                  <a:pt x="13242045" y="4359332"/>
                  <a:pt x="13242045" y="4398260"/>
                  <a:pt x="13280416" y="4408415"/>
                </a:cubicBezTo>
                <a:cubicBezTo>
                  <a:pt x="13280416" y="4408415"/>
                  <a:pt x="13307595" y="4359332"/>
                  <a:pt x="13317188" y="4339022"/>
                </a:cubicBezTo>
                <a:cubicBezTo>
                  <a:pt x="13430701" y="3953126"/>
                  <a:pt x="13486658" y="3555383"/>
                  <a:pt x="13617758" y="3179643"/>
                </a:cubicBezTo>
                <a:cubicBezTo>
                  <a:pt x="13636944" y="3139022"/>
                  <a:pt x="13636944" y="3079784"/>
                  <a:pt x="13654530" y="3039163"/>
                </a:cubicBezTo>
                <a:cubicBezTo>
                  <a:pt x="13692901" y="2951152"/>
                  <a:pt x="13748858" y="2920686"/>
                  <a:pt x="13833593" y="2990080"/>
                </a:cubicBezTo>
                <a:cubicBezTo>
                  <a:pt x="13964693" y="3100094"/>
                  <a:pt x="13974286" y="3100094"/>
                  <a:pt x="14039836" y="2961307"/>
                </a:cubicBezTo>
                <a:cubicBezTo>
                  <a:pt x="14132565" y="2742971"/>
                  <a:pt x="14282850" y="2612647"/>
                  <a:pt x="14479500" y="2524636"/>
                </a:cubicBezTo>
                <a:cubicBezTo>
                  <a:pt x="14573828" y="2473860"/>
                  <a:pt x="14648970" y="2434932"/>
                  <a:pt x="14724113" y="2533098"/>
                </a:cubicBezTo>
                <a:cubicBezTo>
                  <a:pt x="14780070" y="2594029"/>
                  <a:pt x="14845620" y="2612647"/>
                  <a:pt x="14901577" y="2553409"/>
                </a:cubicBezTo>
                <a:cubicBezTo>
                  <a:pt x="15061455" y="2375694"/>
                  <a:pt x="15229327" y="2455242"/>
                  <a:pt x="15398797" y="2504325"/>
                </a:cubicBezTo>
                <a:cubicBezTo>
                  <a:pt x="15529897" y="2543253"/>
                  <a:pt x="15641812" y="2612647"/>
                  <a:pt x="15744133" y="2702351"/>
                </a:cubicBezTo>
                <a:cubicBezTo>
                  <a:pt x="15828869" y="2771744"/>
                  <a:pt x="15894419" y="2781899"/>
                  <a:pt x="15959969" y="2692196"/>
                </a:cubicBezTo>
                <a:cubicBezTo>
                  <a:pt x="16007932" y="2622802"/>
                  <a:pt x="16035111" y="2533098"/>
                  <a:pt x="16139032" y="2583874"/>
                </a:cubicBezTo>
                <a:cubicBezTo>
                  <a:pt x="16212576" y="2622802"/>
                  <a:pt x="16306903" y="2673578"/>
                  <a:pt x="16297311" y="2771744"/>
                </a:cubicBezTo>
                <a:cubicBezTo>
                  <a:pt x="16287718" y="2969770"/>
                  <a:pt x="16372453" y="3039163"/>
                  <a:pt x="16541925" y="3059473"/>
                </a:cubicBezTo>
                <a:cubicBezTo>
                  <a:pt x="16607473" y="3069629"/>
                  <a:pt x="16663431" y="3118712"/>
                  <a:pt x="16700203" y="3179643"/>
                </a:cubicBezTo>
                <a:cubicBezTo>
                  <a:pt x="16813717" y="3326892"/>
                  <a:pt x="16916039" y="3475834"/>
                  <a:pt x="17075915" y="3575693"/>
                </a:cubicBezTo>
                <a:cubicBezTo>
                  <a:pt x="17178237" y="3634932"/>
                  <a:pt x="17168645" y="3753408"/>
                  <a:pt x="17187831" y="3863422"/>
                </a:cubicBezTo>
                <a:cubicBezTo>
                  <a:pt x="17187831" y="3912506"/>
                  <a:pt x="17197423" y="3971744"/>
                  <a:pt x="17253381" y="3981899"/>
                </a:cubicBezTo>
                <a:cubicBezTo>
                  <a:pt x="17299745" y="3981899"/>
                  <a:pt x="17328523" y="3953126"/>
                  <a:pt x="17347709" y="3922661"/>
                </a:cubicBezTo>
                <a:cubicBezTo>
                  <a:pt x="17469215" y="3714480"/>
                  <a:pt x="17609907" y="3536765"/>
                  <a:pt x="17777779" y="3367513"/>
                </a:cubicBezTo>
                <a:cubicBezTo>
                  <a:pt x="17852923" y="3287964"/>
                  <a:pt x="17862515" y="3188105"/>
                  <a:pt x="17872107" y="3089939"/>
                </a:cubicBezTo>
                <a:cubicBezTo>
                  <a:pt x="17900885" y="2573719"/>
                  <a:pt x="18049571" y="2087964"/>
                  <a:pt x="18153493" y="1592055"/>
                </a:cubicBezTo>
                <a:cubicBezTo>
                  <a:pt x="18219043" y="1314481"/>
                  <a:pt x="18294185" y="1016596"/>
                  <a:pt x="18444471" y="757640"/>
                </a:cubicBezTo>
                <a:cubicBezTo>
                  <a:pt x="18575569" y="539305"/>
                  <a:pt x="18762627" y="520687"/>
                  <a:pt x="18949685" y="510532"/>
                </a:cubicBezTo>
                <a:cubicBezTo>
                  <a:pt x="19071191" y="500376"/>
                  <a:pt x="19136741" y="600235"/>
                  <a:pt x="19119155" y="728867"/>
                </a:cubicBezTo>
                <a:cubicBezTo>
                  <a:pt x="19109561" y="777951"/>
                  <a:pt x="19090377" y="827034"/>
                  <a:pt x="19071191" y="877809"/>
                </a:cubicBezTo>
                <a:cubicBezTo>
                  <a:pt x="19053605" y="996286"/>
                  <a:pt x="19109561" y="986131"/>
                  <a:pt x="19184705" y="957358"/>
                </a:cubicBezTo>
                <a:cubicBezTo>
                  <a:pt x="19198295" y="952280"/>
                  <a:pt x="19212283" y="949742"/>
                  <a:pt x="19226273" y="947203"/>
                </a:cubicBezTo>
                <a:lnTo>
                  <a:pt x="19260701" y="938792"/>
                </a:lnTo>
                <a:lnTo>
                  <a:pt x="19297819" y="1014692"/>
                </a:lnTo>
                <a:cubicBezTo>
                  <a:pt x="19310609" y="1040715"/>
                  <a:pt x="19324597" y="1065680"/>
                  <a:pt x="19342983" y="1085990"/>
                </a:cubicBezTo>
                <a:cubicBezTo>
                  <a:pt x="19427719" y="1194311"/>
                  <a:pt x="19427719" y="1304326"/>
                  <a:pt x="19381355" y="1412647"/>
                </a:cubicBezTo>
                <a:cubicBezTo>
                  <a:pt x="19362169" y="1422802"/>
                  <a:pt x="19342983" y="1432957"/>
                  <a:pt x="19334989" y="1432957"/>
                </a:cubicBezTo>
                <a:cubicBezTo>
                  <a:pt x="19325397" y="1443113"/>
                  <a:pt x="19325397" y="1453268"/>
                  <a:pt x="19325397" y="1453268"/>
                </a:cubicBezTo>
                <a:cubicBezTo>
                  <a:pt x="19352577" y="1461730"/>
                  <a:pt x="19362169" y="1432957"/>
                  <a:pt x="19381355" y="1412647"/>
                </a:cubicBezTo>
                <a:cubicBezTo>
                  <a:pt x="19466089" y="1432957"/>
                  <a:pt x="19539633" y="1284015"/>
                  <a:pt x="19597189" y="1333098"/>
                </a:cubicBezTo>
                <a:cubicBezTo>
                  <a:pt x="19672331" y="1394029"/>
                  <a:pt x="19699511" y="1522661"/>
                  <a:pt x="19709103" y="1630983"/>
                </a:cubicBezTo>
                <a:cubicBezTo>
                  <a:pt x="19718697" y="1690221"/>
                  <a:pt x="19728289" y="1751152"/>
                  <a:pt x="19728289" y="1810390"/>
                </a:cubicBezTo>
                <a:cubicBezTo>
                  <a:pt x="19728289" y="2098120"/>
                  <a:pt x="19745875" y="2385849"/>
                  <a:pt x="19821019" y="2673578"/>
                </a:cubicBezTo>
                <a:cubicBezTo>
                  <a:pt x="19868981" y="2881758"/>
                  <a:pt x="19876975" y="3079784"/>
                  <a:pt x="19821019" y="3287964"/>
                </a:cubicBezTo>
                <a:cubicBezTo>
                  <a:pt x="19774653" y="3447061"/>
                  <a:pt x="19803431" y="3485989"/>
                  <a:pt x="19952119" y="3516455"/>
                </a:cubicBezTo>
                <a:cubicBezTo>
                  <a:pt x="20121589" y="3536765"/>
                  <a:pt x="20289461" y="3565538"/>
                  <a:pt x="20458931" y="3575693"/>
                </a:cubicBezTo>
                <a:cubicBezTo>
                  <a:pt x="20590031" y="3585848"/>
                  <a:pt x="20721131" y="3555383"/>
                  <a:pt x="20759501" y="3377668"/>
                </a:cubicBezTo>
                <a:cubicBezTo>
                  <a:pt x="20786681" y="3267654"/>
                  <a:pt x="20842637" y="3257499"/>
                  <a:pt x="20927373" y="3267654"/>
                </a:cubicBezTo>
                <a:cubicBezTo>
                  <a:pt x="21029695" y="3287964"/>
                  <a:pt x="21133615" y="3298119"/>
                  <a:pt x="21235937" y="3308274"/>
                </a:cubicBezTo>
                <a:cubicBezTo>
                  <a:pt x="21293493" y="3318430"/>
                  <a:pt x="21349451" y="3347202"/>
                  <a:pt x="21395815" y="3347202"/>
                </a:cubicBezTo>
                <a:cubicBezTo>
                  <a:pt x="21827485" y="3347202"/>
                  <a:pt x="22172821" y="3604466"/>
                  <a:pt x="22548535" y="3763563"/>
                </a:cubicBezTo>
                <a:cubicBezTo>
                  <a:pt x="22642863" y="3814339"/>
                  <a:pt x="22725999" y="3863422"/>
                  <a:pt x="22839511" y="3873578"/>
                </a:cubicBezTo>
                <a:cubicBezTo>
                  <a:pt x="23036161" y="3883733"/>
                  <a:pt x="23213625" y="3883733"/>
                  <a:pt x="23400683" y="3753408"/>
                </a:cubicBezTo>
                <a:cubicBezTo>
                  <a:pt x="23550969" y="3645087"/>
                  <a:pt x="23730031" y="3506300"/>
                  <a:pt x="23944267" y="3596004"/>
                </a:cubicBezTo>
                <a:cubicBezTo>
                  <a:pt x="23982639" y="3614621"/>
                  <a:pt x="24048189" y="3604466"/>
                  <a:pt x="24075367" y="3575693"/>
                </a:cubicBezTo>
                <a:cubicBezTo>
                  <a:pt x="24216061" y="3485989"/>
                  <a:pt x="24375937" y="3465679"/>
                  <a:pt x="24535815" y="3426751"/>
                </a:cubicBezTo>
                <a:cubicBezTo>
                  <a:pt x="24620551" y="3416596"/>
                  <a:pt x="24732465" y="3416596"/>
                  <a:pt x="24713281" y="3257499"/>
                </a:cubicBezTo>
                <a:cubicBezTo>
                  <a:pt x="24703687" y="3228726"/>
                  <a:pt x="24750051" y="3228726"/>
                  <a:pt x="24778831" y="3228726"/>
                </a:cubicBezTo>
                <a:cubicBezTo>
                  <a:pt x="24890745" y="3238881"/>
                  <a:pt x="25004257" y="3218571"/>
                  <a:pt x="25088993" y="3318430"/>
                </a:cubicBezTo>
                <a:cubicBezTo>
                  <a:pt x="25162537" y="3396286"/>
                  <a:pt x="25256865" y="3396286"/>
                  <a:pt x="25322415" y="3318430"/>
                </a:cubicBezTo>
                <a:cubicBezTo>
                  <a:pt x="25519065" y="3079784"/>
                  <a:pt x="25754085" y="3020545"/>
                  <a:pt x="26033871" y="3089939"/>
                </a:cubicBezTo>
                <a:cubicBezTo>
                  <a:pt x="26043463" y="3089939"/>
                  <a:pt x="26053057" y="3089939"/>
                  <a:pt x="26062649" y="3089939"/>
                </a:cubicBezTo>
                <a:cubicBezTo>
                  <a:pt x="26137791" y="3100094"/>
                  <a:pt x="26241713" y="3030700"/>
                  <a:pt x="26288077" y="3128867"/>
                </a:cubicBezTo>
                <a:cubicBezTo>
                  <a:pt x="26344035" y="3228726"/>
                  <a:pt x="26232119" y="3277809"/>
                  <a:pt x="26184157" y="3347202"/>
                </a:cubicBezTo>
                <a:cubicBezTo>
                  <a:pt x="26118607" y="3436906"/>
                  <a:pt x="26072241" y="3536765"/>
                  <a:pt x="26128199" y="3655242"/>
                </a:cubicBezTo>
                <a:cubicBezTo>
                  <a:pt x="26174563" y="3753408"/>
                  <a:pt x="26128199" y="3873578"/>
                  <a:pt x="26137791" y="3981899"/>
                </a:cubicBezTo>
                <a:cubicBezTo>
                  <a:pt x="26156977" y="4269628"/>
                  <a:pt x="26297669" y="4359332"/>
                  <a:pt x="26579055" y="4240855"/>
                </a:cubicBezTo>
                <a:cubicBezTo>
                  <a:pt x="26569461" y="4398260"/>
                  <a:pt x="26615827" y="4528584"/>
                  <a:pt x="26719747" y="4647061"/>
                </a:cubicBezTo>
                <a:cubicBezTo>
                  <a:pt x="26812477" y="4765538"/>
                  <a:pt x="26793291" y="4785848"/>
                  <a:pt x="26662191" y="4855242"/>
                </a:cubicBezTo>
                <a:cubicBezTo>
                  <a:pt x="26559869" y="4904325"/>
                  <a:pt x="26550277" y="4934790"/>
                  <a:pt x="26635011" y="5014339"/>
                </a:cubicBezTo>
                <a:cubicBezTo>
                  <a:pt x="26766111" y="5132816"/>
                  <a:pt x="26916397" y="5242830"/>
                  <a:pt x="26906805" y="5469628"/>
                </a:cubicBezTo>
                <a:cubicBezTo>
                  <a:pt x="26897211" y="5510248"/>
                  <a:pt x="26943575" y="5539021"/>
                  <a:pt x="26981947" y="5539021"/>
                </a:cubicBezTo>
                <a:cubicBezTo>
                  <a:pt x="27130633" y="5549177"/>
                  <a:pt x="27234553" y="5669346"/>
                  <a:pt x="27356061" y="5737047"/>
                </a:cubicBezTo>
                <a:cubicBezTo>
                  <a:pt x="27440795" y="5775975"/>
                  <a:pt x="27467975" y="5855523"/>
                  <a:pt x="27384839" y="5924917"/>
                </a:cubicBezTo>
                <a:cubicBezTo>
                  <a:pt x="27149819" y="6122942"/>
                  <a:pt x="27196183" y="6381898"/>
                  <a:pt x="27280919" y="6629007"/>
                </a:cubicBezTo>
                <a:cubicBezTo>
                  <a:pt x="27309697" y="6728866"/>
                  <a:pt x="27309697" y="6808415"/>
                  <a:pt x="27234553" y="6867653"/>
                </a:cubicBezTo>
                <a:cubicBezTo>
                  <a:pt x="27047497" y="7035213"/>
                  <a:pt x="26953169" y="7253548"/>
                  <a:pt x="26858841" y="7492194"/>
                </a:cubicBezTo>
                <a:cubicBezTo>
                  <a:pt x="26766111" y="7759613"/>
                  <a:pt x="26625419" y="7998259"/>
                  <a:pt x="26334441" y="8067653"/>
                </a:cubicBezTo>
                <a:cubicBezTo>
                  <a:pt x="26193749" y="8098118"/>
                  <a:pt x="26156977" y="8265678"/>
                  <a:pt x="26043463" y="8316454"/>
                </a:cubicBezTo>
                <a:cubicBezTo>
                  <a:pt x="25921957" y="8365537"/>
                  <a:pt x="25781265" y="8296143"/>
                  <a:pt x="25659757" y="8365537"/>
                </a:cubicBezTo>
                <a:cubicBezTo>
                  <a:pt x="25499879" y="8455241"/>
                  <a:pt x="25332007" y="8514479"/>
                  <a:pt x="25162537" y="8563562"/>
                </a:cubicBezTo>
                <a:cubicBezTo>
                  <a:pt x="25096987" y="8583872"/>
                  <a:pt x="25031437" y="8594028"/>
                  <a:pt x="24965887" y="8602490"/>
                </a:cubicBezTo>
                <a:cubicBezTo>
                  <a:pt x="24798015" y="8632956"/>
                  <a:pt x="24666915" y="8375692"/>
                  <a:pt x="24470265" y="8543252"/>
                </a:cubicBezTo>
                <a:cubicBezTo>
                  <a:pt x="24329573" y="8673576"/>
                  <a:pt x="24132923" y="8594028"/>
                  <a:pt x="23953861" y="8622800"/>
                </a:cubicBezTo>
                <a:cubicBezTo>
                  <a:pt x="23813167" y="8643111"/>
                  <a:pt x="23682069" y="8682039"/>
                  <a:pt x="23570153" y="8781898"/>
                </a:cubicBezTo>
                <a:cubicBezTo>
                  <a:pt x="23458239" y="8871601"/>
                  <a:pt x="23344725" y="8959613"/>
                  <a:pt x="23204033" y="8990078"/>
                </a:cubicBezTo>
                <a:cubicBezTo>
                  <a:pt x="23269583" y="8871601"/>
                  <a:pt x="23383097" y="8802208"/>
                  <a:pt x="23485419" y="8722659"/>
                </a:cubicBezTo>
                <a:cubicBezTo>
                  <a:pt x="23597333" y="8643111"/>
                  <a:pt x="23691661" y="8563562"/>
                  <a:pt x="23766803" y="8445085"/>
                </a:cubicBezTo>
                <a:cubicBezTo>
                  <a:pt x="23813167" y="8404465"/>
                  <a:pt x="23870723" y="8355382"/>
                  <a:pt x="23813167" y="8275833"/>
                </a:cubicBezTo>
                <a:cubicBezTo>
                  <a:pt x="23813167" y="8265678"/>
                  <a:pt x="23776395" y="8255523"/>
                  <a:pt x="23766803" y="8265678"/>
                </a:cubicBezTo>
                <a:cubicBezTo>
                  <a:pt x="23691661" y="8324916"/>
                  <a:pt x="23757211" y="8385847"/>
                  <a:pt x="23766803" y="8445085"/>
                </a:cubicBezTo>
                <a:cubicBezTo>
                  <a:pt x="23550969" y="8285988"/>
                  <a:pt x="23354319" y="8296143"/>
                  <a:pt x="23128891" y="8445085"/>
                </a:cubicBezTo>
                <a:cubicBezTo>
                  <a:pt x="22941833" y="8563562"/>
                  <a:pt x="22718005" y="8632956"/>
                  <a:pt x="22529349" y="8771743"/>
                </a:cubicBezTo>
                <a:cubicBezTo>
                  <a:pt x="22463799" y="8820826"/>
                  <a:pt x="22380663" y="8851291"/>
                  <a:pt x="22295927" y="8871601"/>
                </a:cubicBezTo>
                <a:cubicBezTo>
                  <a:pt x="22051315" y="8959613"/>
                  <a:pt x="21976171" y="8930840"/>
                  <a:pt x="21845071" y="8682039"/>
                </a:cubicBezTo>
                <a:cubicBezTo>
                  <a:pt x="21761935" y="8524634"/>
                  <a:pt x="21658015" y="8404465"/>
                  <a:pt x="21470957" y="8414620"/>
                </a:cubicBezTo>
                <a:cubicBezTo>
                  <a:pt x="21442179" y="8414620"/>
                  <a:pt x="21376629" y="8394310"/>
                  <a:pt x="21376629" y="8375692"/>
                </a:cubicBezTo>
                <a:cubicBezTo>
                  <a:pt x="21339857" y="8167512"/>
                  <a:pt x="21104837" y="8126891"/>
                  <a:pt x="21048881" y="7949176"/>
                </a:cubicBezTo>
                <a:cubicBezTo>
                  <a:pt x="21002515" y="7779924"/>
                  <a:pt x="21012109" y="7592053"/>
                  <a:pt x="21002515" y="7412646"/>
                </a:cubicBezTo>
                <a:cubicBezTo>
                  <a:pt x="20992923" y="7155382"/>
                  <a:pt x="20777087" y="6947202"/>
                  <a:pt x="20534073" y="6965819"/>
                </a:cubicBezTo>
                <a:cubicBezTo>
                  <a:pt x="20458931" y="6975975"/>
                  <a:pt x="20410967" y="7016595"/>
                  <a:pt x="20383789" y="7085989"/>
                </a:cubicBezTo>
                <a:cubicBezTo>
                  <a:pt x="20327831" y="7273859"/>
                  <a:pt x="20318239" y="7471884"/>
                  <a:pt x="20177545" y="7620826"/>
                </a:cubicBezTo>
                <a:cubicBezTo>
                  <a:pt x="20131181" y="7671602"/>
                  <a:pt x="20158361" y="7759613"/>
                  <a:pt x="20187139" y="7820544"/>
                </a:cubicBezTo>
                <a:cubicBezTo>
                  <a:pt x="20262281" y="8028725"/>
                  <a:pt x="20206323" y="8236905"/>
                  <a:pt x="20214317" y="8445085"/>
                </a:cubicBezTo>
                <a:cubicBezTo>
                  <a:pt x="20214317" y="8524634"/>
                  <a:pt x="20167953" y="8553407"/>
                  <a:pt x="20102403" y="8514479"/>
                </a:cubicBezTo>
                <a:cubicBezTo>
                  <a:pt x="20036853" y="8473858"/>
                  <a:pt x="19980897" y="8414620"/>
                  <a:pt x="19915347" y="8385847"/>
                </a:cubicBezTo>
                <a:cubicBezTo>
                  <a:pt x="19803431" y="8335072"/>
                  <a:pt x="19680325" y="8245368"/>
                  <a:pt x="19568411" y="8404465"/>
                </a:cubicBezTo>
                <a:cubicBezTo>
                  <a:pt x="19531639" y="8463703"/>
                  <a:pt x="19502861" y="8414620"/>
                  <a:pt x="19502861" y="8385847"/>
                </a:cubicBezTo>
                <a:cubicBezTo>
                  <a:pt x="19493269" y="8126891"/>
                  <a:pt x="19277433" y="8226750"/>
                  <a:pt x="19165519" y="8157356"/>
                </a:cubicBezTo>
                <a:cubicBezTo>
                  <a:pt x="19127149" y="8137046"/>
                  <a:pt x="19090377" y="8196285"/>
                  <a:pt x="19061599" y="8245368"/>
                </a:cubicBezTo>
                <a:cubicBezTo>
                  <a:pt x="18949685" y="8473858"/>
                  <a:pt x="18828177" y="8702349"/>
                  <a:pt x="18772219" y="8959613"/>
                </a:cubicBezTo>
                <a:cubicBezTo>
                  <a:pt x="18753035" y="9089937"/>
                  <a:pt x="18687485" y="9169486"/>
                  <a:pt x="18602749" y="9249034"/>
                </a:cubicBezTo>
                <a:cubicBezTo>
                  <a:pt x="18452465" y="9377666"/>
                  <a:pt x="18321365" y="9516453"/>
                  <a:pt x="18153493" y="9614620"/>
                </a:cubicBezTo>
                <a:cubicBezTo>
                  <a:pt x="18041577" y="9673858"/>
                  <a:pt x="17928065" y="9704323"/>
                  <a:pt x="17806557" y="9724634"/>
                </a:cubicBezTo>
                <a:cubicBezTo>
                  <a:pt x="17712229" y="9744944"/>
                  <a:pt x="17646679" y="9724634"/>
                  <a:pt x="17581129" y="9645085"/>
                </a:cubicBezTo>
                <a:cubicBezTo>
                  <a:pt x="17422851" y="9465678"/>
                  <a:pt x="17226201" y="9347201"/>
                  <a:pt x="17027953" y="9228724"/>
                </a:cubicBezTo>
                <a:cubicBezTo>
                  <a:pt x="16971995" y="9188104"/>
                  <a:pt x="16898451" y="9149175"/>
                  <a:pt x="16850489" y="9089937"/>
                </a:cubicBezTo>
                <a:cubicBezTo>
                  <a:pt x="16757759" y="8959613"/>
                  <a:pt x="16634653" y="8900374"/>
                  <a:pt x="16493961" y="8891912"/>
                </a:cubicBezTo>
                <a:cubicBezTo>
                  <a:pt x="16335681" y="8871601"/>
                  <a:pt x="16241354" y="8781898"/>
                  <a:pt x="16156618" y="8643111"/>
                </a:cubicBezTo>
                <a:cubicBezTo>
                  <a:pt x="16044704" y="8434930"/>
                  <a:pt x="15923197" y="8236905"/>
                  <a:pt x="15875233" y="7998259"/>
                </a:cubicBezTo>
                <a:cubicBezTo>
                  <a:pt x="15867239" y="7928866"/>
                  <a:pt x="15828869" y="7859472"/>
                  <a:pt x="15753726" y="7849317"/>
                </a:cubicBezTo>
                <a:cubicBezTo>
                  <a:pt x="15678584" y="7849317"/>
                  <a:pt x="15641812" y="7918711"/>
                  <a:pt x="15603441" y="7977949"/>
                </a:cubicBezTo>
                <a:cubicBezTo>
                  <a:pt x="15576262" y="8047342"/>
                  <a:pt x="15529897" y="8147201"/>
                  <a:pt x="15576262" y="8206440"/>
                </a:cubicBezTo>
                <a:cubicBezTo>
                  <a:pt x="15688176" y="8355382"/>
                  <a:pt x="15622626" y="8514479"/>
                  <a:pt x="15613034" y="8663421"/>
                </a:cubicBezTo>
                <a:cubicBezTo>
                  <a:pt x="15595447" y="8881757"/>
                  <a:pt x="15670590" y="9069627"/>
                  <a:pt x="15772911" y="9228724"/>
                </a:cubicBezTo>
                <a:cubicBezTo>
                  <a:pt x="15848054" y="9357356"/>
                  <a:pt x="15894419" y="9475833"/>
                  <a:pt x="15838461" y="9614620"/>
                </a:cubicBezTo>
                <a:cubicBezTo>
                  <a:pt x="15763319" y="9853266"/>
                  <a:pt x="15904011" y="10051291"/>
                  <a:pt x="15894419" y="10279782"/>
                </a:cubicBezTo>
                <a:cubicBezTo>
                  <a:pt x="15894419" y="10328865"/>
                  <a:pt x="15959969" y="10349175"/>
                  <a:pt x="15998339" y="10369486"/>
                </a:cubicBezTo>
                <a:cubicBezTo>
                  <a:pt x="15979154" y="10459189"/>
                  <a:pt x="15959969" y="10547201"/>
                  <a:pt x="15904011" y="10616594"/>
                </a:cubicBezTo>
                <a:cubicBezTo>
                  <a:pt x="15828869" y="10706298"/>
                  <a:pt x="15792097" y="10796002"/>
                  <a:pt x="15884826" y="10904323"/>
                </a:cubicBezTo>
                <a:cubicBezTo>
                  <a:pt x="15932789" y="10944944"/>
                  <a:pt x="15932789" y="11024492"/>
                  <a:pt x="15884826" y="11063420"/>
                </a:cubicBezTo>
                <a:cubicBezTo>
                  <a:pt x="15801689" y="11142969"/>
                  <a:pt x="15753726" y="11212363"/>
                  <a:pt x="15828869" y="11330839"/>
                </a:cubicBezTo>
                <a:cubicBezTo>
                  <a:pt x="15848054" y="11361305"/>
                  <a:pt x="15792097" y="11400233"/>
                  <a:pt x="15763319" y="11410388"/>
                </a:cubicBezTo>
                <a:cubicBezTo>
                  <a:pt x="15613034" y="11479781"/>
                  <a:pt x="15481934" y="11420543"/>
                  <a:pt x="15425977" y="11261446"/>
                </a:cubicBezTo>
                <a:cubicBezTo>
                  <a:pt x="15389205" y="11181897"/>
                  <a:pt x="15389205" y="11083731"/>
                  <a:pt x="15370019" y="11004182"/>
                </a:cubicBezTo>
                <a:cubicBezTo>
                  <a:pt x="15323655" y="10855240"/>
                  <a:pt x="15275691" y="10834930"/>
                  <a:pt x="15154184" y="10924633"/>
                </a:cubicBezTo>
                <a:cubicBezTo>
                  <a:pt x="15127005" y="10944944"/>
                  <a:pt x="15098227" y="10994027"/>
                  <a:pt x="15061455" y="10963562"/>
                </a:cubicBezTo>
                <a:cubicBezTo>
                  <a:pt x="15032677" y="10934789"/>
                  <a:pt x="15061455" y="10894168"/>
                  <a:pt x="15079042" y="10855240"/>
                </a:cubicBezTo>
                <a:cubicBezTo>
                  <a:pt x="15098227" y="10824775"/>
                  <a:pt x="15117412" y="10785847"/>
                  <a:pt x="15127005" y="10745226"/>
                </a:cubicBezTo>
                <a:cubicBezTo>
                  <a:pt x="15127005" y="10736763"/>
                  <a:pt x="15127005" y="10706298"/>
                  <a:pt x="15117412" y="10696143"/>
                </a:cubicBezTo>
                <a:cubicBezTo>
                  <a:pt x="15098227" y="10667370"/>
                  <a:pt x="15061455" y="10677525"/>
                  <a:pt x="15042270" y="10696143"/>
                </a:cubicBezTo>
                <a:cubicBezTo>
                  <a:pt x="14986313" y="10785847"/>
                  <a:pt x="14911170" y="10865395"/>
                  <a:pt x="14872799" y="10973717"/>
                </a:cubicBezTo>
                <a:cubicBezTo>
                  <a:pt x="14788064" y="10914478"/>
                  <a:pt x="14714520" y="10834930"/>
                  <a:pt x="14648970" y="10745226"/>
                </a:cubicBezTo>
                <a:cubicBezTo>
                  <a:pt x="14554642" y="10626749"/>
                  <a:pt x="14508278" y="10477807"/>
                  <a:pt x="14573828" y="10328865"/>
                </a:cubicBezTo>
                <a:cubicBezTo>
                  <a:pt x="14639378" y="10179923"/>
                  <a:pt x="14601007" y="10061446"/>
                  <a:pt x="14508278" y="9942969"/>
                </a:cubicBezTo>
                <a:cubicBezTo>
                  <a:pt x="14460314" y="9892194"/>
                  <a:pt x="14404357" y="9843110"/>
                  <a:pt x="14404357" y="9773717"/>
                </a:cubicBezTo>
                <a:cubicBezTo>
                  <a:pt x="14394765" y="9526608"/>
                  <a:pt x="14310029" y="9308273"/>
                  <a:pt x="14263665" y="9069627"/>
                </a:cubicBezTo>
                <a:cubicBezTo>
                  <a:pt x="14226893" y="8871601"/>
                  <a:pt x="14217300" y="8653266"/>
                  <a:pt x="13945508" y="8643111"/>
                </a:cubicBezTo>
                <a:cubicBezTo>
                  <a:pt x="13870365" y="8643111"/>
                  <a:pt x="13870365" y="8534789"/>
                  <a:pt x="13860773" y="8473858"/>
                </a:cubicBezTo>
                <a:cubicBezTo>
                  <a:pt x="13833593" y="8375692"/>
                  <a:pt x="13804815" y="8265678"/>
                  <a:pt x="13683308" y="8275833"/>
                </a:cubicBezTo>
                <a:cubicBezTo>
                  <a:pt x="13561801" y="8285988"/>
                  <a:pt x="13421108" y="8424775"/>
                  <a:pt x="13421108" y="8534789"/>
                </a:cubicBezTo>
                <a:cubicBezTo>
                  <a:pt x="13411516" y="8673576"/>
                  <a:pt x="13401923" y="8812363"/>
                  <a:pt x="13411516" y="8951150"/>
                </a:cubicBezTo>
                <a:cubicBezTo>
                  <a:pt x="13438695" y="9298118"/>
                  <a:pt x="13345967" y="9604465"/>
                  <a:pt x="13195682" y="9902349"/>
                </a:cubicBezTo>
                <a:cubicBezTo>
                  <a:pt x="13149316" y="9971742"/>
                  <a:pt x="13139724" y="10071601"/>
                  <a:pt x="13101354" y="10151150"/>
                </a:cubicBezTo>
                <a:cubicBezTo>
                  <a:pt x="13008624" y="10349175"/>
                  <a:pt x="12829561" y="10369486"/>
                  <a:pt x="12671281" y="10220543"/>
                </a:cubicBezTo>
                <a:cubicBezTo>
                  <a:pt x="12615324" y="10161305"/>
                  <a:pt x="12559368" y="10120684"/>
                  <a:pt x="12501811" y="10071601"/>
                </a:cubicBezTo>
                <a:cubicBezTo>
                  <a:pt x="12436262" y="10012363"/>
                  <a:pt x="12380304" y="9922659"/>
                  <a:pt x="12314755" y="10071601"/>
                </a:cubicBezTo>
                <a:cubicBezTo>
                  <a:pt x="12285976" y="10140995"/>
                  <a:pt x="12239611" y="10091912"/>
                  <a:pt x="12212432" y="10051291"/>
                </a:cubicBezTo>
                <a:cubicBezTo>
                  <a:pt x="12098919" y="9902349"/>
                  <a:pt x="12042962" y="9734789"/>
                  <a:pt x="12006191" y="9565536"/>
                </a:cubicBezTo>
                <a:cubicBezTo>
                  <a:pt x="11847912" y="8910530"/>
                  <a:pt x="11735996" y="8255523"/>
                  <a:pt x="11726403" y="7581898"/>
                </a:cubicBezTo>
                <a:cubicBezTo>
                  <a:pt x="11726403" y="7482039"/>
                  <a:pt x="11753584" y="7314479"/>
                  <a:pt x="11688033" y="7314479"/>
                </a:cubicBezTo>
                <a:cubicBezTo>
                  <a:pt x="11566526" y="7304324"/>
                  <a:pt x="11604896" y="7482039"/>
                  <a:pt x="11566526" y="7571743"/>
                </a:cubicBezTo>
                <a:cubicBezTo>
                  <a:pt x="11510569" y="7690220"/>
                  <a:pt x="11510569" y="7829007"/>
                  <a:pt x="11500976" y="7959331"/>
                </a:cubicBezTo>
                <a:cubicBezTo>
                  <a:pt x="11473796" y="8414620"/>
                  <a:pt x="11464205" y="8871601"/>
                  <a:pt x="11406648" y="9326891"/>
                </a:cubicBezTo>
                <a:cubicBezTo>
                  <a:pt x="11389062" y="9465678"/>
                  <a:pt x="11398654" y="9604465"/>
                  <a:pt x="11398654" y="9753407"/>
                </a:cubicBezTo>
                <a:cubicBezTo>
                  <a:pt x="11398654" y="9822800"/>
                  <a:pt x="11406648" y="9892194"/>
                  <a:pt x="11379469" y="9953125"/>
                </a:cubicBezTo>
                <a:cubicBezTo>
                  <a:pt x="11341098" y="10051291"/>
                  <a:pt x="11285141" y="10110529"/>
                  <a:pt x="11182819" y="10071601"/>
                </a:cubicBezTo>
                <a:cubicBezTo>
                  <a:pt x="10976576" y="9992053"/>
                  <a:pt x="10731964" y="10022518"/>
                  <a:pt x="10573685" y="9814338"/>
                </a:cubicBezTo>
                <a:cubicBezTo>
                  <a:pt x="10508134" y="9734789"/>
                  <a:pt x="10413806" y="9734789"/>
                  <a:pt x="10311485" y="9744944"/>
                </a:cubicBezTo>
                <a:cubicBezTo>
                  <a:pt x="10049286" y="9763562"/>
                  <a:pt x="9852635" y="9585847"/>
                  <a:pt x="9823857" y="9298118"/>
                </a:cubicBezTo>
                <a:cubicBezTo>
                  <a:pt x="9804672" y="9159331"/>
                  <a:pt x="9814265" y="9010388"/>
                  <a:pt x="9748716" y="8881757"/>
                </a:cubicBezTo>
                <a:cubicBezTo>
                  <a:pt x="9739122" y="8871601"/>
                  <a:pt x="9719937" y="8851291"/>
                  <a:pt x="9711943" y="8841136"/>
                </a:cubicBezTo>
                <a:cubicBezTo>
                  <a:pt x="9673573" y="8841136"/>
                  <a:pt x="9663979" y="8871601"/>
                  <a:pt x="9663979" y="8900374"/>
                </a:cubicBezTo>
                <a:cubicBezTo>
                  <a:pt x="9654388" y="9079782"/>
                  <a:pt x="9654388" y="9257497"/>
                  <a:pt x="9644794" y="9447060"/>
                </a:cubicBezTo>
                <a:cubicBezTo>
                  <a:pt x="9644794" y="9545226"/>
                  <a:pt x="9654388" y="9645085"/>
                  <a:pt x="9636801" y="9744944"/>
                </a:cubicBezTo>
                <a:cubicBezTo>
                  <a:pt x="9608022" y="9971742"/>
                  <a:pt x="9532880" y="10041136"/>
                  <a:pt x="9307452" y="10071601"/>
                </a:cubicBezTo>
                <a:cubicBezTo>
                  <a:pt x="9149173" y="10091912"/>
                  <a:pt x="8998889" y="10091912"/>
                  <a:pt x="8896567" y="9912504"/>
                </a:cubicBezTo>
                <a:cubicBezTo>
                  <a:pt x="8848603" y="9832955"/>
                  <a:pt x="8773461" y="9783872"/>
                  <a:pt x="8680731" y="9804182"/>
                </a:cubicBezTo>
                <a:cubicBezTo>
                  <a:pt x="8511260" y="9843110"/>
                  <a:pt x="8418531" y="9734789"/>
                  <a:pt x="8324203" y="9614620"/>
                </a:cubicBezTo>
                <a:cubicBezTo>
                  <a:pt x="8268247" y="9535071"/>
                  <a:pt x="8229875" y="9447060"/>
                  <a:pt x="8146739" y="9387821"/>
                </a:cubicBezTo>
                <a:cubicBezTo>
                  <a:pt x="8052411" y="9326891"/>
                  <a:pt x="7977269" y="9337046"/>
                  <a:pt x="7940497" y="9447060"/>
                </a:cubicBezTo>
                <a:cubicBezTo>
                  <a:pt x="7892534" y="9575692"/>
                  <a:pt x="7817391" y="9704323"/>
                  <a:pt x="7865354" y="9873576"/>
                </a:cubicBezTo>
                <a:cubicBezTo>
                  <a:pt x="7902126" y="10012363"/>
                  <a:pt x="7846169" y="10051291"/>
                  <a:pt x="7715069" y="9992053"/>
                </a:cubicBezTo>
                <a:cubicBezTo>
                  <a:pt x="7630334" y="9953125"/>
                  <a:pt x="7555191" y="9922659"/>
                  <a:pt x="7472055" y="9932814"/>
                </a:cubicBezTo>
                <a:cubicBezTo>
                  <a:pt x="7237035" y="9942969"/>
                  <a:pt x="7171484" y="9873576"/>
                  <a:pt x="7086749" y="9634930"/>
                </a:cubicBezTo>
                <a:cubicBezTo>
                  <a:pt x="7049977" y="9516453"/>
                  <a:pt x="7115527" y="9316735"/>
                  <a:pt x="6955650" y="9308273"/>
                </a:cubicBezTo>
                <a:cubicBezTo>
                  <a:pt x="6824550" y="9298118"/>
                  <a:pt x="6899692" y="9516453"/>
                  <a:pt x="6814957" y="9604465"/>
                </a:cubicBezTo>
                <a:cubicBezTo>
                  <a:pt x="6797370" y="9614620"/>
                  <a:pt x="6787777" y="9634930"/>
                  <a:pt x="6778185" y="9645085"/>
                </a:cubicBezTo>
                <a:cubicBezTo>
                  <a:pt x="6759000" y="9624775"/>
                  <a:pt x="6749407" y="9585847"/>
                  <a:pt x="6730222" y="9575692"/>
                </a:cubicBezTo>
                <a:cubicBezTo>
                  <a:pt x="6506393" y="9506298"/>
                  <a:pt x="6421658" y="9308273"/>
                  <a:pt x="6356108" y="9089937"/>
                </a:cubicBezTo>
                <a:cubicBezTo>
                  <a:pt x="6205822" y="8612645"/>
                  <a:pt x="6093908" y="8137046"/>
                  <a:pt x="6037951" y="7630981"/>
                </a:cubicBezTo>
                <a:cubicBezTo>
                  <a:pt x="5981994" y="7135072"/>
                  <a:pt x="5943623" y="6639162"/>
                  <a:pt x="5775751" y="6163563"/>
                </a:cubicBezTo>
                <a:cubicBezTo>
                  <a:pt x="5746973" y="6102632"/>
                  <a:pt x="5737380" y="6034931"/>
                  <a:pt x="5700609" y="5963845"/>
                </a:cubicBezTo>
                <a:cubicBezTo>
                  <a:pt x="5652645" y="5885989"/>
                  <a:pt x="5579101" y="5875834"/>
                  <a:pt x="5513551" y="5945227"/>
                </a:cubicBezTo>
                <a:cubicBezTo>
                  <a:pt x="5475180" y="5994310"/>
                  <a:pt x="5438409" y="6043394"/>
                  <a:pt x="5419224" y="6094169"/>
                </a:cubicBezTo>
                <a:cubicBezTo>
                  <a:pt x="5372859" y="6292195"/>
                  <a:pt x="5297716" y="6451292"/>
                  <a:pt x="5118653" y="6569769"/>
                </a:cubicBezTo>
                <a:cubicBezTo>
                  <a:pt x="5006739" y="6649317"/>
                  <a:pt x="5025924" y="6816877"/>
                  <a:pt x="5072288" y="6957357"/>
                </a:cubicBezTo>
                <a:cubicBezTo>
                  <a:pt x="5118653" y="7075833"/>
                  <a:pt x="5118653" y="7194310"/>
                  <a:pt x="5091474" y="7314479"/>
                </a:cubicBezTo>
                <a:cubicBezTo>
                  <a:pt x="5081881" y="7333097"/>
                  <a:pt x="5072288" y="7343252"/>
                  <a:pt x="5062696" y="7363563"/>
                </a:cubicBezTo>
                <a:cubicBezTo>
                  <a:pt x="5043511" y="7343252"/>
                  <a:pt x="5035517" y="7333097"/>
                  <a:pt x="5025924" y="7314479"/>
                </a:cubicBezTo>
                <a:cubicBezTo>
                  <a:pt x="4987553" y="7174000"/>
                  <a:pt x="4941188" y="7026750"/>
                  <a:pt x="4922003" y="6877808"/>
                </a:cubicBezTo>
                <a:cubicBezTo>
                  <a:pt x="4885232" y="6539303"/>
                  <a:pt x="4837268" y="6212646"/>
                  <a:pt x="4790904" y="5875834"/>
                </a:cubicBezTo>
                <a:cubicBezTo>
                  <a:pt x="4790904" y="5845368"/>
                  <a:pt x="4763724" y="5816595"/>
                  <a:pt x="4744539" y="5806440"/>
                </a:cubicBezTo>
                <a:cubicBezTo>
                  <a:pt x="4715761" y="5796285"/>
                  <a:pt x="4698174" y="5835213"/>
                  <a:pt x="4698174" y="5865679"/>
                </a:cubicBezTo>
                <a:cubicBezTo>
                  <a:pt x="4706168" y="6143253"/>
                  <a:pt x="4538296" y="6400516"/>
                  <a:pt x="4631026" y="6688245"/>
                </a:cubicBezTo>
                <a:cubicBezTo>
                  <a:pt x="4640618" y="6728866"/>
                  <a:pt x="4631026" y="6798259"/>
                  <a:pt x="4575068" y="6808415"/>
                </a:cubicBezTo>
                <a:cubicBezTo>
                  <a:pt x="4499926" y="6816877"/>
                  <a:pt x="4491932" y="6749176"/>
                  <a:pt x="4482339" y="6688245"/>
                </a:cubicBezTo>
                <a:cubicBezTo>
                  <a:pt x="4453561" y="6579924"/>
                  <a:pt x="4434376" y="6469910"/>
                  <a:pt x="4416789" y="6371743"/>
                </a:cubicBezTo>
                <a:cubicBezTo>
                  <a:pt x="4407197" y="6341278"/>
                  <a:pt x="4388011" y="6302350"/>
                  <a:pt x="4359233" y="6312505"/>
                </a:cubicBezTo>
                <a:cubicBezTo>
                  <a:pt x="4332054" y="6320968"/>
                  <a:pt x="4312868" y="6351433"/>
                  <a:pt x="4303276" y="6371743"/>
                </a:cubicBezTo>
                <a:cubicBezTo>
                  <a:pt x="4220140" y="6688245"/>
                  <a:pt x="4172176" y="7016595"/>
                  <a:pt x="4135404" y="7343252"/>
                </a:cubicBezTo>
                <a:cubicBezTo>
                  <a:pt x="4089040" y="7749458"/>
                  <a:pt x="4013897" y="8147201"/>
                  <a:pt x="4013897" y="8563562"/>
                </a:cubicBezTo>
                <a:cubicBezTo>
                  <a:pt x="4013897" y="8871601"/>
                  <a:pt x="3778877" y="9030699"/>
                  <a:pt x="3611005" y="9218569"/>
                </a:cubicBezTo>
                <a:cubicBezTo>
                  <a:pt x="3563042" y="9267652"/>
                  <a:pt x="3487899" y="9287962"/>
                  <a:pt x="3422349" y="9249034"/>
                </a:cubicBezTo>
                <a:cubicBezTo>
                  <a:pt x="3366392" y="9208414"/>
                  <a:pt x="3366392" y="9149175"/>
                  <a:pt x="3385577" y="9089937"/>
                </a:cubicBezTo>
                <a:cubicBezTo>
                  <a:pt x="3441535" y="8891912"/>
                  <a:pt x="3281656" y="8781898"/>
                  <a:pt x="3216107" y="8632956"/>
                </a:cubicBezTo>
                <a:cubicBezTo>
                  <a:pt x="3188928" y="8573717"/>
                  <a:pt x="3113785" y="8594028"/>
                  <a:pt x="3085007" y="8653266"/>
                </a:cubicBezTo>
                <a:cubicBezTo>
                  <a:pt x="3057828" y="8712504"/>
                  <a:pt x="3075414" y="8802208"/>
                  <a:pt x="3009864" y="8841136"/>
                </a:cubicBezTo>
                <a:cubicBezTo>
                  <a:pt x="2963500" y="8871601"/>
                  <a:pt x="2907543" y="8910530"/>
                  <a:pt x="2861178" y="8871601"/>
                </a:cubicBezTo>
                <a:cubicBezTo>
                  <a:pt x="2805221" y="8841136"/>
                  <a:pt x="2832400" y="8781898"/>
                  <a:pt x="2841992" y="8742970"/>
                </a:cubicBezTo>
                <a:cubicBezTo>
                  <a:pt x="2878765" y="8643111"/>
                  <a:pt x="2897950" y="8573717"/>
                  <a:pt x="2757257" y="8563562"/>
                </a:cubicBezTo>
                <a:cubicBezTo>
                  <a:pt x="2710893" y="8563562"/>
                  <a:pt x="2730078" y="8484013"/>
                  <a:pt x="2738072" y="8434930"/>
                </a:cubicBezTo>
                <a:cubicBezTo>
                  <a:pt x="2766850" y="8324916"/>
                  <a:pt x="2795628" y="8226750"/>
                  <a:pt x="2766850" y="8106581"/>
                </a:cubicBezTo>
                <a:cubicBezTo>
                  <a:pt x="2757257" y="8077808"/>
                  <a:pt x="2730078" y="8008414"/>
                  <a:pt x="2701300" y="8047342"/>
                </a:cubicBezTo>
                <a:cubicBezTo>
                  <a:pt x="2597379" y="8206440"/>
                  <a:pt x="2597379" y="8106581"/>
                  <a:pt x="2579793" y="7998259"/>
                </a:cubicBezTo>
                <a:cubicBezTo>
                  <a:pt x="2570200" y="7888245"/>
                  <a:pt x="2475873" y="7820544"/>
                  <a:pt x="2419915" y="7730840"/>
                </a:cubicBezTo>
                <a:cubicBezTo>
                  <a:pt x="2354365" y="7630981"/>
                  <a:pt x="2439100" y="7620826"/>
                  <a:pt x="2504650" y="7602209"/>
                </a:cubicBezTo>
                <a:cubicBezTo>
                  <a:pt x="2523836" y="7075833"/>
                  <a:pt x="2429508" y="6569769"/>
                  <a:pt x="2298408" y="6063704"/>
                </a:cubicBezTo>
                <a:cubicBezTo>
                  <a:pt x="2260037" y="5924917"/>
                  <a:pt x="2242451" y="5775975"/>
                  <a:pt x="2213673" y="5628725"/>
                </a:cubicBezTo>
                <a:cubicBezTo>
                  <a:pt x="2194487" y="5530559"/>
                  <a:pt x="2167308" y="5430700"/>
                  <a:pt x="2148123" y="5340996"/>
                </a:cubicBezTo>
                <a:cubicBezTo>
                  <a:pt x="2130536" y="5302068"/>
                  <a:pt x="2101758" y="5261447"/>
                  <a:pt x="2063387" y="5281758"/>
                </a:cubicBezTo>
                <a:cubicBezTo>
                  <a:pt x="2036208" y="5281758"/>
                  <a:pt x="2017023" y="5312223"/>
                  <a:pt x="2007430" y="5330841"/>
                </a:cubicBezTo>
                <a:cubicBezTo>
                  <a:pt x="1980251" y="5410390"/>
                  <a:pt x="1961066" y="5489938"/>
                  <a:pt x="1951473" y="5569487"/>
                </a:cubicBezTo>
                <a:cubicBezTo>
                  <a:pt x="1839559" y="6320968"/>
                  <a:pt x="1708458" y="7085989"/>
                  <a:pt x="1652501" y="7849317"/>
                </a:cubicBezTo>
                <a:cubicBezTo>
                  <a:pt x="1633316" y="8147201"/>
                  <a:pt x="1538988" y="8434930"/>
                  <a:pt x="1538988" y="8742970"/>
                </a:cubicBezTo>
                <a:cubicBezTo>
                  <a:pt x="1529395" y="8871601"/>
                  <a:pt x="1492624" y="8891912"/>
                  <a:pt x="1407888" y="8792053"/>
                </a:cubicBezTo>
                <a:cubicBezTo>
                  <a:pt x="1361524" y="8742970"/>
                  <a:pt x="1332746" y="8732815"/>
                  <a:pt x="1332746" y="8812363"/>
                </a:cubicBezTo>
                <a:cubicBezTo>
                  <a:pt x="1313560" y="9257497"/>
                  <a:pt x="1192053" y="9684013"/>
                  <a:pt x="1201646" y="10120684"/>
                </a:cubicBezTo>
                <a:cubicBezTo>
                  <a:pt x="1211239" y="10220543"/>
                  <a:pt x="1182460" y="10320402"/>
                  <a:pt x="1174467" y="10418569"/>
                </a:cubicBezTo>
                <a:cubicBezTo>
                  <a:pt x="1145689" y="10577666"/>
                  <a:pt x="1116911" y="10716453"/>
                  <a:pt x="910668" y="10685988"/>
                </a:cubicBezTo>
                <a:cubicBezTo>
                  <a:pt x="808347" y="10677525"/>
                  <a:pt x="742797" y="10806157"/>
                  <a:pt x="630882" y="10796002"/>
                </a:cubicBezTo>
                <a:cubicBezTo>
                  <a:pt x="536554" y="10796002"/>
                  <a:pt x="480597" y="10765536"/>
                  <a:pt x="498183" y="10657215"/>
                </a:cubicBezTo>
                <a:cubicBezTo>
                  <a:pt x="546147" y="10388103"/>
                  <a:pt x="526961" y="10120684"/>
                  <a:pt x="526961" y="9853266"/>
                </a:cubicBezTo>
                <a:cubicBezTo>
                  <a:pt x="536554" y="9753407"/>
                  <a:pt x="507776" y="9655240"/>
                  <a:pt x="480597" y="9555381"/>
                </a:cubicBezTo>
                <a:cubicBezTo>
                  <a:pt x="386269" y="9308273"/>
                  <a:pt x="386269" y="9049317"/>
                  <a:pt x="471004" y="8802208"/>
                </a:cubicBezTo>
                <a:cubicBezTo>
                  <a:pt x="507776" y="8673576"/>
                  <a:pt x="507776" y="8563562"/>
                  <a:pt x="480597" y="8445085"/>
                </a:cubicBezTo>
                <a:cubicBezTo>
                  <a:pt x="424640" y="8404465"/>
                  <a:pt x="368682" y="8355382"/>
                  <a:pt x="330312" y="8463703"/>
                </a:cubicBezTo>
                <a:cubicBezTo>
                  <a:pt x="320719" y="8484013"/>
                  <a:pt x="320719" y="8514479"/>
                  <a:pt x="320719" y="8524634"/>
                </a:cubicBezTo>
                <a:cubicBezTo>
                  <a:pt x="376676" y="8930840"/>
                  <a:pt x="264762" y="9347201"/>
                  <a:pt x="359090" y="9753407"/>
                </a:cubicBezTo>
                <a:cubicBezTo>
                  <a:pt x="376676" y="9853266"/>
                  <a:pt x="368682" y="9953125"/>
                  <a:pt x="376676" y="10051291"/>
                </a:cubicBezTo>
                <a:cubicBezTo>
                  <a:pt x="376676" y="10140995"/>
                  <a:pt x="415047" y="10240854"/>
                  <a:pt x="283947" y="10110529"/>
                </a:cubicBezTo>
                <a:cubicBezTo>
                  <a:pt x="218397" y="10051291"/>
                  <a:pt x="227990" y="10171460"/>
                  <a:pt x="208805" y="10220543"/>
                </a:cubicBezTo>
                <a:cubicBezTo>
                  <a:pt x="208805" y="10249316"/>
                  <a:pt x="199212" y="10289937"/>
                  <a:pt x="170434" y="10289937"/>
                </a:cubicBezTo>
                <a:cubicBezTo>
                  <a:pt x="124069" y="10300092"/>
                  <a:pt x="104884" y="10259471"/>
                  <a:pt x="95291" y="10220543"/>
                </a:cubicBezTo>
                <a:cubicBezTo>
                  <a:pt x="68112" y="10022518"/>
                  <a:pt x="58519" y="9814338"/>
                  <a:pt x="95291" y="9624775"/>
                </a:cubicBezTo>
                <a:cubicBezTo>
                  <a:pt x="143254" y="9347201"/>
                  <a:pt x="87297" y="9079782"/>
                  <a:pt x="104884" y="8812363"/>
                </a:cubicBezTo>
                <a:cubicBezTo>
                  <a:pt x="114477" y="8653266"/>
                  <a:pt x="114477" y="8484013"/>
                  <a:pt x="124069" y="8316454"/>
                </a:cubicBezTo>
                <a:cubicBezTo>
                  <a:pt x="143254" y="8098118"/>
                  <a:pt x="143254" y="7879782"/>
                  <a:pt x="124069" y="7651292"/>
                </a:cubicBezTo>
                <a:cubicBezTo>
                  <a:pt x="114477" y="7602209"/>
                  <a:pt x="95291" y="7551433"/>
                  <a:pt x="104884" y="7512505"/>
                </a:cubicBezTo>
                <a:cubicBezTo>
                  <a:pt x="189619" y="7106299"/>
                  <a:pt x="124069" y="6698401"/>
                  <a:pt x="160841" y="6292195"/>
                </a:cubicBezTo>
                <a:cubicBezTo>
                  <a:pt x="218397" y="5775975"/>
                  <a:pt x="264762" y="5261447"/>
                  <a:pt x="255169" y="4736765"/>
                </a:cubicBezTo>
                <a:cubicBezTo>
                  <a:pt x="235984" y="4140996"/>
                  <a:pt x="218397" y="3545228"/>
                  <a:pt x="301534" y="2940997"/>
                </a:cubicBezTo>
                <a:cubicBezTo>
                  <a:pt x="311126" y="2851293"/>
                  <a:pt x="320719" y="2742971"/>
                  <a:pt x="293540" y="2653268"/>
                </a:cubicBezTo>
                <a:cubicBezTo>
                  <a:pt x="218397" y="2732816"/>
                  <a:pt x="235984" y="2841138"/>
                  <a:pt x="218397" y="2940997"/>
                </a:cubicBezTo>
                <a:cubicBezTo>
                  <a:pt x="199212" y="3000235"/>
                  <a:pt x="199212" y="3079784"/>
                  <a:pt x="199212" y="3149177"/>
                </a:cubicBezTo>
                <a:cubicBezTo>
                  <a:pt x="180027" y="3536765"/>
                  <a:pt x="160841" y="3922661"/>
                  <a:pt x="133662" y="4310249"/>
                </a:cubicBezTo>
                <a:cubicBezTo>
                  <a:pt x="133662" y="4379642"/>
                  <a:pt x="104884" y="4449036"/>
                  <a:pt x="95291" y="4518429"/>
                </a:cubicBezTo>
                <a:cubicBezTo>
                  <a:pt x="87297" y="4547202"/>
                  <a:pt x="58519" y="4577668"/>
                  <a:pt x="29741" y="4557357"/>
                </a:cubicBezTo>
                <a:cubicBezTo>
                  <a:pt x="12155" y="4547202"/>
                  <a:pt x="-7031" y="4508274"/>
                  <a:pt x="2562" y="4487964"/>
                </a:cubicBezTo>
                <a:cubicBezTo>
                  <a:pt x="39334" y="4251010"/>
                  <a:pt x="20149" y="4012365"/>
                  <a:pt x="29741" y="3763563"/>
                </a:cubicBezTo>
                <a:cubicBezTo>
                  <a:pt x="48927" y="3149177"/>
                  <a:pt x="95291" y="2533098"/>
                  <a:pt x="87297" y="1908557"/>
                </a:cubicBezTo>
                <a:cubicBezTo>
                  <a:pt x="87297" y="1869629"/>
                  <a:pt x="95291" y="1800235"/>
                  <a:pt x="104884" y="1800235"/>
                </a:cubicBezTo>
                <a:cubicBezTo>
                  <a:pt x="170434" y="1800235"/>
                  <a:pt x="152847" y="1869629"/>
                  <a:pt x="170434" y="1908557"/>
                </a:cubicBezTo>
                <a:cubicBezTo>
                  <a:pt x="208805" y="2037189"/>
                  <a:pt x="180027" y="2196286"/>
                  <a:pt x="255169" y="2316455"/>
                </a:cubicBezTo>
                <a:cubicBezTo>
                  <a:pt x="245576" y="2335073"/>
                  <a:pt x="235984" y="2365538"/>
                  <a:pt x="264762" y="2375694"/>
                </a:cubicBezTo>
                <a:lnTo>
                  <a:pt x="274354" y="2365538"/>
                </a:lnTo>
                <a:cubicBezTo>
                  <a:pt x="264762" y="2345228"/>
                  <a:pt x="255169" y="2335073"/>
                  <a:pt x="255169" y="2316455"/>
                </a:cubicBezTo>
                <a:cubicBezTo>
                  <a:pt x="320719" y="1977950"/>
                  <a:pt x="339904" y="1630983"/>
                  <a:pt x="368682" y="1284015"/>
                </a:cubicBezTo>
                <a:cubicBezTo>
                  <a:pt x="368682" y="1194311"/>
                  <a:pt x="368682" y="1104608"/>
                  <a:pt x="386269" y="1016596"/>
                </a:cubicBezTo>
                <a:cubicBezTo>
                  <a:pt x="415047" y="867654"/>
                  <a:pt x="461412" y="837189"/>
                  <a:pt x="648469" y="877809"/>
                </a:cubicBezTo>
                <a:cubicBezTo>
                  <a:pt x="630882" y="887965"/>
                  <a:pt x="611697" y="896427"/>
                  <a:pt x="602104" y="906582"/>
                </a:cubicBezTo>
                <a:cubicBezTo>
                  <a:pt x="592511" y="906582"/>
                  <a:pt x="592511" y="926893"/>
                  <a:pt x="592511" y="926893"/>
                </a:cubicBezTo>
                <a:cubicBezTo>
                  <a:pt x="630882" y="926893"/>
                  <a:pt x="630882" y="896427"/>
                  <a:pt x="648469" y="877809"/>
                </a:cubicBezTo>
                <a:cubicBezTo>
                  <a:pt x="902674" y="1006441"/>
                  <a:pt x="1043367" y="1234932"/>
                  <a:pt x="1136096" y="1502351"/>
                </a:cubicBezTo>
                <a:cubicBezTo>
                  <a:pt x="1192053" y="1690221"/>
                  <a:pt x="1276788" y="1849318"/>
                  <a:pt x="1492624" y="1869629"/>
                </a:cubicBezTo>
                <a:cubicBezTo>
                  <a:pt x="1577359" y="1869629"/>
                  <a:pt x="1633316" y="1959332"/>
                  <a:pt x="1698866" y="2018571"/>
                </a:cubicBezTo>
                <a:cubicBezTo>
                  <a:pt x="1820373" y="2147203"/>
                  <a:pt x="1961066" y="2236907"/>
                  <a:pt x="2130536" y="2285990"/>
                </a:cubicBezTo>
                <a:cubicBezTo>
                  <a:pt x="2213673" y="2316455"/>
                  <a:pt x="2288815" y="2316455"/>
                  <a:pt x="2373551" y="2306300"/>
                </a:cubicBezTo>
                <a:cubicBezTo>
                  <a:pt x="2635750" y="2247062"/>
                  <a:pt x="2757257" y="2324918"/>
                  <a:pt x="2861178" y="2583874"/>
                </a:cubicBezTo>
                <a:cubicBezTo>
                  <a:pt x="2897950" y="2692196"/>
                  <a:pt x="2917135" y="2822520"/>
                  <a:pt x="2992278" y="2910531"/>
                </a:cubicBezTo>
                <a:cubicBezTo>
                  <a:pt x="3038642" y="2969770"/>
                  <a:pt x="3094600" y="2969770"/>
                  <a:pt x="3123377" y="2890221"/>
                </a:cubicBezTo>
                <a:cubicBezTo>
                  <a:pt x="3216107" y="2543253"/>
                  <a:pt x="3329620" y="2196286"/>
                  <a:pt x="3347207" y="1818853"/>
                </a:cubicBezTo>
                <a:cubicBezTo>
                  <a:pt x="3366392" y="1284015"/>
                  <a:pt x="3470313" y="767795"/>
                  <a:pt x="3684549" y="282041"/>
                </a:cubicBezTo>
                <a:cubicBezTo>
                  <a:pt x="3713327" y="212647"/>
                  <a:pt x="3742105" y="153409"/>
                  <a:pt x="3788469" y="104326"/>
                </a:cubicBezTo>
                <a:cubicBezTo>
                  <a:pt x="3844427" y="34086"/>
                  <a:pt x="3902782" y="-1034"/>
                  <a:pt x="3962536" y="24"/>
                </a:cubicBez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50042382"/>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Half_picture">
    <p:spTree>
      <p:nvGrpSpPr>
        <p:cNvPr id="1" name=""/>
        <p:cNvGrpSpPr/>
        <p:nvPr/>
      </p:nvGrpSpPr>
      <p:grpSpPr>
        <a:xfrm>
          <a:off x="0" y="0"/>
          <a:ext cx="0" cy="0"/>
          <a:chOff x="0" y="0"/>
          <a:chExt cx="0" cy="0"/>
        </a:xfrm>
      </p:grpSpPr>
      <p:sp>
        <p:nvSpPr>
          <p:cNvPr id="3" name="Rectangle 2"/>
          <p:cNvSpPr/>
          <p:nvPr userDrawn="1"/>
        </p:nvSpPr>
        <p:spPr>
          <a:xfrm>
            <a:off x="8465980" y="579864"/>
            <a:ext cx="1422151"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3"/>
          <p:cNvSpPr>
            <a:spLocks noGrp="1"/>
          </p:cNvSpPr>
          <p:nvPr>
            <p:ph type="pic" sz="quarter" idx="13"/>
          </p:nvPr>
        </p:nvSpPr>
        <p:spPr>
          <a:xfrm>
            <a:off x="9144001" y="0"/>
            <a:ext cx="9144000" cy="13716000"/>
          </a:xfrm>
          <a:effectLst/>
        </p:spPr>
        <p:txBody>
          <a:bodyPr>
            <a:norm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46589361"/>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Picture Placeholder 3"/>
          <p:cNvSpPr>
            <a:spLocks noGrp="1"/>
          </p:cNvSpPr>
          <p:nvPr>
            <p:ph type="pic" sz="quarter" idx="19"/>
          </p:nvPr>
        </p:nvSpPr>
        <p:spPr>
          <a:xfrm>
            <a:off x="0" y="-35169"/>
            <a:ext cx="18314384" cy="9519309"/>
          </a:xfrm>
          <a:custGeom>
            <a:avLst/>
            <a:gdLst>
              <a:gd name="connsiteX0" fmla="*/ 0 w 24412820"/>
              <a:gd name="connsiteY0" fmla="*/ 0 h 9519309"/>
              <a:gd name="connsiteX1" fmla="*/ 24412820 w 24412820"/>
              <a:gd name="connsiteY1" fmla="*/ 0 h 9519309"/>
              <a:gd name="connsiteX2" fmla="*/ 24412820 w 24412820"/>
              <a:gd name="connsiteY2" fmla="*/ 1273630 h 9519309"/>
              <a:gd name="connsiteX3" fmla="*/ 24412820 w 24412820"/>
              <a:gd name="connsiteY3" fmla="*/ 2020276 h 9519309"/>
              <a:gd name="connsiteX4" fmla="*/ 24412820 w 24412820"/>
              <a:gd name="connsiteY4" fmla="*/ 5390249 h 9519309"/>
              <a:gd name="connsiteX5" fmla="*/ 24412820 w 24412820"/>
              <a:gd name="connsiteY5" fmla="*/ 9516917 h 9519309"/>
              <a:gd name="connsiteX6" fmla="*/ 23953580 w 24412820"/>
              <a:gd name="connsiteY6" fmla="*/ 9516917 h 9519309"/>
              <a:gd name="connsiteX7" fmla="*/ 23891584 w 24412820"/>
              <a:gd name="connsiteY7" fmla="*/ 9519309 h 9519309"/>
              <a:gd name="connsiteX8" fmla="*/ 23506360 w 24412820"/>
              <a:gd name="connsiteY8" fmla="*/ 9423058 h 9519309"/>
              <a:gd name="connsiteX9" fmla="*/ 22829248 w 24412820"/>
              <a:gd name="connsiteY9" fmla="*/ 9083249 h 9519309"/>
              <a:gd name="connsiteX10" fmla="*/ 22755084 w 24412820"/>
              <a:gd name="connsiteY10" fmla="*/ 9046029 h 9519309"/>
              <a:gd name="connsiteX11" fmla="*/ 22663392 w 24412820"/>
              <a:gd name="connsiteY11" fmla="*/ 9046029 h 9519309"/>
              <a:gd name="connsiteX12" fmla="*/ 22663392 w 24412820"/>
              <a:gd name="connsiteY12" fmla="*/ 9000015 h 9519309"/>
              <a:gd name="connsiteX13" fmla="*/ 22520688 w 24412820"/>
              <a:gd name="connsiteY13" fmla="*/ 8928397 h 9519309"/>
              <a:gd name="connsiteX14" fmla="*/ 16932268 w 24412820"/>
              <a:gd name="connsiteY14" fmla="*/ 6123843 h 9519309"/>
              <a:gd name="connsiteX15" fmla="*/ 16092314 w 24412820"/>
              <a:gd name="connsiteY15" fmla="*/ 6257939 h 9519309"/>
              <a:gd name="connsiteX16" fmla="*/ 15883932 w 24412820"/>
              <a:gd name="connsiteY16" fmla="*/ 7356243 h 9519309"/>
              <a:gd name="connsiteX17" fmla="*/ 15045148 w 24412820"/>
              <a:gd name="connsiteY17" fmla="*/ 7484366 h 9519309"/>
              <a:gd name="connsiteX18" fmla="*/ 9343945 w 24412820"/>
              <a:gd name="connsiteY18" fmla="*/ 4587804 h 9519309"/>
              <a:gd name="connsiteX19" fmla="*/ 8505164 w 24412820"/>
              <a:gd name="connsiteY19" fmla="*/ 4715928 h 9519309"/>
              <a:gd name="connsiteX20" fmla="*/ 8284455 w 24412820"/>
              <a:gd name="connsiteY20" fmla="*/ 5884175 h 9519309"/>
              <a:gd name="connsiteX21" fmla="*/ 7443169 w 24412820"/>
              <a:gd name="connsiteY21" fmla="*/ 6018010 h 9519309"/>
              <a:gd name="connsiteX22" fmla="*/ 567999 w 24412820"/>
              <a:gd name="connsiteY22" fmla="*/ 2522228 h 9519309"/>
              <a:gd name="connsiteX23" fmla="*/ 0 w 24412820"/>
              <a:gd name="connsiteY23" fmla="*/ 2233420 h 95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412820" h="9519309">
                <a:moveTo>
                  <a:pt x="0" y="0"/>
                </a:moveTo>
                <a:lnTo>
                  <a:pt x="24412820" y="0"/>
                </a:lnTo>
                <a:lnTo>
                  <a:pt x="24412820" y="1273630"/>
                </a:lnTo>
                <a:lnTo>
                  <a:pt x="24412820" y="2020276"/>
                </a:lnTo>
                <a:lnTo>
                  <a:pt x="24412820" y="5390249"/>
                </a:lnTo>
                <a:lnTo>
                  <a:pt x="24412820" y="9516917"/>
                </a:lnTo>
                <a:lnTo>
                  <a:pt x="23953580" y="9516917"/>
                </a:lnTo>
                <a:lnTo>
                  <a:pt x="23891584" y="9519309"/>
                </a:lnTo>
                <a:cubicBezTo>
                  <a:pt x="23770052" y="9517259"/>
                  <a:pt x="23636252" y="9488059"/>
                  <a:pt x="23506360" y="9423058"/>
                </a:cubicBezTo>
                <a:cubicBezTo>
                  <a:pt x="23506360" y="9423058"/>
                  <a:pt x="23506360" y="9423058"/>
                  <a:pt x="22829248" y="9083249"/>
                </a:cubicBezTo>
                <a:lnTo>
                  <a:pt x="22755084" y="9046029"/>
                </a:lnTo>
                <a:lnTo>
                  <a:pt x="22663392" y="9046029"/>
                </a:lnTo>
                <a:lnTo>
                  <a:pt x="22663392" y="9000015"/>
                </a:lnTo>
                <a:lnTo>
                  <a:pt x="22520688" y="8928397"/>
                </a:lnTo>
                <a:cubicBezTo>
                  <a:pt x="21650976" y="8491932"/>
                  <a:pt x="20013872" y="7670350"/>
                  <a:pt x="16932268" y="6123843"/>
                </a:cubicBezTo>
                <a:cubicBezTo>
                  <a:pt x="16583280" y="5952063"/>
                  <a:pt x="16138364" y="6023010"/>
                  <a:pt x="16092314" y="6257939"/>
                </a:cubicBezTo>
                <a:cubicBezTo>
                  <a:pt x="16092314" y="6257939"/>
                  <a:pt x="16092314" y="6257939"/>
                  <a:pt x="15883932" y="7356243"/>
                </a:cubicBezTo>
                <a:cubicBezTo>
                  <a:pt x="15837882" y="7591173"/>
                  <a:pt x="15384984" y="7660554"/>
                  <a:pt x="15045148" y="7484366"/>
                </a:cubicBezTo>
                <a:cubicBezTo>
                  <a:pt x="15045148" y="7484366"/>
                  <a:pt x="15045148" y="7484366"/>
                  <a:pt x="9343945" y="4587804"/>
                </a:cubicBezTo>
                <a:cubicBezTo>
                  <a:pt x="9002943" y="4417590"/>
                  <a:pt x="8550043" y="4486971"/>
                  <a:pt x="8505164" y="4715928"/>
                </a:cubicBezTo>
                <a:cubicBezTo>
                  <a:pt x="8505164" y="4715928"/>
                  <a:pt x="8505164" y="4715928"/>
                  <a:pt x="8284455" y="5884175"/>
                </a:cubicBezTo>
                <a:cubicBezTo>
                  <a:pt x="8238405" y="6119105"/>
                  <a:pt x="7784176" y="6188225"/>
                  <a:pt x="7443169" y="6018010"/>
                </a:cubicBezTo>
                <a:cubicBezTo>
                  <a:pt x="7443169" y="6018010"/>
                  <a:pt x="7443169" y="6018010"/>
                  <a:pt x="567999" y="2522228"/>
                </a:cubicBezTo>
                <a:lnTo>
                  <a:pt x="0" y="2233420"/>
                </a:lnTo>
                <a:close/>
              </a:path>
            </a:pathLst>
          </a:custGeom>
          <a:effectLst/>
        </p:spPr>
        <p:txBody>
          <a:bodyPr wrap="square">
            <a:noAutofit/>
          </a:bodyPr>
          <a:lstStyle>
            <a:lvl1pPr marL="0" indent="0">
              <a:buNone/>
              <a:defRPr sz="3151">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31435264"/>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50" Type="http://schemas.openxmlformats.org/officeDocument/2006/relationships/slideLayout" Target="../slideLayouts/slideLayout50.xml"/><Relationship Id="rId51" Type="http://schemas.openxmlformats.org/officeDocument/2006/relationships/slideLayout" Target="../slideLayouts/slideLayout51.xml"/><Relationship Id="rId52" Type="http://schemas.openxmlformats.org/officeDocument/2006/relationships/slideLayout" Target="../slideLayouts/slideLayout52.xml"/><Relationship Id="rId53" Type="http://schemas.openxmlformats.org/officeDocument/2006/relationships/slideLayout" Target="../slideLayouts/slideLayout53.xml"/><Relationship Id="rId54" Type="http://schemas.openxmlformats.org/officeDocument/2006/relationships/slideLayout" Target="../slideLayouts/slideLayout54.xml"/><Relationship Id="rId55" Type="http://schemas.openxmlformats.org/officeDocument/2006/relationships/slideLayout" Target="../slideLayouts/slideLayout55.xml"/><Relationship Id="rId56" Type="http://schemas.openxmlformats.org/officeDocument/2006/relationships/slideLayout" Target="../slideLayouts/slideLayout56.xml"/><Relationship Id="rId57" Type="http://schemas.openxmlformats.org/officeDocument/2006/relationships/slideLayout" Target="../slideLayouts/slideLayout57.xml"/><Relationship Id="rId58" Type="http://schemas.openxmlformats.org/officeDocument/2006/relationships/slideLayout" Target="../slideLayouts/slideLayout58.xml"/><Relationship Id="rId59" Type="http://schemas.openxmlformats.org/officeDocument/2006/relationships/slideLayout" Target="../slideLayouts/slideLayout5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slideLayout" Target="../slideLayouts/slideLayout44.xml"/><Relationship Id="rId45" Type="http://schemas.openxmlformats.org/officeDocument/2006/relationships/slideLayout" Target="../slideLayouts/slideLayout45.xml"/><Relationship Id="rId46" Type="http://schemas.openxmlformats.org/officeDocument/2006/relationships/slideLayout" Target="../slideLayouts/slideLayout46.xml"/><Relationship Id="rId47" Type="http://schemas.openxmlformats.org/officeDocument/2006/relationships/slideLayout" Target="../slideLayouts/slideLayout47.xml"/><Relationship Id="rId48" Type="http://schemas.openxmlformats.org/officeDocument/2006/relationships/slideLayout" Target="../slideLayouts/slideLayout48.xml"/><Relationship Id="rId49" Type="http://schemas.openxmlformats.org/officeDocument/2006/relationships/slideLayout" Target="../slideLayouts/slideLayout4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60" Type="http://schemas.openxmlformats.org/officeDocument/2006/relationships/slideLayout" Target="../slideLayouts/slideLayout60.xml"/><Relationship Id="rId61"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C764DE79-268F-4C1A-8933-263129D2AF90}" type="datetimeFigureOut">
              <a:rPr lang="en-US" dirty="0"/>
              <a:t>11/1/16</a:t>
            </a:fld>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48F63A3B-78C7-47BE-AE5E-E10140E04643}" type="slidenum">
              <a:rPr lang="en-US" dirty="0"/>
              <a:t>‹#›</a:t>
            </a:fld>
            <a:endParaRPr lang="en-US" dirty="0"/>
          </a:p>
        </p:txBody>
      </p:sp>
      <p:sp>
        <p:nvSpPr>
          <p:cNvPr id="7" name="TextBox 6"/>
          <p:cNvSpPr txBox="1"/>
          <p:nvPr userDrawn="1"/>
        </p:nvSpPr>
        <p:spPr>
          <a:xfrm>
            <a:off x="16357596" y="668286"/>
            <a:ext cx="1078517" cy="484884"/>
          </a:xfrm>
          <a:prstGeom prst="rect">
            <a:avLst/>
          </a:prstGeom>
          <a:noFill/>
        </p:spPr>
        <p:txBody>
          <a:bodyPr wrap="none" lIns="137168" tIns="68584" rIns="137168" bIns="68584" rtlCol="0">
            <a:spAutoFit/>
          </a:bodyPr>
          <a:lstStyle/>
          <a:p>
            <a:pPr algn="ctr"/>
            <a:fld id="{260E2A6B-A809-4840-BF14-8648BC0BDF87}" type="slidenum">
              <a:rPr lang="id-ID" sz="2251" b="1" i="0" spc="450" smtClean="0">
                <a:solidFill>
                  <a:schemeClr val="tx2"/>
                </a:solidFill>
                <a:latin typeface="Montserrat Semi" charset="0"/>
                <a:ea typeface="Montserrat Semi" charset="0"/>
                <a:cs typeface="Montserrat Semi" charset="0"/>
              </a:rPr>
              <a:pPr algn="ctr"/>
              <a:t>‹#›</a:t>
            </a:fld>
            <a:r>
              <a:rPr lang="id-ID" sz="2251" b="1" i="0" spc="450" dirty="0" smtClean="0">
                <a:solidFill>
                  <a:schemeClr val="tx2"/>
                </a:solidFill>
                <a:latin typeface="Montserrat Semi" charset="0"/>
                <a:ea typeface="Montserrat Semi" charset="0"/>
                <a:cs typeface="Montserrat Semi" charset="0"/>
              </a:rPr>
              <a:t>  </a:t>
            </a:r>
            <a:endParaRPr lang="id-ID" sz="2251" b="1" i="0" spc="45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976056365"/>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 id="2147484019" r:id="rId12"/>
    <p:sldLayoutId id="2147484020" r:id="rId13"/>
    <p:sldLayoutId id="2147484021" r:id="rId14"/>
    <p:sldLayoutId id="2147484022" r:id="rId15"/>
    <p:sldLayoutId id="2147484023" r:id="rId16"/>
    <p:sldLayoutId id="2147484024" r:id="rId17"/>
    <p:sldLayoutId id="2147484025" r:id="rId18"/>
    <p:sldLayoutId id="2147484026" r:id="rId19"/>
    <p:sldLayoutId id="2147484027" r:id="rId20"/>
    <p:sldLayoutId id="2147484028" r:id="rId21"/>
    <p:sldLayoutId id="2147484029" r:id="rId22"/>
    <p:sldLayoutId id="2147484030" r:id="rId23"/>
    <p:sldLayoutId id="2147484031" r:id="rId24"/>
    <p:sldLayoutId id="2147484032" r:id="rId25"/>
    <p:sldLayoutId id="2147484033" r:id="rId26"/>
    <p:sldLayoutId id="2147484034" r:id="rId27"/>
    <p:sldLayoutId id="2147484035" r:id="rId28"/>
    <p:sldLayoutId id="2147484036" r:id="rId29"/>
    <p:sldLayoutId id="2147484037" r:id="rId30"/>
    <p:sldLayoutId id="2147484038" r:id="rId31"/>
    <p:sldLayoutId id="2147484039" r:id="rId32"/>
    <p:sldLayoutId id="2147484040" r:id="rId33"/>
    <p:sldLayoutId id="2147484041" r:id="rId34"/>
    <p:sldLayoutId id="2147484042" r:id="rId35"/>
    <p:sldLayoutId id="2147484043" r:id="rId36"/>
    <p:sldLayoutId id="2147484044" r:id="rId37"/>
    <p:sldLayoutId id="2147484045" r:id="rId38"/>
    <p:sldLayoutId id="2147484046" r:id="rId39"/>
    <p:sldLayoutId id="2147484047" r:id="rId40"/>
    <p:sldLayoutId id="2147484048" r:id="rId41"/>
    <p:sldLayoutId id="2147484049" r:id="rId42"/>
    <p:sldLayoutId id="2147484050" r:id="rId43"/>
    <p:sldLayoutId id="2147484051" r:id="rId44"/>
    <p:sldLayoutId id="2147484052" r:id="rId45"/>
    <p:sldLayoutId id="2147484053" r:id="rId46"/>
    <p:sldLayoutId id="2147484054" r:id="rId47"/>
    <p:sldLayoutId id="2147484055" r:id="rId48"/>
    <p:sldLayoutId id="2147484056" r:id="rId49"/>
    <p:sldLayoutId id="2147484057" r:id="rId50"/>
    <p:sldLayoutId id="2147484058" r:id="rId51"/>
    <p:sldLayoutId id="2147484059" r:id="rId52"/>
    <p:sldLayoutId id="2147484060" r:id="rId53"/>
    <p:sldLayoutId id="2147484061" r:id="rId54"/>
    <p:sldLayoutId id="2147484062" r:id="rId55"/>
    <p:sldLayoutId id="2147484063" r:id="rId56"/>
    <p:sldLayoutId id="2147484064" r:id="rId57"/>
    <p:sldLayoutId id="2147484065" r:id="rId58"/>
    <p:sldLayoutId id="2147484066" r:id="rId59"/>
    <p:sldLayoutId id="2147484067" r:id="rId60"/>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9.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3.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image" Target="../media/image4.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5.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jpe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image" Target="../media/image7.jpeg"/><Relationship Id="rId3" Type="http://schemas.microsoft.com/office/2007/relationships/hdphoto" Target="../media/hdphoto1.wdp"/></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74.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11.png"/><Relationship Id="rId6" Type="http://schemas.openxmlformats.org/officeDocument/2006/relationships/image" Target="../media/image12.png"/><Relationship Id="rId7" Type="http://schemas.openxmlformats.org/officeDocument/2006/relationships/image" Target="../media/image13.png"/><Relationship Id="rId8" Type="http://schemas.openxmlformats.org/officeDocument/2006/relationships/image" Target="../media/image14.png"/><Relationship Id="rId9" Type="http://schemas.openxmlformats.org/officeDocument/2006/relationships/image" Target="../media/image15.png"/><Relationship Id="rId10" Type="http://schemas.openxmlformats.org/officeDocument/2006/relationships/image" Target="../media/image16.png"/><Relationship Id="rId11" Type="http://schemas.openxmlformats.org/officeDocument/2006/relationships/image" Target="../media/image17.png"/><Relationship Id="rId1" Type="http://schemas.openxmlformats.org/officeDocument/2006/relationships/slideLayout" Target="../slideLayouts/slideLayout35.xml"/><Relationship Id="rId2" Type="http://schemas.openxmlformats.org/officeDocument/2006/relationships/image" Target="../media/image8.png"/></Relationships>
</file>

<file path=ppt/slides/_rels/slide75.xml.rels><?xml version="1.0" encoding="UTF-8" standalone="yes"?>
<Relationships xmlns="http://schemas.openxmlformats.org/package/2006/relationships"><Relationship Id="rId3" Type="http://schemas.openxmlformats.org/officeDocument/2006/relationships/image" Target="../media/image19.png"/><Relationship Id="rId4" Type="http://schemas.openxmlformats.org/officeDocument/2006/relationships/image" Target="../media/image20.png"/><Relationship Id="rId5" Type="http://schemas.openxmlformats.org/officeDocument/2006/relationships/image" Target="../media/image21.png"/><Relationship Id="rId6" Type="http://schemas.openxmlformats.org/officeDocument/2006/relationships/image" Target="../media/image22.png"/><Relationship Id="rId7" Type="http://schemas.openxmlformats.org/officeDocument/2006/relationships/image" Target="../media/image23.png"/><Relationship Id="rId8" Type="http://schemas.openxmlformats.org/officeDocument/2006/relationships/image" Target="../media/image24.png"/><Relationship Id="rId9" Type="http://schemas.openxmlformats.org/officeDocument/2006/relationships/image" Target="../media/image25.png"/><Relationship Id="rId10" Type="http://schemas.openxmlformats.org/officeDocument/2006/relationships/image" Target="../media/image26.png"/><Relationship Id="rId1" Type="http://schemas.openxmlformats.org/officeDocument/2006/relationships/slideLayout" Target="../slideLayouts/slideLayout36.xml"/><Relationship Id="rId2" Type="http://schemas.openxmlformats.org/officeDocument/2006/relationships/image" Target="../media/image18.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27.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27.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2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notesSlide" Target="../notesSlides/notesSlide1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1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99" name="Rectangle 98"/>
          <p:cNvSpPr/>
          <p:nvPr/>
        </p:nvSpPr>
        <p:spPr>
          <a:xfrm>
            <a:off x="0" y="0"/>
            <a:ext cx="18288000" cy="13716000"/>
          </a:xfrm>
          <a:prstGeom prst="rect">
            <a:avLst/>
          </a:prstGeom>
          <a:solidFill>
            <a:schemeClr val="accent1">
              <a:lumMod val="95000"/>
              <a:lumOff val="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37" name="Subtitle 2"/>
          <p:cNvSpPr txBox="1">
            <a:spLocks/>
          </p:cNvSpPr>
          <p:nvPr/>
        </p:nvSpPr>
        <p:spPr>
          <a:xfrm>
            <a:off x="6483265" y="8527015"/>
            <a:ext cx="5316706" cy="441752"/>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500" spc="450" dirty="0">
                <a:solidFill>
                  <a:schemeClr val="bg1">
                    <a:lumMod val="85000"/>
                  </a:schemeClr>
                </a:solidFill>
                <a:latin typeface="Lato" charset="0"/>
                <a:ea typeface="Lato" charset="0"/>
                <a:cs typeface="Lato" charset="0"/>
              </a:rPr>
              <a:t>MINIMAL TRENDING PRESENTATION</a:t>
            </a:r>
          </a:p>
        </p:txBody>
      </p:sp>
      <p:sp>
        <p:nvSpPr>
          <p:cNvPr id="25" name="Rectangle 24"/>
          <p:cNvSpPr>
            <a:spLocks/>
          </p:cNvSpPr>
          <p:nvPr/>
        </p:nvSpPr>
        <p:spPr bwMode="auto">
          <a:xfrm>
            <a:off x="6178448" y="7052119"/>
            <a:ext cx="5931112" cy="1593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3429914"/>
            <a:r>
              <a:rPr lang="en-US" sz="10353" b="1" spc="525" dirty="0">
                <a:solidFill>
                  <a:schemeClr val="bg1"/>
                </a:solidFill>
                <a:latin typeface="Montserrat Semi Bold" charset="0"/>
                <a:ea typeface="Montserrat Semi Bold" charset="0"/>
                <a:cs typeface="Montserrat Semi Bold" charset="0"/>
                <a:sym typeface="Bebas Neue" charset="0"/>
              </a:rPr>
              <a:t>SPHERE</a:t>
            </a:r>
          </a:p>
        </p:txBody>
      </p:sp>
      <p:grpSp>
        <p:nvGrpSpPr>
          <p:cNvPr id="2" name="Group 1"/>
          <p:cNvGrpSpPr/>
          <p:nvPr/>
        </p:nvGrpSpPr>
        <p:grpSpPr>
          <a:xfrm>
            <a:off x="7927363" y="4544648"/>
            <a:ext cx="2466744" cy="2530855"/>
            <a:chOff x="2838450" y="1135063"/>
            <a:chExt cx="3848100" cy="3948112"/>
          </a:xfrm>
          <a:solidFill>
            <a:schemeClr val="bg1"/>
          </a:solidFill>
        </p:grpSpPr>
        <p:sp>
          <p:nvSpPr>
            <p:cNvPr id="11" name="Freeform 10"/>
            <p:cNvSpPr>
              <a:spLocks noChangeArrowheads="1"/>
            </p:cNvSpPr>
            <p:nvPr/>
          </p:nvSpPr>
          <p:spPr bwMode="auto">
            <a:xfrm>
              <a:off x="5164138" y="2692400"/>
              <a:ext cx="319087" cy="319088"/>
            </a:xfrm>
            <a:custGeom>
              <a:avLst/>
              <a:gdLst>
                <a:gd name="T0" fmla="*/ 777 w 885"/>
                <a:gd name="T1" fmla="*/ 638 h 886"/>
                <a:gd name="T2" fmla="*/ 777 w 885"/>
                <a:gd name="T3" fmla="*/ 638 h 886"/>
                <a:gd name="T4" fmla="*/ 246 w 885"/>
                <a:gd name="T5" fmla="*/ 778 h 886"/>
                <a:gd name="T6" fmla="*/ 107 w 885"/>
                <a:gd name="T7" fmla="*/ 247 h 886"/>
                <a:gd name="T8" fmla="*/ 638 w 885"/>
                <a:gd name="T9" fmla="*/ 108 h 886"/>
                <a:gd name="T10" fmla="*/ 777 w 885"/>
                <a:gd name="T11" fmla="*/ 638 h 886"/>
              </a:gdLst>
              <a:ahLst/>
              <a:cxnLst>
                <a:cxn ang="0">
                  <a:pos x="T0" y="T1"/>
                </a:cxn>
                <a:cxn ang="0">
                  <a:pos x="T2" y="T3"/>
                </a:cxn>
                <a:cxn ang="0">
                  <a:pos x="T4" y="T5"/>
                </a:cxn>
                <a:cxn ang="0">
                  <a:pos x="T6" y="T7"/>
                </a:cxn>
                <a:cxn ang="0">
                  <a:pos x="T8" y="T9"/>
                </a:cxn>
                <a:cxn ang="0">
                  <a:pos x="T10" y="T11"/>
                </a:cxn>
              </a:cxnLst>
              <a:rect l="0" t="0" r="r" b="b"/>
              <a:pathLst>
                <a:path w="885" h="886">
                  <a:moveTo>
                    <a:pt x="777" y="638"/>
                  </a:moveTo>
                  <a:lnTo>
                    <a:pt x="777" y="638"/>
                  </a:lnTo>
                  <a:cubicBezTo>
                    <a:pt x="670" y="826"/>
                    <a:pt x="428" y="885"/>
                    <a:pt x="246" y="778"/>
                  </a:cubicBezTo>
                  <a:cubicBezTo>
                    <a:pt x="64" y="670"/>
                    <a:pt x="0" y="434"/>
                    <a:pt x="107" y="247"/>
                  </a:cubicBezTo>
                  <a:cubicBezTo>
                    <a:pt x="214" y="65"/>
                    <a:pt x="455" y="0"/>
                    <a:pt x="638" y="108"/>
                  </a:cubicBezTo>
                  <a:cubicBezTo>
                    <a:pt x="820" y="215"/>
                    <a:pt x="884" y="456"/>
                    <a:pt x="777" y="63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 name="Freeform 11"/>
            <p:cNvSpPr>
              <a:spLocks noChangeArrowheads="1"/>
            </p:cNvSpPr>
            <p:nvPr/>
          </p:nvSpPr>
          <p:spPr bwMode="auto">
            <a:xfrm>
              <a:off x="4705350" y="3887788"/>
              <a:ext cx="292100" cy="292100"/>
            </a:xfrm>
            <a:custGeom>
              <a:avLst/>
              <a:gdLst>
                <a:gd name="T0" fmla="*/ 707 w 810"/>
                <a:gd name="T1" fmla="*/ 584 h 810"/>
                <a:gd name="T2" fmla="*/ 707 w 810"/>
                <a:gd name="T3" fmla="*/ 584 h 810"/>
                <a:gd name="T4" fmla="*/ 224 w 810"/>
                <a:gd name="T5" fmla="*/ 713 h 810"/>
                <a:gd name="T6" fmla="*/ 96 w 810"/>
                <a:gd name="T7" fmla="*/ 225 h 810"/>
                <a:gd name="T8" fmla="*/ 584 w 810"/>
                <a:gd name="T9" fmla="*/ 96 h 810"/>
                <a:gd name="T10" fmla="*/ 707 w 810"/>
                <a:gd name="T11" fmla="*/ 584 h 810"/>
              </a:gdLst>
              <a:ahLst/>
              <a:cxnLst>
                <a:cxn ang="0">
                  <a:pos x="T0" y="T1"/>
                </a:cxn>
                <a:cxn ang="0">
                  <a:pos x="T2" y="T3"/>
                </a:cxn>
                <a:cxn ang="0">
                  <a:pos x="T4" y="T5"/>
                </a:cxn>
                <a:cxn ang="0">
                  <a:pos x="T6" y="T7"/>
                </a:cxn>
                <a:cxn ang="0">
                  <a:pos x="T8" y="T9"/>
                </a:cxn>
                <a:cxn ang="0">
                  <a:pos x="T10" y="T11"/>
                </a:cxn>
              </a:cxnLst>
              <a:rect l="0" t="0" r="r" b="b"/>
              <a:pathLst>
                <a:path w="810" h="810">
                  <a:moveTo>
                    <a:pt x="707" y="584"/>
                  </a:moveTo>
                  <a:lnTo>
                    <a:pt x="707" y="584"/>
                  </a:lnTo>
                  <a:cubicBezTo>
                    <a:pt x="611" y="750"/>
                    <a:pt x="391" y="809"/>
                    <a:pt x="224" y="713"/>
                  </a:cubicBezTo>
                  <a:cubicBezTo>
                    <a:pt x="53" y="611"/>
                    <a:pt x="0" y="391"/>
                    <a:pt x="96" y="225"/>
                  </a:cubicBezTo>
                  <a:cubicBezTo>
                    <a:pt x="198" y="53"/>
                    <a:pt x="412" y="0"/>
                    <a:pt x="584" y="96"/>
                  </a:cubicBezTo>
                  <a:cubicBezTo>
                    <a:pt x="750" y="198"/>
                    <a:pt x="809" y="413"/>
                    <a:pt x="707" y="58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12"/>
            <p:cNvSpPr>
              <a:spLocks noChangeArrowheads="1"/>
            </p:cNvSpPr>
            <p:nvPr/>
          </p:nvSpPr>
          <p:spPr bwMode="auto">
            <a:xfrm>
              <a:off x="4213225" y="1722438"/>
              <a:ext cx="293688" cy="292100"/>
            </a:xfrm>
            <a:custGeom>
              <a:avLst/>
              <a:gdLst>
                <a:gd name="T0" fmla="*/ 712 w 815"/>
                <a:gd name="T1" fmla="*/ 584 h 810"/>
                <a:gd name="T2" fmla="*/ 712 w 815"/>
                <a:gd name="T3" fmla="*/ 584 h 810"/>
                <a:gd name="T4" fmla="*/ 230 w 815"/>
                <a:gd name="T5" fmla="*/ 712 h 810"/>
                <a:gd name="T6" fmla="*/ 101 w 815"/>
                <a:gd name="T7" fmla="*/ 225 h 810"/>
                <a:gd name="T8" fmla="*/ 583 w 815"/>
                <a:gd name="T9" fmla="*/ 96 h 810"/>
                <a:gd name="T10" fmla="*/ 712 w 815"/>
                <a:gd name="T11" fmla="*/ 584 h 810"/>
              </a:gdLst>
              <a:ahLst/>
              <a:cxnLst>
                <a:cxn ang="0">
                  <a:pos x="T0" y="T1"/>
                </a:cxn>
                <a:cxn ang="0">
                  <a:pos x="T2" y="T3"/>
                </a:cxn>
                <a:cxn ang="0">
                  <a:pos x="T4" y="T5"/>
                </a:cxn>
                <a:cxn ang="0">
                  <a:pos x="T6" y="T7"/>
                </a:cxn>
                <a:cxn ang="0">
                  <a:pos x="T8" y="T9"/>
                </a:cxn>
                <a:cxn ang="0">
                  <a:pos x="T10" y="T11"/>
                </a:cxn>
              </a:cxnLst>
              <a:rect l="0" t="0" r="r" b="b"/>
              <a:pathLst>
                <a:path w="815" h="810">
                  <a:moveTo>
                    <a:pt x="712" y="584"/>
                  </a:moveTo>
                  <a:lnTo>
                    <a:pt x="712" y="584"/>
                  </a:lnTo>
                  <a:cubicBezTo>
                    <a:pt x="616" y="755"/>
                    <a:pt x="396" y="809"/>
                    <a:pt x="230" y="712"/>
                  </a:cubicBezTo>
                  <a:cubicBezTo>
                    <a:pt x="58" y="611"/>
                    <a:pt x="0" y="397"/>
                    <a:pt x="101" y="225"/>
                  </a:cubicBezTo>
                  <a:cubicBezTo>
                    <a:pt x="198" y="59"/>
                    <a:pt x="418" y="0"/>
                    <a:pt x="583" y="96"/>
                  </a:cubicBezTo>
                  <a:cubicBezTo>
                    <a:pt x="755" y="198"/>
                    <a:pt x="814" y="412"/>
                    <a:pt x="712" y="58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13"/>
            <p:cNvSpPr>
              <a:spLocks noChangeArrowheads="1"/>
            </p:cNvSpPr>
            <p:nvPr/>
          </p:nvSpPr>
          <p:spPr bwMode="auto">
            <a:xfrm>
              <a:off x="5408613" y="1697038"/>
              <a:ext cx="265112" cy="266700"/>
            </a:xfrm>
            <a:custGeom>
              <a:avLst/>
              <a:gdLst>
                <a:gd name="T0" fmla="*/ 649 w 736"/>
                <a:gd name="T1" fmla="*/ 536 h 741"/>
                <a:gd name="T2" fmla="*/ 649 w 736"/>
                <a:gd name="T3" fmla="*/ 536 h 741"/>
                <a:gd name="T4" fmla="*/ 204 w 736"/>
                <a:gd name="T5" fmla="*/ 649 h 741"/>
                <a:gd name="T6" fmla="*/ 91 w 736"/>
                <a:gd name="T7" fmla="*/ 209 h 741"/>
                <a:gd name="T8" fmla="*/ 531 w 736"/>
                <a:gd name="T9" fmla="*/ 91 h 741"/>
                <a:gd name="T10" fmla="*/ 649 w 736"/>
                <a:gd name="T11" fmla="*/ 536 h 741"/>
              </a:gdLst>
              <a:ahLst/>
              <a:cxnLst>
                <a:cxn ang="0">
                  <a:pos x="T0" y="T1"/>
                </a:cxn>
                <a:cxn ang="0">
                  <a:pos x="T2" y="T3"/>
                </a:cxn>
                <a:cxn ang="0">
                  <a:pos x="T4" y="T5"/>
                </a:cxn>
                <a:cxn ang="0">
                  <a:pos x="T6" y="T7"/>
                </a:cxn>
                <a:cxn ang="0">
                  <a:pos x="T8" y="T9"/>
                </a:cxn>
                <a:cxn ang="0">
                  <a:pos x="T10" y="T11"/>
                </a:cxn>
              </a:cxnLst>
              <a:rect l="0" t="0" r="r" b="b"/>
              <a:pathLst>
                <a:path w="736" h="741">
                  <a:moveTo>
                    <a:pt x="649" y="536"/>
                  </a:moveTo>
                  <a:lnTo>
                    <a:pt x="649" y="536"/>
                  </a:lnTo>
                  <a:cubicBezTo>
                    <a:pt x="557" y="686"/>
                    <a:pt x="359" y="740"/>
                    <a:pt x="204" y="649"/>
                  </a:cubicBezTo>
                  <a:cubicBezTo>
                    <a:pt x="54" y="558"/>
                    <a:pt x="0" y="364"/>
                    <a:pt x="91" y="209"/>
                  </a:cubicBezTo>
                  <a:cubicBezTo>
                    <a:pt x="182" y="53"/>
                    <a:pt x="375" y="0"/>
                    <a:pt x="531" y="91"/>
                  </a:cubicBezTo>
                  <a:cubicBezTo>
                    <a:pt x="686" y="182"/>
                    <a:pt x="735" y="380"/>
                    <a:pt x="649" y="5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14"/>
            <p:cNvSpPr>
              <a:spLocks noChangeArrowheads="1"/>
            </p:cNvSpPr>
            <p:nvPr/>
          </p:nvSpPr>
          <p:spPr bwMode="auto">
            <a:xfrm>
              <a:off x="4768850" y="1135063"/>
              <a:ext cx="239713" cy="239712"/>
            </a:xfrm>
            <a:custGeom>
              <a:avLst/>
              <a:gdLst>
                <a:gd name="T0" fmla="*/ 585 w 666"/>
                <a:gd name="T1" fmla="*/ 477 h 665"/>
                <a:gd name="T2" fmla="*/ 585 w 666"/>
                <a:gd name="T3" fmla="*/ 477 h 665"/>
                <a:gd name="T4" fmla="*/ 188 w 666"/>
                <a:gd name="T5" fmla="*/ 584 h 665"/>
                <a:gd name="T6" fmla="*/ 81 w 666"/>
                <a:gd name="T7" fmla="*/ 182 h 665"/>
                <a:gd name="T8" fmla="*/ 477 w 666"/>
                <a:gd name="T9" fmla="*/ 80 h 665"/>
                <a:gd name="T10" fmla="*/ 585 w 666"/>
                <a:gd name="T11" fmla="*/ 477 h 665"/>
              </a:gdLst>
              <a:ahLst/>
              <a:cxnLst>
                <a:cxn ang="0">
                  <a:pos x="T0" y="T1"/>
                </a:cxn>
                <a:cxn ang="0">
                  <a:pos x="T2" y="T3"/>
                </a:cxn>
                <a:cxn ang="0">
                  <a:pos x="T4" y="T5"/>
                </a:cxn>
                <a:cxn ang="0">
                  <a:pos x="T6" y="T7"/>
                </a:cxn>
                <a:cxn ang="0">
                  <a:pos x="T8" y="T9"/>
                </a:cxn>
                <a:cxn ang="0">
                  <a:pos x="T10" y="T11"/>
                </a:cxn>
              </a:cxnLst>
              <a:rect l="0" t="0" r="r" b="b"/>
              <a:pathLst>
                <a:path w="666" h="665">
                  <a:moveTo>
                    <a:pt x="585" y="477"/>
                  </a:moveTo>
                  <a:lnTo>
                    <a:pt x="585" y="477"/>
                  </a:lnTo>
                  <a:cubicBezTo>
                    <a:pt x="504" y="616"/>
                    <a:pt x="322" y="664"/>
                    <a:pt x="188" y="584"/>
                  </a:cubicBezTo>
                  <a:cubicBezTo>
                    <a:pt x="48" y="504"/>
                    <a:pt x="0" y="322"/>
                    <a:pt x="81" y="182"/>
                  </a:cubicBezTo>
                  <a:cubicBezTo>
                    <a:pt x="161" y="48"/>
                    <a:pt x="338" y="0"/>
                    <a:pt x="477" y="80"/>
                  </a:cubicBezTo>
                  <a:cubicBezTo>
                    <a:pt x="617" y="161"/>
                    <a:pt x="665" y="337"/>
                    <a:pt x="585"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15"/>
            <p:cNvSpPr>
              <a:spLocks noChangeArrowheads="1"/>
            </p:cNvSpPr>
            <p:nvPr/>
          </p:nvSpPr>
          <p:spPr bwMode="auto">
            <a:xfrm>
              <a:off x="3608388" y="1406525"/>
              <a:ext cx="239712" cy="239713"/>
            </a:xfrm>
            <a:custGeom>
              <a:avLst/>
              <a:gdLst>
                <a:gd name="T0" fmla="*/ 579 w 666"/>
                <a:gd name="T1" fmla="*/ 478 h 667"/>
                <a:gd name="T2" fmla="*/ 579 w 666"/>
                <a:gd name="T3" fmla="*/ 478 h 667"/>
                <a:gd name="T4" fmla="*/ 183 w 666"/>
                <a:gd name="T5" fmla="*/ 579 h 667"/>
                <a:gd name="T6" fmla="*/ 81 w 666"/>
                <a:gd name="T7" fmla="*/ 183 h 667"/>
                <a:gd name="T8" fmla="*/ 477 w 666"/>
                <a:gd name="T9" fmla="*/ 81 h 667"/>
                <a:gd name="T10" fmla="*/ 579 w 666"/>
                <a:gd name="T11" fmla="*/ 478 h 667"/>
              </a:gdLst>
              <a:ahLst/>
              <a:cxnLst>
                <a:cxn ang="0">
                  <a:pos x="T0" y="T1"/>
                </a:cxn>
                <a:cxn ang="0">
                  <a:pos x="T2" y="T3"/>
                </a:cxn>
                <a:cxn ang="0">
                  <a:pos x="T4" y="T5"/>
                </a:cxn>
                <a:cxn ang="0">
                  <a:pos x="T6" y="T7"/>
                </a:cxn>
                <a:cxn ang="0">
                  <a:pos x="T8" y="T9"/>
                </a:cxn>
                <a:cxn ang="0">
                  <a:pos x="T10" y="T11"/>
                </a:cxn>
              </a:cxnLst>
              <a:rect l="0" t="0" r="r" b="b"/>
              <a:pathLst>
                <a:path w="666" h="667">
                  <a:moveTo>
                    <a:pt x="579" y="478"/>
                  </a:moveTo>
                  <a:lnTo>
                    <a:pt x="579" y="478"/>
                  </a:lnTo>
                  <a:cubicBezTo>
                    <a:pt x="499" y="617"/>
                    <a:pt x="322" y="666"/>
                    <a:pt x="183" y="579"/>
                  </a:cubicBezTo>
                  <a:cubicBezTo>
                    <a:pt x="43" y="499"/>
                    <a:pt x="0" y="322"/>
                    <a:pt x="81" y="183"/>
                  </a:cubicBezTo>
                  <a:cubicBezTo>
                    <a:pt x="161" y="49"/>
                    <a:pt x="338" y="0"/>
                    <a:pt x="477" y="81"/>
                  </a:cubicBezTo>
                  <a:cubicBezTo>
                    <a:pt x="617" y="162"/>
                    <a:pt x="665" y="338"/>
                    <a:pt x="579" y="4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16"/>
            <p:cNvSpPr>
              <a:spLocks noChangeArrowheads="1"/>
            </p:cNvSpPr>
            <p:nvPr/>
          </p:nvSpPr>
          <p:spPr bwMode="auto">
            <a:xfrm>
              <a:off x="5892800" y="1606550"/>
              <a:ext cx="238125" cy="239713"/>
            </a:xfrm>
            <a:custGeom>
              <a:avLst/>
              <a:gdLst>
                <a:gd name="T0" fmla="*/ 579 w 660"/>
                <a:gd name="T1" fmla="*/ 482 h 665"/>
                <a:gd name="T2" fmla="*/ 579 w 660"/>
                <a:gd name="T3" fmla="*/ 482 h 665"/>
                <a:gd name="T4" fmla="*/ 182 w 660"/>
                <a:gd name="T5" fmla="*/ 584 h 665"/>
                <a:gd name="T6" fmla="*/ 80 w 660"/>
                <a:gd name="T7" fmla="*/ 188 h 665"/>
                <a:gd name="T8" fmla="*/ 477 w 660"/>
                <a:gd name="T9" fmla="*/ 81 h 665"/>
                <a:gd name="T10" fmla="*/ 579 w 660"/>
                <a:gd name="T11" fmla="*/ 482 h 665"/>
              </a:gdLst>
              <a:ahLst/>
              <a:cxnLst>
                <a:cxn ang="0">
                  <a:pos x="T0" y="T1"/>
                </a:cxn>
                <a:cxn ang="0">
                  <a:pos x="T2" y="T3"/>
                </a:cxn>
                <a:cxn ang="0">
                  <a:pos x="T4" y="T5"/>
                </a:cxn>
                <a:cxn ang="0">
                  <a:pos x="T6" y="T7"/>
                </a:cxn>
                <a:cxn ang="0">
                  <a:pos x="T8" y="T9"/>
                </a:cxn>
                <a:cxn ang="0">
                  <a:pos x="T10" y="T11"/>
                </a:cxn>
              </a:cxnLst>
              <a:rect l="0" t="0" r="r" b="b"/>
              <a:pathLst>
                <a:path w="660" h="665">
                  <a:moveTo>
                    <a:pt x="579" y="482"/>
                  </a:moveTo>
                  <a:lnTo>
                    <a:pt x="579" y="482"/>
                  </a:lnTo>
                  <a:cubicBezTo>
                    <a:pt x="498" y="616"/>
                    <a:pt x="322" y="664"/>
                    <a:pt x="182" y="584"/>
                  </a:cubicBezTo>
                  <a:cubicBezTo>
                    <a:pt x="43" y="504"/>
                    <a:pt x="0" y="327"/>
                    <a:pt x="80" y="188"/>
                  </a:cubicBezTo>
                  <a:cubicBezTo>
                    <a:pt x="160" y="48"/>
                    <a:pt x="337" y="0"/>
                    <a:pt x="477" y="81"/>
                  </a:cubicBezTo>
                  <a:cubicBezTo>
                    <a:pt x="616" y="161"/>
                    <a:pt x="659" y="343"/>
                    <a:pt x="579" y="4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18"/>
            <p:cNvSpPr>
              <a:spLocks noChangeArrowheads="1"/>
            </p:cNvSpPr>
            <p:nvPr/>
          </p:nvSpPr>
          <p:spPr bwMode="auto">
            <a:xfrm>
              <a:off x="6429375" y="2528888"/>
              <a:ext cx="239713" cy="239712"/>
            </a:xfrm>
            <a:custGeom>
              <a:avLst/>
              <a:gdLst>
                <a:gd name="T0" fmla="*/ 584 w 666"/>
                <a:gd name="T1" fmla="*/ 482 h 665"/>
                <a:gd name="T2" fmla="*/ 584 w 666"/>
                <a:gd name="T3" fmla="*/ 482 h 665"/>
                <a:gd name="T4" fmla="*/ 183 w 666"/>
                <a:gd name="T5" fmla="*/ 584 h 665"/>
                <a:gd name="T6" fmla="*/ 81 w 666"/>
                <a:gd name="T7" fmla="*/ 187 h 665"/>
                <a:gd name="T8" fmla="*/ 477 w 666"/>
                <a:gd name="T9" fmla="*/ 85 h 665"/>
                <a:gd name="T10" fmla="*/ 584 w 666"/>
                <a:gd name="T11" fmla="*/ 482 h 665"/>
              </a:gdLst>
              <a:ahLst/>
              <a:cxnLst>
                <a:cxn ang="0">
                  <a:pos x="T0" y="T1"/>
                </a:cxn>
                <a:cxn ang="0">
                  <a:pos x="T2" y="T3"/>
                </a:cxn>
                <a:cxn ang="0">
                  <a:pos x="T4" y="T5"/>
                </a:cxn>
                <a:cxn ang="0">
                  <a:pos x="T6" y="T7"/>
                </a:cxn>
                <a:cxn ang="0">
                  <a:pos x="T8" y="T9"/>
                </a:cxn>
                <a:cxn ang="0">
                  <a:pos x="T10" y="T11"/>
                </a:cxn>
              </a:cxnLst>
              <a:rect l="0" t="0" r="r" b="b"/>
              <a:pathLst>
                <a:path w="666" h="665">
                  <a:moveTo>
                    <a:pt x="584" y="482"/>
                  </a:moveTo>
                  <a:lnTo>
                    <a:pt x="584" y="482"/>
                  </a:lnTo>
                  <a:cubicBezTo>
                    <a:pt x="499" y="622"/>
                    <a:pt x="322" y="664"/>
                    <a:pt x="183" y="584"/>
                  </a:cubicBezTo>
                  <a:cubicBezTo>
                    <a:pt x="48" y="503"/>
                    <a:pt x="0" y="326"/>
                    <a:pt x="81" y="187"/>
                  </a:cubicBezTo>
                  <a:cubicBezTo>
                    <a:pt x="161" y="48"/>
                    <a:pt x="338" y="0"/>
                    <a:pt x="477" y="85"/>
                  </a:cubicBezTo>
                  <a:cubicBezTo>
                    <a:pt x="617" y="166"/>
                    <a:pt x="665" y="343"/>
                    <a:pt x="584" y="4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25"/>
            <p:cNvSpPr>
              <a:spLocks noChangeArrowheads="1"/>
            </p:cNvSpPr>
            <p:nvPr/>
          </p:nvSpPr>
          <p:spPr bwMode="auto">
            <a:xfrm>
              <a:off x="5062538" y="4870450"/>
              <a:ext cx="212725" cy="212725"/>
            </a:xfrm>
            <a:custGeom>
              <a:avLst/>
              <a:gdLst>
                <a:gd name="T0" fmla="*/ 515 w 591"/>
                <a:gd name="T1" fmla="*/ 429 h 591"/>
                <a:gd name="T2" fmla="*/ 515 w 591"/>
                <a:gd name="T3" fmla="*/ 429 h 591"/>
                <a:gd name="T4" fmla="*/ 161 w 591"/>
                <a:gd name="T5" fmla="*/ 520 h 591"/>
                <a:gd name="T6" fmla="*/ 70 w 591"/>
                <a:gd name="T7" fmla="*/ 167 h 591"/>
                <a:gd name="T8" fmla="*/ 424 w 591"/>
                <a:gd name="T9" fmla="*/ 75 h 591"/>
                <a:gd name="T10" fmla="*/ 515 w 591"/>
                <a:gd name="T11" fmla="*/ 429 h 591"/>
              </a:gdLst>
              <a:ahLst/>
              <a:cxnLst>
                <a:cxn ang="0">
                  <a:pos x="T0" y="T1"/>
                </a:cxn>
                <a:cxn ang="0">
                  <a:pos x="T2" y="T3"/>
                </a:cxn>
                <a:cxn ang="0">
                  <a:pos x="T4" y="T5"/>
                </a:cxn>
                <a:cxn ang="0">
                  <a:pos x="T6" y="T7"/>
                </a:cxn>
                <a:cxn ang="0">
                  <a:pos x="T8" y="T9"/>
                </a:cxn>
                <a:cxn ang="0">
                  <a:pos x="T10" y="T11"/>
                </a:cxn>
              </a:cxnLst>
              <a:rect l="0" t="0" r="r" b="b"/>
              <a:pathLst>
                <a:path w="591" h="591">
                  <a:moveTo>
                    <a:pt x="515" y="429"/>
                  </a:moveTo>
                  <a:lnTo>
                    <a:pt x="515" y="429"/>
                  </a:lnTo>
                  <a:cubicBezTo>
                    <a:pt x="446" y="548"/>
                    <a:pt x="285" y="590"/>
                    <a:pt x="161" y="520"/>
                  </a:cubicBezTo>
                  <a:cubicBezTo>
                    <a:pt x="38" y="446"/>
                    <a:pt x="0" y="290"/>
                    <a:pt x="70" y="167"/>
                  </a:cubicBezTo>
                  <a:cubicBezTo>
                    <a:pt x="140" y="43"/>
                    <a:pt x="300" y="0"/>
                    <a:pt x="424" y="75"/>
                  </a:cubicBezTo>
                  <a:cubicBezTo>
                    <a:pt x="547" y="145"/>
                    <a:pt x="590" y="306"/>
                    <a:pt x="515"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26"/>
            <p:cNvSpPr>
              <a:spLocks noChangeArrowheads="1"/>
            </p:cNvSpPr>
            <p:nvPr/>
          </p:nvSpPr>
          <p:spPr bwMode="auto">
            <a:xfrm>
              <a:off x="5957888" y="4405313"/>
              <a:ext cx="212725" cy="212725"/>
            </a:xfrm>
            <a:custGeom>
              <a:avLst/>
              <a:gdLst>
                <a:gd name="T0" fmla="*/ 515 w 591"/>
                <a:gd name="T1" fmla="*/ 429 h 590"/>
                <a:gd name="T2" fmla="*/ 515 w 591"/>
                <a:gd name="T3" fmla="*/ 429 h 590"/>
                <a:gd name="T4" fmla="*/ 161 w 591"/>
                <a:gd name="T5" fmla="*/ 520 h 590"/>
                <a:gd name="T6" fmla="*/ 70 w 591"/>
                <a:gd name="T7" fmla="*/ 165 h 590"/>
                <a:gd name="T8" fmla="*/ 424 w 591"/>
                <a:gd name="T9" fmla="*/ 74 h 590"/>
                <a:gd name="T10" fmla="*/ 515 w 591"/>
                <a:gd name="T11" fmla="*/ 429 h 590"/>
              </a:gdLst>
              <a:ahLst/>
              <a:cxnLst>
                <a:cxn ang="0">
                  <a:pos x="T0" y="T1"/>
                </a:cxn>
                <a:cxn ang="0">
                  <a:pos x="T2" y="T3"/>
                </a:cxn>
                <a:cxn ang="0">
                  <a:pos x="T4" y="T5"/>
                </a:cxn>
                <a:cxn ang="0">
                  <a:pos x="T6" y="T7"/>
                </a:cxn>
                <a:cxn ang="0">
                  <a:pos x="T8" y="T9"/>
                </a:cxn>
                <a:cxn ang="0">
                  <a:pos x="T10" y="T11"/>
                </a:cxn>
              </a:cxnLst>
              <a:rect l="0" t="0" r="r" b="b"/>
              <a:pathLst>
                <a:path w="591" h="590">
                  <a:moveTo>
                    <a:pt x="515" y="429"/>
                  </a:moveTo>
                  <a:lnTo>
                    <a:pt x="515" y="429"/>
                  </a:lnTo>
                  <a:cubicBezTo>
                    <a:pt x="445" y="552"/>
                    <a:pt x="284" y="589"/>
                    <a:pt x="161" y="520"/>
                  </a:cubicBezTo>
                  <a:cubicBezTo>
                    <a:pt x="37" y="450"/>
                    <a:pt x="0" y="289"/>
                    <a:pt x="70" y="165"/>
                  </a:cubicBezTo>
                  <a:cubicBezTo>
                    <a:pt x="140" y="42"/>
                    <a:pt x="300" y="0"/>
                    <a:pt x="424" y="74"/>
                  </a:cubicBezTo>
                  <a:cubicBezTo>
                    <a:pt x="547" y="144"/>
                    <a:pt x="590" y="305"/>
                    <a:pt x="515"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27"/>
            <p:cNvSpPr>
              <a:spLocks noChangeArrowheads="1"/>
            </p:cNvSpPr>
            <p:nvPr/>
          </p:nvSpPr>
          <p:spPr bwMode="auto">
            <a:xfrm>
              <a:off x="6473825" y="3449638"/>
              <a:ext cx="212725" cy="212725"/>
            </a:xfrm>
            <a:custGeom>
              <a:avLst/>
              <a:gdLst>
                <a:gd name="T0" fmla="*/ 514 w 590"/>
                <a:gd name="T1" fmla="*/ 429 h 591"/>
                <a:gd name="T2" fmla="*/ 514 w 590"/>
                <a:gd name="T3" fmla="*/ 429 h 591"/>
                <a:gd name="T4" fmla="*/ 166 w 590"/>
                <a:gd name="T5" fmla="*/ 520 h 591"/>
                <a:gd name="T6" fmla="*/ 69 w 590"/>
                <a:gd name="T7" fmla="*/ 166 h 591"/>
                <a:gd name="T8" fmla="*/ 423 w 590"/>
                <a:gd name="T9" fmla="*/ 75 h 591"/>
                <a:gd name="T10" fmla="*/ 514 w 590"/>
                <a:gd name="T11" fmla="*/ 429 h 591"/>
              </a:gdLst>
              <a:ahLst/>
              <a:cxnLst>
                <a:cxn ang="0">
                  <a:pos x="T0" y="T1"/>
                </a:cxn>
                <a:cxn ang="0">
                  <a:pos x="T2" y="T3"/>
                </a:cxn>
                <a:cxn ang="0">
                  <a:pos x="T4" y="T5"/>
                </a:cxn>
                <a:cxn ang="0">
                  <a:pos x="T6" y="T7"/>
                </a:cxn>
                <a:cxn ang="0">
                  <a:pos x="T8" y="T9"/>
                </a:cxn>
                <a:cxn ang="0">
                  <a:pos x="T10" y="T11"/>
                </a:cxn>
              </a:cxnLst>
              <a:rect l="0" t="0" r="r" b="b"/>
              <a:pathLst>
                <a:path w="590" h="591">
                  <a:moveTo>
                    <a:pt x="514" y="429"/>
                  </a:moveTo>
                  <a:lnTo>
                    <a:pt x="514" y="429"/>
                  </a:lnTo>
                  <a:cubicBezTo>
                    <a:pt x="445" y="552"/>
                    <a:pt x="289" y="590"/>
                    <a:pt x="166" y="520"/>
                  </a:cubicBezTo>
                  <a:cubicBezTo>
                    <a:pt x="42" y="445"/>
                    <a:pt x="0" y="289"/>
                    <a:pt x="69" y="166"/>
                  </a:cubicBezTo>
                  <a:cubicBezTo>
                    <a:pt x="144" y="43"/>
                    <a:pt x="300" y="0"/>
                    <a:pt x="423" y="75"/>
                  </a:cubicBezTo>
                  <a:cubicBezTo>
                    <a:pt x="547" y="144"/>
                    <a:pt x="589" y="305"/>
                    <a:pt x="514"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28"/>
            <p:cNvSpPr>
              <a:spLocks noChangeArrowheads="1"/>
            </p:cNvSpPr>
            <p:nvPr/>
          </p:nvSpPr>
          <p:spPr bwMode="auto">
            <a:xfrm>
              <a:off x="4265613" y="1176338"/>
              <a:ext cx="212725" cy="212725"/>
            </a:xfrm>
            <a:custGeom>
              <a:avLst/>
              <a:gdLst>
                <a:gd name="T0" fmla="*/ 520 w 591"/>
                <a:gd name="T1" fmla="*/ 424 h 591"/>
                <a:gd name="T2" fmla="*/ 520 w 591"/>
                <a:gd name="T3" fmla="*/ 424 h 591"/>
                <a:gd name="T4" fmla="*/ 167 w 591"/>
                <a:gd name="T5" fmla="*/ 515 h 591"/>
                <a:gd name="T6" fmla="*/ 75 w 591"/>
                <a:gd name="T7" fmla="*/ 167 h 591"/>
                <a:gd name="T8" fmla="*/ 429 w 591"/>
                <a:gd name="T9" fmla="*/ 70 h 591"/>
                <a:gd name="T10" fmla="*/ 520 w 591"/>
                <a:gd name="T11" fmla="*/ 424 h 591"/>
              </a:gdLst>
              <a:ahLst/>
              <a:cxnLst>
                <a:cxn ang="0">
                  <a:pos x="T0" y="T1"/>
                </a:cxn>
                <a:cxn ang="0">
                  <a:pos x="T2" y="T3"/>
                </a:cxn>
                <a:cxn ang="0">
                  <a:pos x="T4" y="T5"/>
                </a:cxn>
                <a:cxn ang="0">
                  <a:pos x="T6" y="T7"/>
                </a:cxn>
                <a:cxn ang="0">
                  <a:pos x="T8" y="T9"/>
                </a:cxn>
                <a:cxn ang="0">
                  <a:pos x="T10" y="T11"/>
                </a:cxn>
              </a:cxnLst>
              <a:rect l="0" t="0" r="r" b="b"/>
              <a:pathLst>
                <a:path w="591" h="591">
                  <a:moveTo>
                    <a:pt x="520" y="424"/>
                  </a:moveTo>
                  <a:lnTo>
                    <a:pt x="520" y="424"/>
                  </a:lnTo>
                  <a:cubicBezTo>
                    <a:pt x="445" y="547"/>
                    <a:pt x="289" y="590"/>
                    <a:pt x="167" y="515"/>
                  </a:cubicBezTo>
                  <a:cubicBezTo>
                    <a:pt x="43" y="445"/>
                    <a:pt x="0" y="284"/>
                    <a:pt x="75" y="167"/>
                  </a:cubicBezTo>
                  <a:cubicBezTo>
                    <a:pt x="145" y="43"/>
                    <a:pt x="306" y="0"/>
                    <a:pt x="429" y="70"/>
                  </a:cubicBezTo>
                  <a:cubicBezTo>
                    <a:pt x="553" y="145"/>
                    <a:pt x="590" y="301"/>
                    <a:pt x="520" y="4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29"/>
            <p:cNvSpPr>
              <a:spLocks noChangeArrowheads="1"/>
            </p:cNvSpPr>
            <p:nvPr/>
          </p:nvSpPr>
          <p:spPr bwMode="auto">
            <a:xfrm>
              <a:off x="3167063" y="4232275"/>
              <a:ext cx="212725" cy="212725"/>
            </a:xfrm>
            <a:custGeom>
              <a:avLst/>
              <a:gdLst>
                <a:gd name="T0" fmla="*/ 520 w 590"/>
                <a:gd name="T1" fmla="*/ 424 h 591"/>
                <a:gd name="T2" fmla="*/ 520 w 590"/>
                <a:gd name="T3" fmla="*/ 424 h 591"/>
                <a:gd name="T4" fmla="*/ 166 w 590"/>
                <a:gd name="T5" fmla="*/ 515 h 591"/>
                <a:gd name="T6" fmla="*/ 69 w 590"/>
                <a:gd name="T7" fmla="*/ 161 h 591"/>
                <a:gd name="T8" fmla="*/ 423 w 590"/>
                <a:gd name="T9" fmla="*/ 70 h 591"/>
                <a:gd name="T10" fmla="*/ 520 w 590"/>
                <a:gd name="T11" fmla="*/ 424 h 591"/>
              </a:gdLst>
              <a:ahLst/>
              <a:cxnLst>
                <a:cxn ang="0">
                  <a:pos x="T0" y="T1"/>
                </a:cxn>
                <a:cxn ang="0">
                  <a:pos x="T2" y="T3"/>
                </a:cxn>
                <a:cxn ang="0">
                  <a:pos x="T4" y="T5"/>
                </a:cxn>
                <a:cxn ang="0">
                  <a:pos x="T6" y="T7"/>
                </a:cxn>
                <a:cxn ang="0">
                  <a:pos x="T8" y="T9"/>
                </a:cxn>
                <a:cxn ang="0">
                  <a:pos x="T10" y="T11"/>
                </a:cxn>
              </a:cxnLst>
              <a:rect l="0" t="0" r="r" b="b"/>
              <a:pathLst>
                <a:path w="590" h="591">
                  <a:moveTo>
                    <a:pt x="520" y="424"/>
                  </a:moveTo>
                  <a:lnTo>
                    <a:pt x="520" y="424"/>
                  </a:lnTo>
                  <a:cubicBezTo>
                    <a:pt x="445" y="547"/>
                    <a:pt x="289" y="590"/>
                    <a:pt x="166" y="515"/>
                  </a:cubicBezTo>
                  <a:cubicBezTo>
                    <a:pt x="43" y="445"/>
                    <a:pt x="0" y="284"/>
                    <a:pt x="69" y="161"/>
                  </a:cubicBezTo>
                  <a:cubicBezTo>
                    <a:pt x="144" y="43"/>
                    <a:pt x="300" y="0"/>
                    <a:pt x="423" y="70"/>
                  </a:cubicBezTo>
                  <a:cubicBezTo>
                    <a:pt x="546" y="145"/>
                    <a:pt x="589" y="301"/>
                    <a:pt x="520" y="4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30"/>
            <p:cNvSpPr>
              <a:spLocks noChangeArrowheads="1"/>
            </p:cNvSpPr>
            <p:nvPr/>
          </p:nvSpPr>
          <p:spPr bwMode="auto">
            <a:xfrm>
              <a:off x="4006850" y="4818063"/>
              <a:ext cx="212725" cy="212725"/>
            </a:xfrm>
            <a:custGeom>
              <a:avLst/>
              <a:gdLst>
                <a:gd name="T0" fmla="*/ 516 w 591"/>
                <a:gd name="T1" fmla="*/ 423 h 591"/>
                <a:gd name="T2" fmla="*/ 516 w 591"/>
                <a:gd name="T3" fmla="*/ 423 h 591"/>
                <a:gd name="T4" fmla="*/ 161 w 591"/>
                <a:gd name="T5" fmla="*/ 514 h 591"/>
                <a:gd name="T6" fmla="*/ 70 w 591"/>
                <a:gd name="T7" fmla="*/ 166 h 591"/>
                <a:gd name="T8" fmla="*/ 424 w 591"/>
                <a:gd name="T9" fmla="*/ 69 h 591"/>
                <a:gd name="T10" fmla="*/ 516 w 591"/>
                <a:gd name="T11" fmla="*/ 423 h 591"/>
              </a:gdLst>
              <a:ahLst/>
              <a:cxnLst>
                <a:cxn ang="0">
                  <a:pos x="T0" y="T1"/>
                </a:cxn>
                <a:cxn ang="0">
                  <a:pos x="T2" y="T3"/>
                </a:cxn>
                <a:cxn ang="0">
                  <a:pos x="T4" y="T5"/>
                </a:cxn>
                <a:cxn ang="0">
                  <a:pos x="T6" y="T7"/>
                </a:cxn>
                <a:cxn ang="0">
                  <a:pos x="T8" y="T9"/>
                </a:cxn>
                <a:cxn ang="0">
                  <a:pos x="T10" y="T11"/>
                </a:cxn>
              </a:cxnLst>
              <a:rect l="0" t="0" r="r" b="b"/>
              <a:pathLst>
                <a:path w="591" h="591">
                  <a:moveTo>
                    <a:pt x="516" y="423"/>
                  </a:moveTo>
                  <a:lnTo>
                    <a:pt x="516" y="423"/>
                  </a:lnTo>
                  <a:cubicBezTo>
                    <a:pt x="446" y="547"/>
                    <a:pt x="285" y="590"/>
                    <a:pt x="161" y="514"/>
                  </a:cubicBezTo>
                  <a:cubicBezTo>
                    <a:pt x="38" y="445"/>
                    <a:pt x="0" y="284"/>
                    <a:pt x="70" y="166"/>
                  </a:cubicBezTo>
                  <a:cubicBezTo>
                    <a:pt x="146" y="43"/>
                    <a:pt x="301" y="0"/>
                    <a:pt x="424" y="69"/>
                  </a:cubicBezTo>
                  <a:cubicBezTo>
                    <a:pt x="548" y="144"/>
                    <a:pt x="590" y="300"/>
                    <a:pt x="516" y="42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31"/>
            <p:cNvSpPr>
              <a:spLocks noChangeArrowheads="1"/>
            </p:cNvSpPr>
            <p:nvPr/>
          </p:nvSpPr>
          <p:spPr bwMode="auto">
            <a:xfrm>
              <a:off x="2838450" y="3290888"/>
              <a:ext cx="212725" cy="212725"/>
            </a:xfrm>
            <a:custGeom>
              <a:avLst/>
              <a:gdLst>
                <a:gd name="T0" fmla="*/ 520 w 591"/>
                <a:gd name="T1" fmla="*/ 429 h 591"/>
                <a:gd name="T2" fmla="*/ 520 w 591"/>
                <a:gd name="T3" fmla="*/ 429 h 591"/>
                <a:gd name="T4" fmla="*/ 167 w 591"/>
                <a:gd name="T5" fmla="*/ 520 h 591"/>
                <a:gd name="T6" fmla="*/ 70 w 591"/>
                <a:gd name="T7" fmla="*/ 166 h 591"/>
                <a:gd name="T8" fmla="*/ 424 w 591"/>
                <a:gd name="T9" fmla="*/ 75 h 591"/>
                <a:gd name="T10" fmla="*/ 520 w 591"/>
                <a:gd name="T11" fmla="*/ 429 h 591"/>
              </a:gdLst>
              <a:ahLst/>
              <a:cxnLst>
                <a:cxn ang="0">
                  <a:pos x="T0" y="T1"/>
                </a:cxn>
                <a:cxn ang="0">
                  <a:pos x="T2" y="T3"/>
                </a:cxn>
                <a:cxn ang="0">
                  <a:pos x="T4" y="T5"/>
                </a:cxn>
                <a:cxn ang="0">
                  <a:pos x="T6" y="T7"/>
                </a:cxn>
                <a:cxn ang="0">
                  <a:pos x="T8" y="T9"/>
                </a:cxn>
                <a:cxn ang="0">
                  <a:pos x="T10" y="T11"/>
                </a:cxn>
              </a:cxnLst>
              <a:rect l="0" t="0" r="r" b="b"/>
              <a:pathLst>
                <a:path w="591" h="591">
                  <a:moveTo>
                    <a:pt x="520" y="429"/>
                  </a:moveTo>
                  <a:lnTo>
                    <a:pt x="520" y="429"/>
                  </a:lnTo>
                  <a:cubicBezTo>
                    <a:pt x="445" y="547"/>
                    <a:pt x="290" y="590"/>
                    <a:pt x="167" y="520"/>
                  </a:cubicBezTo>
                  <a:cubicBezTo>
                    <a:pt x="43" y="445"/>
                    <a:pt x="0" y="290"/>
                    <a:pt x="70" y="166"/>
                  </a:cubicBezTo>
                  <a:cubicBezTo>
                    <a:pt x="145" y="43"/>
                    <a:pt x="300" y="0"/>
                    <a:pt x="424" y="75"/>
                  </a:cubicBezTo>
                  <a:cubicBezTo>
                    <a:pt x="547" y="145"/>
                    <a:pt x="590" y="306"/>
                    <a:pt x="520"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32"/>
            <p:cNvSpPr>
              <a:spLocks noChangeArrowheads="1"/>
            </p:cNvSpPr>
            <p:nvPr/>
          </p:nvSpPr>
          <p:spPr bwMode="auto">
            <a:xfrm>
              <a:off x="6192838" y="2509838"/>
              <a:ext cx="265112" cy="265112"/>
            </a:xfrm>
            <a:custGeom>
              <a:avLst/>
              <a:gdLst>
                <a:gd name="T0" fmla="*/ 649 w 736"/>
                <a:gd name="T1" fmla="*/ 530 h 735"/>
                <a:gd name="T2" fmla="*/ 649 w 736"/>
                <a:gd name="T3" fmla="*/ 530 h 735"/>
                <a:gd name="T4" fmla="*/ 204 w 736"/>
                <a:gd name="T5" fmla="*/ 643 h 735"/>
                <a:gd name="T6" fmla="*/ 91 w 736"/>
                <a:gd name="T7" fmla="*/ 204 h 735"/>
                <a:gd name="T8" fmla="*/ 531 w 736"/>
                <a:gd name="T9" fmla="*/ 86 h 735"/>
                <a:gd name="T10" fmla="*/ 649 w 736"/>
                <a:gd name="T11" fmla="*/ 530 h 735"/>
              </a:gdLst>
              <a:ahLst/>
              <a:cxnLst>
                <a:cxn ang="0">
                  <a:pos x="T0" y="T1"/>
                </a:cxn>
                <a:cxn ang="0">
                  <a:pos x="T2" y="T3"/>
                </a:cxn>
                <a:cxn ang="0">
                  <a:pos x="T4" y="T5"/>
                </a:cxn>
                <a:cxn ang="0">
                  <a:pos x="T6" y="T7"/>
                </a:cxn>
                <a:cxn ang="0">
                  <a:pos x="T8" y="T9"/>
                </a:cxn>
                <a:cxn ang="0">
                  <a:pos x="T10" y="T11"/>
                </a:cxn>
              </a:cxnLst>
              <a:rect l="0" t="0" r="r" b="b"/>
              <a:pathLst>
                <a:path w="736" h="735">
                  <a:moveTo>
                    <a:pt x="649" y="530"/>
                  </a:moveTo>
                  <a:lnTo>
                    <a:pt x="649" y="530"/>
                  </a:lnTo>
                  <a:cubicBezTo>
                    <a:pt x="558" y="686"/>
                    <a:pt x="359" y="734"/>
                    <a:pt x="204" y="643"/>
                  </a:cubicBezTo>
                  <a:cubicBezTo>
                    <a:pt x="54" y="557"/>
                    <a:pt x="0" y="359"/>
                    <a:pt x="91" y="204"/>
                  </a:cubicBezTo>
                  <a:cubicBezTo>
                    <a:pt x="177" y="48"/>
                    <a:pt x="376" y="0"/>
                    <a:pt x="531" y="86"/>
                  </a:cubicBezTo>
                  <a:cubicBezTo>
                    <a:pt x="687" y="177"/>
                    <a:pt x="735" y="375"/>
                    <a:pt x="649" y="5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33"/>
            <p:cNvSpPr>
              <a:spLocks noChangeArrowheads="1"/>
            </p:cNvSpPr>
            <p:nvPr/>
          </p:nvSpPr>
          <p:spPr bwMode="auto">
            <a:xfrm>
              <a:off x="5868988" y="3775075"/>
              <a:ext cx="265112" cy="265113"/>
            </a:xfrm>
            <a:custGeom>
              <a:avLst/>
              <a:gdLst>
                <a:gd name="T0" fmla="*/ 643 w 735"/>
                <a:gd name="T1" fmla="*/ 531 h 735"/>
                <a:gd name="T2" fmla="*/ 643 w 735"/>
                <a:gd name="T3" fmla="*/ 531 h 735"/>
                <a:gd name="T4" fmla="*/ 203 w 735"/>
                <a:gd name="T5" fmla="*/ 643 h 735"/>
                <a:gd name="T6" fmla="*/ 85 w 735"/>
                <a:gd name="T7" fmla="*/ 204 h 735"/>
                <a:gd name="T8" fmla="*/ 530 w 735"/>
                <a:gd name="T9" fmla="*/ 85 h 735"/>
                <a:gd name="T10" fmla="*/ 643 w 735"/>
                <a:gd name="T11" fmla="*/ 531 h 735"/>
              </a:gdLst>
              <a:ahLst/>
              <a:cxnLst>
                <a:cxn ang="0">
                  <a:pos x="T0" y="T1"/>
                </a:cxn>
                <a:cxn ang="0">
                  <a:pos x="T2" y="T3"/>
                </a:cxn>
                <a:cxn ang="0">
                  <a:pos x="T4" y="T5"/>
                </a:cxn>
                <a:cxn ang="0">
                  <a:pos x="T6" y="T7"/>
                </a:cxn>
                <a:cxn ang="0">
                  <a:pos x="T8" y="T9"/>
                </a:cxn>
                <a:cxn ang="0">
                  <a:pos x="T10" y="T11"/>
                </a:cxn>
              </a:cxnLst>
              <a:rect l="0" t="0" r="r" b="b"/>
              <a:pathLst>
                <a:path w="735" h="735">
                  <a:moveTo>
                    <a:pt x="643" y="531"/>
                  </a:moveTo>
                  <a:lnTo>
                    <a:pt x="643" y="531"/>
                  </a:lnTo>
                  <a:cubicBezTo>
                    <a:pt x="557" y="681"/>
                    <a:pt x="359" y="734"/>
                    <a:pt x="203" y="643"/>
                  </a:cubicBezTo>
                  <a:cubicBezTo>
                    <a:pt x="48" y="552"/>
                    <a:pt x="0" y="359"/>
                    <a:pt x="85" y="204"/>
                  </a:cubicBezTo>
                  <a:cubicBezTo>
                    <a:pt x="176" y="48"/>
                    <a:pt x="375" y="0"/>
                    <a:pt x="530" y="85"/>
                  </a:cubicBezTo>
                  <a:cubicBezTo>
                    <a:pt x="680" y="176"/>
                    <a:pt x="734" y="375"/>
                    <a:pt x="643" y="5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34"/>
            <p:cNvSpPr>
              <a:spLocks noChangeArrowheads="1"/>
            </p:cNvSpPr>
            <p:nvPr/>
          </p:nvSpPr>
          <p:spPr bwMode="auto">
            <a:xfrm>
              <a:off x="4979988" y="4703763"/>
              <a:ext cx="239712" cy="239712"/>
            </a:xfrm>
            <a:custGeom>
              <a:avLst/>
              <a:gdLst>
                <a:gd name="T0" fmla="*/ 584 w 666"/>
                <a:gd name="T1" fmla="*/ 477 h 665"/>
                <a:gd name="T2" fmla="*/ 584 w 666"/>
                <a:gd name="T3" fmla="*/ 477 h 665"/>
                <a:gd name="T4" fmla="*/ 188 w 666"/>
                <a:gd name="T5" fmla="*/ 584 h 665"/>
                <a:gd name="T6" fmla="*/ 86 w 666"/>
                <a:gd name="T7" fmla="*/ 187 h 665"/>
                <a:gd name="T8" fmla="*/ 482 w 666"/>
                <a:gd name="T9" fmla="*/ 80 h 665"/>
                <a:gd name="T10" fmla="*/ 584 w 666"/>
                <a:gd name="T11" fmla="*/ 477 h 665"/>
              </a:gdLst>
              <a:ahLst/>
              <a:cxnLst>
                <a:cxn ang="0">
                  <a:pos x="T0" y="T1"/>
                </a:cxn>
                <a:cxn ang="0">
                  <a:pos x="T2" y="T3"/>
                </a:cxn>
                <a:cxn ang="0">
                  <a:pos x="T4" y="T5"/>
                </a:cxn>
                <a:cxn ang="0">
                  <a:pos x="T6" y="T7"/>
                </a:cxn>
                <a:cxn ang="0">
                  <a:pos x="T8" y="T9"/>
                </a:cxn>
                <a:cxn ang="0">
                  <a:pos x="T10" y="T11"/>
                </a:cxn>
              </a:cxnLst>
              <a:rect l="0" t="0" r="r" b="b"/>
              <a:pathLst>
                <a:path w="666" h="665">
                  <a:moveTo>
                    <a:pt x="584" y="477"/>
                  </a:moveTo>
                  <a:lnTo>
                    <a:pt x="584" y="477"/>
                  </a:lnTo>
                  <a:cubicBezTo>
                    <a:pt x="504" y="616"/>
                    <a:pt x="327" y="664"/>
                    <a:pt x="188" y="584"/>
                  </a:cubicBezTo>
                  <a:cubicBezTo>
                    <a:pt x="48" y="503"/>
                    <a:pt x="0" y="321"/>
                    <a:pt x="86" y="187"/>
                  </a:cubicBezTo>
                  <a:cubicBezTo>
                    <a:pt x="166" y="48"/>
                    <a:pt x="343" y="0"/>
                    <a:pt x="482" y="80"/>
                  </a:cubicBezTo>
                  <a:cubicBezTo>
                    <a:pt x="622" y="160"/>
                    <a:pt x="665" y="342"/>
                    <a:pt x="584"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35"/>
            <p:cNvSpPr>
              <a:spLocks noChangeArrowheads="1"/>
            </p:cNvSpPr>
            <p:nvPr/>
          </p:nvSpPr>
          <p:spPr bwMode="auto">
            <a:xfrm>
              <a:off x="3235325" y="2206625"/>
              <a:ext cx="239713" cy="239713"/>
            </a:xfrm>
            <a:custGeom>
              <a:avLst/>
              <a:gdLst>
                <a:gd name="T0" fmla="*/ 585 w 666"/>
                <a:gd name="T1" fmla="*/ 477 h 666"/>
                <a:gd name="T2" fmla="*/ 585 w 666"/>
                <a:gd name="T3" fmla="*/ 477 h 666"/>
                <a:gd name="T4" fmla="*/ 188 w 666"/>
                <a:gd name="T5" fmla="*/ 584 h 666"/>
                <a:gd name="T6" fmla="*/ 80 w 666"/>
                <a:gd name="T7" fmla="*/ 188 h 666"/>
                <a:gd name="T8" fmla="*/ 483 w 666"/>
                <a:gd name="T9" fmla="*/ 81 h 666"/>
                <a:gd name="T10" fmla="*/ 585 w 666"/>
                <a:gd name="T11" fmla="*/ 477 h 666"/>
              </a:gdLst>
              <a:ahLst/>
              <a:cxnLst>
                <a:cxn ang="0">
                  <a:pos x="T0" y="T1"/>
                </a:cxn>
                <a:cxn ang="0">
                  <a:pos x="T2" y="T3"/>
                </a:cxn>
                <a:cxn ang="0">
                  <a:pos x="T4" y="T5"/>
                </a:cxn>
                <a:cxn ang="0">
                  <a:pos x="T6" y="T7"/>
                </a:cxn>
                <a:cxn ang="0">
                  <a:pos x="T8" y="T9"/>
                </a:cxn>
                <a:cxn ang="0">
                  <a:pos x="T10" y="T11"/>
                </a:cxn>
              </a:cxnLst>
              <a:rect l="0" t="0" r="r" b="b"/>
              <a:pathLst>
                <a:path w="666" h="666">
                  <a:moveTo>
                    <a:pt x="585" y="477"/>
                  </a:moveTo>
                  <a:lnTo>
                    <a:pt x="585" y="477"/>
                  </a:lnTo>
                  <a:cubicBezTo>
                    <a:pt x="504" y="617"/>
                    <a:pt x="327" y="665"/>
                    <a:pt x="188" y="584"/>
                  </a:cubicBezTo>
                  <a:cubicBezTo>
                    <a:pt x="48" y="504"/>
                    <a:pt x="0" y="327"/>
                    <a:pt x="80" y="188"/>
                  </a:cubicBezTo>
                  <a:cubicBezTo>
                    <a:pt x="161" y="48"/>
                    <a:pt x="343" y="0"/>
                    <a:pt x="483" y="81"/>
                  </a:cubicBezTo>
                  <a:cubicBezTo>
                    <a:pt x="617" y="161"/>
                    <a:pt x="665" y="343"/>
                    <a:pt x="585"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36"/>
            <p:cNvSpPr>
              <a:spLocks noChangeArrowheads="1"/>
            </p:cNvSpPr>
            <p:nvPr/>
          </p:nvSpPr>
          <p:spPr bwMode="auto">
            <a:xfrm>
              <a:off x="2855913" y="2305050"/>
              <a:ext cx="239712" cy="238125"/>
            </a:xfrm>
            <a:custGeom>
              <a:avLst/>
              <a:gdLst>
                <a:gd name="T0" fmla="*/ 585 w 666"/>
                <a:gd name="T1" fmla="*/ 478 h 661"/>
                <a:gd name="T2" fmla="*/ 585 w 666"/>
                <a:gd name="T3" fmla="*/ 478 h 661"/>
                <a:gd name="T4" fmla="*/ 188 w 666"/>
                <a:gd name="T5" fmla="*/ 579 h 661"/>
                <a:gd name="T6" fmla="*/ 81 w 666"/>
                <a:gd name="T7" fmla="*/ 183 h 661"/>
                <a:gd name="T8" fmla="*/ 483 w 666"/>
                <a:gd name="T9" fmla="*/ 81 h 661"/>
                <a:gd name="T10" fmla="*/ 585 w 666"/>
                <a:gd name="T11" fmla="*/ 478 h 661"/>
              </a:gdLst>
              <a:ahLst/>
              <a:cxnLst>
                <a:cxn ang="0">
                  <a:pos x="T0" y="T1"/>
                </a:cxn>
                <a:cxn ang="0">
                  <a:pos x="T2" y="T3"/>
                </a:cxn>
                <a:cxn ang="0">
                  <a:pos x="T4" y="T5"/>
                </a:cxn>
                <a:cxn ang="0">
                  <a:pos x="T6" y="T7"/>
                </a:cxn>
                <a:cxn ang="0">
                  <a:pos x="T8" y="T9"/>
                </a:cxn>
                <a:cxn ang="0">
                  <a:pos x="T10" y="T11"/>
                </a:cxn>
              </a:cxnLst>
              <a:rect l="0" t="0" r="r" b="b"/>
              <a:pathLst>
                <a:path w="666" h="661">
                  <a:moveTo>
                    <a:pt x="585" y="478"/>
                  </a:moveTo>
                  <a:lnTo>
                    <a:pt x="585" y="478"/>
                  </a:lnTo>
                  <a:cubicBezTo>
                    <a:pt x="504" y="617"/>
                    <a:pt x="328" y="660"/>
                    <a:pt x="188" y="579"/>
                  </a:cubicBezTo>
                  <a:cubicBezTo>
                    <a:pt x="49" y="499"/>
                    <a:pt x="0" y="322"/>
                    <a:pt x="81" y="183"/>
                  </a:cubicBezTo>
                  <a:cubicBezTo>
                    <a:pt x="167" y="44"/>
                    <a:pt x="343" y="0"/>
                    <a:pt x="483" y="81"/>
                  </a:cubicBezTo>
                  <a:cubicBezTo>
                    <a:pt x="617" y="161"/>
                    <a:pt x="665" y="338"/>
                    <a:pt x="585" y="4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37"/>
            <p:cNvSpPr>
              <a:spLocks noChangeArrowheads="1"/>
            </p:cNvSpPr>
            <p:nvPr/>
          </p:nvSpPr>
          <p:spPr bwMode="auto">
            <a:xfrm>
              <a:off x="3721100" y="4281488"/>
              <a:ext cx="239713" cy="239712"/>
            </a:xfrm>
            <a:custGeom>
              <a:avLst/>
              <a:gdLst>
                <a:gd name="T0" fmla="*/ 584 w 666"/>
                <a:gd name="T1" fmla="*/ 483 h 666"/>
                <a:gd name="T2" fmla="*/ 584 w 666"/>
                <a:gd name="T3" fmla="*/ 483 h 666"/>
                <a:gd name="T4" fmla="*/ 188 w 666"/>
                <a:gd name="T5" fmla="*/ 585 h 666"/>
                <a:gd name="T6" fmla="*/ 86 w 666"/>
                <a:gd name="T7" fmla="*/ 188 h 666"/>
                <a:gd name="T8" fmla="*/ 483 w 666"/>
                <a:gd name="T9" fmla="*/ 80 h 666"/>
                <a:gd name="T10" fmla="*/ 584 w 666"/>
                <a:gd name="T11" fmla="*/ 483 h 666"/>
              </a:gdLst>
              <a:ahLst/>
              <a:cxnLst>
                <a:cxn ang="0">
                  <a:pos x="T0" y="T1"/>
                </a:cxn>
                <a:cxn ang="0">
                  <a:pos x="T2" y="T3"/>
                </a:cxn>
                <a:cxn ang="0">
                  <a:pos x="T4" y="T5"/>
                </a:cxn>
                <a:cxn ang="0">
                  <a:pos x="T6" y="T7"/>
                </a:cxn>
                <a:cxn ang="0">
                  <a:pos x="T8" y="T9"/>
                </a:cxn>
                <a:cxn ang="0">
                  <a:pos x="T10" y="T11"/>
                </a:cxn>
              </a:cxnLst>
              <a:rect l="0" t="0" r="r" b="b"/>
              <a:pathLst>
                <a:path w="666" h="666">
                  <a:moveTo>
                    <a:pt x="584" y="483"/>
                  </a:moveTo>
                  <a:lnTo>
                    <a:pt x="584" y="483"/>
                  </a:lnTo>
                  <a:cubicBezTo>
                    <a:pt x="504" y="617"/>
                    <a:pt x="327" y="665"/>
                    <a:pt x="188" y="585"/>
                  </a:cubicBezTo>
                  <a:cubicBezTo>
                    <a:pt x="49" y="504"/>
                    <a:pt x="0" y="327"/>
                    <a:pt x="86" y="188"/>
                  </a:cubicBezTo>
                  <a:cubicBezTo>
                    <a:pt x="166" y="49"/>
                    <a:pt x="343" y="0"/>
                    <a:pt x="483" y="80"/>
                  </a:cubicBezTo>
                  <a:cubicBezTo>
                    <a:pt x="622" y="167"/>
                    <a:pt x="665" y="344"/>
                    <a:pt x="584" y="4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38"/>
            <p:cNvSpPr>
              <a:spLocks noChangeArrowheads="1"/>
            </p:cNvSpPr>
            <p:nvPr/>
          </p:nvSpPr>
          <p:spPr bwMode="auto">
            <a:xfrm>
              <a:off x="2882900" y="3282950"/>
              <a:ext cx="239713" cy="238125"/>
            </a:xfrm>
            <a:custGeom>
              <a:avLst/>
              <a:gdLst>
                <a:gd name="T0" fmla="*/ 579 w 666"/>
                <a:gd name="T1" fmla="*/ 477 h 660"/>
                <a:gd name="T2" fmla="*/ 579 w 666"/>
                <a:gd name="T3" fmla="*/ 477 h 660"/>
                <a:gd name="T4" fmla="*/ 183 w 666"/>
                <a:gd name="T5" fmla="*/ 579 h 660"/>
                <a:gd name="T6" fmla="*/ 81 w 666"/>
                <a:gd name="T7" fmla="*/ 182 h 660"/>
                <a:gd name="T8" fmla="*/ 477 w 666"/>
                <a:gd name="T9" fmla="*/ 80 h 660"/>
                <a:gd name="T10" fmla="*/ 579 w 666"/>
                <a:gd name="T11" fmla="*/ 477 h 660"/>
              </a:gdLst>
              <a:ahLst/>
              <a:cxnLst>
                <a:cxn ang="0">
                  <a:pos x="T0" y="T1"/>
                </a:cxn>
                <a:cxn ang="0">
                  <a:pos x="T2" y="T3"/>
                </a:cxn>
                <a:cxn ang="0">
                  <a:pos x="T4" y="T5"/>
                </a:cxn>
                <a:cxn ang="0">
                  <a:pos x="T6" y="T7"/>
                </a:cxn>
                <a:cxn ang="0">
                  <a:pos x="T8" y="T9"/>
                </a:cxn>
                <a:cxn ang="0">
                  <a:pos x="T10" y="T11"/>
                </a:cxn>
              </a:cxnLst>
              <a:rect l="0" t="0" r="r" b="b"/>
              <a:pathLst>
                <a:path w="666" h="660">
                  <a:moveTo>
                    <a:pt x="579" y="477"/>
                  </a:moveTo>
                  <a:lnTo>
                    <a:pt x="579" y="477"/>
                  </a:lnTo>
                  <a:cubicBezTo>
                    <a:pt x="499" y="616"/>
                    <a:pt x="322" y="659"/>
                    <a:pt x="183" y="579"/>
                  </a:cubicBezTo>
                  <a:cubicBezTo>
                    <a:pt x="44" y="498"/>
                    <a:pt x="0" y="321"/>
                    <a:pt x="81" y="182"/>
                  </a:cubicBezTo>
                  <a:cubicBezTo>
                    <a:pt x="161" y="43"/>
                    <a:pt x="338" y="0"/>
                    <a:pt x="477" y="80"/>
                  </a:cubicBezTo>
                  <a:cubicBezTo>
                    <a:pt x="617" y="161"/>
                    <a:pt x="665" y="337"/>
                    <a:pt x="579"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39"/>
            <p:cNvSpPr>
              <a:spLocks noChangeArrowheads="1"/>
            </p:cNvSpPr>
            <p:nvPr/>
          </p:nvSpPr>
          <p:spPr bwMode="auto">
            <a:xfrm>
              <a:off x="3789363" y="3009900"/>
              <a:ext cx="292100" cy="293688"/>
            </a:xfrm>
            <a:custGeom>
              <a:avLst/>
              <a:gdLst>
                <a:gd name="T0" fmla="*/ 707 w 811"/>
                <a:gd name="T1" fmla="*/ 590 h 816"/>
                <a:gd name="T2" fmla="*/ 707 w 811"/>
                <a:gd name="T3" fmla="*/ 590 h 816"/>
                <a:gd name="T4" fmla="*/ 225 w 811"/>
                <a:gd name="T5" fmla="*/ 714 h 816"/>
                <a:gd name="T6" fmla="*/ 96 w 811"/>
                <a:gd name="T7" fmla="*/ 231 h 816"/>
                <a:gd name="T8" fmla="*/ 584 w 811"/>
                <a:gd name="T9" fmla="*/ 102 h 816"/>
                <a:gd name="T10" fmla="*/ 707 w 811"/>
                <a:gd name="T11" fmla="*/ 590 h 816"/>
              </a:gdLst>
              <a:ahLst/>
              <a:cxnLst>
                <a:cxn ang="0">
                  <a:pos x="T0" y="T1"/>
                </a:cxn>
                <a:cxn ang="0">
                  <a:pos x="T2" y="T3"/>
                </a:cxn>
                <a:cxn ang="0">
                  <a:pos x="T4" y="T5"/>
                </a:cxn>
                <a:cxn ang="0">
                  <a:pos x="T6" y="T7"/>
                </a:cxn>
                <a:cxn ang="0">
                  <a:pos x="T8" y="T9"/>
                </a:cxn>
                <a:cxn ang="0">
                  <a:pos x="T10" y="T11"/>
                </a:cxn>
              </a:cxnLst>
              <a:rect l="0" t="0" r="r" b="b"/>
              <a:pathLst>
                <a:path w="811" h="816">
                  <a:moveTo>
                    <a:pt x="707" y="590"/>
                  </a:moveTo>
                  <a:lnTo>
                    <a:pt x="707" y="590"/>
                  </a:lnTo>
                  <a:cubicBezTo>
                    <a:pt x="611" y="756"/>
                    <a:pt x="391" y="815"/>
                    <a:pt x="225" y="714"/>
                  </a:cubicBezTo>
                  <a:cubicBezTo>
                    <a:pt x="54" y="617"/>
                    <a:pt x="0" y="397"/>
                    <a:pt x="96" y="231"/>
                  </a:cubicBezTo>
                  <a:cubicBezTo>
                    <a:pt x="193" y="59"/>
                    <a:pt x="413" y="0"/>
                    <a:pt x="584" y="102"/>
                  </a:cubicBezTo>
                  <a:cubicBezTo>
                    <a:pt x="751" y="199"/>
                    <a:pt x="810" y="418"/>
                    <a:pt x="707" y="59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40"/>
            <p:cNvSpPr>
              <a:spLocks noChangeArrowheads="1"/>
            </p:cNvSpPr>
            <p:nvPr/>
          </p:nvSpPr>
          <p:spPr bwMode="auto">
            <a:xfrm>
              <a:off x="6059488" y="1866900"/>
              <a:ext cx="236537" cy="623888"/>
            </a:xfrm>
            <a:custGeom>
              <a:avLst/>
              <a:gdLst>
                <a:gd name="T0" fmla="*/ 590 w 655"/>
                <a:gd name="T1" fmla="*/ 1733 h 1734"/>
                <a:gd name="T2" fmla="*/ 590 w 655"/>
                <a:gd name="T3" fmla="*/ 1733 h 1734"/>
                <a:gd name="T4" fmla="*/ 654 w 655"/>
                <a:gd name="T5" fmla="*/ 1711 h 1734"/>
                <a:gd name="T6" fmla="*/ 440 w 655"/>
                <a:gd name="T7" fmla="*/ 1084 h 1734"/>
                <a:gd name="T8" fmla="*/ 64 w 655"/>
                <a:gd name="T9" fmla="*/ 0 h 1734"/>
                <a:gd name="T10" fmla="*/ 0 w 655"/>
                <a:gd name="T11" fmla="*/ 22 h 1734"/>
                <a:gd name="T12" fmla="*/ 590 w 655"/>
                <a:gd name="T13" fmla="*/ 1733 h 1734"/>
              </a:gdLst>
              <a:ahLst/>
              <a:cxnLst>
                <a:cxn ang="0">
                  <a:pos x="T0" y="T1"/>
                </a:cxn>
                <a:cxn ang="0">
                  <a:pos x="T2" y="T3"/>
                </a:cxn>
                <a:cxn ang="0">
                  <a:pos x="T4" y="T5"/>
                </a:cxn>
                <a:cxn ang="0">
                  <a:pos x="T6" y="T7"/>
                </a:cxn>
                <a:cxn ang="0">
                  <a:pos x="T8" y="T9"/>
                </a:cxn>
                <a:cxn ang="0">
                  <a:pos x="T10" y="T11"/>
                </a:cxn>
                <a:cxn ang="0">
                  <a:pos x="T12" y="T13"/>
                </a:cxn>
              </a:cxnLst>
              <a:rect l="0" t="0" r="r" b="b"/>
              <a:pathLst>
                <a:path w="655" h="1734">
                  <a:moveTo>
                    <a:pt x="590" y="1733"/>
                  </a:moveTo>
                  <a:lnTo>
                    <a:pt x="590" y="1733"/>
                  </a:lnTo>
                  <a:cubicBezTo>
                    <a:pt x="611" y="1722"/>
                    <a:pt x="633" y="1716"/>
                    <a:pt x="654" y="1711"/>
                  </a:cubicBezTo>
                  <a:cubicBezTo>
                    <a:pt x="440" y="1084"/>
                    <a:pt x="440" y="1084"/>
                    <a:pt x="440" y="1084"/>
                  </a:cubicBezTo>
                  <a:cubicBezTo>
                    <a:pt x="64" y="0"/>
                    <a:pt x="64" y="0"/>
                    <a:pt x="64" y="0"/>
                  </a:cubicBezTo>
                  <a:cubicBezTo>
                    <a:pt x="43" y="11"/>
                    <a:pt x="21" y="17"/>
                    <a:pt x="0" y="22"/>
                  </a:cubicBezTo>
                  <a:lnTo>
                    <a:pt x="590" y="17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41"/>
            <p:cNvSpPr>
              <a:spLocks noChangeArrowheads="1"/>
            </p:cNvSpPr>
            <p:nvPr/>
          </p:nvSpPr>
          <p:spPr bwMode="auto">
            <a:xfrm>
              <a:off x="4902200" y="4195763"/>
              <a:ext cx="174625" cy="484187"/>
            </a:xfrm>
            <a:custGeom>
              <a:avLst/>
              <a:gdLst>
                <a:gd name="T0" fmla="*/ 65 w 484"/>
                <a:gd name="T1" fmla="*/ 0 h 1346"/>
                <a:gd name="T2" fmla="*/ 65 w 484"/>
                <a:gd name="T3" fmla="*/ 0 h 1346"/>
                <a:gd name="T4" fmla="*/ 0 w 484"/>
                <a:gd name="T5" fmla="*/ 21 h 1346"/>
                <a:gd name="T6" fmla="*/ 419 w 484"/>
                <a:gd name="T7" fmla="*/ 1345 h 1346"/>
                <a:gd name="T8" fmla="*/ 483 w 484"/>
                <a:gd name="T9" fmla="*/ 1329 h 1346"/>
                <a:gd name="T10" fmla="*/ 290 w 484"/>
                <a:gd name="T11" fmla="*/ 702 h 1346"/>
                <a:gd name="T12" fmla="*/ 65 w 484"/>
                <a:gd name="T13" fmla="*/ 0 h 1346"/>
              </a:gdLst>
              <a:ahLst/>
              <a:cxnLst>
                <a:cxn ang="0">
                  <a:pos x="T0" y="T1"/>
                </a:cxn>
                <a:cxn ang="0">
                  <a:pos x="T2" y="T3"/>
                </a:cxn>
                <a:cxn ang="0">
                  <a:pos x="T4" y="T5"/>
                </a:cxn>
                <a:cxn ang="0">
                  <a:pos x="T6" y="T7"/>
                </a:cxn>
                <a:cxn ang="0">
                  <a:pos x="T8" y="T9"/>
                </a:cxn>
                <a:cxn ang="0">
                  <a:pos x="T10" y="T11"/>
                </a:cxn>
                <a:cxn ang="0">
                  <a:pos x="T12" y="T13"/>
                </a:cxn>
              </a:cxnLst>
              <a:rect l="0" t="0" r="r" b="b"/>
              <a:pathLst>
                <a:path w="484" h="1346">
                  <a:moveTo>
                    <a:pt x="65" y="0"/>
                  </a:moveTo>
                  <a:lnTo>
                    <a:pt x="65" y="0"/>
                  </a:lnTo>
                  <a:cubicBezTo>
                    <a:pt x="49" y="10"/>
                    <a:pt x="27" y="15"/>
                    <a:pt x="0" y="21"/>
                  </a:cubicBezTo>
                  <a:cubicBezTo>
                    <a:pt x="419" y="1345"/>
                    <a:pt x="419" y="1345"/>
                    <a:pt x="419" y="1345"/>
                  </a:cubicBezTo>
                  <a:cubicBezTo>
                    <a:pt x="440" y="1340"/>
                    <a:pt x="462" y="1334"/>
                    <a:pt x="483" y="1329"/>
                  </a:cubicBezTo>
                  <a:cubicBezTo>
                    <a:pt x="290" y="702"/>
                    <a:pt x="290" y="702"/>
                    <a:pt x="290" y="702"/>
                  </a:cubicBezTo>
                  <a:lnTo>
                    <a:pt x="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42"/>
            <p:cNvSpPr>
              <a:spLocks noChangeArrowheads="1"/>
            </p:cNvSpPr>
            <p:nvPr/>
          </p:nvSpPr>
          <p:spPr bwMode="auto">
            <a:xfrm>
              <a:off x="6367463" y="2797175"/>
              <a:ext cx="187325" cy="631825"/>
            </a:xfrm>
            <a:custGeom>
              <a:avLst/>
              <a:gdLst>
                <a:gd name="T0" fmla="*/ 64 w 521"/>
                <a:gd name="T1" fmla="*/ 0 h 1754"/>
                <a:gd name="T2" fmla="*/ 64 w 521"/>
                <a:gd name="T3" fmla="*/ 0 h 1754"/>
                <a:gd name="T4" fmla="*/ 0 w 521"/>
                <a:gd name="T5" fmla="*/ 16 h 1754"/>
                <a:gd name="T6" fmla="*/ 455 w 521"/>
                <a:gd name="T7" fmla="*/ 1753 h 1754"/>
                <a:gd name="T8" fmla="*/ 520 w 521"/>
                <a:gd name="T9" fmla="*/ 1726 h 1754"/>
                <a:gd name="T10" fmla="*/ 166 w 521"/>
                <a:gd name="T11" fmla="*/ 375 h 1754"/>
                <a:gd name="T12" fmla="*/ 64 w 521"/>
                <a:gd name="T13" fmla="*/ 0 h 1754"/>
              </a:gdLst>
              <a:ahLst/>
              <a:cxnLst>
                <a:cxn ang="0">
                  <a:pos x="T0" y="T1"/>
                </a:cxn>
                <a:cxn ang="0">
                  <a:pos x="T2" y="T3"/>
                </a:cxn>
                <a:cxn ang="0">
                  <a:pos x="T4" y="T5"/>
                </a:cxn>
                <a:cxn ang="0">
                  <a:pos x="T6" y="T7"/>
                </a:cxn>
                <a:cxn ang="0">
                  <a:pos x="T8" y="T9"/>
                </a:cxn>
                <a:cxn ang="0">
                  <a:pos x="T10" y="T11"/>
                </a:cxn>
                <a:cxn ang="0">
                  <a:pos x="T12" y="T13"/>
                </a:cxn>
              </a:cxnLst>
              <a:rect l="0" t="0" r="r" b="b"/>
              <a:pathLst>
                <a:path w="521" h="1754">
                  <a:moveTo>
                    <a:pt x="64" y="0"/>
                  </a:moveTo>
                  <a:lnTo>
                    <a:pt x="64" y="0"/>
                  </a:lnTo>
                  <a:cubicBezTo>
                    <a:pt x="43" y="5"/>
                    <a:pt x="21" y="10"/>
                    <a:pt x="0" y="16"/>
                  </a:cubicBezTo>
                  <a:cubicBezTo>
                    <a:pt x="455" y="1753"/>
                    <a:pt x="455" y="1753"/>
                    <a:pt x="455" y="1753"/>
                  </a:cubicBezTo>
                  <a:cubicBezTo>
                    <a:pt x="476" y="1742"/>
                    <a:pt x="498" y="1731"/>
                    <a:pt x="520" y="1726"/>
                  </a:cubicBezTo>
                  <a:cubicBezTo>
                    <a:pt x="166" y="375"/>
                    <a:pt x="166" y="375"/>
                    <a:pt x="166" y="375"/>
                  </a:cubicBezTo>
                  <a:lnTo>
                    <a:pt x="6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43"/>
            <p:cNvSpPr>
              <a:spLocks noChangeArrowheads="1"/>
            </p:cNvSpPr>
            <p:nvPr/>
          </p:nvSpPr>
          <p:spPr bwMode="auto">
            <a:xfrm>
              <a:off x="5708650" y="1747838"/>
              <a:ext cx="168275" cy="60325"/>
            </a:xfrm>
            <a:custGeom>
              <a:avLst/>
              <a:gdLst>
                <a:gd name="T0" fmla="*/ 17 w 468"/>
                <a:gd name="T1" fmla="*/ 166 h 167"/>
                <a:gd name="T2" fmla="*/ 17 w 468"/>
                <a:gd name="T3" fmla="*/ 166 h 167"/>
                <a:gd name="T4" fmla="*/ 467 w 468"/>
                <a:gd name="T5" fmla="*/ 64 h 167"/>
                <a:gd name="T6" fmla="*/ 461 w 468"/>
                <a:gd name="T7" fmla="*/ 49 h 167"/>
                <a:gd name="T8" fmla="*/ 451 w 468"/>
                <a:gd name="T9" fmla="*/ 0 h 167"/>
                <a:gd name="T10" fmla="*/ 0 w 468"/>
                <a:gd name="T11" fmla="*/ 102 h 167"/>
                <a:gd name="T12" fmla="*/ 17 w 468"/>
                <a:gd name="T13" fmla="*/ 166 h 167"/>
              </a:gdLst>
              <a:ahLst/>
              <a:cxnLst>
                <a:cxn ang="0">
                  <a:pos x="T0" y="T1"/>
                </a:cxn>
                <a:cxn ang="0">
                  <a:pos x="T2" y="T3"/>
                </a:cxn>
                <a:cxn ang="0">
                  <a:pos x="T4" y="T5"/>
                </a:cxn>
                <a:cxn ang="0">
                  <a:pos x="T6" y="T7"/>
                </a:cxn>
                <a:cxn ang="0">
                  <a:pos x="T8" y="T9"/>
                </a:cxn>
                <a:cxn ang="0">
                  <a:pos x="T10" y="T11"/>
                </a:cxn>
                <a:cxn ang="0">
                  <a:pos x="T12" y="T13"/>
                </a:cxn>
              </a:cxnLst>
              <a:rect l="0" t="0" r="r" b="b"/>
              <a:pathLst>
                <a:path w="468" h="167">
                  <a:moveTo>
                    <a:pt x="17" y="166"/>
                  </a:moveTo>
                  <a:lnTo>
                    <a:pt x="17" y="166"/>
                  </a:lnTo>
                  <a:cubicBezTo>
                    <a:pt x="467" y="64"/>
                    <a:pt x="467" y="64"/>
                    <a:pt x="467" y="64"/>
                  </a:cubicBezTo>
                  <a:cubicBezTo>
                    <a:pt x="461" y="59"/>
                    <a:pt x="461" y="54"/>
                    <a:pt x="461" y="49"/>
                  </a:cubicBezTo>
                  <a:cubicBezTo>
                    <a:pt x="456" y="32"/>
                    <a:pt x="451" y="16"/>
                    <a:pt x="451" y="0"/>
                  </a:cubicBezTo>
                  <a:cubicBezTo>
                    <a:pt x="0" y="102"/>
                    <a:pt x="0" y="102"/>
                    <a:pt x="0" y="102"/>
                  </a:cubicBezTo>
                  <a:cubicBezTo>
                    <a:pt x="6" y="123"/>
                    <a:pt x="11" y="145"/>
                    <a:pt x="17" y="1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44"/>
            <p:cNvSpPr>
              <a:spLocks noChangeArrowheads="1"/>
            </p:cNvSpPr>
            <p:nvPr/>
          </p:nvSpPr>
          <p:spPr bwMode="auto">
            <a:xfrm>
              <a:off x="5006975" y="1346200"/>
              <a:ext cx="430213" cy="385763"/>
            </a:xfrm>
            <a:custGeom>
              <a:avLst/>
              <a:gdLst>
                <a:gd name="T0" fmla="*/ 1195 w 1196"/>
                <a:gd name="T1" fmla="*/ 1018 h 1073"/>
                <a:gd name="T2" fmla="*/ 1195 w 1196"/>
                <a:gd name="T3" fmla="*/ 1018 h 1073"/>
                <a:gd name="T4" fmla="*/ 43 w 1196"/>
                <a:gd name="T5" fmla="*/ 0 h 1073"/>
                <a:gd name="T6" fmla="*/ 0 w 1196"/>
                <a:gd name="T7" fmla="*/ 54 h 1073"/>
                <a:gd name="T8" fmla="*/ 1152 w 1196"/>
                <a:gd name="T9" fmla="*/ 1072 h 1073"/>
                <a:gd name="T10" fmla="*/ 1195 w 1196"/>
                <a:gd name="T11" fmla="*/ 1018 h 1073"/>
              </a:gdLst>
              <a:ahLst/>
              <a:cxnLst>
                <a:cxn ang="0">
                  <a:pos x="T0" y="T1"/>
                </a:cxn>
                <a:cxn ang="0">
                  <a:pos x="T2" y="T3"/>
                </a:cxn>
                <a:cxn ang="0">
                  <a:pos x="T4" y="T5"/>
                </a:cxn>
                <a:cxn ang="0">
                  <a:pos x="T6" y="T7"/>
                </a:cxn>
                <a:cxn ang="0">
                  <a:pos x="T8" y="T9"/>
                </a:cxn>
                <a:cxn ang="0">
                  <a:pos x="T10" y="T11"/>
                </a:cxn>
              </a:cxnLst>
              <a:rect l="0" t="0" r="r" b="b"/>
              <a:pathLst>
                <a:path w="1196" h="1073">
                  <a:moveTo>
                    <a:pt x="1195" y="1018"/>
                  </a:moveTo>
                  <a:lnTo>
                    <a:pt x="1195" y="1018"/>
                  </a:lnTo>
                  <a:cubicBezTo>
                    <a:pt x="43" y="0"/>
                    <a:pt x="43" y="0"/>
                    <a:pt x="43" y="0"/>
                  </a:cubicBezTo>
                  <a:cubicBezTo>
                    <a:pt x="32" y="21"/>
                    <a:pt x="16" y="38"/>
                    <a:pt x="0" y="54"/>
                  </a:cubicBezTo>
                  <a:cubicBezTo>
                    <a:pt x="1152" y="1072"/>
                    <a:pt x="1152" y="1072"/>
                    <a:pt x="1152" y="1072"/>
                  </a:cubicBezTo>
                  <a:cubicBezTo>
                    <a:pt x="1163" y="1051"/>
                    <a:pt x="1180" y="1035"/>
                    <a:pt x="1195" y="101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45"/>
            <p:cNvSpPr>
              <a:spLocks noChangeArrowheads="1"/>
            </p:cNvSpPr>
            <p:nvPr/>
          </p:nvSpPr>
          <p:spPr bwMode="auto">
            <a:xfrm>
              <a:off x="3049588" y="2466975"/>
              <a:ext cx="279400" cy="793750"/>
            </a:xfrm>
            <a:custGeom>
              <a:avLst/>
              <a:gdLst>
                <a:gd name="T0" fmla="*/ 64 w 778"/>
                <a:gd name="T1" fmla="*/ 2203 h 2204"/>
                <a:gd name="T2" fmla="*/ 64 w 778"/>
                <a:gd name="T3" fmla="*/ 2203 h 2204"/>
                <a:gd name="T4" fmla="*/ 777 w 778"/>
                <a:gd name="T5" fmla="*/ 21 h 2204"/>
                <a:gd name="T6" fmla="*/ 712 w 778"/>
                <a:gd name="T7" fmla="*/ 0 h 2204"/>
                <a:gd name="T8" fmla="*/ 0 w 778"/>
                <a:gd name="T9" fmla="*/ 2182 h 2204"/>
                <a:gd name="T10" fmla="*/ 64 w 778"/>
                <a:gd name="T11" fmla="*/ 2203 h 2204"/>
              </a:gdLst>
              <a:ahLst/>
              <a:cxnLst>
                <a:cxn ang="0">
                  <a:pos x="T0" y="T1"/>
                </a:cxn>
                <a:cxn ang="0">
                  <a:pos x="T2" y="T3"/>
                </a:cxn>
                <a:cxn ang="0">
                  <a:pos x="T4" y="T5"/>
                </a:cxn>
                <a:cxn ang="0">
                  <a:pos x="T6" y="T7"/>
                </a:cxn>
                <a:cxn ang="0">
                  <a:pos x="T8" y="T9"/>
                </a:cxn>
                <a:cxn ang="0">
                  <a:pos x="T10" y="T11"/>
                </a:cxn>
              </a:cxnLst>
              <a:rect l="0" t="0" r="r" b="b"/>
              <a:pathLst>
                <a:path w="778" h="2204">
                  <a:moveTo>
                    <a:pt x="64" y="2203"/>
                  </a:moveTo>
                  <a:lnTo>
                    <a:pt x="64" y="2203"/>
                  </a:lnTo>
                  <a:cubicBezTo>
                    <a:pt x="777" y="21"/>
                    <a:pt x="777" y="21"/>
                    <a:pt x="777" y="21"/>
                  </a:cubicBezTo>
                  <a:cubicBezTo>
                    <a:pt x="755" y="16"/>
                    <a:pt x="734" y="10"/>
                    <a:pt x="712" y="0"/>
                  </a:cubicBezTo>
                  <a:cubicBezTo>
                    <a:pt x="0" y="2182"/>
                    <a:pt x="0" y="2182"/>
                    <a:pt x="0" y="2182"/>
                  </a:cubicBezTo>
                  <a:cubicBezTo>
                    <a:pt x="21" y="2187"/>
                    <a:pt x="42" y="2198"/>
                    <a:pt x="64" y="220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46"/>
            <p:cNvSpPr>
              <a:spLocks noChangeArrowheads="1"/>
            </p:cNvSpPr>
            <p:nvPr/>
          </p:nvSpPr>
          <p:spPr bwMode="auto">
            <a:xfrm>
              <a:off x="3867150" y="1589088"/>
              <a:ext cx="355600" cy="206375"/>
            </a:xfrm>
            <a:custGeom>
              <a:avLst/>
              <a:gdLst>
                <a:gd name="T0" fmla="*/ 975 w 987"/>
                <a:gd name="T1" fmla="*/ 525 h 574"/>
                <a:gd name="T2" fmla="*/ 975 w 987"/>
                <a:gd name="T3" fmla="*/ 525 h 574"/>
                <a:gd name="T4" fmla="*/ 986 w 987"/>
                <a:gd name="T5" fmla="*/ 514 h 574"/>
                <a:gd name="T6" fmla="*/ 32 w 987"/>
                <a:gd name="T7" fmla="*/ 0 h 574"/>
                <a:gd name="T8" fmla="*/ 11 w 987"/>
                <a:gd name="T9" fmla="*/ 42 h 574"/>
                <a:gd name="T10" fmla="*/ 0 w 987"/>
                <a:gd name="T11" fmla="*/ 59 h 574"/>
                <a:gd name="T12" fmla="*/ 954 w 987"/>
                <a:gd name="T13" fmla="*/ 573 h 574"/>
                <a:gd name="T14" fmla="*/ 975 w 987"/>
                <a:gd name="T15" fmla="*/ 525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7" h="574">
                  <a:moveTo>
                    <a:pt x="975" y="525"/>
                  </a:moveTo>
                  <a:lnTo>
                    <a:pt x="975" y="525"/>
                  </a:lnTo>
                  <a:cubicBezTo>
                    <a:pt x="975" y="520"/>
                    <a:pt x="981" y="520"/>
                    <a:pt x="986" y="514"/>
                  </a:cubicBezTo>
                  <a:cubicBezTo>
                    <a:pt x="32" y="0"/>
                    <a:pt x="32" y="0"/>
                    <a:pt x="32" y="0"/>
                  </a:cubicBezTo>
                  <a:cubicBezTo>
                    <a:pt x="26" y="16"/>
                    <a:pt x="16" y="26"/>
                    <a:pt x="11" y="42"/>
                  </a:cubicBezTo>
                  <a:cubicBezTo>
                    <a:pt x="5" y="48"/>
                    <a:pt x="5" y="53"/>
                    <a:pt x="0" y="59"/>
                  </a:cubicBezTo>
                  <a:cubicBezTo>
                    <a:pt x="954" y="573"/>
                    <a:pt x="954" y="573"/>
                    <a:pt x="954" y="573"/>
                  </a:cubicBezTo>
                  <a:cubicBezTo>
                    <a:pt x="960" y="557"/>
                    <a:pt x="964" y="541"/>
                    <a:pt x="975" y="5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47"/>
            <p:cNvSpPr>
              <a:spLocks noChangeArrowheads="1"/>
            </p:cNvSpPr>
            <p:nvPr/>
          </p:nvSpPr>
          <p:spPr bwMode="auto">
            <a:xfrm>
              <a:off x="5656263" y="1939925"/>
              <a:ext cx="576262" cy="592138"/>
            </a:xfrm>
            <a:custGeom>
              <a:avLst/>
              <a:gdLst>
                <a:gd name="T0" fmla="*/ 0 w 1599"/>
                <a:gd name="T1" fmla="*/ 49 h 1647"/>
                <a:gd name="T2" fmla="*/ 0 w 1599"/>
                <a:gd name="T3" fmla="*/ 49 h 1647"/>
                <a:gd name="T4" fmla="*/ 1442 w 1599"/>
                <a:gd name="T5" fmla="*/ 1539 h 1647"/>
                <a:gd name="T6" fmla="*/ 1549 w 1599"/>
                <a:gd name="T7" fmla="*/ 1646 h 1647"/>
                <a:gd name="T8" fmla="*/ 1598 w 1599"/>
                <a:gd name="T9" fmla="*/ 1598 h 1647"/>
                <a:gd name="T10" fmla="*/ 48 w 1599"/>
                <a:gd name="T11" fmla="*/ 0 h 1647"/>
                <a:gd name="T12" fmla="*/ 0 w 1599"/>
                <a:gd name="T13" fmla="*/ 49 h 1647"/>
              </a:gdLst>
              <a:ahLst/>
              <a:cxnLst>
                <a:cxn ang="0">
                  <a:pos x="T0" y="T1"/>
                </a:cxn>
                <a:cxn ang="0">
                  <a:pos x="T2" y="T3"/>
                </a:cxn>
                <a:cxn ang="0">
                  <a:pos x="T4" y="T5"/>
                </a:cxn>
                <a:cxn ang="0">
                  <a:pos x="T6" y="T7"/>
                </a:cxn>
                <a:cxn ang="0">
                  <a:pos x="T8" y="T9"/>
                </a:cxn>
                <a:cxn ang="0">
                  <a:pos x="T10" y="T11"/>
                </a:cxn>
                <a:cxn ang="0">
                  <a:pos x="T12" y="T13"/>
                </a:cxn>
              </a:cxnLst>
              <a:rect l="0" t="0" r="r" b="b"/>
              <a:pathLst>
                <a:path w="1599" h="1647">
                  <a:moveTo>
                    <a:pt x="0" y="49"/>
                  </a:moveTo>
                  <a:lnTo>
                    <a:pt x="0" y="49"/>
                  </a:lnTo>
                  <a:cubicBezTo>
                    <a:pt x="1442" y="1539"/>
                    <a:pt x="1442" y="1539"/>
                    <a:pt x="1442" y="1539"/>
                  </a:cubicBezTo>
                  <a:cubicBezTo>
                    <a:pt x="1549" y="1646"/>
                    <a:pt x="1549" y="1646"/>
                    <a:pt x="1549" y="1646"/>
                  </a:cubicBezTo>
                  <a:cubicBezTo>
                    <a:pt x="1565" y="1630"/>
                    <a:pt x="1581" y="1614"/>
                    <a:pt x="1598" y="1598"/>
                  </a:cubicBezTo>
                  <a:cubicBezTo>
                    <a:pt x="48" y="0"/>
                    <a:pt x="48" y="0"/>
                    <a:pt x="48" y="0"/>
                  </a:cubicBezTo>
                  <a:cubicBezTo>
                    <a:pt x="32" y="16"/>
                    <a:pt x="16" y="33"/>
                    <a:pt x="0" y="4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48"/>
            <p:cNvSpPr>
              <a:spLocks noChangeArrowheads="1"/>
            </p:cNvSpPr>
            <p:nvPr/>
          </p:nvSpPr>
          <p:spPr bwMode="auto">
            <a:xfrm>
              <a:off x="5424488" y="3003550"/>
              <a:ext cx="509587" cy="773113"/>
            </a:xfrm>
            <a:custGeom>
              <a:avLst/>
              <a:gdLst>
                <a:gd name="T0" fmla="*/ 0 w 1417"/>
                <a:gd name="T1" fmla="*/ 38 h 2146"/>
                <a:gd name="T2" fmla="*/ 0 w 1417"/>
                <a:gd name="T3" fmla="*/ 38 h 2146"/>
                <a:gd name="T4" fmla="*/ 1357 w 1417"/>
                <a:gd name="T5" fmla="*/ 2145 h 2146"/>
                <a:gd name="T6" fmla="*/ 1416 w 1417"/>
                <a:gd name="T7" fmla="*/ 2107 h 2146"/>
                <a:gd name="T8" fmla="*/ 59 w 1417"/>
                <a:gd name="T9" fmla="*/ 0 h 2146"/>
                <a:gd name="T10" fmla="*/ 0 w 1417"/>
                <a:gd name="T11" fmla="*/ 38 h 2146"/>
              </a:gdLst>
              <a:ahLst/>
              <a:cxnLst>
                <a:cxn ang="0">
                  <a:pos x="T0" y="T1"/>
                </a:cxn>
                <a:cxn ang="0">
                  <a:pos x="T2" y="T3"/>
                </a:cxn>
                <a:cxn ang="0">
                  <a:pos x="T4" y="T5"/>
                </a:cxn>
                <a:cxn ang="0">
                  <a:pos x="T6" y="T7"/>
                </a:cxn>
                <a:cxn ang="0">
                  <a:pos x="T8" y="T9"/>
                </a:cxn>
                <a:cxn ang="0">
                  <a:pos x="T10" y="T11"/>
                </a:cxn>
              </a:cxnLst>
              <a:rect l="0" t="0" r="r" b="b"/>
              <a:pathLst>
                <a:path w="1417" h="2146">
                  <a:moveTo>
                    <a:pt x="0" y="38"/>
                  </a:moveTo>
                  <a:lnTo>
                    <a:pt x="0" y="38"/>
                  </a:lnTo>
                  <a:cubicBezTo>
                    <a:pt x="1357" y="2145"/>
                    <a:pt x="1357" y="2145"/>
                    <a:pt x="1357" y="2145"/>
                  </a:cubicBezTo>
                  <a:cubicBezTo>
                    <a:pt x="1373" y="2134"/>
                    <a:pt x="1394" y="2118"/>
                    <a:pt x="1416" y="2107"/>
                  </a:cubicBezTo>
                  <a:cubicBezTo>
                    <a:pt x="59" y="0"/>
                    <a:pt x="59" y="0"/>
                    <a:pt x="59" y="0"/>
                  </a:cubicBezTo>
                  <a:cubicBezTo>
                    <a:pt x="43" y="11"/>
                    <a:pt x="22" y="27"/>
                    <a:pt x="0" y="3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49"/>
            <p:cNvSpPr>
              <a:spLocks noChangeArrowheads="1"/>
            </p:cNvSpPr>
            <p:nvPr/>
          </p:nvSpPr>
          <p:spPr bwMode="auto">
            <a:xfrm>
              <a:off x="4546600" y="1824038"/>
              <a:ext cx="841375" cy="50800"/>
            </a:xfrm>
            <a:custGeom>
              <a:avLst/>
              <a:gdLst>
                <a:gd name="T0" fmla="*/ 0 w 2338"/>
                <a:gd name="T1" fmla="*/ 140 h 141"/>
                <a:gd name="T2" fmla="*/ 0 w 2338"/>
                <a:gd name="T3" fmla="*/ 140 h 141"/>
                <a:gd name="T4" fmla="*/ 2337 w 2338"/>
                <a:gd name="T5" fmla="*/ 65 h 141"/>
                <a:gd name="T6" fmla="*/ 2332 w 2338"/>
                <a:gd name="T7" fmla="*/ 0 h 141"/>
                <a:gd name="T8" fmla="*/ 1072 w 2338"/>
                <a:gd name="T9" fmla="*/ 38 h 141"/>
                <a:gd name="T10" fmla="*/ 0 w 2338"/>
                <a:gd name="T11" fmla="*/ 70 h 141"/>
                <a:gd name="T12" fmla="*/ 0 w 2338"/>
                <a:gd name="T13" fmla="*/ 140 h 141"/>
              </a:gdLst>
              <a:ahLst/>
              <a:cxnLst>
                <a:cxn ang="0">
                  <a:pos x="T0" y="T1"/>
                </a:cxn>
                <a:cxn ang="0">
                  <a:pos x="T2" y="T3"/>
                </a:cxn>
                <a:cxn ang="0">
                  <a:pos x="T4" y="T5"/>
                </a:cxn>
                <a:cxn ang="0">
                  <a:pos x="T6" y="T7"/>
                </a:cxn>
                <a:cxn ang="0">
                  <a:pos x="T8" y="T9"/>
                </a:cxn>
                <a:cxn ang="0">
                  <a:pos x="T10" y="T11"/>
                </a:cxn>
                <a:cxn ang="0">
                  <a:pos x="T12" y="T13"/>
                </a:cxn>
              </a:cxnLst>
              <a:rect l="0" t="0" r="r" b="b"/>
              <a:pathLst>
                <a:path w="2338" h="141">
                  <a:moveTo>
                    <a:pt x="0" y="140"/>
                  </a:moveTo>
                  <a:lnTo>
                    <a:pt x="0" y="140"/>
                  </a:lnTo>
                  <a:cubicBezTo>
                    <a:pt x="2337" y="65"/>
                    <a:pt x="2337" y="65"/>
                    <a:pt x="2337" y="65"/>
                  </a:cubicBezTo>
                  <a:cubicBezTo>
                    <a:pt x="2332" y="44"/>
                    <a:pt x="2332" y="22"/>
                    <a:pt x="2332" y="0"/>
                  </a:cubicBezTo>
                  <a:cubicBezTo>
                    <a:pt x="1072" y="38"/>
                    <a:pt x="1072" y="38"/>
                    <a:pt x="1072" y="38"/>
                  </a:cubicBezTo>
                  <a:cubicBezTo>
                    <a:pt x="0" y="70"/>
                    <a:pt x="0" y="70"/>
                    <a:pt x="0" y="70"/>
                  </a:cubicBezTo>
                  <a:cubicBezTo>
                    <a:pt x="0" y="97"/>
                    <a:pt x="0" y="118"/>
                    <a:pt x="0" y="14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50"/>
            <p:cNvSpPr>
              <a:spLocks noChangeArrowheads="1"/>
            </p:cNvSpPr>
            <p:nvPr/>
          </p:nvSpPr>
          <p:spPr bwMode="auto">
            <a:xfrm>
              <a:off x="3498850" y="1930400"/>
              <a:ext cx="715963" cy="344488"/>
            </a:xfrm>
            <a:custGeom>
              <a:avLst/>
              <a:gdLst>
                <a:gd name="T0" fmla="*/ 32 w 1989"/>
                <a:gd name="T1" fmla="*/ 954 h 955"/>
                <a:gd name="T2" fmla="*/ 32 w 1989"/>
                <a:gd name="T3" fmla="*/ 954 h 955"/>
                <a:gd name="T4" fmla="*/ 1988 w 1989"/>
                <a:gd name="T5" fmla="*/ 59 h 955"/>
                <a:gd name="T6" fmla="*/ 1962 w 1989"/>
                <a:gd name="T7" fmla="*/ 0 h 955"/>
                <a:gd name="T8" fmla="*/ 1238 w 1989"/>
                <a:gd name="T9" fmla="*/ 327 h 955"/>
                <a:gd name="T10" fmla="*/ 0 w 1989"/>
                <a:gd name="T11" fmla="*/ 895 h 955"/>
                <a:gd name="T12" fmla="*/ 32 w 1989"/>
                <a:gd name="T13" fmla="*/ 954 h 955"/>
              </a:gdLst>
              <a:ahLst/>
              <a:cxnLst>
                <a:cxn ang="0">
                  <a:pos x="T0" y="T1"/>
                </a:cxn>
                <a:cxn ang="0">
                  <a:pos x="T2" y="T3"/>
                </a:cxn>
                <a:cxn ang="0">
                  <a:pos x="T4" y="T5"/>
                </a:cxn>
                <a:cxn ang="0">
                  <a:pos x="T6" y="T7"/>
                </a:cxn>
                <a:cxn ang="0">
                  <a:pos x="T8" y="T9"/>
                </a:cxn>
                <a:cxn ang="0">
                  <a:pos x="T10" y="T11"/>
                </a:cxn>
                <a:cxn ang="0">
                  <a:pos x="T12" y="T13"/>
                </a:cxn>
              </a:cxnLst>
              <a:rect l="0" t="0" r="r" b="b"/>
              <a:pathLst>
                <a:path w="1989" h="955">
                  <a:moveTo>
                    <a:pt x="32" y="954"/>
                  </a:moveTo>
                  <a:lnTo>
                    <a:pt x="32" y="954"/>
                  </a:lnTo>
                  <a:cubicBezTo>
                    <a:pt x="1988" y="59"/>
                    <a:pt x="1988" y="59"/>
                    <a:pt x="1988" y="59"/>
                  </a:cubicBezTo>
                  <a:cubicBezTo>
                    <a:pt x="1978" y="37"/>
                    <a:pt x="1973" y="21"/>
                    <a:pt x="1962" y="0"/>
                  </a:cubicBezTo>
                  <a:cubicBezTo>
                    <a:pt x="1238" y="327"/>
                    <a:pt x="1238" y="327"/>
                    <a:pt x="1238" y="327"/>
                  </a:cubicBezTo>
                  <a:cubicBezTo>
                    <a:pt x="0" y="895"/>
                    <a:pt x="0" y="895"/>
                    <a:pt x="0" y="895"/>
                  </a:cubicBezTo>
                  <a:cubicBezTo>
                    <a:pt x="10" y="911"/>
                    <a:pt x="21" y="932"/>
                    <a:pt x="32" y="9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51"/>
            <p:cNvSpPr>
              <a:spLocks noChangeArrowheads="1"/>
            </p:cNvSpPr>
            <p:nvPr/>
          </p:nvSpPr>
          <p:spPr bwMode="auto">
            <a:xfrm>
              <a:off x="3443288" y="2444750"/>
              <a:ext cx="411162" cy="574675"/>
            </a:xfrm>
            <a:custGeom>
              <a:avLst/>
              <a:gdLst>
                <a:gd name="T0" fmla="*/ 0 w 1143"/>
                <a:gd name="T1" fmla="*/ 42 h 1598"/>
                <a:gd name="T2" fmla="*/ 0 w 1143"/>
                <a:gd name="T3" fmla="*/ 42 h 1598"/>
                <a:gd name="T4" fmla="*/ 1088 w 1143"/>
                <a:gd name="T5" fmla="*/ 1597 h 1598"/>
                <a:gd name="T6" fmla="*/ 1142 w 1143"/>
                <a:gd name="T7" fmla="*/ 1560 h 1598"/>
                <a:gd name="T8" fmla="*/ 54 w 1143"/>
                <a:gd name="T9" fmla="*/ 0 h 1598"/>
                <a:gd name="T10" fmla="*/ 0 w 1143"/>
                <a:gd name="T11" fmla="*/ 42 h 1598"/>
              </a:gdLst>
              <a:ahLst/>
              <a:cxnLst>
                <a:cxn ang="0">
                  <a:pos x="T0" y="T1"/>
                </a:cxn>
                <a:cxn ang="0">
                  <a:pos x="T2" y="T3"/>
                </a:cxn>
                <a:cxn ang="0">
                  <a:pos x="T4" y="T5"/>
                </a:cxn>
                <a:cxn ang="0">
                  <a:pos x="T6" y="T7"/>
                </a:cxn>
                <a:cxn ang="0">
                  <a:pos x="T8" y="T9"/>
                </a:cxn>
                <a:cxn ang="0">
                  <a:pos x="T10" y="T11"/>
                </a:cxn>
              </a:cxnLst>
              <a:rect l="0" t="0" r="r" b="b"/>
              <a:pathLst>
                <a:path w="1143" h="1598">
                  <a:moveTo>
                    <a:pt x="0" y="42"/>
                  </a:moveTo>
                  <a:lnTo>
                    <a:pt x="0" y="42"/>
                  </a:lnTo>
                  <a:cubicBezTo>
                    <a:pt x="1088" y="1597"/>
                    <a:pt x="1088" y="1597"/>
                    <a:pt x="1088" y="1597"/>
                  </a:cubicBezTo>
                  <a:cubicBezTo>
                    <a:pt x="1105" y="1581"/>
                    <a:pt x="1121" y="1570"/>
                    <a:pt x="1142" y="1560"/>
                  </a:cubicBezTo>
                  <a:cubicBezTo>
                    <a:pt x="54" y="0"/>
                    <a:pt x="54" y="0"/>
                    <a:pt x="54" y="0"/>
                  </a:cubicBezTo>
                  <a:cubicBezTo>
                    <a:pt x="38" y="15"/>
                    <a:pt x="21" y="26"/>
                    <a:pt x="0" y="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52"/>
            <p:cNvSpPr>
              <a:spLocks noChangeArrowheads="1"/>
            </p:cNvSpPr>
            <p:nvPr/>
          </p:nvSpPr>
          <p:spPr bwMode="auto">
            <a:xfrm>
              <a:off x="2976563" y="3546475"/>
              <a:ext cx="282575" cy="666750"/>
            </a:xfrm>
            <a:custGeom>
              <a:avLst/>
              <a:gdLst>
                <a:gd name="T0" fmla="*/ 493 w 784"/>
                <a:gd name="T1" fmla="*/ 831 h 1851"/>
                <a:gd name="T2" fmla="*/ 493 w 784"/>
                <a:gd name="T3" fmla="*/ 831 h 1851"/>
                <a:gd name="T4" fmla="*/ 252 w 784"/>
                <a:gd name="T5" fmla="*/ 0 h 1851"/>
                <a:gd name="T6" fmla="*/ 187 w 784"/>
                <a:gd name="T7" fmla="*/ 16 h 1851"/>
                <a:gd name="T8" fmla="*/ 579 w 784"/>
                <a:gd name="T9" fmla="*/ 1362 h 1851"/>
                <a:gd name="T10" fmla="*/ 386 w 784"/>
                <a:gd name="T11" fmla="*/ 852 h 1851"/>
                <a:gd name="T12" fmla="*/ 80 w 784"/>
                <a:gd name="T13" fmla="*/ 26 h 1851"/>
                <a:gd name="T14" fmla="*/ 0 w 784"/>
                <a:gd name="T15" fmla="*/ 11 h 1851"/>
                <a:gd name="T16" fmla="*/ 686 w 784"/>
                <a:gd name="T17" fmla="*/ 1850 h 1851"/>
                <a:gd name="T18" fmla="*/ 783 w 784"/>
                <a:gd name="T19" fmla="*/ 1817 h 1851"/>
                <a:gd name="T20" fmla="*/ 493 w 784"/>
                <a:gd name="T21" fmla="*/ 831 h 1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4" h="1851">
                  <a:moveTo>
                    <a:pt x="493" y="831"/>
                  </a:moveTo>
                  <a:lnTo>
                    <a:pt x="493" y="831"/>
                  </a:lnTo>
                  <a:cubicBezTo>
                    <a:pt x="252" y="0"/>
                    <a:pt x="252" y="0"/>
                    <a:pt x="252" y="0"/>
                  </a:cubicBezTo>
                  <a:cubicBezTo>
                    <a:pt x="236" y="5"/>
                    <a:pt x="214" y="11"/>
                    <a:pt x="187" y="16"/>
                  </a:cubicBezTo>
                  <a:cubicBezTo>
                    <a:pt x="579" y="1362"/>
                    <a:pt x="579" y="1362"/>
                    <a:pt x="579" y="1362"/>
                  </a:cubicBezTo>
                  <a:cubicBezTo>
                    <a:pt x="386" y="852"/>
                    <a:pt x="386" y="852"/>
                    <a:pt x="386" y="852"/>
                  </a:cubicBezTo>
                  <a:cubicBezTo>
                    <a:pt x="80" y="26"/>
                    <a:pt x="80" y="26"/>
                    <a:pt x="80" y="26"/>
                  </a:cubicBezTo>
                  <a:cubicBezTo>
                    <a:pt x="53" y="21"/>
                    <a:pt x="27" y="21"/>
                    <a:pt x="0" y="11"/>
                  </a:cubicBezTo>
                  <a:cubicBezTo>
                    <a:pt x="686" y="1850"/>
                    <a:pt x="686" y="1850"/>
                    <a:pt x="686" y="1850"/>
                  </a:cubicBezTo>
                  <a:cubicBezTo>
                    <a:pt x="718" y="1833"/>
                    <a:pt x="750" y="1822"/>
                    <a:pt x="783" y="1817"/>
                  </a:cubicBezTo>
                  <a:lnTo>
                    <a:pt x="493" y="8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53"/>
            <p:cNvSpPr>
              <a:spLocks noChangeArrowheads="1"/>
            </p:cNvSpPr>
            <p:nvPr/>
          </p:nvSpPr>
          <p:spPr bwMode="auto">
            <a:xfrm>
              <a:off x="3076575" y="1635125"/>
              <a:ext cx="573088" cy="679450"/>
            </a:xfrm>
            <a:custGeom>
              <a:avLst/>
              <a:gdLst>
                <a:gd name="T0" fmla="*/ 54 w 1594"/>
                <a:gd name="T1" fmla="*/ 1887 h 1888"/>
                <a:gd name="T2" fmla="*/ 54 w 1594"/>
                <a:gd name="T3" fmla="*/ 1887 h 1888"/>
                <a:gd name="T4" fmla="*/ 1593 w 1594"/>
                <a:gd name="T5" fmla="*/ 42 h 1888"/>
                <a:gd name="T6" fmla="*/ 1545 w 1594"/>
                <a:gd name="T7" fmla="*/ 0 h 1888"/>
                <a:gd name="T8" fmla="*/ 0 w 1594"/>
                <a:gd name="T9" fmla="*/ 1844 h 1888"/>
                <a:gd name="T10" fmla="*/ 54 w 1594"/>
                <a:gd name="T11" fmla="*/ 1887 h 1888"/>
              </a:gdLst>
              <a:ahLst/>
              <a:cxnLst>
                <a:cxn ang="0">
                  <a:pos x="T0" y="T1"/>
                </a:cxn>
                <a:cxn ang="0">
                  <a:pos x="T2" y="T3"/>
                </a:cxn>
                <a:cxn ang="0">
                  <a:pos x="T4" y="T5"/>
                </a:cxn>
                <a:cxn ang="0">
                  <a:pos x="T6" y="T7"/>
                </a:cxn>
                <a:cxn ang="0">
                  <a:pos x="T8" y="T9"/>
                </a:cxn>
                <a:cxn ang="0">
                  <a:pos x="T10" y="T11"/>
                </a:cxn>
              </a:cxnLst>
              <a:rect l="0" t="0" r="r" b="b"/>
              <a:pathLst>
                <a:path w="1594" h="1888">
                  <a:moveTo>
                    <a:pt x="54" y="1887"/>
                  </a:moveTo>
                  <a:lnTo>
                    <a:pt x="54" y="1887"/>
                  </a:lnTo>
                  <a:cubicBezTo>
                    <a:pt x="1593" y="42"/>
                    <a:pt x="1593" y="42"/>
                    <a:pt x="1593" y="42"/>
                  </a:cubicBezTo>
                  <a:cubicBezTo>
                    <a:pt x="1577" y="32"/>
                    <a:pt x="1561" y="15"/>
                    <a:pt x="1545" y="0"/>
                  </a:cubicBezTo>
                  <a:cubicBezTo>
                    <a:pt x="0" y="1844"/>
                    <a:pt x="0" y="1844"/>
                    <a:pt x="0" y="1844"/>
                  </a:cubicBezTo>
                  <a:cubicBezTo>
                    <a:pt x="17" y="1854"/>
                    <a:pt x="38" y="1870"/>
                    <a:pt x="54" y="18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54"/>
            <p:cNvSpPr>
              <a:spLocks noChangeArrowheads="1"/>
            </p:cNvSpPr>
            <p:nvPr/>
          </p:nvSpPr>
          <p:spPr bwMode="auto">
            <a:xfrm>
              <a:off x="5251450" y="4543425"/>
              <a:ext cx="703263" cy="379413"/>
            </a:xfrm>
            <a:custGeom>
              <a:avLst/>
              <a:gdLst>
                <a:gd name="T0" fmla="*/ 1903 w 1952"/>
                <a:gd name="T1" fmla="*/ 0 h 1052"/>
                <a:gd name="T2" fmla="*/ 1903 w 1952"/>
                <a:gd name="T3" fmla="*/ 0 h 1052"/>
                <a:gd name="T4" fmla="*/ 0 w 1952"/>
                <a:gd name="T5" fmla="*/ 617 h 1052"/>
                <a:gd name="T6" fmla="*/ 21 w 1952"/>
                <a:gd name="T7" fmla="*/ 681 h 1052"/>
                <a:gd name="T8" fmla="*/ 220 w 1952"/>
                <a:gd name="T9" fmla="*/ 617 h 1052"/>
                <a:gd name="T10" fmla="*/ 1908 w 1952"/>
                <a:gd name="T11" fmla="*/ 70 h 1052"/>
                <a:gd name="T12" fmla="*/ 129 w 1952"/>
                <a:gd name="T13" fmla="*/ 992 h 1052"/>
                <a:gd name="T14" fmla="*/ 161 w 1952"/>
                <a:gd name="T15" fmla="*/ 1051 h 1052"/>
                <a:gd name="T16" fmla="*/ 1951 w 1952"/>
                <a:gd name="T17" fmla="*/ 124 h 1052"/>
                <a:gd name="T18" fmla="*/ 1903 w 1952"/>
                <a:gd name="T19"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2" h="1052">
                  <a:moveTo>
                    <a:pt x="1903" y="0"/>
                  </a:moveTo>
                  <a:lnTo>
                    <a:pt x="1903" y="0"/>
                  </a:lnTo>
                  <a:cubicBezTo>
                    <a:pt x="0" y="617"/>
                    <a:pt x="0" y="617"/>
                    <a:pt x="0" y="617"/>
                  </a:cubicBezTo>
                  <a:cubicBezTo>
                    <a:pt x="11" y="638"/>
                    <a:pt x="16" y="660"/>
                    <a:pt x="21" y="681"/>
                  </a:cubicBezTo>
                  <a:cubicBezTo>
                    <a:pt x="220" y="617"/>
                    <a:pt x="220" y="617"/>
                    <a:pt x="220" y="617"/>
                  </a:cubicBezTo>
                  <a:cubicBezTo>
                    <a:pt x="1908" y="70"/>
                    <a:pt x="1908" y="70"/>
                    <a:pt x="1908" y="70"/>
                  </a:cubicBezTo>
                  <a:cubicBezTo>
                    <a:pt x="129" y="992"/>
                    <a:pt x="129" y="992"/>
                    <a:pt x="129" y="992"/>
                  </a:cubicBezTo>
                  <a:cubicBezTo>
                    <a:pt x="139" y="1014"/>
                    <a:pt x="150" y="1030"/>
                    <a:pt x="161" y="1051"/>
                  </a:cubicBezTo>
                  <a:cubicBezTo>
                    <a:pt x="1951" y="124"/>
                    <a:pt x="1951" y="124"/>
                    <a:pt x="1951" y="124"/>
                  </a:cubicBezTo>
                  <a:cubicBezTo>
                    <a:pt x="1930" y="86"/>
                    <a:pt x="1914" y="44"/>
                    <a:pt x="190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55"/>
            <p:cNvSpPr>
              <a:spLocks noChangeArrowheads="1"/>
            </p:cNvSpPr>
            <p:nvPr/>
          </p:nvSpPr>
          <p:spPr bwMode="auto">
            <a:xfrm>
              <a:off x="6129338" y="3667125"/>
              <a:ext cx="395287" cy="725488"/>
            </a:xfrm>
            <a:custGeom>
              <a:avLst/>
              <a:gdLst>
                <a:gd name="T0" fmla="*/ 1083 w 1100"/>
                <a:gd name="T1" fmla="*/ 33 h 2017"/>
                <a:gd name="T2" fmla="*/ 1083 w 1100"/>
                <a:gd name="T3" fmla="*/ 33 h 2017"/>
                <a:gd name="T4" fmla="*/ 1040 w 1100"/>
                <a:gd name="T5" fmla="*/ 0 h 2017"/>
                <a:gd name="T6" fmla="*/ 0 w 1100"/>
                <a:gd name="T7" fmla="*/ 1984 h 2017"/>
                <a:gd name="T8" fmla="*/ 43 w 1100"/>
                <a:gd name="T9" fmla="*/ 2005 h 2017"/>
                <a:gd name="T10" fmla="*/ 59 w 1100"/>
                <a:gd name="T11" fmla="*/ 2016 h 2017"/>
                <a:gd name="T12" fmla="*/ 1099 w 1100"/>
                <a:gd name="T13" fmla="*/ 38 h 2017"/>
                <a:gd name="T14" fmla="*/ 1083 w 1100"/>
                <a:gd name="T15" fmla="*/ 33 h 20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0" h="2017">
                  <a:moveTo>
                    <a:pt x="1083" y="33"/>
                  </a:moveTo>
                  <a:lnTo>
                    <a:pt x="1083" y="33"/>
                  </a:lnTo>
                  <a:cubicBezTo>
                    <a:pt x="1067" y="22"/>
                    <a:pt x="1051" y="11"/>
                    <a:pt x="1040" y="0"/>
                  </a:cubicBezTo>
                  <a:cubicBezTo>
                    <a:pt x="0" y="1984"/>
                    <a:pt x="0" y="1984"/>
                    <a:pt x="0" y="1984"/>
                  </a:cubicBezTo>
                  <a:cubicBezTo>
                    <a:pt x="16" y="1990"/>
                    <a:pt x="32" y="1995"/>
                    <a:pt x="43" y="2005"/>
                  </a:cubicBezTo>
                  <a:cubicBezTo>
                    <a:pt x="48" y="2011"/>
                    <a:pt x="54" y="2011"/>
                    <a:pt x="59" y="2016"/>
                  </a:cubicBezTo>
                  <a:cubicBezTo>
                    <a:pt x="1099" y="38"/>
                    <a:pt x="1099" y="38"/>
                    <a:pt x="1099" y="38"/>
                  </a:cubicBezTo>
                  <a:cubicBezTo>
                    <a:pt x="1094" y="38"/>
                    <a:pt x="1088" y="33"/>
                    <a:pt x="1083" y="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56"/>
            <p:cNvSpPr>
              <a:spLocks noChangeArrowheads="1"/>
            </p:cNvSpPr>
            <p:nvPr/>
          </p:nvSpPr>
          <p:spPr bwMode="auto">
            <a:xfrm>
              <a:off x="3876675" y="1322388"/>
              <a:ext cx="436563" cy="180975"/>
            </a:xfrm>
            <a:custGeom>
              <a:avLst/>
              <a:gdLst>
                <a:gd name="T0" fmla="*/ 27 w 1213"/>
                <a:gd name="T1" fmla="*/ 461 h 504"/>
                <a:gd name="T2" fmla="*/ 27 w 1213"/>
                <a:gd name="T3" fmla="*/ 461 h 504"/>
                <a:gd name="T4" fmla="*/ 38 w 1213"/>
                <a:gd name="T5" fmla="*/ 503 h 504"/>
                <a:gd name="T6" fmla="*/ 746 w 1213"/>
                <a:gd name="T7" fmla="*/ 338 h 504"/>
                <a:gd name="T8" fmla="*/ 1212 w 1213"/>
                <a:gd name="T9" fmla="*/ 231 h 504"/>
                <a:gd name="T10" fmla="*/ 1207 w 1213"/>
                <a:gd name="T11" fmla="*/ 225 h 504"/>
                <a:gd name="T12" fmla="*/ 1137 w 1213"/>
                <a:gd name="T13" fmla="*/ 177 h 504"/>
                <a:gd name="T14" fmla="*/ 113 w 1213"/>
                <a:gd name="T15" fmla="*/ 418 h 504"/>
                <a:gd name="T16" fmla="*/ 1051 w 1213"/>
                <a:gd name="T17" fmla="*/ 59 h 504"/>
                <a:gd name="T18" fmla="*/ 1030 w 1213"/>
                <a:gd name="T19" fmla="*/ 0 h 504"/>
                <a:gd name="T20" fmla="*/ 0 w 1213"/>
                <a:gd name="T21" fmla="*/ 386 h 504"/>
                <a:gd name="T22" fmla="*/ 27 w 1213"/>
                <a:gd name="T23" fmla="*/ 46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3" h="504">
                  <a:moveTo>
                    <a:pt x="27" y="461"/>
                  </a:moveTo>
                  <a:lnTo>
                    <a:pt x="27" y="461"/>
                  </a:lnTo>
                  <a:cubicBezTo>
                    <a:pt x="33" y="472"/>
                    <a:pt x="38" y="488"/>
                    <a:pt x="38" y="503"/>
                  </a:cubicBezTo>
                  <a:cubicBezTo>
                    <a:pt x="746" y="338"/>
                    <a:pt x="746" y="338"/>
                    <a:pt x="746" y="338"/>
                  </a:cubicBezTo>
                  <a:cubicBezTo>
                    <a:pt x="1212" y="231"/>
                    <a:pt x="1212" y="231"/>
                    <a:pt x="1212" y="231"/>
                  </a:cubicBezTo>
                  <a:cubicBezTo>
                    <a:pt x="1212" y="225"/>
                    <a:pt x="1207" y="225"/>
                    <a:pt x="1207" y="225"/>
                  </a:cubicBezTo>
                  <a:cubicBezTo>
                    <a:pt x="1180" y="209"/>
                    <a:pt x="1158" y="193"/>
                    <a:pt x="1137" y="177"/>
                  </a:cubicBezTo>
                  <a:cubicBezTo>
                    <a:pt x="113" y="418"/>
                    <a:pt x="113" y="418"/>
                    <a:pt x="113" y="418"/>
                  </a:cubicBezTo>
                  <a:cubicBezTo>
                    <a:pt x="1051" y="59"/>
                    <a:pt x="1051" y="59"/>
                    <a:pt x="1051" y="59"/>
                  </a:cubicBezTo>
                  <a:cubicBezTo>
                    <a:pt x="1041" y="43"/>
                    <a:pt x="1035" y="21"/>
                    <a:pt x="1030" y="0"/>
                  </a:cubicBezTo>
                  <a:cubicBezTo>
                    <a:pt x="0" y="386"/>
                    <a:pt x="0" y="386"/>
                    <a:pt x="0" y="386"/>
                  </a:cubicBezTo>
                  <a:cubicBezTo>
                    <a:pt x="11" y="407"/>
                    <a:pt x="22" y="434"/>
                    <a:pt x="27" y="46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57"/>
            <p:cNvSpPr>
              <a:spLocks noChangeArrowheads="1"/>
            </p:cNvSpPr>
            <p:nvPr/>
          </p:nvSpPr>
          <p:spPr bwMode="auto">
            <a:xfrm>
              <a:off x="2936875" y="2574925"/>
              <a:ext cx="85725" cy="684213"/>
            </a:xfrm>
            <a:custGeom>
              <a:avLst/>
              <a:gdLst>
                <a:gd name="T0" fmla="*/ 53 w 236"/>
                <a:gd name="T1" fmla="*/ 1893 h 1899"/>
                <a:gd name="T2" fmla="*/ 53 w 236"/>
                <a:gd name="T3" fmla="*/ 1893 h 1899"/>
                <a:gd name="T4" fmla="*/ 64 w 236"/>
                <a:gd name="T5" fmla="*/ 1893 h 1899"/>
                <a:gd name="T6" fmla="*/ 128 w 236"/>
                <a:gd name="T7" fmla="*/ 515 h 1899"/>
                <a:gd name="T8" fmla="*/ 144 w 236"/>
                <a:gd name="T9" fmla="*/ 1067 h 1899"/>
                <a:gd name="T10" fmla="*/ 166 w 236"/>
                <a:gd name="T11" fmla="*/ 1876 h 1899"/>
                <a:gd name="T12" fmla="*/ 214 w 236"/>
                <a:gd name="T13" fmla="*/ 1871 h 1899"/>
                <a:gd name="T14" fmla="*/ 235 w 236"/>
                <a:gd name="T15" fmla="*/ 1871 h 1899"/>
                <a:gd name="T16" fmla="*/ 187 w 236"/>
                <a:gd name="T17" fmla="*/ 172 h 1899"/>
                <a:gd name="T18" fmla="*/ 182 w 236"/>
                <a:gd name="T19" fmla="*/ 0 h 1899"/>
                <a:gd name="T20" fmla="*/ 139 w 236"/>
                <a:gd name="T21" fmla="*/ 6 h 1899"/>
                <a:gd name="T22" fmla="*/ 85 w 236"/>
                <a:gd name="T23" fmla="*/ 0 h 1899"/>
                <a:gd name="T24" fmla="*/ 0 w 236"/>
                <a:gd name="T25" fmla="*/ 1898 h 1899"/>
                <a:gd name="T26" fmla="*/ 53 w 236"/>
                <a:gd name="T27" fmla="*/ 189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899">
                  <a:moveTo>
                    <a:pt x="53" y="1893"/>
                  </a:moveTo>
                  <a:lnTo>
                    <a:pt x="53" y="1893"/>
                  </a:lnTo>
                  <a:cubicBezTo>
                    <a:pt x="59" y="1893"/>
                    <a:pt x="64" y="1893"/>
                    <a:pt x="64" y="1893"/>
                  </a:cubicBezTo>
                  <a:cubicBezTo>
                    <a:pt x="128" y="515"/>
                    <a:pt x="128" y="515"/>
                    <a:pt x="128" y="515"/>
                  </a:cubicBezTo>
                  <a:cubicBezTo>
                    <a:pt x="144" y="1067"/>
                    <a:pt x="144" y="1067"/>
                    <a:pt x="144" y="1067"/>
                  </a:cubicBezTo>
                  <a:cubicBezTo>
                    <a:pt x="166" y="1876"/>
                    <a:pt x="166" y="1876"/>
                    <a:pt x="166" y="1876"/>
                  </a:cubicBezTo>
                  <a:cubicBezTo>
                    <a:pt x="182" y="1871"/>
                    <a:pt x="198" y="1871"/>
                    <a:pt x="214" y="1871"/>
                  </a:cubicBezTo>
                  <a:cubicBezTo>
                    <a:pt x="219" y="1871"/>
                    <a:pt x="225" y="1871"/>
                    <a:pt x="235" y="1871"/>
                  </a:cubicBezTo>
                  <a:cubicBezTo>
                    <a:pt x="187" y="172"/>
                    <a:pt x="187" y="172"/>
                    <a:pt x="187" y="172"/>
                  </a:cubicBezTo>
                  <a:cubicBezTo>
                    <a:pt x="182" y="0"/>
                    <a:pt x="182" y="0"/>
                    <a:pt x="182" y="0"/>
                  </a:cubicBezTo>
                  <a:cubicBezTo>
                    <a:pt x="171" y="6"/>
                    <a:pt x="155" y="6"/>
                    <a:pt x="139" y="6"/>
                  </a:cubicBezTo>
                  <a:cubicBezTo>
                    <a:pt x="123" y="6"/>
                    <a:pt x="102" y="6"/>
                    <a:pt x="85" y="0"/>
                  </a:cubicBezTo>
                  <a:cubicBezTo>
                    <a:pt x="0" y="1898"/>
                    <a:pt x="0" y="1898"/>
                    <a:pt x="0" y="1898"/>
                  </a:cubicBezTo>
                  <a:cubicBezTo>
                    <a:pt x="16" y="1893"/>
                    <a:pt x="37" y="1893"/>
                    <a:pt x="53" y="18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58"/>
            <p:cNvSpPr>
              <a:spLocks noChangeArrowheads="1"/>
            </p:cNvSpPr>
            <p:nvPr/>
          </p:nvSpPr>
          <p:spPr bwMode="auto">
            <a:xfrm>
              <a:off x="6089650" y="1851025"/>
              <a:ext cx="403225" cy="671513"/>
            </a:xfrm>
            <a:custGeom>
              <a:avLst/>
              <a:gdLst>
                <a:gd name="T0" fmla="*/ 1061 w 1121"/>
                <a:gd name="T1" fmla="*/ 1866 h 1867"/>
                <a:gd name="T2" fmla="*/ 1061 w 1121"/>
                <a:gd name="T3" fmla="*/ 1866 h 1867"/>
                <a:gd name="T4" fmla="*/ 1120 w 1121"/>
                <a:gd name="T5" fmla="*/ 1833 h 1867"/>
                <a:gd name="T6" fmla="*/ 53 w 1121"/>
                <a:gd name="T7" fmla="*/ 0 h 1867"/>
                <a:gd name="T8" fmla="*/ 0 w 1121"/>
                <a:gd name="T9" fmla="*/ 38 h 1867"/>
                <a:gd name="T10" fmla="*/ 1061 w 1121"/>
                <a:gd name="T11" fmla="*/ 1866 h 1867"/>
              </a:gdLst>
              <a:ahLst/>
              <a:cxnLst>
                <a:cxn ang="0">
                  <a:pos x="T0" y="T1"/>
                </a:cxn>
                <a:cxn ang="0">
                  <a:pos x="T2" y="T3"/>
                </a:cxn>
                <a:cxn ang="0">
                  <a:pos x="T4" y="T5"/>
                </a:cxn>
                <a:cxn ang="0">
                  <a:pos x="T6" y="T7"/>
                </a:cxn>
                <a:cxn ang="0">
                  <a:pos x="T8" y="T9"/>
                </a:cxn>
                <a:cxn ang="0">
                  <a:pos x="T10" y="T11"/>
                </a:cxn>
              </a:cxnLst>
              <a:rect l="0" t="0" r="r" b="b"/>
              <a:pathLst>
                <a:path w="1121" h="1867">
                  <a:moveTo>
                    <a:pt x="1061" y="1866"/>
                  </a:moveTo>
                  <a:lnTo>
                    <a:pt x="1061" y="1866"/>
                  </a:lnTo>
                  <a:cubicBezTo>
                    <a:pt x="1083" y="1855"/>
                    <a:pt x="1104" y="1844"/>
                    <a:pt x="1120" y="1833"/>
                  </a:cubicBezTo>
                  <a:cubicBezTo>
                    <a:pt x="53" y="0"/>
                    <a:pt x="53" y="0"/>
                    <a:pt x="53" y="0"/>
                  </a:cubicBezTo>
                  <a:cubicBezTo>
                    <a:pt x="37" y="16"/>
                    <a:pt x="16" y="27"/>
                    <a:pt x="0" y="38"/>
                  </a:cubicBezTo>
                  <a:lnTo>
                    <a:pt x="1061" y="18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59"/>
            <p:cNvSpPr>
              <a:spLocks noChangeArrowheads="1"/>
            </p:cNvSpPr>
            <p:nvPr/>
          </p:nvSpPr>
          <p:spPr bwMode="auto">
            <a:xfrm>
              <a:off x="3992563" y="4437063"/>
              <a:ext cx="976312" cy="349250"/>
            </a:xfrm>
            <a:custGeom>
              <a:avLst/>
              <a:gdLst>
                <a:gd name="T0" fmla="*/ 1351 w 2714"/>
                <a:gd name="T1" fmla="*/ 445 h 971"/>
                <a:gd name="T2" fmla="*/ 1351 w 2714"/>
                <a:gd name="T3" fmla="*/ 445 h 971"/>
                <a:gd name="T4" fmla="*/ 22 w 2714"/>
                <a:gd name="T5" fmla="*/ 0 h 971"/>
                <a:gd name="T6" fmla="*/ 0 w 2714"/>
                <a:gd name="T7" fmla="*/ 64 h 971"/>
                <a:gd name="T8" fmla="*/ 2691 w 2714"/>
                <a:gd name="T9" fmla="*/ 970 h 971"/>
                <a:gd name="T10" fmla="*/ 2713 w 2714"/>
                <a:gd name="T11" fmla="*/ 906 h 971"/>
                <a:gd name="T12" fmla="*/ 1351 w 2714"/>
                <a:gd name="T13" fmla="*/ 445 h 971"/>
              </a:gdLst>
              <a:ahLst/>
              <a:cxnLst>
                <a:cxn ang="0">
                  <a:pos x="T0" y="T1"/>
                </a:cxn>
                <a:cxn ang="0">
                  <a:pos x="T2" y="T3"/>
                </a:cxn>
                <a:cxn ang="0">
                  <a:pos x="T4" y="T5"/>
                </a:cxn>
                <a:cxn ang="0">
                  <a:pos x="T6" y="T7"/>
                </a:cxn>
                <a:cxn ang="0">
                  <a:pos x="T8" y="T9"/>
                </a:cxn>
                <a:cxn ang="0">
                  <a:pos x="T10" y="T11"/>
                </a:cxn>
                <a:cxn ang="0">
                  <a:pos x="T12" y="T13"/>
                </a:cxn>
              </a:cxnLst>
              <a:rect l="0" t="0" r="r" b="b"/>
              <a:pathLst>
                <a:path w="2714" h="971">
                  <a:moveTo>
                    <a:pt x="1351" y="445"/>
                  </a:moveTo>
                  <a:lnTo>
                    <a:pt x="1351" y="445"/>
                  </a:lnTo>
                  <a:cubicBezTo>
                    <a:pt x="22" y="0"/>
                    <a:pt x="22" y="0"/>
                    <a:pt x="22" y="0"/>
                  </a:cubicBezTo>
                  <a:cubicBezTo>
                    <a:pt x="16" y="21"/>
                    <a:pt x="11" y="42"/>
                    <a:pt x="0" y="64"/>
                  </a:cubicBezTo>
                  <a:cubicBezTo>
                    <a:pt x="2691" y="970"/>
                    <a:pt x="2691" y="970"/>
                    <a:pt x="2691" y="970"/>
                  </a:cubicBezTo>
                  <a:cubicBezTo>
                    <a:pt x="2697" y="949"/>
                    <a:pt x="2708" y="927"/>
                    <a:pt x="2713" y="906"/>
                  </a:cubicBezTo>
                  <a:lnTo>
                    <a:pt x="1351" y="44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60"/>
            <p:cNvSpPr>
              <a:spLocks noChangeArrowheads="1"/>
            </p:cNvSpPr>
            <p:nvPr/>
          </p:nvSpPr>
          <p:spPr bwMode="auto">
            <a:xfrm>
              <a:off x="3132138" y="2352675"/>
              <a:ext cx="88900" cy="44450"/>
            </a:xfrm>
            <a:custGeom>
              <a:avLst/>
              <a:gdLst>
                <a:gd name="T0" fmla="*/ 236 w 248"/>
                <a:gd name="T1" fmla="*/ 32 h 124"/>
                <a:gd name="T2" fmla="*/ 236 w 248"/>
                <a:gd name="T3" fmla="*/ 32 h 124"/>
                <a:gd name="T4" fmla="*/ 231 w 248"/>
                <a:gd name="T5" fmla="*/ 0 h 124"/>
                <a:gd name="T6" fmla="*/ 0 w 248"/>
                <a:gd name="T7" fmla="*/ 59 h 124"/>
                <a:gd name="T8" fmla="*/ 16 w 248"/>
                <a:gd name="T9" fmla="*/ 123 h 124"/>
                <a:gd name="T10" fmla="*/ 247 w 248"/>
                <a:gd name="T11" fmla="*/ 64 h 124"/>
                <a:gd name="T12" fmla="*/ 236 w 248"/>
                <a:gd name="T13" fmla="*/ 32 h 124"/>
              </a:gdLst>
              <a:ahLst/>
              <a:cxnLst>
                <a:cxn ang="0">
                  <a:pos x="T0" y="T1"/>
                </a:cxn>
                <a:cxn ang="0">
                  <a:pos x="T2" y="T3"/>
                </a:cxn>
                <a:cxn ang="0">
                  <a:pos x="T4" y="T5"/>
                </a:cxn>
                <a:cxn ang="0">
                  <a:pos x="T6" y="T7"/>
                </a:cxn>
                <a:cxn ang="0">
                  <a:pos x="T8" y="T9"/>
                </a:cxn>
                <a:cxn ang="0">
                  <a:pos x="T10" y="T11"/>
                </a:cxn>
                <a:cxn ang="0">
                  <a:pos x="T12" y="T13"/>
                </a:cxn>
              </a:cxnLst>
              <a:rect l="0" t="0" r="r" b="b"/>
              <a:pathLst>
                <a:path w="248" h="124">
                  <a:moveTo>
                    <a:pt x="236" y="32"/>
                  </a:moveTo>
                  <a:lnTo>
                    <a:pt x="236" y="32"/>
                  </a:lnTo>
                  <a:cubicBezTo>
                    <a:pt x="236" y="21"/>
                    <a:pt x="231" y="10"/>
                    <a:pt x="231" y="0"/>
                  </a:cubicBezTo>
                  <a:cubicBezTo>
                    <a:pt x="0" y="59"/>
                    <a:pt x="0" y="59"/>
                    <a:pt x="0" y="59"/>
                  </a:cubicBezTo>
                  <a:cubicBezTo>
                    <a:pt x="5" y="80"/>
                    <a:pt x="11" y="102"/>
                    <a:pt x="16" y="123"/>
                  </a:cubicBezTo>
                  <a:cubicBezTo>
                    <a:pt x="247" y="64"/>
                    <a:pt x="247" y="64"/>
                    <a:pt x="247" y="64"/>
                  </a:cubicBezTo>
                  <a:cubicBezTo>
                    <a:pt x="241" y="53"/>
                    <a:pt x="241" y="43"/>
                    <a:pt x="236"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61"/>
            <p:cNvSpPr>
              <a:spLocks noChangeArrowheads="1"/>
            </p:cNvSpPr>
            <p:nvPr/>
          </p:nvSpPr>
          <p:spPr bwMode="auto">
            <a:xfrm>
              <a:off x="6550025" y="2800350"/>
              <a:ext cx="36513" cy="615950"/>
            </a:xfrm>
            <a:custGeom>
              <a:avLst/>
              <a:gdLst>
                <a:gd name="T0" fmla="*/ 0 w 103"/>
                <a:gd name="T1" fmla="*/ 0 h 1712"/>
                <a:gd name="T2" fmla="*/ 0 w 103"/>
                <a:gd name="T3" fmla="*/ 0 h 1712"/>
                <a:gd name="T4" fmla="*/ 32 w 103"/>
                <a:gd name="T5" fmla="*/ 1711 h 1712"/>
                <a:gd name="T6" fmla="*/ 102 w 103"/>
                <a:gd name="T7" fmla="*/ 1705 h 1712"/>
                <a:gd name="T8" fmla="*/ 70 w 103"/>
                <a:gd name="T9" fmla="*/ 0 h 1712"/>
                <a:gd name="T10" fmla="*/ 27 w 103"/>
                <a:gd name="T11" fmla="*/ 6 h 1712"/>
                <a:gd name="T12" fmla="*/ 0 w 103"/>
                <a:gd name="T13" fmla="*/ 0 h 1712"/>
              </a:gdLst>
              <a:ahLst/>
              <a:cxnLst>
                <a:cxn ang="0">
                  <a:pos x="T0" y="T1"/>
                </a:cxn>
                <a:cxn ang="0">
                  <a:pos x="T2" y="T3"/>
                </a:cxn>
                <a:cxn ang="0">
                  <a:pos x="T4" y="T5"/>
                </a:cxn>
                <a:cxn ang="0">
                  <a:pos x="T6" y="T7"/>
                </a:cxn>
                <a:cxn ang="0">
                  <a:pos x="T8" y="T9"/>
                </a:cxn>
                <a:cxn ang="0">
                  <a:pos x="T10" y="T11"/>
                </a:cxn>
                <a:cxn ang="0">
                  <a:pos x="T12" y="T13"/>
                </a:cxn>
              </a:cxnLst>
              <a:rect l="0" t="0" r="r" b="b"/>
              <a:pathLst>
                <a:path w="103" h="1712">
                  <a:moveTo>
                    <a:pt x="0" y="0"/>
                  </a:moveTo>
                  <a:lnTo>
                    <a:pt x="0" y="0"/>
                  </a:lnTo>
                  <a:cubicBezTo>
                    <a:pt x="32" y="1711"/>
                    <a:pt x="32" y="1711"/>
                    <a:pt x="32" y="1711"/>
                  </a:cubicBezTo>
                  <a:cubicBezTo>
                    <a:pt x="59" y="1711"/>
                    <a:pt x="81" y="1705"/>
                    <a:pt x="102" y="1705"/>
                  </a:cubicBezTo>
                  <a:cubicBezTo>
                    <a:pt x="70" y="0"/>
                    <a:pt x="70" y="0"/>
                    <a:pt x="70" y="0"/>
                  </a:cubicBezTo>
                  <a:cubicBezTo>
                    <a:pt x="54" y="6"/>
                    <a:pt x="37" y="6"/>
                    <a:pt x="27" y="6"/>
                  </a:cubicBezTo>
                  <a:cubicBezTo>
                    <a:pt x="16" y="6"/>
                    <a:pt x="5" y="6"/>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62"/>
            <p:cNvSpPr>
              <a:spLocks noChangeArrowheads="1"/>
            </p:cNvSpPr>
            <p:nvPr/>
          </p:nvSpPr>
          <p:spPr bwMode="auto">
            <a:xfrm>
              <a:off x="3911600" y="4530725"/>
              <a:ext cx="157163" cy="274638"/>
            </a:xfrm>
            <a:custGeom>
              <a:avLst/>
              <a:gdLst>
                <a:gd name="T0" fmla="*/ 0 w 435"/>
                <a:gd name="T1" fmla="*/ 32 h 762"/>
                <a:gd name="T2" fmla="*/ 0 w 435"/>
                <a:gd name="T3" fmla="*/ 32 h 762"/>
                <a:gd name="T4" fmla="*/ 375 w 435"/>
                <a:gd name="T5" fmla="*/ 761 h 762"/>
                <a:gd name="T6" fmla="*/ 434 w 435"/>
                <a:gd name="T7" fmla="*/ 729 h 762"/>
                <a:gd name="T8" fmla="*/ 59 w 435"/>
                <a:gd name="T9" fmla="*/ 0 h 762"/>
                <a:gd name="T10" fmla="*/ 0 w 435"/>
                <a:gd name="T11" fmla="*/ 32 h 762"/>
              </a:gdLst>
              <a:ahLst/>
              <a:cxnLst>
                <a:cxn ang="0">
                  <a:pos x="T0" y="T1"/>
                </a:cxn>
                <a:cxn ang="0">
                  <a:pos x="T2" y="T3"/>
                </a:cxn>
                <a:cxn ang="0">
                  <a:pos x="T4" y="T5"/>
                </a:cxn>
                <a:cxn ang="0">
                  <a:pos x="T6" y="T7"/>
                </a:cxn>
                <a:cxn ang="0">
                  <a:pos x="T8" y="T9"/>
                </a:cxn>
                <a:cxn ang="0">
                  <a:pos x="T10" y="T11"/>
                </a:cxn>
              </a:cxnLst>
              <a:rect l="0" t="0" r="r" b="b"/>
              <a:pathLst>
                <a:path w="435" h="762">
                  <a:moveTo>
                    <a:pt x="0" y="32"/>
                  </a:moveTo>
                  <a:lnTo>
                    <a:pt x="0" y="32"/>
                  </a:lnTo>
                  <a:cubicBezTo>
                    <a:pt x="375" y="761"/>
                    <a:pt x="375" y="761"/>
                    <a:pt x="375" y="761"/>
                  </a:cubicBezTo>
                  <a:cubicBezTo>
                    <a:pt x="397" y="751"/>
                    <a:pt x="418" y="740"/>
                    <a:pt x="434" y="729"/>
                  </a:cubicBezTo>
                  <a:cubicBezTo>
                    <a:pt x="59" y="0"/>
                    <a:pt x="59" y="0"/>
                    <a:pt x="59" y="0"/>
                  </a:cubicBezTo>
                  <a:cubicBezTo>
                    <a:pt x="43" y="16"/>
                    <a:pt x="21" y="27"/>
                    <a:pt x="0"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63"/>
            <p:cNvSpPr>
              <a:spLocks noChangeArrowheads="1"/>
            </p:cNvSpPr>
            <p:nvPr/>
          </p:nvSpPr>
          <p:spPr bwMode="auto">
            <a:xfrm>
              <a:off x="5208588" y="4016375"/>
              <a:ext cx="696912" cy="706438"/>
            </a:xfrm>
            <a:custGeom>
              <a:avLst/>
              <a:gdLst>
                <a:gd name="T0" fmla="*/ 1935 w 1936"/>
                <a:gd name="T1" fmla="*/ 43 h 1963"/>
                <a:gd name="T2" fmla="*/ 1935 w 1936"/>
                <a:gd name="T3" fmla="*/ 43 h 1963"/>
                <a:gd name="T4" fmla="*/ 1887 w 1936"/>
                <a:gd name="T5" fmla="*/ 0 h 1963"/>
                <a:gd name="T6" fmla="*/ 391 w 1936"/>
                <a:gd name="T7" fmla="*/ 1517 h 1963"/>
                <a:gd name="T8" fmla="*/ 0 w 1936"/>
                <a:gd name="T9" fmla="*/ 1914 h 1963"/>
                <a:gd name="T10" fmla="*/ 48 w 1936"/>
                <a:gd name="T11" fmla="*/ 1962 h 1963"/>
                <a:gd name="T12" fmla="*/ 1426 w 1936"/>
                <a:gd name="T13" fmla="*/ 563 h 1963"/>
                <a:gd name="T14" fmla="*/ 1935 w 1936"/>
                <a:gd name="T15" fmla="*/ 43 h 19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6" h="1963">
                  <a:moveTo>
                    <a:pt x="1935" y="43"/>
                  </a:moveTo>
                  <a:lnTo>
                    <a:pt x="1935" y="43"/>
                  </a:lnTo>
                  <a:cubicBezTo>
                    <a:pt x="1919" y="32"/>
                    <a:pt x="1903" y="16"/>
                    <a:pt x="1887" y="0"/>
                  </a:cubicBezTo>
                  <a:cubicBezTo>
                    <a:pt x="391" y="1517"/>
                    <a:pt x="391" y="1517"/>
                    <a:pt x="391" y="1517"/>
                  </a:cubicBezTo>
                  <a:cubicBezTo>
                    <a:pt x="0" y="1914"/>
                    <a:pt x="0" y="1914"/>
                    <a:pt x="0" y="1914"/>
                  </a:cubicBezTo>
                  <a:cubicBezTo>
                    <a:pt x="16" y="1930"/>
                    <a:pt x="32" y="1946"/>
                    <a:pt x="48" y="1962"/>
                  </a:cubicBezTo>
                  <a:cubicBezTo>
                    <a:pt x="1426" y="563"/>
                    <a:pt x="1426" y="563"/>
                    <a:pt x="1426" y="563"/>
                  </a:cubicBezTo>
                  <a:lnTo>
                    <a:pt x="1935"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64"/>
            <p:cNvSpPr>
              <a:spLocks noChangeArrowheads="1"/>
            </p:cNvSpPr>
            <p:nvPr/>
          </p:nvSpPr>
          <p:spPr bwMode="auto">
            <a:xfrm>
              <a:off x="3424238" y="4343400"/>
              <a:ext cx="277812" cy="53975"/>
            </a:xfrm>
            <a:custGeom>
              <a:avLst/>
              <a:gdLst>
                <a:gd name="T0" fmla="*/ 767 w 772"/>
                <a:gd name="T1" fmla="*/ 150 h 151"/>
                <a:gd name="T2" fmla="*/ 767 w 772"/>
                <a:gd name="T3" fmla="*/ 150 h 151"/>
                <a:gd name="T4" fmla="*/ 771 w 772"/>
                <a:gd name="T5" fmla="*/ 80 h 151"/>
                <a:gd name="T6" fmla="*/ 439 w 772"/>
                <a:gd name="T7" fmla="*/ 43 h 151"/>
                <a:gd name="T8" fmla="*/ 5 w 772"/>
                <a:gd name="T9" fmla="*/ 0 h 151"/>
                <a:gd name="T10" fmla="*/ 0 w 772"/>
                <a:gd name="T11" fmla="*/ 64 h 151"/>
                <a:gd name="T12" fmla="*/ 767 w 772"/>
                <a:gd name="T13" fmla="*/ 150 h 151"/>
              </a:gdLst>
              <a:ahLst/>
              <a:cxnLst>
                <a:cxn ang="0">
                  <a:pos x="T0" y="T1"/>
                </a:cxn>
                <a:cxn ang="0">
                  <a:pos x="T2" y="T3"/>
                </a:cxn>
                <a:cxn ang="0">
                  <a:pos x="T4" y="T5"/>
                </a:cxn>
                <a:cxn ang="0">
                  <a:pos x="T6" y="T7"/>
                </a:cxn>
                <a:cxn ang="0">
                  <a:pos x="T8" y="T9"/>
                </a:cxn>
                <a:cxn ang="0">
                  <a:pos x="T10" y="T11"/>
                </a:cxn>
                <a:cxn ang="0">
                  <a:pos x="T12" y="T13"/>
                </a:cxn>
              </a:cxnLst>
              <a:rect l="0" t="0" r="r" b="b"/>
              <a:pathLst>
                <a:path w="772" h="151">
                  <a:moveTo>
                    <a:pt x="767" y="150"/>
                  </a:moveTo>
                  <a:lnTo>
                    <a:pt x="767" y="150"/>
                  </a:lnTo>
                  <a:cubicBezTo>
                    <a:pt x="767" y="128"/>
                    <a:pt x="767" y="102"/>
                    <a:pt x="771" y="80"/>
                  </a:cubicBezTo>
                  <a:cubicBezTo>
                    <a:pt x="439" y="43"/>
                    <a:pt x="439" y="43"/>
                    <a:pt x="439" y="43"/>
                  </a:cubicBezTo>
                  <a:cubicBezTo>
                    <a:pt x="5" y="0"/>
                    <a:pt x="5" y="0"/>
                    <a:pt x="5" y="0"/>
                  </a:cubicBezTo>
                  <a:cubicBezTo>
                    <a:pt x="5" y="22"/>
                    <a:pt x="5" y="43"/>
                    <a:pt x="0" y="64"/>
                  </a:cubicBezTo>
                  <a:lnTo>
                    <a:pt x="767"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65"/>
            <p:cNvSpPr>
              <a:spLocks noChangeArrowheads="1"/>
            </p:cNvSpPr>
            <p:nvPr/>
          </p:nvSpPr>
          <p:spPr bwMode="auto">
            <a:xfrm>
              <a:off x="3419475" y="1660525"/>
              <a:ext cx="266700" cy="533400"/>
            </a:xfrm>
            <a:custGeom>
              <a:avLst/>
              <a:gdLst>
                <a:gd name="T0" fmla="*/ 59 w 741"/>
                <a:gd name="T1" fmla="*/ 1480 h 1481"/>
                <a:gd name="T2" fmla="*/ 59 w 741"/>
                <a:gd name="T3" fmla="*/ 1480 h 1481"/>
                <a:gd name="T4" fmla="*/ 740 w 741"/>
                <a:gd name="T5" fmla="*/ 27 h 1481"/>
                <a:gd name="T6" fmla="*/ 675 w 741"/>
                <a:gd name="T7" fmla="*/ 0 h 1481"/>
                <a:gd name="T8" fmla="*/ 0 w 741"/>
                <a:gd name="T9" fmla="*/ 1453 h 1481"/>
                <a:gd name="T10" fmla="*/ 59 w 741"/>
                <a:gd name="T11" fmla="*/ 1480 h 1481"/>
              </a:gdLst>
              <a:ahLst/>
              <a:cxnLst>
                <a:cxn ang="0">
                  <a:pos x="T0" y="T1"/>
                </a:cxn>
                <a:cxn ang="0">
                  <a:pos x="T2" y="T3"/>
                </a:cxn>
                <a:cxn ang="0">
                  <a:pos x="T4" y="T5"/>
                </a:cxn>
                <a:cxn ang="0">
                  <a:pos x="T6" y="T7"/>
                </a:cxn>
                <a:cxn ang="0">
                  <a:pos x="T8" y="T9"/>
                </a:cxn>
                <a:cxn ang="0">
                  <a:pos x="T10" y="T11"/>
                </a:cxn>
              </a:cxnLst>
              <a:rect l="0" t="0" r="r" b="b"/>
              <a:pathLst>
                <a:path w="741" h="1481">
                  <a:moveTo>
                    <a:pt x="59" y="1480"/>
                  </a:moveTo>
                  <a:lnTo>
                    <a:pt x="59" y="1480"/>
                  </a:lnTo>
                  <a:cubicBezTo>
                    <a:pt x="740" y="27"/>
                    <a:pt x="740" y="27"/>
                    <a:pt x="740" y="27"/>
                  </a:cubicBezTo>
                  <a:cubicBezTo>
                    <a:pt x="718" y="22"/>
                    <a:pt x="697" y="11"/>
                    <a:pt x="675" y="0"/>
                  </a:cubicBezTo>
                  <a:cubicBezTo>
                    <a:pt x="0" y="1453"/>
                    <a:pt x="0" y="1453"/>
                    <a:pt x="0" y="1453"/>
                  </a:cubicBezTo>
                  <a:cubicBezTo>
                    <a:pt x="21" y="1458"/>
                    <a:pt x="37" y="1469"/>
                    <a:pt x="59" y="148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66"/>
            <p:cNvSpPr>
              <a:spLocks noChangeArrowheads="1"/>
            </p:cNvSpPr>
            <p:nvPr/>
          </p:nvSpPr>
          <p:spPr bwMode="auto">
            <a:xfrm>
              <a:off x="3101975" y="3511550"/>
              <a:ext cx="661988" cy="782638"/>
            </a:xfrm>
            <a:custGeom>
              <a:avLst/>
              <a:gdLst>
                <a:gd name="T0" fmla="*/ 1791 w 1840"/>
                <a:gd name="T1" fmla="*/ 2171 h 2172"/>
                <a:gd name="T2" fmla="*/ 1791 w 1840"/>
                <a:gd name="T3" fmla="*/ 2171 h 2172"/>
                <a:gd name="T4" fmla="*/ 1839 w 1840"/>
                <a:gd name="T5" fmla="*/ 2128 h 2172"/>
                <a:gd name="T6" fmla="*/ 54 w 1840"/>
                <a:gd name="T7" fmla="*/ 0 h 2172"/>
                <a:gd name="T8" fmla="*/ 0 w 1840"/>
                <a:gd name="T9" fmla="*/ 43 h 2172"/>
                <a:gd name="T10" fmla="*/ 1502 w 1840"/>
                <a:gd name="T11" fmla="*/ 1828 h 2172"/>
                <a:gd name="T12" fmla="*/ 1791 w 1840"/>
                <a:gd name="T13" fmla="*/ 2171 h 2172"/>
              </a:gdLst>
              <a:ahLst/>
              <a:cxnLst>
                <a:cxn ang="0">
                  <a:pos x="T0" y="T1"/>
                </a:cxn>
                <a:cxn ang="0">
                  <a:pos x="T2" y="T3"/>
                </a:cxn>
                <a:cxn ang="0">
                  <a:pos x="T4" y="T5"/>
                </a:cxn>
                <a:cxn ang="0">
                  <a:pos x="T6" y="T7"/>
                </a:cxn>
                <a:cxn ang="0">
                  <a:pos x="T8" y="T9"/>
                </a:cxn>
                <a:cxn ang="0">
                  <a:pos x="T10" y="T11"/>
                </a:cxn>
                <a:cxn ang="0">
                  <a:pos x="T12" y="T13"/>
                </a:cxn>
              </a:cxnLst>
              <a:rect l="0" t="0" r="r" b="b"/>
              <a:pathLst>
                <a:path w="1840" h="2172">
                  <a:moveTo>
                    <a:pt x="1791" y="2171"/>
                  </a:moveTo>
                  <a:lnTo>
                    <a:pt x="1791" y="2171"/>
                  </a:lnTo>
                  <a:cubicBezTo>
                    <a:pt x="1807" y="2156"/>
                    <a:pt x="1823" y="2139"/>
                    <a:pt x="1839" y="2128"/>
                  </a:cubicBezTo>
                  <a:cubicBezTo>
                    <a:pt x="54" y="0"/>
                    <a:pt x="54" y="0"/>
                    <a:pt x="54" y="0"/>
                  </a:cubicBezTo>
                  <a:cubicBezTo>
                    <a:pt x="38" y="16"/>
                    <a:pt x="21" y="32"/>
                    <a:pt x="0" y="43"/>
                  </a:cubicBezTo>
                  <a:cubicBezTo>
                    <a:pt x="1502" y="1828"/>
                    <a:pt x="1502" y="1828"/>
                    <a:pt x="1502" y="1828"/>
                  </a:cubicBezTo>
                  <a:lnTo>
                    <a:pt x="1791" y="21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67"/>
            <p:cNvSpPr>
              <a:spLocks noChangeArrowheads="1"/>
            </p:cNvSpPr>
            <p:nvPr/>
          </p:nvSpPr>
          <p:spPr bwMode="auto">
            <a:xfrm>
              <a:off x="6018213" y="4068763"/>
              <a:ext cx="53975" cy="306387"/>
            </a:xfrm>
            <a:custGeom>
              <a:avLst/>
              <a:gdLst>
                <a:gd name="T0" fmla="*/ 65 w 151"/>
                <a:gd name="T1" fmla="*/ 0 h 849"/>
                <a:gd name="T2" fmla="*/ 65 w 151"/>
                <a:gd name="T3" fmla="*/ 0 h 849"/>
                <a:gd name="T4" fmla="*/ 0 w 151"/>
                <a:gd name="T5" fmla="*/ 11 h 849"/>
                <a:gd name="T6" fmla="*/ 86 w 151"/>
                <a:gd name="T7" fmla="*/ 848 h 849"/>
                <a:gd name="T8" fmla="*/ 150 w 151"/>
                <a:gd name="T9" fmla="*/ 837 h 849"/>
                <a:gd name="T10" fmla="*/ 65 w 151"/>
                <a:gd name="T11" fmla="*/ 0 h 849"/>
              </a:gdLst>
              <a:ahLst/>
              <a:cxnLst>
                <a:cxn ang="0">
                  <a:pos x="T0" y="T1"/>
                </a:cxn>
                <a:cxn ang="0">
                  <a:pos x="T2" y="T3"/>
                </a:cxn>
                <a:cxn ang="0">
                  <a:pos x="T4" y="T5"/>
                </a:cxn>
                <a:cxn ang="0">
                  <a:pos x="T6" y="T7"/>
                </a:cxn>
                <a:cxn ang="0">
                  <a:pos x="T8" y="T9"/>
                </a:cxn>
                <a:cxn ang="0">
                  <a:pos x="T10" y="T11"/>
                </a:cxn>
              </a:cxnLst>
              <a:rect l="0" t="0" r="r" b="b"/>
              <a:pathLst>
                <a:path w="151" h="849">
                  <a:moveTo>
                    <a:pt x="65" y="0"/>
                  </a:moveTo>
                  <a:lnTo>
                    <a:pt x="65" y="0"/>
                  </a:lnTo>
                  <a:cubicBezTo>
                    <a:pt x="43" y="6"/>
                    <a:pt x="22" y="6"/>
                    <a:pt x="0" y="11"/>
                  </a:cubicBezTo>
                  <a:cubicBezTo>
                    <a:pt x="86" y="848"/>
                    <a:pt x="86" y="848"/>
                    <a:pt x="86" y="848"/>
                  </a:cubicBezTo>
                  <a:cubicBezTo>
                    <a:pt x="108" y="842"/>
                    <a:pt x="129" y="837"/>
                    <a:pt x="150" y="837"/>
                  </a:cubicBezTo>
                  <a:lnTo>
                    <a:pt x="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68"/>
            <p:cNvSpPr>
              <a:spLocks noChangeArrowheads="1"/>
            </p:cNvSpPr>
            <p:nvPr/>
          </p:nvSpPr>
          <p:spPr bwMode="auto">
            <a:xfrm>
              <a:off x="4478338" y="1363663"/>
              <a:ext cx="331787" cy="381000"/>
            </a:xfrm>
            <a:custGeom>
              <a:avLst/>
              <a:gdLst>
                <a:gd name="T0" fmla="*/ 48 w 923"/>
                <a:gd name="T1" fmla="*/ 1057 h 1058"/>
                <a:gd name="T2" fmla="*/ 48 w 923"/>
                <a:gd name="T3" fmla="*/ 1057 h 1058"/>
                <a:gd name="T4" fmla="*/ 922 w 923"/>
                <a:gd name="T5" fmla="*/ 43 h 1058"/>
                <a:gd name="T6" fmla="*/ 868 w 923"/>
                <a:gd name="T7" fmla="*/ 0 h 1058"/>
                <a:gd name="T8" fmla="*/ 0 w 923"/>
                <a:gd name="T9" fmla="*/ 1008 h 1058"/>
                <a:gd name="T10" fmla="*/ 48 w 923"/>
                <a:gd name="T11" fmla="*/ 1057 h 1058"/>
              </a:gdLst>
              <a:ahLst/>
              <a:cxnLst>
                <a:cxn ang="0">
                  <a:pos x="T0" y="T1"/>
                </a:cxn>
                <a:cxn ang="0">
                  <a:pos x="T2" y="T3"/>
                </a:cxn>
                <a:cxn ang="0">
                  <a:pos x="T4" y="T5"/>
                </a:cxn>
                <a:cxn ang="0">
                  <a:pos x="T6" y="T7"/>
                </a:cxn>
                <a:cxn ang="0">
                  <a:pos x="T8" y="T9"/>
                </a:cxn>
                <a:cxn ang="0">
                  <a:pos x="T10" y="T11"/>
                </a:cxn>
              </a:cxnLst>
              <a:rect l="0" t="0" r="r" b="b"/>
              <a:pathLst>
                <a:path w="923" h="1058">
                  <a:moveTo>
                    <a:pt x="48" y="1057"/>
                  </a:moveTo>
                  <a:lnTo>
                    <a:pt x="48" y="1057"/>
                  </a:lnTo>
                  <a:cubicBezTo>
                    <a:pt x="922" y="43"/>
                    <a:pt x="922" y="43"/>
                    <a:pt x="922" y="43"/>
                  </a:cubicBezTo>
                  <a:cubicBezTo>
                    <a:pt x="901" y="27"/>
                    <a:pt x="885" y="16"/>
                    <a:pt x="868" y="0"/>
                  </a:cubicBezTo>
                  <a:cubicBezTo>
                    <a:pt x="0" y="1008"/>
                    <a:pt x="0" y="1008"/>
                    <a:pt x="0" y="1008"/>
                  </a:cubicBezTo>
                  <a:cubicBezTo>
                    <a:pt x="16" y="1024"/>
                    <a:pt x="32" y="1040"/>
                    <a:pt x="48" y="10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69"/>
            <p:cNvSpPr>
              <a:spLocks noChangeArrowheads="1"/>
            </p:cNvSpPr>
            <p:nvPr/>
          </p:nvSpPr>
          <p:spPr bwMode="auto">
            <a:xfrm>
              <a:off x="4264025" y="4827588"/>
              <a:ext cx="776288" cy="155575"/>
            </a:xfrm>
            <a:custGeom>
              <a:avLst/>
              <a:gdLst>
                <a:gd name="T0" fmla="*/ 2149 w 2156"/>
                <a:gd name="T1" fmla="*/ 429 h 430"/>
                <a:gd name="T2" fmla="*/ 2149 w 2156"/>
                <a:gd name="T3" fmla="*/ 429 h 430"/>
                <a:gd name="T4" fmla="*/ 2155 w 2156"/>
                <a:gd name="T5" fmla="*/ 365 h 430"/>
                <a:gd name="T6" fmla="*/ 2145 w 2156"/>
                <a:gd name="T7" fmla="*/ 359 h 430"/>
                <a:gd name="T8" fmla="*/ 1115 w 2156"/>
                <a:gd name="T9" fmla="*/ 311 h 430"/>
                <a:gd name="T10" fmla="*/ 59 w 2156"/>
                <a:gd name="T11" fmla="*/ 258 h 430"/>
                <a:gd name="T12" fmla="*/ 1935 w 2156"/>
                <a:gd name="T13" fmla="*/ 65 h 430"/>
                <a:gd name="T14" fmla="*/ 1930 w 2156"/>
                <a:gd name="T15" fmla="*/ 0 h 430"/>
                <a:gd name="T16" fmla="*/ 21 w 2156"/>
                <a:gd name="T17" fmla="*/ 193 h 430"/>
                <a:gd name="T18" fmla="*/ 0 w 2156"/>
                <a:gd name="T19" fmla="*/ 193 h 430"/>
                <a:gd name="T20" fmla="*/ 0 w 2156"/>
                <a:gd name="T21" fmla="*/ 322 h 430"/>
                <a:gd name="T22" fmla="*/ 2149 w 2156"/>
                <a:gd name="T23" fmla="*/ 42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6" h="430">
                  <a:moveTo>
                    <a:pt x="2149" y="429"/>
                  </a:moveTo>
                  <a:lnTo>
                    <a:pt x="2149" y="429"/>
                  </a:lnTo>
                  <a:cubicBezTo>
                    <a:pt x="2149" y="408"/>
                    <a:pt x="2149" y="387"/>
                    <a:pt x="2155" y="365"/>
                  </a:cubicBezTo>
                  <a:cubicBezTo>
                    <a:pt x="2149" y="365"/>
                    <a:pt x="2149" y="359"/>
                    <a:pt x="2145" y="359"/>
                  </a:cubicBezTo>
                  <a:cubicBezTo>
                    <a:pt x="1115" y="311"/>
                    <a:pt x="1115" y="311"/>
                    <a:pt x="1115" y="311"/>
                  </a:cubicBezTo>
                  <a:cubicBezTo>
                    <a:pt x="59" y="258"/>
                    <a:pt x="59" y="258"/>
                    <a:pt x="59" y="258"/>
                  </a:cubicBezTo>
                  <a:cubicBezTo>
                    <a:pt x="1935" y="65"/>
                    <a:pt x="1935" y="65"/>
                    <a:pt x="1935" y="65"/>
                  </a:cubicBezTo>
                  <a:cubicBezTo>
                    <a:pt x="1930" y="43"/>
                    <a:pt x="1930" y="22"/>
                    <a:pt x="1930" y="0"/>
                  </a:cubicBezTo>
                  <a:cubicBezTo>
                    <a:pt x="21" y="193"/>
                    <a:pt x="21" y="193"/>
                    <a:pt x="21" y="193"/>
                  </a:cubicBezTo>
                  <a:cubicBezTo>
                    <a:pt x="0" y="193"/>
                    <a:pt x="0" y="193"/>
                    <a:pt x="0" y="193"/>
                  </a:cubicBezTo>
                  <a:cubicBezTo>
                    <a:pt x="5" y="237"/>
                    <a:pt x="5" y="279"/>
                    <a:pt x="0" y="322"/>
                  </a:cubicBezTo>
                  <a:lnTo>
                    <a:pt x="2149" y="4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70"/>
            <p:cNvSpPr>
              <a:spLocks noChangeArrowheads="1"/>
            </p:cNvSpPr>
            <p:nvPr/>
          </p:nvSpPr>
          <p:spPr bwMode="auto">
            <a:xfrm>
              <a:off x="3392488" y="4408488"/>
              <a:ext cx="622300" cy="444500"/>
            </a:xfrm>
            <a:custGeom>
              <a:avLst/>
              <a:gdLst>
                <a:gd name="T0" fmla="*/ 1689 w 1727"/>
                <a:gd name="T1" fmla="*/ 1233 h 1234"/>
                <a:gd name="T2" fmla="*/ 1689 w 1727"/>
                <a:gd name="T3" fmla="*/ 1233 h 1234"/>
                <a:gd name="T4" fmla="*/ 1726 w 1727"/>
                <a:gd name="T5" fmla="*/ 1180 h 1234"/>
                <a:gd name="T6" fmla="*/ 692 w 1727"/>
                <a:gd name="T7" fmla="*/ 456 h 1234"/>
                <a:gd name="T8" fmla="*/ 37 w 1727"/>
                <a:gd name="T9" fmla="*/ 0 h 1234"/>
                <a:gd name="T10" fmla="*/ 37 w 1727"/>
                <a:gd name="T11" fmla="*/ 5 h 1234"/>
                <a:gd name="T12" fmla="*/ 0 w 1727"/>
                <a:gd name="T13" fmla="*/ 59 h 1234"/>
                <a:gd name="T14" fmla="*/ 1689 w 1727"/>
                <a:gd name="T15" fmla="*/ 1233 h 1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7" h="1234">
                  <a:moveTo>
                    <a:pt x="1689" y="1233"/>
                  </a:moveTo>
                  <a:lnTo>
                    <a:pt x="1689" y="1233"/>
                  </a:lnTo>
                  <a:cubicBezTo>
                    <a:pt x="1699" y="1212"/>
                    <a:pt x="1715" y="1196"/>
                    <a:pt x="1726" y="1180"/>
                  </a:cubicBezTo>
                  <a:cubicBezTo>
                    <a:pt x="692" y="456"/>
                    <a:pt x="692" y="456"/>
                    <a:pt x="692" y="456"/>
                  </a:cubicBezTo>
                  <a:cubicBezTo>
                    <a:pt x="37" y="0"/>
                    <a:pt x="37" y="0"/>
                    <a:pt x="37" y="0"/>
                  </a:cubicBezTo>
                  <a:cubicBezTo>
                    <a:pt x="37" y="5"/>
                    <a:pt x="37" y="5"/>
                    <a:pt x="37" y="5"/>
                  </a:cubicBezTo>
                  <a:cubicBezTo>
                    <a:pt x="27" y="22"/>
                    <a:pt x="16" y="43"/>
                    <a:pt x="0" y="59"/>
                  </a:cubicBezTo>
                  <a:cubicBezTo>
                    <a:pt x="1689" y="1233"/>
                    <a:pt x="1689" y="1233"/>
                    <a:pt x="1689" y="12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71"/>
            <p:cNvSpPr>
              <a:spLocks noChangeArrowheads="1"/>
            </p:cNvSpPr>
            <p:nvPr/>
          </p:nvSpPr>
          <p:spPr bwMode="auto">
            <a:xfrm>
              <a:off x="4500563" y="1255713"/>
              <a:ext cx="252412" cy="106362"/>
            </a:xfrm>
            <a:custGeom>
              <a:avLst/>
              <a:gdLst>
                <a:gd name="T0" fmla="*/ 64 w 703"/>
                <a:gd name="T1" fmla="*/ 113 h 296"/>
                <a:gd name="T2" fmla="*/ 64 w 703"/>
                <a:gd name="T3" fmla="*/ 113 h 296"/>
                <a:gd name="T4" fmla="*/ 670 w 703"/>
                <a:gd name="T5" fmla="*/ 64 h 296"/>
                <a:gd name="T6" fmla="*/ 43 w 703"/>
                <a:gd name="T7" fmla="*/ 215 h 296"/>
                <a:gd name="T8" fmla="*/ 11 w 703"/>
                <a:gd name="T9" fmla="*/ 273 h 296"/>
                <a:gd name="T10" fmla="*/ 0 w 703"/>
                <a:gd name="T11" fmla="*/ 295 h 296"/>
                <a:gd name="T12" fmla="*/ 702 w 703"/>
                <a:gd name="T13" fmla="*/ 129 h 296"/>
                <a:gd name="T14" fmla="*/ 681 w 703"/>
                <a:gd name="T15" fmla="*/ 0 h 296"/>
                <a:gd name="T16" fmla="*/ 64 w 703"/>
                <a:gd name="T17" fmla="*/ 49 h 296"/>
                <a:gd name="T18" fmla="*/ 64 w 703"/>
                <a:gd name="T19" fmla="*/ 11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3" h="296">
                  <a:moveTo>
                    <a:pt x="64" y="113"/>
                  </a:moveTo>
                  <a:lnTo>
                    <a:pt x="64" y="113"/>
                  </a:lnTo>
                  <a:cubicBezTo>
                    <a:pt x="670" y="64"/>
                    <a:pt x="670" y="64"/>
                    <a:pt x="670" y="64"/>
                  </a:cubicBezTo>
                  <a:cubicBezTo>
                    <a:pt x="43" y="215"/>
                    <a:pt x="43" y="215"/>
                    <a:pt x="43" y="215"/>
                  </a:cubicBezTo>
                  <a:cubicBezTo>
                    <a:pt x="32" y="236"/>
                    <a:pt x="27" y="252"/>
                    <a:pt x="11" y="273"/>
                  </a:cubicBezTo>
                  <a:cubicBezTo>
                    <a:pt x="11" y="279"/>
                    <a:pt x="6" y="290"/>
                    <a:pt x="0" y="295"/>
                  </a:cubicBezTo>
                  <a:cubicBezTo>
                    <a:pt x="702" y="129"/>
                    <a:pt x="702" y="129"/>
                    <a:pt x="702" y="129"/>
                  </a:cubicBezTo>
                  <a:cubicBezTo>
                    <a:pt x="692" y="86"/>
                    <a:pt x="681" y="43"/>
                    <a:pt x="681" y="0"/>
                  </a:cubicBezTo>
                  <a:cubicBezTo>
                    <a:pt x="64" y="49"/>
                    <a:pt x="64" y="49"/>
                    <a:pt x="64" y="49"/>
                  </a:cubicBezTo>
                  <a:cubicBezTo>
                    <a:pt x="70" y="70"/>
                    <a:pt x="64" y="91"/>
                    <a:pt x="64" y="1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72"/>
            <p:cNvSpPr>
              <a:spLocks noChangeArrowheads="1"/>
            </p:cNvSpPr>
            <p:nvPr/>
          </p:nvSpPr>
          <p:spPr bwMode="auto">
            <a:xfrm>
              <a:off x="6145213" y="3613150"/>
              <a:ext cx="328612" cy="219075"/>
            </a:xfrm>
            <a:custGeom>
              <a:avLst/>
              <a:gdLst>
                <a:gd name="T0" fmla="*/ 912 w 913"/>
                <a:gd name="T1" fmla="*/ 59 h 607"/>
                <a:gd name="T2" fmla="*/ 912 w 913"/>
                <a:gd name="T3" fmla="*/ 59 h 607"/>
                <a:gd name="T4" fmla="*/ 879 w 913"/>
                <a:gd name="T5" fmla="*/ 0 h 607"/>
                <a:gd name="T6" fmla="*/ 767 w 913"/>
                <a:gd name="T7" fmla="*/ 70 h 607"/>
                <a:gd name="T8" fmla="*/ 0 w 913"/>
                <a:gd name="T9" fmla="*/ 547 h 607"/>
                <a:gd name="T10" fmla="*/ 37 w 913"/>
                <a:gd name="T11" fmla="*/ 606 h 607"/>
                <a:gd name="T12" fmla="*/ 466 w 913"/>
                <a:gd name="T13" fmla="*/ 333 h 607"/>
                <a:gd name="T14" fmla="*/ 912 w 913"/>
                <a:gd name="T15" fmla="*/ 59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3" h="607">
                  <a:moveTo>
                    <a:pt x="912" y="59"/>
                  </a:moveTo>
                  <a:lnTo>
                    <a:pt x="912" y="59"/>
                  </a:lnTo>
                  <a:cubicBezTo>
                    <a:pt x="895" y="38"/>
                    <a:pt x="885" y="22"/>
                    <a:pt x="879" y="0"/>
                  </a:cubicBezTo>
                  <a:cubicBezTo>
                    <a:pt x="767" y="70"/>
                    <a:pt x="767" y="70"/>
                    <a:pt x="767" y="70"/>
                  </a:cubicBezTo>
                  <a:cubicBezTo>
                    <a:pt x="0" y="547"/>
                    <a:pt x="0" y="547"/>
                    <a:pt x="0" y="547"/>
                  </a:cubicBezTo>
                  <a:cubicBezTo>
                    <a:pt x="16" y="563"/>
                    <a:pt x="27" y="585"/>
                    <a:pt x="37" y="606"/>
                  </a:cubicBezTo>
                  <a:cubicBezTo>
                    <a:pt x="466" y="333"/>
                    <a:pt x="466" y="333"/>
                    <a:pt x="466" y="333"/>
                  </a:cubicBezTo>
                  <a:lnTo>
                    <a:pt x="912"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73"/>
            <p:cNvSpPr>
              <a:spLocks noChangeArrowheads="1"/>
            </p:cNvSpPr>
            <p:nvPr/>
          </p:nvSpPr>
          <p:spPr bwMode="auto">
            <a:xfrm>
              <a:off x="5035550" y="1303338"/>
              <a:ext cx="850900" cy="374650"/>
            </a:xfrm>
            <a:custGeom>
              <a:avLst/>
              <a:gdLst>
                <a:gd name="T0" fmla="*/ 0 w 2365"/>
                <a:gd name="T1" fmla="*/ 59 h 1041"/>
                <a:gd name="T2" fmla="*/ 0 w 2365"/>
                <a:gd name="T3" fmla="*/ 59 h 1041"/>
                <a:gd name="T4" fmla="*/ 2337 w 2365"/>
                <a:gd name="T5" fmla="*/ 1040 h 1041"/>
                <a:gd name="T6" fmla="*/ 2364 w 2365"/>
                <a:gd name="T7" fmla="*/ 982 h 1041"/>
                <a:gd name="T8" fmla="*/ 26 w 2365"/>
                <a:gd name="T9" fmla="*/ 0 h 1041"/>
                <a:gd name="T10" fmla="*/ 0 w 2365"/>
                <a:gd name="T11" fmla="*/ 59 h 1041"/>
              </a:gdLst>
              <a:ahLst/>
              <a:cxnLst>
                <a:cxn ang="0">
                  <a:pos x="T0" y="T1"/>
                </a:cxn>
                <a:cxn ang="0">
                  <a:pos x="T2" y="T3"/>
                </a:cxn>
                <a:cxn ang="0">
                  <a:pos x="T4" y="T5"/>
                </a:cxn>
                <a:cxn ang="0">
                  <a:pos x="T6" y="T7"/>
                </a:cxn>
                <a:cxn ang="0">
                  <a:pos x="T8" y="T9"/>
                </a:cxn>
                <a:cxn ang="0">
                  <a:pos x="T10" y="T11"/>
                </a:cxn>
              </a:cxnLst>
              <a:rect l="0" t="0" r="r" b="b"/>
              <a:pathLst>
                <a:path w="2365" h="1041">
                  <a:moveTo>
                    <a:pt x="0" y="59"/>
                  </a:moveTo>
                  <a:lnTo>
                    <a:pt x="0" y="59"/>
                  </a:lnTo>
                  <a:cubicBezTo>
                    <a:pt x="2337" y="1040"/>
                    <a:pt x="2337" y="1040"/>
                    <a:pt x="2337" y="1040"/>
                  </a:cubicBezTo>
                  <a:cubicBezTo>
                    <a:pt x="2342" y="1019"/>
                    <a:pt x="2353" y="997"/>
                    <a:pt x="2364" y="982"/>
                  </a:cubicBezTo>
                  <a:cubicBezTo>
                    <a:pt x="26" y="0"/>
                    <a:pt x="26" y="0"/>
                    <a:pt x="26" y="0"/>
                  </a:cubicBezTo>
                  <a:cubicBezTo>
                    <a:pt x="21" y="22"/>
                    <a:pt x="10" y="38"/>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74"/>
            <p:cNvSpPr>
              <a:spLocks noChangeArrowheads="1"/>
            </p:cNvSpPr>
            <p:nvPr/>
          </p:nvSpPr>
          <p:spPr bwMode="auto">
            <a:xfrm>
              <a:off x="4062413" y="3268663"/>
              <a:ext cx="682625" cy="652462"/>
            </a:xfrm>
            <a:custGeom>
              <a:avLst/>
              <a:gdLst>
                <a:gd name="T0" fmla="*/ 1893 w 1894"/>
                <a:gd name="T1" fmla="*/ 1764 h 1813"/>
                <a:gd name="T2" fmla="*/ 1893 w 1894"/>
                <a:gd name="T3" fmla="*/ 1764 h 1813"/>
                <a:gd name="T4" fmla="*/ 49 w 1894"/>
                <a:gd name="T5" fmla="*/ 0 h 1813"/>
                <a:gd name="T6" fmla="*/ 0 w 1894"/>
                <a:gd name="T7" fmla="*/ 53 h 1813"/>
                <a:gd name="T8" fmla="*/ 1845 w 1894"/>
                <a:gd name="T9" fmla="*/ 1812 h 1813"/>
                <a:gd name="T10" fmla="*/ 1893 w 1894"/>
                <a:gd name="T11" fmla="*/ 1764 h 1813"/>
              </a:gdLst>
              <a:ahLst/>
              <a:cxnLst>
                <a:cxn ang="0">
                  <a:pos x="T0" y="T1"/>
                </a:cxn>
                <a:cxn ang="0">
                  <a:pos x="T2" y="T3"/>
                </a:cxn>
                <a:cxn ang="0">
                  <a:pos x="T4" y="T5"/>
                </a:cxn>
                <a:cxn ang="0">
                  <a:pos x="T6" y="T7"/>
                </a:cxn>
                <a:cxn ang="0">
                  <a:pos x="T8" y="T9"/>
                </a:cxn>
                <a:cxn ang="0">
                  <a:pos x="T10" y="T11"/>
                </a:cxn>
              </a:cxnLst>
              <a:rect l="0" t="0" r="r" b="b"/>
              <a:pathLst>
                <a:path w="1894" h="1813">
                  <a:moveTo>
                    <a:pt x="1893" y="1764"/>
                  </a:moveTo>
                  <a:lnTo>
                    <a:pt x="1893" y="1764"/>
                  </a:lnTo>
                  <a:cubicBezTo>
                    <a:pt x="49" y="0"/>
                    <a:pt x="49" y="0"/>
                    <a:pt x="49" y="0"/>
                  </a:cubicBezTo>
                  <a:cubicBezTo>
                    <a:pt x="32" y="21"/>
                    <a:pt x="22" y="37"/>
                    <a:pt x="0" y="53"/>
                  </a:cubicBezTo>
                  <a:cubicBezTo>
                    <a:pt x="1845" y="1812"/>
                    <a:pt x="1845" y="1812"/>
                    <a:pt x="1845" y="1812"/>
                  </a:cubicBezTo>
                  <a:cubicBezTo>
                    <a:pt x="1860" y="1796"/>
                    <a:pt x="1877" y="1780"/>
                    <a:pt x="1893" y="17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75"/>
            <p:cNvSpPr>
              <a:spLocks noChangeArrowheads="1"/>
            </p:cNvSpPr>
            <p:nvPr/>
          </p:nvSpPr>
          <p:spPr bwMode="auto">
            <a:xfrm>
              <a:off x="4484688" y="1984375"/>
              <a:ext cx="728662" cy="742950"/>
            </a:xfrm>
            <a:custGeom>
              <a:avLst/>
              <a:gdLst>
                <a:gd name="T0" fmla="*/ 1973 w 2022"/>
                <a:gd name="T1" fmla="*/ 2064 h 2065"/>
                <a:gd name="T2" fmla="*/ 1973 w 2022"/>
                <a:gd name="T3" fmla="*/ 2064 h 2065"/>
                <a:gd name="T4" fmla="*/ 2021 w 2022"/>
                <a:gd name="T5" fmla="*/ 2015 h 2065"/>
                <a:gd name="T6" fmla="*/ 1448 w 2022"/>
                <a:gd name="T7" fmla="*/ 1431 h 2065"/>
                <a:gd name="T8" fmla="*/ 49 w 2022"/>
                <a:gd name="T9" fmla="*/ 0 h 2065"/>
                <a:gd name="T10" fmla="*/ 0 w 2022"/>
                <a:gd name="T11" fmla="*/ 48 h 2065"/>
                <a:gd name="T12" fmla="*/ 1330 w 2022"/>
                <a:gd name="T13" fmla="*/ 1405 h 2065"/>
                <a:gd name="T14" fmla="*/ 1973 w 2022"/>
                <a:gd name="T15" fmla="*/ 2064 h 20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2" h="2065">
                  <a:moveTo>
                    <a:pt x="1973" y="2064"/>
                  </a:moveTo>
                  <a:lnTo>
                    <a:pt x="1973" y="2064"/>
                  </a:lnTo>
                  <a:cubicBezTo>
                    <a:pt x="1990" y="2047"/>
                    <a:pt x="2005" y="2032"/>
                    <a:pt x="2021" y="2015"/>
                  </a:cubicBezTo>
                  <a:cubicBezTo>
                    <a:pt x="1448" y="1431"/>
                    <a:pt x="1448" y="1431"/>
                    <a:pt x="1448" y="1431"/>
                  </a:cubicBezTo>
                  <a:cubicBezTo>
                    <a:pt x="49" y="0"/>
                    <a:pt x="49" y="0"/>
                    <a:pt x="49" y="0"/>
                  </a:cubicBezTo>
                  <a:cubicBezTo>
                    <a:pt x="33" y="16"/>
                    <a:pt x="16" y="32"/>
                    <a:pt x="0" y="48"/>
                  </a:cubicBezTo>
                  <a:cubicBezTo>
                    <a:pt x="1330" y="1405"/>
                    <a:pt x="1330" y="1405"/>
                    <a:pt x="1330" y="1405"/>
                  </a:cubicBezTo>
                  <a:lnTo>
                    <a:pt x="1973" y="206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76"/>
            <p:cNvSpPr>
              <a:spLocks noChangeArrowheads="1"/>
            </p:cNvSpPr>
            <p:nvPr/>
          </p:nvSpPr>
          <p:spPr bwMode="auto">
            <a:xfrm>
              <a:off x="3989388" y="2030413"/>
              <a:ext cx="338137" cy="962025"/>
            </a:xfrm>
            <a:custGeom>
              <a:avLst/>
              <a:gdLst>
                <a:gd name="T0" fmla="*/ 65 w 940"/>
                <a:gd name="T1" fmla="*/ 2670 h 2671"/>
                <a:gd name="T2" fmla="*/ 65 w 940"/>
                <a:gd name="T3" fmla="*/ 2670 h 2671"/>
                <a:gd name="T4" fmla="*/ 939 w 940"/>
                <a:gd name="T5" fmla="*/ 22 h 2671"/>
                <a:gd name="T6" fmla="*/ 874 w 940"/>
                <a:gd name="T7" fmla="*/ 0 h 2671"/>
                <a:gd name="T8" fmla="*/ 0 w 940"/>
                <a:gd name="T9" fmla="*/ 2654 h 2671"/>
                <a:gd name="T10" fmla="*/ 65 w 940"/>
                <a:gd name="T11" fmla="*/ 2670 h 2671"/>
              </a:gdLst>
              <a:ahLst/>
              <a:cxnLst>
                <a:cxn ang="0">
                  <a:pos x="T0" y="T1"/>
                </a:cxn>
                <a:cxn ang="0">
                  <a:pos x="T2" y="T3"/>
                </a:cxn>
                <a:cxn ang="0">
                  <a:pos x="T4" y="T5"/>
                </a:cxn>
                <a:cxn ang="0">
                  <a:pos x="T6" y="T7"/>
                </a:cxn>
                <a:cxn ang="0">
                  <a:pos x="T8" y="T9"/>
                </a:cxn>
                <a:cxn ang="0">
                  <a:pos x="T10" y="T11"/>
                </a:cxn>
              </a:cxnLst>
              <a:rect l="0" t="0" r="r" b="b"/>
              <a:pathLst>
                <a:path w="940" h="2671">
                  <a:moveTo>
                    <a:pt x="65" y="2670"/>
                  </a:moveTo>
                  <a:lnTo>
                    <a:pt x="65" y="2670"/>
                  </a:lnTo>
                  <a:cubicBezTo>
                    <a:pt x="939" y="22"/>
                    <a:pt x="939" y="22"/>
                    <a:pt x="939" y="22"/>
                  </a:cubicBezTo>
                  <a:cubicBezTo>
                    <a:pt x="917" y="16"/>
                    <a:pt x="896" y="11"/>
                    <a:pt x="874" y="0"/>
                  </a:cubicBezTo>
                  <a:cubicBezTo>
                    <a:pt x="0" y="2654"/>
                    <a:pt x="0" y="2654"/>
                    <a:pt x="0" y="2654"/>
                  </a:cubicBezTo>
                  <a:cubicBezTo>
                    <a:pt x="22" y="2659"/>
                    <a:pt x="43" y="2665"/>
                    <a:pt x="65" y="26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77"/>
            <p:cNvSpPr>
              <a:spLocks noChangeArrowheads="1"/>
            </p:cNvSpPr>
            <p:nvPr/>
          </p:nvSpPr>
          <p:spPr bwMode="auto">
            <a:xfrm>
              <a:off x="6040438" y="2797175"/>
              <a:ext cx="266700" cy="955675"/>
            </a:xfrm>
            <a:custGeom>
              <a:avLst/>
              <a:gdLst>
                <a:gd name="T0" fmla="*/ 675 w 741"/>
                <a:gd name="T1" fmla="*/ 0 h 2654"/>
                <a:gd name="T2" fmla="*/ 675 w 741"/>
                <a:gd name="T3" fmla="*/ 0 h 2654"/>
                <a:gd name="T4" fmla="*/ 0 w 741"/>
                <a:gd name="T5" fmla="*/ 2632 h 2654"/>
                <a:gd name="T6" fmla="*/ 64 w 741"/>
                <a:gd name="T7" fmla="*/ 2653 h 2654"/>
                <a:gd name="T8" fmla="*/ 740 w 741"/>
                <a:gd name="T9" fmla="*/ 16 h 2654"/>
                <a:gd name="T10" fmla="*/ 675 w 741"/>
                <a:gd name="T11" fmla="*/ 0 h 2654"/>
              </a:gdLst>
              <a:ahLst/>
              <a:cxnLst>
                <a:cxn ang="0">
                  <a:pos x="T0" y="T1"/>
                </a:cxn>
                <a:cxn ang="0">
                  <a:pos x="T2" y="T3"/>
                </a:cxn>
                <a:cxn ang="0">
                  <a:pos x="T4" y="T5"/>
                </a:cxn>
                <a:cxn ang="0">
                  <a:pos x="T6" y="T7"/>
                </a:cxn>
                <a:cxn ang="0">
                  <a:pos x="T8" y="T9"/>
                </a:cxn>
                <a:cxn ang="0">
                  <a:pos x="T10" y="T11"/>
                </a:cxn>
              </a:cxnLst>
              <a:rect l="0" t="0" r="r" b="b"/>
              <a:pathLst>
                <a:path w="741" h="2654">
                  <a:moveTo>
                    <a:pt x="675" y="0"/>
                  </a:moveTo>
                  <a:lnTo>
                    <a:pt x="675" y="0"/>
                  </a:lnTo>
                  <a:cubicBezTo>
                    <a:pt x="0" y="2632"/>
                    <a:pt x="0" y="2632"/>
                    <a:pt x="0" y="2632"/>
                  </a:cubicBezTo>
                  <a:cubicBezTo>
                    <a:pt x="21" y="2637"/>
                    <a:pt x="43" y="2643"/>
                    <a:pt x="64" y="2653"/>
                  </a:cubicBezTo>
                  <a:cubicBezTo>
                    <a:pt x="740" y="16"/>
                    <a:pt x="740" y="16"/>
                    <a:pt x="740" y="16"/>
                  </a:cubicBezTo>
                  <a:cubicBezTo>
                    <a:pt x="718" y="16"/>
                    <a:pt x="696" y="10"/>
                    <a:pt x="6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78"/>
            <p:cNvSpPr>
              <a:spLocks noChangeArrowheads="1"/>
            </p:cNvSpPr>
            <p:nvPr/>
          </p:nvSpPr>
          <p:spPr bwMode="auto">
            <a:xfrm>
              <a:off x="5360988" y="1987550"/>
              <a:ext cx="168275" cy="684213"/>
            </a:xfrm>
            <a:custGeom>
              <a:avLst/>
              <a:gdLst>
                <a:gd name="T0" fmla="*/ 70 w 468"/>
                <a:gd name="T1" fmla="*/ 1898 h 1899"/>
                <a:gd name="T2" fmla="*/ 70 w 468"/>
                <a:gd name="T3" fmla="*/ 1898 h 1899"/>
                <a:gd name="T4" fmla="*/ 467 w 468"/>
                <a:gd name="T5" fmla="*/ 16 h 1899"/>
                <a:gd name="T6" fmla="*/ 403 w 468"/>
                <a:gd name="T7" fmla="*/ 0 h 1899"/>
                <a:gd name="T8" fmla="*/ 177 w 468"/>
                <a:gd name="T9" fmla="*/ 1051 h 1899"/>
                <a:gd name="T10" fmla="*/ 0 w 468"/>
                <a:gd name="T11" fmla="*/ 1882 h 1899"/>
                <a:gd name="T12" fmla="*/ 70 w 468"/>
                <a:gd name="T13" fmla="*/ 1898 h 1899"/>
              </a:gdLst>
              <a:ahLst/>
              <a:cxnLst>
                <a:cxn ang="0">
                  <a:pos x="T0" y="T1"/>
                </a:cxn>
                <a:cxn ang="0">
                  <a:pos x="T2" y="T3"/>
                </a:cxn>
                <a:cxn ang="0">
                  <a:pos x="T4" y="T5"/>
                </a:cxn>
                <a:cxn ang="0">
                  <a:pos x="T6" y="T7"/>
                </a:cxn>
                <a:cxn ang="0">
                  <a:pos x="T8" y="T9"/>
                </a:cxn>
                <a:cxn ang="0">
                  <a:pos x="T10" y="T11"/>
                </a:cxn>
                <a:cxn ang="0">
                  <a:pos x="T12" y="T13"/>
                </a:cxn>
              </a:cxnLst>
              <a:rect l="0" t="0" r="r" b="b"/>
              <a:pathLst>
                <a:path w="468" h="1899">
                  <a:moveTo>
                    <a:pt x="70" y="1898"/>
                  </a:moveTo>
                  <a:lnTo>
                    <a:pt x="70" y="1898"/>
                  </a:lnTo>
                  <a:cubicBezTo>
                    <a:pt x="467" y="16"/>
                    <a:pt x="467" y="16"/>
                    <a:pt x="467" y="16"/>
                  </a:cubicBezTo>
                  <a:cubicBezTo>
                    <a:pt x="445" y="11"/>
                    <a:pt x="424" y="6"/>
                    <a:pt x="403" y="0"/>
                  </a:cubicBezTo>
                  <a:cubicBezTo>
                    <a:pt x="177" y="1051"/>
                    <a:pt x="177" y="1051"/>
                    <a:pt x="177" y="1051"/>
                  </a:cubicBezTo>
                  <a:cubicBezTo>
                    <a:pt x="0" y="1882"/>
                    <a:pt x="0" y="1882"/>
                    <a:pt x="0" y="1882"/>
                  </a:cubicBezTo>
                  <a:cubicBezTo>
                    <a:pt x="22" y="1887"/>
                    <a:pt x="48" y="1893"/>
                    <a:pt x="70" y="189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79"/>
            <p:cNvSpPr>
              <a:spLocks noChangeArrowheads="1"/>
            </p:cNvSpPr>
            <p:nvPr/>
          </p:nvSpPr>
          <p:spPr bwMode="auto">
            <a:xfrm>
              <a:off x="4916488" y="3021013"/>
              <a:ext cx="361950" cy="854075"/>
            </a:xfrm>
            <a:custGeom>
              <a:avLst/>
              <a:gdLst>
                <a:gd name="T0" fmla="*/ 938 w 1004"/>
                <a:gd name="T1" fmla="*/ 0 h 2371"/>
                <a:gd name="T2" fmla="*/ 938 w 1004"/>
                <a:gd name="T3" fmla="*/ 0 h 2371"/>
                <a:gd name="T4" fmla="*/ 0 w 1004"/>
                <a:gd name="T5" fmla="*/ 2349 h 2371"/>
                <a:gd name="T6" fmla="*/ 64 w 1004"/>
                <a:gd name="T7" fmla="*/ 2370 h 2371"/>
                <a:gd name="T8" fmla="*/ 1003 w 1004"/>
                <a:gd name="T9" fmla="*/ 27 h 2371"/>
                <a:gd name="T10" fmla="*/ 938 w 1004"/>
                <a:gd name="T11" fmla="*/ 0 h 2371"/>
              </a:gdLst>
              <a:ahLst/>
              <a:cxnLst>
                <a:cxn ang="0">
                  <a:pos x="T0" y="T1"/>
                </a:cxn>
                <a:cxn ang="0">
                  <a:pos x="T2" y="T3"/>
                </a:cxn>
                <a:cxn ang="0">
                  <a:pos x="T4" y="T5"/>
                </a:cxn>
                <a:cxn ang="0">
                  <a:pos x="T6" y="T7"/>
                </a:cxn>
                <a:cxn ang="0">
                  <a:pos x="T8" y="T9"/>
                </a:cxn>
                <a:cxn ang="0">
                  <a:pos x="T10" y="T11"/>
                </a:cxn>
              </a:cxnLst>
              <a:rect l="0" t="0" r="r" b="b"/>
              <a:pathLst>
                <a:path w="1004" h="2371">
                  <a:moveTo>
                    <a:pt x="938" y="0"/>
                  </a:moveTo>
                  <a:lnTo>
                    <a:pt x="938" y="0"/>
                  </a:lnTo>
                  <a:cubicBezTo>
                    <a:pt x="0" y="2349"/>
                    <a:pt x="0" y="2349"/>
                    <a:pt x="0" y="2349"/>
                  </a:cubicBezTo>
                  <a:cubicBezTo>
                    <a:pt x="21" y="2354"/>
                    <a:pt x="43" y="2360"/>
                    <a:pt x="64" y="2370"/>
                  </a:cubicBezTo>
                  <a:cubicBezTo>
                    <a:pt x="1003" y="27"/>
                    <a:pt x="1003" y="27"/>
                    <a:pt x="1003" y="27"/>
                  </a:cubicBezTo>
                  <a:cubicBezTo>
                    <a:pt x="981" y="22"/>
                    <a:pt x="960" y="11"/>
                    <a:pt x="93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80"/>
            <p:cNvSpPr>
              <a:spLocks noChangeArrowheads="1"/>
            </p:cNvSpPr>
            <p:nvPr/>
          </p:nvSpPr>
          <p:spPr bwMode="auto">
            <a:xfrm>
              <a:off x="4114800" y="2879725"/>
              <a:ext cx="1041400" cy="250825"/>
            </a:xfrm>
            <a:custGeom>
              <a:avLst/>
              <a:gdLst>
                <a:gd name="T0" fmla="*/ 2884 w 2891"/>
                <a:gd name="T1" fmla="*/ 54 h 698"/>
                <a:gd name="T2" fmla="*/ 2884 w 2891"/>
                <a:gd name="T3" fmla="*/ 54 h 698"/>
                <a:gd name="T4" fmla="*/ 2873 w 2891"/>
                <a:gd name="T5" fmla="*/ 0 h 698"/>
                <a:gd name="T6" fmla="*/ 0 w 2891"/>
                <a:gd name="T7" fmla="*/ 627 h 698"/>
                <a:gd name="T8" fmla="*/ 0 w 2891"/>
                <a:gd name="T9" fmla="*/ 644 h 698"/>
                <a:gd name="T10" fmla="*/ 11 w 2891"/>
                <a:gd name="T11" fmla="*/ 697 h 698"/>
                <a:gd name="T12" fmla="*/ 2890 w 2891"/>
                <a:gd name="T13" fmla="*/ 70 h 698"/>
                <a:gd name="T14" fmla="*/ 2884 w 2891"/>
                <a:gd name="T15" fmla="*/ 54 h 6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1" h="698">
                  <a:moveTo>
                    <a:pt x="2884" y="54"/>
                  </a:moveTo>
                  <a:lnTo>
                    <a:pt x="2884" y="54"/>
                  </a:lnTo>
                  <a:cubicBezTo>
                    <a:pt x="2879" y="38"/>
                    <a:pt x="2873" y="21"/>
                    <a:pt x="2873" y="0"/>
                  </a:cubicBezTo>
                  <a:cubicBezTo>
                    <a:pt x="0" y="627"/>
                    <a:pt x="0" y="627"/>
                    <a:pt x="0" y="627"/>
                  </a:cubicBezTo>
                  <a:cubicBezTo>
                    <a:pt x="0" y="633"/>
                    <a:pt x="0" y="638"/>
                    <a:pt x="0" y="644"/>
                  </a:cubicBezTo>
                  <a:cubicBezTo>
                    <a:pt x="6" y="659"/>
                    <a:pt x="11" y="676"/>
                    <a:pt x="11" y="697"/>
                  </a:cubicBezTo>
                  <a:cubicBezTo>
                    <a:pt x="2890" y="70"/>
                    <a:pt x="2890" y="70"/>
                    <a:pt x="2890" y="70"/>
                  </a:cubicBezTo>
                  <a:cubicBezTo>
                    <a:pt x="2884" y="65"/>
                    <a:pt x="2884" y="59"/>
                    <a:pt x="2884" y="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81"/>
            <p:cNvSpPr>
              <a:spLocks noChangeArrowheads="1"/>
            </p:cNvSpPr>
            <p:nvPr/>
          </p:nvSpPr>
          <p:spPr bwMode="auto">
            <a:xfrm>
              <a:off x="3990975" y="4083050"/>
              <a:ext cx="711200" cy="277813"/>
            </a:xfrm>
            <a:custGeom>
              <a:avLst/>
              <a:gdLst>
                <a:gd name="T0" fmla="*/ 1946 w 1974"/>
                <a:gd name="T1" fmla="*/ 0 h 773"/>
                <a:gd name="T2" fmla="*/ 1946 w 1974"/>
                <a:gd name="T3" fmla="*/ 0 h 773"/>
                <a:gd name="T4" fmla="*/ 0 w 1974"/>
                <a:gd name="T5" fmla="*/ 708 h 773"/>
                <a:gd name="T6" fmla="*/ 27 w 1974"/>
                <a:gd name="T7" fmla="*/ 772 h 773"/>
                <a:gd name="T8" fmla="*/ 1973 w 1974"/>
                <a:gd name="T9" fmla="*/ 64 h 773"/>
                <a:gd name="T10" fmla="*/ 1946 w 1974"/>
                <a:gd name="T11" fmla="*/ 0 h 773"/>
              </a:gdLst>
              <a:ahLst/>
              <a:cxnLst>
                <a:cxn ang="0">
                  <a:pos x="T0" y="T1"/>
                </a:cxn>
                <a:cxn ang="0">
                  <a:pos x="T2" y="T3"/>
                </a:cxn>
                <a:cxn ang="0">
                  <a:pos x="T4" y="T5"/>
                </a:cxn>
                <a:cxn ang="0">
                  <a:pos x="T6" y="T7"/>
                </a:cxn>
                <a:cxn ang="0">
                  <a:pos x="T8" y="T9"/>
                </a:cxn>
                <a:cxn ang="0">
                  <a:pos x="T10" y="T11"/>
                </a:cxn>
              </a:cxnLst>
              <a:rect l="0" t="0" r="r" b="b"/>
              <a:pathLst>
                <a:path w="1974" h="773">
                  <a:moveTo>
                    <a:pt x="1946" y="0"/>
                  </a:moveTo>
                  <a:lnTo>
                    <a:pt x="1946" y="0"/>
                  </a:lnTo>
                  <a:cubicBezTo>
                    <a:pt x="0" y="708"/>
                    <a:pt x="0" y="708"/>
                    <a:pt x="0" y="708"/>
                  </a:cubicBezTo>
                  <a:cubicBezTo>
                    <a:pt x="11" y="729"/>
                    <a:pt x="21" y="751"/>
                    <a:pt x="27" y="772"/>
                  </a:cubicBezTo>
                  <a:cubicBezTo>
                    <a:pt x="1973" y="64"/>
                    <a:pt x="1973" y="64"/>
                    <a:pt x="1973" y="64"/>
                  </a:cubicBezTo>
                  <a:cubicBezTo>
                    <a:pt x="1962" y="43"/>
                    <a:pt x="1951" y="22"/>
                    <a:pt x="19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82"/>
            <p:cNvSpPr>
              <a:spLocks noChangeArrowheads="1"/>
            </p:cNvSpPr>
            <p:nvPr/>
          </p:nvSpPr>
          <p:spPr bwMode="auto">
            <a:xfrm>
              <a:off x="5516563" y="2663825"/>
              <a:ext cx="663575" cy="161925"/>
            </a:xfrm>
            <a:custGeom>
              <a:avLst/>
              <a:gdLst>
                <a:gd name="T0" fmla="*/ 1829 w 1845"/>
                <a:gd name="T1" fmla="*/ 0 h 451"/>
                <a:gd name="T2" fmla="*/ 1829 w 1845"/>
                <a:gd name="T3" fmla="*/ 0 h 451"/>
                <a:gd name="T4" fmla="*/ 0 w 1845"/>
                <a:gd name="T5" fmla="*/ 380 h 451"/>
                <a:gd name="T6" fmla="*/ 16 w 1845"/>
                <a:gd name="T7" fmla="*/ 450 h 451"/>
                <a:gd name="T8" fmla="*/ 1844 w 1845"/>
                <a:gd name="T9" fmla="*/ 64 h 451"/>
                <a:gd name="T10" fmla="*/ 1829 w 1845"/>
                <a:gd name="T11" fmla="*/ 0 h 451"/>
              </a:gdLst>
              <a:ahLst/>
              <a:cxnLst>
                <a:cxn ang="0">
                  <a:pos x="T0" y="T1"/>
                </a:cxn>
                <a:cxn ang="0">
                  <a:pos x="T2" y="T3"/>
                </a:cxn>
                <a:cxn ang="0">
                  <a:pos x="T4" y="T5"/>
                </a:cxn>
                <a:cxn ang="0">
                  <a:pos x="T6" y="T7"/>
                </a:cxn>
                <a:cxn ang="0">
                  <a:pos x="T8" y="T9"/>
                </a:cxn>
                <a:cxn ang="0">
                  <a:pos x="T10" y="T11"/>
                </a:cxn>
              </a:cxnLst>
              <a:rect l="0" t="0" r="r" b="b"/>
              <a:pathLst>
                <a:path w="1845" h="451">
                  <a:moveTo>
                    <a:pt x="1829" y="0"/>
                  </a:moveTo>
                  <a:lnTo>
                    <a:pt x="1829" y="0"/>
                  </a:lnTo>
                  <a:cubicBezTo>
                    <a:pt x="0" y="380"/>
                    <a:pt x="0" y="380"/>
                    <a:pt x="0" y="380"/>
                  </a:cubicBezTo>
                  <a:cubicBezTo>
                    <a:pt x="6" y="407"/>
                    <a:pt x="11" y="429"/>
                    <a:pt x="16" y="450"/>
                  </a:cubicBezTo>
                  <a:cubicBezTo>
                    <a:pt x="1844" y="64"/>
                    <a:pt x="1844" y="64"/>
                    <a:pt x="1844" y="64"/>
                  </a:cubicBezTo>
                  <a:cubicBezTo>
                    <a:pt x="1834" y="42"/>
                    <a:pt x="1829" y="21"/>
                    <a:pt x="18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83"/>
            <p:cNvSpPr>
              <a:spLocks noChangeArrowheads="1"/>
            </p:cNvSpPr>
            <p:nvPr/>
          </p:nvSpPr>
          <p:spPr bwMode="auto">
            <a:xfrm>
              <a:off x="5035550" y="3913188"/>
              <a:ext cx="814388" cy="114300"/>
            </a:xfrm>
            <a:custGeom>
              <a:avLst/>
              <a:gdLst>
                <a:gd name="T0" fmla="*/ 2262 w 2263"/>
                <a:gd name="T1" fmla="*/ 69 h 317"/>
                <a:gd name="T2" fmla="*/ 2262 w 2263"/>
                <a:gd name="T3" fmla="*/ 69 h 317"/>
                <a:gd name="T4" fmla="*/ 2257 w 2263"/>
                <a:gd name="T5" fmla="*/ 0 h 317"/>
                <a:gd name="T6" fmla="*/ 1002 w 2263"/>
                <a:gd name="T7" fmla="*/ 139 h 317"/>
                <a:gd name="T8" fmla="*/ 0 w 2263"/>
                <a:gd name="T9" fmla="*/ 246 h 317"/>
                <a:gd name="T10" fmla="*/ 4 w 2263"/>
                <a:gd name="T11" fmla="*/ 316 h 317"/>
                <a:gd name="T12" fmla="*/ 1597 w 2263"/>
                <a:gd name="T13" fmla="*/ 139 h 317"/>
                <a:gd name="T14" fmla="*/ 2262 w 2263"/>
                <a:gd name="T15" fmla="*/ 69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3" h="317">
                  <a:moveTo>
                    <a:pt x="2262" y="69"/>
                  </a:moveTo>
                  <a:lnTo>
                    <a:pt x="2262" y="69"/>
                  </a:lnTo>
                  <a:cubicBezTo>
                    <a:pt x="2257" y="48"/>
                    <a:pt x="2257" y="21"/>
                    <a:pt x="2257" y="0"/>
                  </a:cubicBezTo>
                  <a:cubicBezTo>
                    <a:pt x="1002" y="139"/>
                    <a:pt x="1002" y="139"/>
                    <a:pt x="1002" y="139"/>
                  </a:cubicBezTo>
                  <a:cubicBezTo>
                    <a:pt x="0" y="246"/>
                    <a:pt x="0" y="246"/>
                    <a:pt x="0" y="246"/>
                  </a:cubicBezTo>
                  <a:cubicBezTo>
                    <a:pt x="4" y="267"/>
                    <a:pt x="4" y="294"/>
                    <a:pt x="4" y="316"/>
                  </a:cubicBezTo>
                  <a:cubicBezTo>
                    <a:pt x="1597" y="139"/>
                    <a:pt x="1597" y="139"/>
                    <a:pt x="1597" y="139"/>
                  </a:cubicBezTo>
                  <a:lnTo>
                    <a:pt x="2262"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84"/>
            <p:cNvSpPr>
              <a:spLocks noChangeArrowheads="1"/>
            </p:cNvSpPr>
            <p:nvPr/>
          </p:nvSpPr>
          <p:spPr bwMode="auto">
            <a:xfrm>
              <a:off x="3157538" y="3189288"/>
              <a:ext cx="620712" cy="185737"/>
            </a:xfrm>
            <a:custGeom>
              <a:avLst/>
              <a:gdLst>
                <a:gd name="T0" fmla="*/ 1715 w 1722"/>
                <a:gd name="T1" fmla="*/ 32 h 516"/>
                <a:gd name="T2" fmla="*/ 1715 w 1722"/>
                <a:gd name="T3" fmla="*/ 32 h 516"/>
                <a:gd name="T4" fmla="*/ 1705 w 1722"/>
                <a:gd name="T5" fmla="*/ 0 h 516"/>
                <a:gd name="T6" fmla="*/ 0 w 1722"/>
                <a:gd name="T7" fmla="*/ 450 h 516"/>
                <a:gd name="T8" fmla="*/ 21 w 1722"/>
                <a:gd name="T9" fmla="*/ 515 h 516"/>
                <a:gd name="T10" fmla="*/ 1721 w 1722"/>
                <a:gd name="T11" fmla="*/ 64 h 516"/>
                <a:gd name="T12" fmla="*/ 1715 w 1722"/>
                <a:gd name="T13" fmla="*/ 32 h 516"/>
              </a:gdLst>
              <a:ahLst/>
              <a:cxnLst>
                <a:cxn ang="0">
                  <a:pos x="T0" y="T1"/>
                </a:cxn>
                <a:cxn ang="0">
                  <a:pos x="T2" y="T3"/>
                </a:cxn>
                <a:cxn ang="0">
                  <a:pos x="T4" y="T5"/>
                </a:cxn>
                <a:cxn ang="0">
                  <a:pos x="T6" y="T7"/>
                </a:cxn>
                <a:cxn ang="0">
                  <a:pos x="T8" y="T9"/>
                </a:cxn>
                <a:cxn ang="0">
                  <a:pos x="T10" y="T11"/>
                </a:cxn>
                <a:cxn ang="0">
                  <a:pos x="T12" y="T13"/>
                </a:cxn>
              </a:cxnLst>
              <a:rect l="0" t="0" r="r" b="b"/>
              <a:pathLst>
                <a:path w="1722" h="516">
                  <a:moveTo>
                    <a:pt x="1715" y="32"/>
                  </a:moveTo>
                  <a:lnTo>
                    <a:pt x="1715" y="32"/>
                  </a:lnTo>
                  <a:cubicBezTo>
                    <a:pt x="1710" y="21"/>
                    <a:pt x="1710" y="11"/>
                    <a:pt x="1705" y="0"/>
                  </a:cubicBezTo>
                  <a:cubicBezTo>
                    <a:pt x="0" y="450"/>
                    <a:pt x="0" y="450"/>
                    <a:pt x="0" y="450"/>
                  </a:cubicBezTo>
                  <a:cubicBezTo>
                    <a:pt x="11" y="472"/>
                    <a:pt x="16" y="493"/>
                    <a:pt x="21" y="515"/>
                  </a:cubicBezTo>
                  <a:cubicBezTo>
                    <a:pt x="1721" y="64"/>
                    <a:pt x="1721" y="64"/>
                    <a:pt x="1721" y="64"/>
                  </a:cubicBezTo>
                  <a:cubicBezTo>
                    <a:pt x="1721" y="54"/>
                    <a:pt x="1715" y="43"/>
                    <a:pt x="1715"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85"/>
            <p:cNvSpPr>
              <a:spLocks noChangeArrowheads="1"/>
            </p:cNvSpPr>
            <p:nvPr/>
          </p:nvSpPr>
          <p:spPr bwMode="auto">
            <a:xfrm>
              <a:off x="3852863" y="3332163"/>
              <a:ext cx="93662" cy="919162"/>
            </a:xfrm>
            <a:custGeom>
              <a:avLst/>
              <a:gdLst>
                <a:gd name="T0" fmla="*/ 64 w 258"/>
                <a:gd name="T1" fmla="*/ 2552 h 2553"/>
                <a:gd name="T2" fmla="*/ 64 w 258"/>
                <a:gd name="T3" fmla="*/ 2552 h 2553"/>
                <a:gd name="T4" fmla="*/ 257 w 258"/>
                <a:gd name="T5" fmla="*/ 0 h 2553"/>
                <a:gd name="T6" fmla="*/ 187 w 258"/>
                <a:gd name="T7" fmla="*/ 0 h 2553"/>
                <a:gd name="T8" fmla="*/ 0 w 258"/>
                <a:gd name="T9" fmla="*/ 2546 h 2553"/>
                <a:gd name="T10" fmla="*/ 0 w 258"/>
                <a:gd name="T11" fmla="*/ 2546 h 2553"/>
                <a:gd name="T12" fmla="*/ 64 w 258"/>
                <a:gd name="T13" fmla="*/ 2552 h 2553"/>
              </a:gdLst>
              <a:ahLst/>
              <a:cxnLst>
                <a:cxn ang="0">
                  <a:pos x="T0" y="T1"/>
                </a:cxn>
                <a:cxn ang="0">
                  <a:pos x="T2" y="T3"/>
                </a:cxn>
                <a:cxn ang="0">
                  <a:pos x="T4" y="T5"/>
                </a:cxn>
                <a:cxn ang="0">
                  <a:pos x="T6" y="T7"/>
                </a:cxn>
                <a:cxn ang="0">
                  <a:pos x="T8" y="T9"/>
                </a:cxn>
                <a:cxn ang="0">
                  <a:pos x="T10" y="T11"/>
                </a:cxn>
                <a:cxn ang="0">
                  <a:pos x="T12" y="T13"/>
                </a:cxn>
              </a:cxnLst>
              <a:rect l="0" t="0" r="r" b="b"/>
              <a:pathLst>
                <a:path w="258" h="2553">
                  <a:moveTo>
                    <a:pt x="64" y="2552"/>
                  </a:moveTo>
                  <a:lnTo>
                    <a:pt x="64" y="2552"/>
                  </a:lnTo>
                  <a:cubicBezTo>
                    <a:pt x="257" y="0"/>
                    <a:pt x="257" y="0"/>
                    <a:pt x="257" y="0"/>
                  </a:cubicBezTo>
                  <a:cubicBezTo>
                    <a:pt x="230" y="0"/>
                    <a:pt x="209" y="0"/>
                    <a:pt x="187" y="0"/>
                  </a:cubicBezTo>
                  <a:cubicBezTo>
                    <a:pt x="0" y="2546"/>
                    <a:pt x="0" y="2546"/>
                    <a:pt x="0" y="2546"/>
                  </a:cubicBezTo>
                  <a:lnTo>
                    <a:pt x="0" y="2546"/>
                  </a:lnTo>
                  <a:cubicBezTo>
                    <a:pt x="21" y="2546"/>
                    <a:pt x="43" y="2546"/>
                    <a:pt x="64" y="255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86"/>
            <p:cNvSpPr>
              <a:spLocks noChangeArrowheads="1"/>
            </p:cNvSpPr>
            <p:nvPr/>
          </p:nvSpPr>
          <p:spPr bwMode="auto">
            <a:xfrm>
              <a:off x="4054475" y="2027238"/>
              <a:ext cx="1111250" cy="1033462"/>
            </a:xfrm>
            <a:custGeom>
              <a:avLst/>
              <a:gdLst>
                <a:gd name="T0" fmla="*/ 107 w 3089"/>
                <a:gd name="T1" fmla="*/ 2868 h 2869"/>
                <a:gd name="T2" fmla="*/ 107 w 3089"/>
                <a:gd name="T3" fmla="*/ 2868 h 2869"/>
                <a:gd name="T4" fmla="*/ 3035 w 3089"/>
                <a:gd name="T5" fmla="*/ 2225 h 2869"/>
                <a:gd name="T6" fmla="*/ 3088 w 3089"/>
                <a:gd name="T7" fmla="*/ 2053 h 2869"/>
                <a:gd name="T8" fmla="*/ 1078 w 3089"/>
                <a:gd name="T9" fmla="*/ 0 h 2869"/>
                <a:gd name="T10" fmla="*/ 895 w 3089"/>
                <a:gd name="T11" fmla="*/ 42 h 2869"/>
                <a:gd name="T12" fmla="*/ 0 w 3089"/>
                <a:gd name="T13" fmla="*/ 2750 h 2869"/>
                <a:gd name="T14" fmla="*/ 107 w 3089"/>
                <a:gd name="T15" fmla="*/ 2868 h 28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9" h="2869">
                  <a:moveTo>
                    <a:pt x="107" y="2868"/>
                  </a:moveTo>
                  <a:lnTo>
                    <a:pt x="107" y="2868"/>
                  </a:lnTo>
                  <a:cubicBezTo>
                    <a:pt x="3035" y="2225"/>
                    <a:pt x="3035" y="2225"/>
                    <a:pt x="3035" y="2225"/>
                  </a:cubicBezTo>
                  <a:cubicBezTo>
                    <a:pt x="3045" y="2166"/>
                    <a:pt x="3061" y="2107"/>
                    <a:pt x="3088" y="2053"/>
                  </a:cubicBezTo>
                  <a:cubicBezTo>
                    <a:pt x="1078" y="0"/>
                    <a:pt x="1078" y="0"/>
                    <a:pt x="1078" y="0"/>
                  </a:cubicBezTo>
                  <a:cubicBezTo>
                    <a:pt x="1019" y="26"/>
                    <a:pt x="960" y="37"/>
                    <a:pt x="895" y="42"/>
                  </a:cubicBezTo>
                  <a:cubicBezTo>
                    <a:pt x="0" y="2750"/>
                    <a:pt x="0" y="2750"/>
                    <a:pt x="0" y="2750"/>
                  </a:cubicBezTo>
                  <a:cubicBezTo>
                    <a:pt x="43" y="2782"/>
                    <a:pt x="75" y="2825"/>
                    <a:pt x="107" y="286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87"/>
            <p:cNvSpPr>
              <a:spLocks noChangeArrowheads="1"/>
            </p:cNvSpPr>
            <p:nvPr/>
          </p:nvSpPr>
          <p:spPr bwMode="auto">
            <a:xfrm>
              <a:off x="4106863" y="2947988"/>
              <a:ext cx="1106487" cy="925512"/>
            </a:xfrm>
            <a:custGeom>
              <a:avLst/>
              <a:gdLst>
                <a:gd name="T0" fmla="*/ 0 w 3073"/>
                <a:gd name="T1" fmla="*/ 772 h 2569"/>
                <a:gd name="T2" fmla="*/ 0 w 3073"/>
                <a:gd name="T3" fmla="*/ 772 h 2569"/>
                <a:gd name="T4" fmla="*/ 1883 w 3073"/>
                <a:gd name="T5" fmla="*/ 2568 h 2569"/>
                <a:gd name="T6" fmla="*/ 2097 w 3073"/>
                <a:gd name="T7" fmla="*/ 2519 h 2569"/>
                <a:gd name="T8" fmla="*/ 2107 w 3073"/>
                <a:gd name="T9" fmla="*/ 2519 h 2569"/>
                <a:gd name="T10" fmla="*/ 3072 w 3073"/>
                <a:gd name="T11" fmla="*/ 123 h 2569"/>
                <a:gd name="T12" fmla="*/ 2965 w 3073"/>
                <a:gd name="T13" fmla="*/ 0 h 2569"/>
                <a:gd name="T14" fmla="*/ 33 w 3073"/>
                <a:gd name="T15" fmla="*/ 638 h 2569"/>
                <a:gd name="T16" fmla="*/ 0 w 3073"/>
                <a:gd name="T17" fmla="*/ 772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3" h="2569">
                  <a:moveTo>
                    <a:pt x="0" y="772"/>
                  </a:moveTo>
                  <a:lnTo>
                    <a:pt x="0" y="772"/>
                  </a:lnTo>
                  <a:cubicBezTo>
                    <a:pt x="1883" y="2568"/>
                    <a:pt x="1883" y="2568"/>
                    <a:pt x="1883" y="2568"/>
                  </a:cubicBezTo>
                  <a:cubicBezTo>
                    <a:pt x="1946" y="2536"/>
                    <a:pt x="2022" y="2519"/>
                    <a:pt x="2097" y="2519"/>
                  </a:cubicBezTo>
                  <a:cubicBezTo>
                    <a:pt x="2102" y="2519"/>
                    <a:pt x="2107" y="2519"/>
                    <a:pt x="2107" y="2519"/>
                  </a:cubicBezTo>
                  <a:cubicBezTo>
                    <a:pt x="3072" y="123"/>
                    <a:pt x="3072" y="123"/>
                    <a:pt x="3072" y="123"/>
                  </a:cubicBezTo>
                  <a:cubicBezTo>
                    <a:pt x="3030" y="91"/>
                    <a:pt x="2992" y="48"/>
                    <a:pt x="2965" y="0"/>
                  </a:cubicBezTo>
                  <a:cubicBezTo>
                    <a:pt x="33" y="638"/>
                    <a:pt x="33" y="638"/>
                    <a:pt x="33" y="638"/>
                  </a:cubicBezTo>
                  <a:cubicBezTo>
                    <a:pt x="28" y="686"/>
                    <a:pt x="17" y="729"/>
                    <a:pt x="0" y="77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88"/>
            <p:cNvSpPr>
              <a:spLocks noChangeArrowheads="1"/>
            </p:cNvSpPr>
            <p:nvPr/>
          </p:nvSpPr>
          <p:spPr bwMode="auto">
            <a:xfrm>
              <a:off x="3513138" y="2733675"/>
              <a:ext cx="287337" cy="471488"/>
            </a:xfrm>
            <a:custGeom>
              <a:avLst/>
              <a:gdLst>
                <a:gd name="T0" fmla="*/ 778 w 800"/>
                <a:gd name="T1" fmla="*/ 922 h 1309"/>
                <a:gd name="T2" fmla="*/ 778 w 800"/>
                <a:gd name="T3" fmla="*/ 922 h 1309"/>
                <a:gd name="T4" fmla="*/ 799 w 800"/>
                <a:gd name="T5" fmla="*/ 890 h 1309"/>
                <a:gd name="T6" fmla="*/ 177 w 800"/>
                <a:gd name="T7" fmla="*/ 0 h 1309"/>
                <a:gd name="T8" fmla="*/ 0 w 800"/>
                <a:gd name="T9" fmla="*/ 1077 h 1309"/>
                <a:gd name="T10" fmla="*/ 11 w 800"/>
                <a:gd name="T11" fmla="*/ 1308 h 1309"/>
                <a:gd name="T12" fmla="*/ 713 w 800"/>
                <a:gd name="T13" fmla="*/ 1120 h 1309"/>
                <a:gd name="T14" fmla="*/ 778 w 800"/>
                <a:gd name="T15" fmla="*/ 922 h 1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0" h="1309">
                  <a:moveTo>
                    <a:pt x="778" y="922"/>
                  </a:moveTo>
                  <a:lnTo>
                    <a:pt x="778" y="922"/>
                  </a:lnTo>
                  <a:cubicBezTo>
                    <a:pt x="783" y="911"/>
                    <a:pt x="794" y="901"/>
                    <a:pt x="799" y="890"/>
                  </a:cubicBezTo>
                  <a:cubicBezTo>
                    <a:pt x="177" y="0"/>
                    <a:pt x="177" y="0"/>
                    <a:pt x="177" y="0"/>
                  </a:cubicBezTo>
                  <a:cubicBezTo>
                    <a:pt x="64" y="343"/>
                    <a:pt x="0" y="702"/>
                    <a:pt x="0" y="1077"/>
                  </a:cubicBezTo>
                  <a:cubicBezTo>
                    <a:pt x="0" y="1153"/>
                    <a:pt x="5" y="1233"/>
                    <a:pt x="11" y="1308"/>
                  </a:cubicBezTo>
                  <a:cubicBezTo>
                    <a:pt x="713" y="1120"/>
                    <a:pt x="713" y="1120"/>
                    <a:pt x="713" y="1120"/>
                  </a:cubicBezTo>
                  <a:cubicBezTo>
                    <a:pt x="719" y="1056"/>
                    <a:pt x="740" y="986"/>
                    <a:pt x="778" y="92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0" name="Freeform 89"/>
            <p:cNvSpPr>
              <a:spLocks noChangeArrowheads="1"/>
            </p:cNvSpPr>
            <p:nvPr/>
          </p:nvSpPr>
          <p:spPr bwMode="auto">
            <a:xfrm>
              <a:off x="4979988" y="3032125"/>
              <a:ext cx="815975" cy="920750"/>
            </a:xfrm>
            <a:custGeom>
              <a:avLst/>
              <a:gdLst>
                <a:gd name="T0" fmla="*/ 986 w 2268"/>
                <a:gd name="T1" fmla="*/ 16 h 2558"/>
                <a:gd name="T2" fmla="*/ 986 w 2268"/>
                <a:gd name="T3" fmla="*/ 16 h 2558"/>
                <a:gd name="T4" fmla="*/ 959 w 2268"/>
                <a:gd name="T5" fmla="*/ 16 h 2558"/>
                <a:gd name="T6" fmla="*/ 0 w 2268"/>
                <a:gd name="T7" fmla="*/ 2407 h 2558"/>
                <a:gd name="T8" fmla="*/ 112 w 2268"/>
                <a:gd name="T9" fmla="*/ 2557 h 2558"/>
                <a:gd name="T10" fmla="*/ 1898 w 2268"/>
                <a:gd name="T11" fmla="*/ 2359 h 2558"/>
                <a:gd name="T12" fmla="*/ 2267 w 2268"/>
                <a:gd name="T13" fmla="*/ 1801 h 2558"/>
                <a:gd name="T14" fmla="*/ 1109 w 2268"/>
                <a:gd name="T15" fmla="*/ 0 h 2558"/>
                <a:gd name="T16" fmla="*/ 986 w 2268"/>
                <a:gd name="T17" fmla="*/ 16 h 2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8" h="2558">
                  <a:moveTo>
                    <a:pt x="986" y="16"/>
                  </a:moveTo>
                  <a:lnTo>
                    <a:pt x="986" y="16"/>
                  </a:lnTo>
                  <a:cubicBezTo>
                    <a:pt x="976" y="16"/>
                    <a:pt x="970" y="16"/>
                    <a:pt x="959" y="16"/>
                  </a:cubicBezTo>
                  <a:cubicBezTo>
                    <a:pt x="0" y="2407"/>
                    <a:pt x="0" y="2407"/>
                    <a:pt x="0" y="2407"/>
                  </a:cubicBezTo>
                  <a:cubicBezTo>
                    <a:pt x="48" y="2450"/>
                    <a:pt x="86" y="2503"/>
                    <a:pt x="112" y="2557"/>
                  </a:cubicBezTo>
                  <a:cubicBezTo>
                    <a:pt x="1898" y="2359"/>
                    <a:pt x="1898" y="2359"/>
                    <a:pt x="1898" y="2359"/>
                  </a:cubicBezTo>
                  <a:cubicBezTo>
                    <a:pt x="2043" y="2187"/>
                    <a:pt x="2166" y="1999"/>
                    <a:pt x="2267" y="1801"/>
                  </a:cubicBezTo>
                  <a:cubicBezTo>
                    <a:pt x="1109" y="0"/>
                    <a:pt x="1109" y="0"/>
                    <a:pt x="1109" y="0"/>
                  </a:cubicBezTo>
                  <a:cubicBezTo>
                    <a:pt x="1072" y="11"/>
                    <a:pt x="1029" y="16"/>
                    <a:pt x="986" y="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90"/>
            <p:cNvSpPr>
              <a:spLocks noChangeArrowheads="1"/>
            </p:cNvSpPr>
            <p:nvPr/>
          </p:nvSpPr>
          <p:spPr bwMode="auto">
            <a:xfrm>
              <a:off x="5481638" y="2795588"/>
              <a:ext cx="452437" cy="752475"/>
            </a:xfrm>
            <a:custGeom>
              <a:avLst/>
              <a:gdLst>
                <a:gd name="T0" fmla="*/ 1131 w 1255"/>
                <a:gd name="T1" fmla="*/ 0 h 2092"/>
                <a:gd name="T2" fmla="*/ 1131 w 1255"/>
                <a:gd name="T3" fmla="*/ 0 h 2092"/>
                <a:gd name="T4" fmla="*/ 112 w 1255"/>
                <a:gd name="T5" fmla="*/ 215 h 2092"/>
                <a:gd name="T6" fmla="*/ 43 w 1255"/>
                <a:gd name="T7" fmla="*/ 419 h 2092"/>
                <a:gd name="T8" fmla="*/ 0 w 1255"/>
                <a:gd name="T9" fmla="*/ 477 h 2092"/>
                <a:gd name="T10" fmla="*/ 1040 w 1255"/>
                <a:gd name="T11" fmla="*/ 2091 h 2092"/>
                <a:gd name="T12" fmla="*/ 1254 w 1255"/>
                <a:gd name="T13" fmla="*/ 906 h 2092"/>
                <a:gd name="T14" fmla="*/ 1131 w 1255"/>
                <a:gd name="T15" fmla="*/ 0 h 2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5" h="2092">
                  <a:moveTo>
                    <a:pt x="1131" y="0"/>
                  </a:moveTo>
                  <a:lnTo>
                    <a:pt x="1131" y="0"/>
                  </a:lnTo>
                  <a:cubicBezTo>
                    <a:pt x="112" y="215"/>
                    <a:pt x="112" y="215"/>
                    <a:pt x="112" y="215"/>
                  </a:cubicBezTo>
                  <a:cubicBezTo>
                    <a:pt x="102" y="284"/>
                    <a:pt x="80" y="354"/>
                    <a:pt x="43" y="419"/>
                  </a:cubicBezTo>
                  <a:cubicBezTo>
                    <a:pt x="32" y="440"/>
                    <a:pt x="16" y="462"/>
                    <a:pt x="0" y="477"/>
                  </a:cubicBezTo>
                  <a:cubicBezTo>
                    <a:pt x="1040" y="2091"/>
                    <a:pt x="1040" y="2091"/>
                    <a:pt x="1040" y="2091"/>
                  </a:cubicBezTo>
                  <a:cubicBezTo>
                    <a:pt x="1179" y="1716"/>
                    <a:pt x="1254" y="1319"/>
                    <a:pt x="1254" y="906"/>
                  </a:cubicBezTo>
                  <a:cubicBezTo>
                    <a:pt x="1254" y="595"/>
                    <a:pt x="1211" y="295"/>
                    <a:pt x="113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91"/>
            <p:cNvSpPr>
              <a:spLocks noChangeArrowheads="1"/>
            </p:cNvSpPr>
            <p:nvPr/>
          </p:nvSpPr>
          <p:spPr bwMode="auto">
            <a:xfrm>
              <a:off x="4365625" y="4144963"/>
              <a:ext cx="523875" cy="187325"/>
            </a:xfrm>
            <a:custGeom>
              <a:avLst/>
              <a:gdLst>
                <a:gd name="T0" fmla="*/ 1131 w 1454"/>
                <a:gd name="T1" fmla="*/ 107 h 521"/>
                <a:gd name="T2" fmla="*/ 1131 w 1454"/>
                <a:gd name="T3" fmla="*/ 107 h 521"/>
                <a:gd name="T4" fmla="*/ 1003 w 1454"/>
                <a:gd name="T5" fmla="*/ 0 h 521"/>
                <a:gd name="T6" fmla="*/ 0 w 1454"/>
                <a:gd name="T7" fmla="*/ 369 h 521"/>
                <a:gd name="T8" fmla="*/ 992 w 1454"/>
                <a:gd name="T9" fmla="*/ 520 h 521"/>
                <a:gd name="T10" fmla="*/ 1453 w 1454"/>
                <a:gd name="T11" fmla="*/ 488 h 521"/>
                <a:gd name="T12" fmla="*/ 1356 w 1454"/>
                <a:gd name="T13" fmla="*/ 171 h 521"/>
                <a:gd name="T14" fmla="*/ 1131 w 1454"/>
                <a:gd name="T15" fmla="*/ 107 h 5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4" h="521">
                  <a:moveTo>
                    <a:pt x="1131" y="107"/>
                  </a:moveTo>
                  <a:lnTo>
                    <a:pt x="1131" y="107"/>
                  </a:lnTo>
                  <a:cubicBezTo>
                    <a:pt x="1077" y="80"/>
                    <a:pt x="1040" y="43"/>
                    <a:pt x="1003" y="0"/>
                  </a:cubicBezTo>
                  <a:cubicBezTo>
                    <a:pt x="0" y="369"/>
                    <a:pt x="0" y="369"/>
                    <a:pt x="0" y="369"/>
                  </a:cubicBezTo>
                  <a:cubicBezTo>
                    <a:pt x="316" y="466"/>
                    <a:pt x="648" y="520"/>
                    <a:pt x="992" y="520"/>
                  </a:cubicBezTo>
                  <a:cubicBezTo>
                    <a:pt x="1147" y="520"/>
                    <a:pt x="1303" y="509"/>
                    <a:pt x="1453" y="488"/>
                  </a:cubicBezTo>
                  <a:cubicBezTo>
                    <a:pt x="1356" y="171"/>
                    <a:pt x="1356" y="171"/>
                    <a:pt x="1356" y="171"/>
                  </a:cubicBezTo>
                  <a:cubicBezTo>
                    <a:pt x="1276" y="171"/>
                    <a:pt x="1196" y="150"/>
                    <a:pt x="1131"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3" name="Freeform 92"/>
            <p:cNvSpPr>
              <a:spLocks noChangeArrowheads="1"/>
            </p:cNvSpPr>
            <p:nvPr/>
          </p:nvSpPr>
          <p:spPr bwMode="auto">
            <a:xfrm>
              <a:off x="4970463" y="4017963"/>
              <a:ext cx="563562" cy="277812"/>
            </a:xfrm>
            <a:custGeom>
              <a:avLst/>
              <a:gdLst>
                <a:gd name="T0" fmla="*/ 124 w 1566"/>
                <a:gd name="T1" fmla="*/ 279 h 773"/>
                <a:gd name="T2" fmla="*/ 124 w 1566"/>
                <a:gd name="T3" fmla="*/ 279 h 773"/>
                <a:gd name="T4" fmla="*/ 0 w 1566"/>
                <a:gd name="T5" fmla="*/ 424 h 773"/>
                <a:gd name="T6" fmla="*/ 107 w 1566"/>
                <a:gd name="T7" fmla="*/ 772 h 773"/>
                <a:gd name="T8" fmla="*/ 1565 w 1566"/>
                <a:gd name="T9" fmla="*/ 0 h 773"/>
                <a:gd name="T10" fmla="*/ 177 w 1566"/>
                <a:gd name="T11" fmla="*/ 150 h 773"/>
                <a:gd name="T12" fmla="*/ 124 w 1566"/>
                <a:gd name="T13" fmla="*/ 279 h 773"/>
              </a:gdLst>
              <a:ahLst/>
              <a:cxnLst>
                <a:cxn ang="0">
                  <a:pos x="T0" y="T1"/>
                </a:cxn>
                <a:cxn ang="0">
                  <a:pos x="T2" y="T3"/>
                </a:cxn>
                <a:cxn ang="0">
                  <a:pos x="T4" y="T5"/>
                </a:cxn>
                <a:cxn ang="0">
                  <a:pos x="T6" y="T7"/>
                </a:cxn>
                <a:cxn ang="0">
                  <a:pos x="T8" y="T9"/>
                </a:cxn>
                <a:cxn ang="0">
                  <a:pos x="T10" y="T11"/>
                </a:cxn>
                <a:cxn ang="0">
                  <a:pos x="T12" y="T13"/>
                </a:cxn>
              </a:cxnLst>
              <a:rect l="0" t="0" r="r" b="b"/>
              <a:pathLst>
                <a:path w="1566" h="773">
                  <a:moveTo>
                    <a:pt x="124" y="279"/>
                  </a:moveTo>
                  <a:lnTo>
                    <a:pt x="124" y="279"/>
                  </a:lnTo>
                  <a:cubicBezTo>
                    <a:pt x="91" y="338"/>
                    <a:pt x="48" y="386"/>
                    <a:pt x="0" y="424"/>
                  </a:cubicBezTo>
                  <a:cubicBezTo>
                    <a:pt x="107" y="772"/>
                    <a:pt x="107" y="772"/>
                    <a:pt x="107" y="772"/>
                  </a:cubicBezTo>
                  <a:cubicBezTo>
                    <a:pt x="649" y="644"/>
                    <a:pt x="1147" y="381"/>
                    <a:pt x="1565" y="0"/>
                  </a:cubicBezTo>
                  <a:cubicBezTo>
                    <a:pt x="177" y="150"/>
                    <a:pt x="177" y="150"/>
                    <a:pt x="177" y="150"/>
                  </a:cubicBezTo>
                  <a:cubicBezTo>
                    <a:pt x="161" y="199"/>
                    <a:pt x="145" y="241"/>
                    <a:pt x="124" y="2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93"/>
            <p:cNvSpPr>
              <a:spLocks noChangeArrowheads="1"/>
            </p:cNvSpPr>
            <p:nvPr/>
          </p:nvSpPr>
          <p:spPr bwMode="auto">
            <a:xfrm>
              <a:off x="3530600" y="3254375"/>
              <a:ext cx="341313" cy="677863"/>
            </a:xfrm>
            <a:custGeom>
              <a:avLst/>
              <a:gdLst>
                <a:gd name="T0" fmla="*/ 750 w 950"/>
                <a:gd name="T1" fmla="*/ 0 h 1883"/>
                <a:gd name="T2" fmla="*/ 750 w 950"/>
                <a:gd name="T3" fmla="*/ 0 h 1883"/>
                <a:gd name="T4" fmla="*/ 723 w 950"/>
                <a:gd name="T5" fmla="*/ 11 h 1883"/>
                <a:gd name="T6" fmla="*/ 0 w 950"/>
                <a:gd name="T7" fmla="*/ 198 h 1883"/>
                <a:gd name="T8" fmla="*/ 820 w 950"/>
                <a:gd name="T9" fmla="*/ 1882 h 1883"/>
                <a:gd name="T10" fmla="*/ 949 w 950"/>
                <a:gd name="T11" fmla="*/ 166 h 1883"/>
                <a:gd name="T12" fmla="*/ 905 w 950"/>
                <a:gd name="T13" fmla="*/ 145 h 1883"/>
                <a:gd name="T14" fmla="*/ 750 w 950"/>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1883">
                  <a:moveTo>
                    <a:pt x="750" y="0"/>
                  </a:moveTo>
                  <a:lnTo>
                    <a:pt x="750" y="0"/>
                  </a:lnTo>
                  <a:cubicBezTo>
                    <a:pt x="723" y="11"/>
                    <a:pt x="723" y="11"/>
                    <a:pt x="723" y="11"/>
                  </a:cubicBezTo>
                  <a:cubicBezTo>
                    <a:pt x="0" y="198"/>
                    <a:pt x="0" y="198"/>
                    <a:pt x="0" y="198"/>
                  </a:cubicBezTo>
                  <a:cubicBezTo>
                    <a:pt x="107" y="826"/>
                    <a:pt x="391" y="1410"/>
                    <a:pt x="820" y="1882"/>
                  </a:cubicBezTo>
                  <a:cubicBezTo>
                    <a:pt x="949" y="166"/>
                    <a:pt x="949" y="166"/>
                    <a:pt x="949" y="166"/>
                  </a:cubicBezTo>
                  <a:cubicBezTo>
                    <a:pt x="932" y="161"/>
                    <a:pt x="916" y="156"/>
                    <a:pt x="905" y="145"/>
                  </a:cubicBezTo>
                  <a:cubicBezTo>
                    <a:pt x="841" y="107"/>
                    <a:pt x="787" y="59"/>
                    <a:pt x="7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5" name="Freeform 94"/>
            <p:cNvSpPr>
              <a:spLocks noChangeArrowheads="1"/>
            </p:cNvSpPr>
            <p:nvPr/>
          </p:nvSpPr>
          <p:spPr bwMode="auto">
            <a:xfrm>
              <a:off x="3938588" y="3313113"/>
              <a:ext cx="760412" cy="898525"/>
            </a:xfrm>
            <a:custGeom>
              <a:avLst/>
              <a:gdLst>
                <a:gd name="T0" fmla="*/ 2112 w 2113"/>
                <a:gd name="T1" fmla="*/ 1801 h 2494"/>
                <a:gd name="T2" fmla="*/ 2112 w 2113"/>
                <a:gd name="T3" fmla="*/ 1801 h 2494"/>
                <a:gd name="T4" fmla="*/ 230 w 2113"/>
                <a:gd name="T5" fmla="*/ 0 h 2494"/>
                <a:gd name="T6" fmla="*/ 150 w 2113"/>
                <a:gd name="T7" fmla="*/ 33 h 2494"/>
                <a:gd name="T8" fmla="*/ 0 w 2113"/>
                <a:gd name="T9" fmla="*/ 2027 h 2494"/>
                <a:gd name="T10" fmla="*/ 708 w 2113"/>
                <a:gd name="T11" fmla="*/ 2493 h 2494"/>
                <a:gd name="T12" fmla="*/ 2070 w 2113"/>
                <a:gd name="T13" fmla="*/ 1994 h 2494"/>
                <a:gd name="T14" fmla="*/ 2112 w 2113"/>
                <a:gd name="T15" fmla="*/ 1801 h 24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3" h="2494">
                  <a:moveTo>
                    <a:pt x="2112" y="1801"/>
                  </a:moveTo>
                  <a:lnTo>
                    <a:pt x="2112" y="1801"/>
                  </a:lnTo>
                  <a:cubicBezTo>
                    <a:pt x="230" y="0"/>
                    <a:pt x="230" y="0"/>
                    <a:pt x="230" y="0"/>
                  </a:cubicBezTo>
                  <a:cubicBezTo>
                    <a:pt x="204" y="11"/>
                    <a:pt x="177" y="22"/>
                    <a:pt x="150" y="33"/>
                  </a:cubicBezTo>
                  <a:cubicBezTo>
                    <a:pt x="0" y="2027"/>
                    <a:pt x="0" y="2027"/>
                    <a:pt x="0" y="2027"/>
                  </a:cubicBezTo>
                  <a:cubicBezTo>
                    <a:pt x="220" y="2214"/>
                    <a:pt x="456" y="2370"/>
                    <a:pt x="708" y="2493"/>
                  </a:cubicBezTo>
                  <a:cubicBezTo>
                    <a:pt x="2070" y="1994"/>
                    <a:pt x="2070" y="1994"/>
                    <a:pt x="2070" y="1994"/>
                  </a:cubicBezTo>
                  <a:cubicBezTo>
                    <a:pt x="2075" y="1930"/>
                    <a:pt x="2086" y="1866"/>
                    <a:pt x="2112" y="180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95"/>
            <p:cNvSpPr>
              <a:spLocks noChangeArrowheads="1"/>
            </p:cNvSpPr>
            <p:nvPr/>
          </p:nvSpPr>
          <p:spPr bwMode="auto">
            <a:xfrm>
              <a:off x="5430838" y="2220913"/>
              <a:ext cx="419100" cy="534987"/>
            </a:xfrm>
            <a:custGeom>
              <a:avLst/>
              <a:gdLst>
                <a:gd name="T0" fmla="*/ 182 w 1164"/>
                <a:gd name="T1" fmla="*/ 1485 h 1486"/>
                <a:gd name="T2" fmla="*/ 182 w 1164"/>
                <a:gd name="T3" fmla="*/ 1485 h 1486"/>
                <a:gd name="T4" fmla="*/ 1163 w 1164"/>
                <a:gd name="T5" fmla="*/ 1275 h 1486"/>
                <a:gd name="T6" fmla="*/ 407 w 1164"/>
                <a:gd name="T7" fmla="*/ 128 h 1486"/>
                <a:gd name="T8" fmla="*/ 273 w 1164"/>
                <a:gd name="T9" fmla="*/ 0 h 1486"/>
                <a:gd name="T10" fmla="*/ 0 w 1164"/>
                <a:gd name="T11" fmla="*/ 1302 h 1486"/>
                <a:gd name="T12" fmla="*/ 182 w 1164"/>
                <a:gd name="T13" fmla="*/ 1485 h 1486"/>
              </a:gdLst>
              <a:ahLst/>
              <a:cxnLst>
                <a:cxn ang="0">
                  <a:pos x="T0" y="T1"/>
                </a:cxn>
                <a:cxn ang="0">
                  <a:pos x="T2" y="T3"/>
                </a:cxn>
                <a:cxn ang="0">
                  <a:pos x="T4" y="T5"/>
                </a:cxn>
                <a:cxn ang="0">
                  <a:pos x="T6" y="T7"/>
                </a:cxn>
                <a:cxn ang="0">
                  <a:pos x="T8" y="T9"/>
                </a:cxn>
                <a:cxn ang="0">
                  <a:pos x="T10" y="T11"/>
                </a:cxn>
                <a:cxn ang="0">
                  <a:pos x="T12" y="T13"/>
                </a:cxn>
              </a:cxnLst>
              <a:rect l="0" t="0" r="r" b="b"/>
              <a:pathLst>
                <a:path w="1164" h="1486">
                  <a:moveTo>
                    <a:pt x="182" y="1485"/>
                  </a:moveTo>
                  <a:lnTo>
                    <a:pt x="182" y="1485"/>
                  </a:lnTo>
                  <a:cubicBezTo>
                    <a:pt x="1163" y="1275"/>
                    <a:pt x="1163" y="1275"/>
                    <a:pt x="1163" y="1275"/>
                  </a:cubicBezTo>
                  <a:cubicBezTo>
                    <a:pt x="997" y="852"/>
                    <a:pt x="739" y="461"/>
                    <a:pt x="407" y="128"/>
                  </a:cubicBezTo>
                  <a:cubicBezTo>
                    <a:pt x="364" y="85"/>
                    <a:pt x="321" y="43"/>
                    <a:pt x="273" y="0"/>
                  </a:cubicBezTo>
                  <a:cubicBezTo>
                    <a:pt x="0" y="1302"/>
                    <a:pt x="0" y="1302"/>
                    <a:pt x="0" y="1302"/>
                  </a:cubicBezTo>
                  <a:cubicBezTo>
                    <a:pt x="74" y="1351"/>
                    <a:pt x="139" y="1410"/>
                    <a:pt x="182" y="14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7" name="Freeform 96"/>
            <p:cNvSpPr>
              <a:spLocks noChangeArrowheads="1"/>
            </p:cNvSpPr>
            <p:nvPr/>
          </p:nvSpPr>
          <p:spPr bwMode="auto">
            <a:xfrm>
              <a:off x="3630613" y="2001838"/>
              <a:ext cx="631825" cy="982662"/>
            </a:xfrm>
            <a:custGeom>
              <a:avLst/>
              <a:gdLst>
                <a:gd name="T0" fmla="*/ 1748 w 1754"/>
                <a:gd name="T1" fmla="*/ 0 h 2730"/>
                <a:gd name="T2" fmla="*/ 1748 w 1754"/>
                <a:gd name="T3" fmla="*/ 0 h 2730"/>
                <a:gd name="T4" fmla="*/ 660 w 1754"/>
                <a:gd name="T5" fmla="*/ 734 h 2730"/>
                <a:gd name="T6" fmla="*/ 0 w 1754"/>
                <a:gd name="T7" fmla="*/ 1657 h 2730"/>
                <a:gd name="T8" fmla="*/ 751 w 1754"/>
                <a:gd name="T9" fmla="*/ 2729 h 2730"/>
                <a:gd name="T10" fmla="*/ 858 w 1754"/>
                <a:gd name="T11" fmla="*/ 2713 h 2730"/>
                <a:gd name="T12" fmla="*/ 1753 w 1754"/>
                <a:gd name="T13" fmla="*/ 5 h 2730"/>
                <a:gd name="T14" fmla="*/ 1748 w 1754"/>
                <a:gd name="T15" fmla="*/ 0 h 2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4" h="2730">
                  <a:moveTo>
                    <a:pt x="1748" y="0"/>
                  </a:moveTo>
                  <a:lnTo>
                    <a:pt x="1748" y="0"/>
                  </a:lnTo>
                  <a:cubicBezTo>
                    <a:pt x="1346" y="171"/>
                    <a:pt x="976" y="413"/>
                    <a:pt x="660" y="734"/>
                  </a:cubicBezTo>
                  <a:cubicBezTo>
                    <a:pt x="386" y="1008"/>
                    <a:pt x="166" y="1319"/>
                    <a:pt x="0" y="1657"/>
                  </a:cubicBezTo>
                  <a:cubicBezTo>
                    <a:pt x="751" y="2729"/>
                    <a:pt x="751" y="2729"/>
                    <a:pt x="751" y="2729"/>
                  </a:cubicBezTo>
                  <a:cubicBezTo>
                    <a:pt x="783" y="2718"/>
                    <a:pt x="821" y="2713"/>
                    <a:pt x="858" y="2713"/>
                  </a:cubicBezTo>
                  <a:cubicBezTo>
                    <a:pt x="1753" y="5"/>
                    <a:pt x="1753" y="5"/>
                    <a:pt x="1753" y="5"/>
                  </a:cubicBezTo>
                  <a:cubicBezTo>
                    <a:pt x="1748" y="5"/>
                    <a:pt x="1748" y="5"/>
                    <a:pt x="17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97"/>
            <p:cNvSpPr>
              <a:spLocks noChangeArrowheads="1"/>
            </p:cNvSpPr>
            <p:nvPr/>
          </p:nvSpPr>
          <p:spPr bwMode="auto">
            <a:xfrm>
              <a:off x="4529138" y="1912938"/>
              <a:ext cx="893762" cy="768350"/>
            </a:xfrm>
            <a:custGeom>
              <a:avLst/>
              <a:gdLst>
                <a:gd name="T0" fmla="*/ 2171 w 2483"/>
                <a:gd name="T1" fmla="*/ 2086 h 2135"/>
                <a:gd name="T2" fmla="*/ 2171 w 2483"/>
                <a:gd name="T3" fmla="*/ 2086 h 2135"/>
                <a:gd name="T4" fmla="*/ 2482 w 2483"/>
                <a:gd name="T5" fmla="*/ 617 h 2135"/>
                <a:gd name="T6" fmla="*/ 723 w 2483"/>
                <a:gd name="T7" fmla="*/ 0 h 2135"/>
                <a:gd name="T8" fmla="*/ 139 w 2483"/>
                <a:gd name="T9" fmla="*/ 21 h 2135"/>
                <a:gd name="T10" fmla="*/ 16 w 2483"/>
                <a:gd name="T11" fmla="*/ 38 h 2135"/>
                <a:gd name="T12" fmla="*/ 0 w 2483"/>
                <a:gd name="T13" fmla="*/ 81 h 2135"/>
                <a:gd name="T14" fmla="*/ 2010 w 2483"/>
                <a:gd name="T15" fmla="*/ 2134 h 2135"/>
                <a:gd name="T16" fmla="*/ 2171 w 2483"/>
                <a:gd name="T17" fmla="*/ 2086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3" h="2135">
                  <a:moveTo>
                    <a:pt x="2171" y="2086"/>
                  </a:moveTo>
                  <a:lnTo>
                    <a:pt x="2171" y="2086"/>
                  </a:lnTo>
                  <a:cubicBezTo>
                    <a:pt x="2482" y="617"/>
                    <a:pt x="2482" y="617"/>
                    <a:pt x="2482" y="617"/>
                  </a:cubicBezTo>
                  <a:cubicBezTo>
                    <a:pt x="1967" y="252"/>
                    <a:pt x="1367" y="38"/>
                    <a:pt x="723" y="0"/>
                  </a:cubicBezTo>
                  <a:cubicBezTo>
                    <a:pt x="139" y="21"/>
                    <a:pt x="139" y="21"/>
                    <a:pt x="139" y="21"/>
                  </a:cubicBezTo>
                  <a:cubicBezTo>
                    <a:pt x="96" y="21"/>
                    <a:pt x="59" y="27"/>
                    <a:pt x="16" y="38"/>
                  </a:cubicBezTo>
                  <a:cubicBezTo>
                    <a:pt x="10" y="49"/>
                    <a:pt x="5" y="65"/>
                    <a:pt x="0" y="81"/>
                  </a:cubicBezTo>
                  <a:cubicBezTo>
                    <a:pt x="2010" y="2134"/>
                    <a:pt x="2010" y="2134"/>
                    <a:pt x="2010" y="2134"/>
                  </a:cubicBezTo>
                  <a:cubicBezTo>
                    <a:pt x="2064" y="2107"/>
                    <a:pt x="2117" y="2091"/>
                    <a:pt x="2171" y="20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Tree>
    <p:extLst>
      <p:ext uri="{BB962C8B-B14F-4D97-AF65-F5344CB8AC3E}">
        <p14:creationId xmlns:p14="http://schemas.microsoft.com/office/powerpoint/2010/main" val="1478061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17" name="Rectangle 16"/>
          <p:cNvSpPr>
            <a:spLocks/>
          </p:cNvSpPr>
          <p:nvPr/>
        </p:nvSpPr>
        <p:spPr bwMode="auto">
          <a:xfrm>
            <a:off x="1362891" y="2457938"/>
            <a:ext cx="620105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YOUR GREAT TITLE</a:t>
            </a:r>
          </a:p>
        </p:txBody>
      </p:sp>
      <p:sp>
        <p:nvSpPr>
          <p:cNvPr id="18" name="TextBox 17"/>
          <p:cNvSpPr txBox="1"/>
          <p:nvPr/>
        </p:nvSpPr>
        <p:spPr>
          <a:xfrm>
            <a:off x="1243409" y="8829513"/>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9" name="TextBox 18"/>
          <p:cNvSpPr txBox="1"/>
          <p:nvPr/>
        </p:nvSpPr>
        <p:spPr>
          <a:xfrm>
            <a:off x="1283828" y="4606345"/>
            <a:ext cx="6830797" cy="1731243"/>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a:t>
            </a:r>
          </a:p>
        </p:txBody>
      </p:sp>
      <p:sp>
        <p:nvSpPr>
          <p:cNvPr id="20" name="TextBox 19"/>
          <p:cNvSpPr txBox="1"/>
          <p:nvPr/>
        </p:nvSpPr>
        <p:spPr>
          <a:xfrm>
            <a:off x="2665369"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1" name="TextBox 20"/>
          <p:cNvSpPr txBox="1"/>
          <p:nvPr/>
        </p:nvSpPr>
        <p:spPr>
          <a:xfrm>
            <a:off x="1300559" y="7386254"/>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22" name="TextBox 21"/>
          <p:cNvSpPr txBox="1"/>
          <p:nvPr/>
        </p:nvSpPr>
        <p:spPr>
          <a:xfrm>
            <a:off x="1267097" y="9520071"/>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23" name="TextBox 22"/>
          <p:cNvSpPr txBox="1"/>
          <p:nvPr/>
        </p:nvSpPr>
        <p:spPr>
          <a:xfrm>
            <a:off x="1243409" y="6695697"/>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7" name="Hexagon 6"/>
          <p:cNvSpPr/>
          <p:nvPr/>
        </p:nvSpPr>
        <p:spPr>
          <a:xfrm rot="5400000">
            <a:off x="11682584" y="5097764"/>
            <a:ext cx="4129128" cy="3559593"/>
          </a:xfrm>
          <a:prstGeom prst="hexagon">
            <a:avLst/>
          </a:prstGeom>
          <a:solidFill>
            <a:schemeClr val="accent1">
              <a:lumMod val="95000"/>
              <a:lumOff val="5000"/>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9" name="Shape 2588"/>
          <p:cNvSpPr/>
          <p:nvPr/>
        </p:nvSpPr>
        <p:spPr>
          <a:xfrm>
            <a:off x="13302131" y="6322087"/>
            <a:ext cx="1203784" cy="109439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18850181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6176536" y="2457938"/>
            <a:ext cx="59643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graphicFrame>
        <p:nvGraphicFramePr>
          <p:cNvPr id="2" name="Chart 1"/>
          <p:cNvGraphicFramePr/>
          <p:nvPr>
            <p:extLst>
              <p:ext uri="{D42A27DB-BD31-4B8C-83A1-F6EECF244321}">
                <p14:modId xmlns:p14="http://schemas.microsoft.com/office/powerpoint/2010/main" val="2047707819"/>
              </p:ext>
            </p:extLst>
          </p:nvPr>
        </p:nvGraphicFramePr>
        <p:xfrm>
          <a:off x="1312411" y="4423613"/>
          <a:ext cx="15663179" cy="5270323"/>
        </p:xfrm>
        <a:graphic>
          <a:graphicData uri="http://schemas.openxmlformats.org/drawingml/2006/chart">
            <c:chart xmlns:c="http://schemas.openxmlformats.org/drawingml/2006/chart" xmlns:r="http://schemas.openxmlformats.org/officeDocument/2006/relationships" r:id="rId2"/>
          </a:graphicData>
        </a:graphic>
      </p:graphicFrame>
      <p:sp>
        <p:nvSpPr>
          <p:cNvPr id="29" name="Rectangle 28"/>
          <p:cNvSpPr>
            <a:spLocks noChangeAspect="1"/>
          </p:cNvSpPr>
          <p:nvPr/>
        </p:nvSpPr>
        <p:spPr>
          <a:xfrm>
            <a:off x="9657213" y="10482952"/>
            <a:ext cx="274391" cy="2743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0" name="TextBox 29"/>
          <p:cNvSpPr txBox="1"/>
          <p:nvPr/>
        </p:nvSpPr>
        <p:spPr>
          <a:xfrm>
            <a:off x="10094565" y="10404469"/>
            <a:ext cx="2008883"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CATEGORY</a:t>
            </a:r>
          </a:p>
        </p:txBody>
      </p:sp>
      <p:sp>
        <p:nvSpPr>
          <p:cNvPr id="31" name="Rectangle 30"/>
          <p:cNvSpPr>
            <a:spLocks noChangeAspect="1"/>
          </p:cNvSpPr>
          <p:nvPr/>
        </p:nvSpPr>
        <p:spPr>
          <a:xfrm>
            <a:off x="6277513" y="10482952"/>
            <a:ext cx="274391" cy="2743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2" name="TextBox 31"/>
          <p:cNvSpPr txBox="1"/>
          <p:nvPr/>
        </p:nvSpPr>
        <p:spPr>
          <a:xfrm>
            <a:off x="6714865" y="10404469"/>
            <a:ext cx="2008883"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CATEGORY</a:t>
            </a:r>
          </a:p>
        </p:txBody>
      </p:sp>
    </p:spTree>
    <p:extLst>
      <p:ext uri="{BB962C8B-B14F-4D97-AF65-F5344CB8AC3E}">
        <p14:creationId xmlns:p14="http://schemas.microsoft.com/office/powerpoint/2010/main" val="1714897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6176536" y="2457938"/>
            <a:ext cx="59643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graphicFrame>
        <p:nvGraphicFramePr>
          <p:cNvPr id="2" name="Chart 1"/>
          <p:cNvGraphicFramePr/>
          <p:nvPr>
            <p:extLst>
              <p:ext uri="{D42A27DB-BD31-4B8C-83A1-F6EECF244321}">
                <p14:modId xmlns:p14="http://schemas.microsoft.com/office/powerpoint/2010/main" val="1269604036"/>
              </p:ext>
            </p:extLst>
          </p:nvPr>
        </p:nvGraphicFramePr>
        <p:xfrm>
          <a:off x="1312411" y="4086870"/>
          <a:ext cx="15663179" cy="596298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p:cNvSpPr>
            <a:spLocks noChangeAspect="1"/>
          </p:cNvSpPr>
          <p:nvPr/>
        </p:nvSpPr>
        <p:spPr>
          <a:xfrm>
            <a:off x="9657213" y="10764730"/>
            <a:ext cx="274391" cy="2743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 name="TextBox 5"/>
          <p:cNvSpPr txBox="1"/>
          <p:nvPr/>
        </p:nvSpPr>
        <p:spPr>
          <a:xfrm>
            <a:off x="10094565" y="10686247"/>
            <a:ext cx="2008883"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CATEGORY</a:t>
            </a:r>
          </a:p>
        </p:txBody>
      </p:sp>
      <p:sp>
        <p:nvSpPr>
          <p:cNvPr id="7" name="Rectangle 6"/>
          <p:cNvSpPr>
            <a:spLocks noChangeAspect="1"/>
          </p:cNvSpPr>
          <p:nvPr/>
        </p:nvSpPr>
        <p:spPr>
          <a:xfrm>
            <a:off x="6277513" y="10764730"/>
            <a:ext cx="274391" cy="2743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8" name="TextBox 7"/>
          <p:cNvSpPr txBox="1"/>
          <p:nvPr/>
        </p:nvSpPr>
        <p:spPr>
          <a:xfrm>
            <a:off x="6714865" y="10686247"/>
            <a:ext cx="2008883"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CATEGORY</a:t>
            </a:r>
          </a:p>
        </p:txBody>
      </p:sp>
    </p:spTree>
    <p:extLst>
      <p:ext uri="{BB962C8B-B14F-4D97-AF65-F5344CB8AC3E}">
        <p14:creationId xmlns:p14="http://schemas.microsoft.com/office/powerpoint/2010/main" val="90561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6176536" y="2457938"/>
            <a:ext cx="59643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grpSp>
        <p:nvGrpSpPr>
          <p:cNvPr id="9" name="Group 8"/>
          <p:cNvGrpSpPr/>
          <p:nvPr/>
        </p:nvGrpSpPr>
        <p:grpSpPr>
          <a:xfrm>
            <a:off x="1752462" y="4678673"/>
            <a:ext cx="2876446" cy="2876446"/>
            <a:chOff x="4649812" y="3440065"/>
            <a:chExt cx="1013644" cy="1013644"/>
          </a:xfrm>
        </p:grpSpPr>
        <p:sp>
          <p:nvSpPr>
            <p:cNvPr id="10" name="Oval 9"/>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11" name="Pie 10"/>
            <p:cNvSpPr/>
            <p:nvPr/>
          </p:nvSpPr>
          <p:spPr>
            <a:xfrm flipH="1">
              <a:off x="4649812" y="3440065"/>
              <a:ext cx="1013644" cy="1013644"/>
            </a:xfrm>
            <a:prstGeom prst="pie">
              <a:avLst>
                <a:gd name="adj1" fmla="val 3429801"/>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12" name="Oval 11"/>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chemeClr val="tx1"/>
                </a:solidFill>
              </a:endParaRPr>
            </a:p>
          </p:txBody>
        </p:sp>
      </p:grpSp>
      <p:grpSp>
        <p:nvGrpSpPr>
          <p:cNvPr id="13" name="Group 12"/>
          <p:cNvGrpSpPr/>
          <p:nvPr/>
        </p:nvGrpSpPr>
        <p:grpSpPr>
          <a:xfrm>
            <a:off x="5650829" y="4678673"/>
            <a:ext cx="2876446" cy="2876446"/>
            <a:chOff x="4649812" y="3440065"/>
            <a:chExt cx="1013644" cy="1013644"/>
          </a:xfrm>
        </p:grpSpPr>
        <p:sp>
          <p:nvSpPr>
            <p:cNvPr id="14" name="Oval 13"/>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15" name="Pie 14"/>
            <p:cNvSpPr/>
            <p:nvPr/>
          </p:nvSpPr>
          <p:spPr>
            <a:xfrm flipH="1">
              <a:off x="4649812" y="3440065"/>
              <a:ext cx="1013644" cy="1013644"/>
            </a:xfrm>
            <a:prstGeom prst="pie">
              <a:avLst>
                <a:gd name="adj1" fmla="val 8092163"/>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16" name="Oval 15"/>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chemeClr val="tx1"/>
                </a:solidFill>
              </a:endParaRPr>
            </a:p>
          </p:txBody>
        </p:sp>
      </p:grpSp>
      <p:grpSp>
        <p:nvGrpSpPr>
          <p:cNvPr id="17" name="Group 16"/>
          <p:cNvGrpSpPr/>
          <p:nvPr/>
        </p:nvGrpSpPr>
        <p:grpSpPr>
          <a:xfrm>
            <a:off x="9599186" y="4678673"/>
            <a:ext cx="2876446" cy="2876446"/>
            <a:chOff x="4649812" y="3440065"/>
            <a:chExt cx="1013644" cy="1013644"/>
          </a:xfrm>
        </p:grpSpPr>
        <p:sp>
          <p:nvSpPr>
            <p:cNvPr id="18" name="Oval 17"/>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19" name="Pie 18"/>
            <p:cNvSpPr/>
            <p:nvPr/>
          </p:nvSpPr>
          <p:spPr>
            <a:xfrm flipH="1">
              <a:off x="4649812" y="3440065"/>
              <a:ext cx="1013644" cy="1013644"/>
            </a:xfrm>
            <a:prstGeom prst="pie">
              <a:avLst>
                <a:gd name="adj1" fmla="val 5327925"/>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20" name="Oval 19"/>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chemeClr val="tx1"/>
                </a:solidFill>
              </a:endParaRPr>
            </a:p>
          </p:txBody>
        </p:sp>
      </p:grpSp>
      <p:grpSp>
        <p:nvGrpSpPr>
          <p:cNvPr id="21" name="Group 20"/>
          <p:cNvGrpSpPr/>
          <p:nvPr/>
        </p:nvGrpSpPr>
        <p:grpSpPr>
          <a:xfrm>
            <a:off x="13553005" y="4678673"/>
            <a:ext cx="2876446" cy="2876446"/>
            <a:chOff x="4649812" y="3440065"/>
            <a:chExt cx="1013644" cy="1013644"/>
          </a:xfrm>
        </p:grpSpPr>
        <p:sp>
          <p:nvSpPr>
            <p:cNvPr id="22" name="Oval 21"/>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23" name="Pie 22"/>
            <p:cNvSpPr/>
            <p:nvPr/>
          </p:nvSpPr>
          <p:spPr>
            <a:xfrm flipH="1">
              <a:off x="4649812" y="3440065"/>
              <a:ext cx="1013644" cy="1013644"/>
            </a:xfrm>
            <a:prstGeom prst="pie">
              <a:avLst>
                <a:gd name="adj1" fmla="val 19416485"/>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rgbClr val="FFFFFF"/>
                </a:solidFill>
              </a:endParaRPr>
            </a:p>
          </p:txBody>
        </p:sp>
        <p:sp>
          <p:nvSpPr>
            <p:cNvPr id="24" name="Oval 23"/>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800" dirty="0">
                <a:solidFill>
                  <a:schemeClr val="tx1"/>
                </a:solidFill>
              </a:endParaRPr>
            </a:p>
          </p:txBody>
        </p:sp>
      </p:grpSp>
      <p:sp>
        <p:nvSpPr>
          <p:cNvPr id="25" name="TextBox 24"/>
          <p:cNvSpPr txBox="1"/>
          <p:nvPr/>
        </p:nvSpPr>
        <p:spPr>
          <a:xfrm>
            <a:off x="6733201" y="5955646"/>
            <a:ext cx="827151" cy="359073"/>
          </a:xfrm>
          <a:prstGeom prst="rect">
            <a:avLst/>
          </a:prstGeom>
          <a:noFill/>
        </p:spPr>
        <p:txBody>
          <a:bodyPr wrap="none" lIns="0" tIns="0" rIns="0" bIns="0" rtlCol="0">
            <a:spAutoFit/>
          </a:bodyPr>
          <a:lstStyle/>
          <a:p>
            <a:pPr algn="ctr">
              <a:lnSpc>
                <a:spcPts val="2800"/>
              </a:lnSpc>
              <a:spcAft>
                <a:spcPts val="2400"/>
              </a:spcAft>
            </a:pPr>
            <a:r>
              <a:rPr lang="en-US" sz="2701" b="1" dirty="0">
                <a:solidFill>
                  <a:schemeClr val="tx2"/>
                </a:solidFill>
                <a:latin typeface="Montserrat Semi Bold" charset="0"/>
                <a:cs typeface="Montserrat Semi Bold" charset="0"/>
              </a:rPr>
              <a:t>37 %</a:t>
            </a:r>
          </a:p>
        </p:txBody>
      </p:sp>
      <p:sp>
        <p:nvSpPr>
          <p:cNvPr id="28" name="TextBox 27"/>
          <p:cNvSpPr txBox="1"/>
          <p:nvPr/>
        </p:nvSpPr>
        <p:spPr>
          <a:xfrm>
            <a:off x="10655909" y="5955646"/>
            <a:ext cx="878446" cy="359073"/>
          </a:xfrm>
          <a:prstGeom prst="rect">
            <a:avLst/>
          </a:prstGeom>
          <a:noFill/>
        </p:spPr>
        <p:txBody>
          <a:bodyPr wrap="none" lIns="0" tIns="0" rIns="0" bIns="0" rtlCol="0">
            <a:spAutoFit/>
          </a:bodyPr>
          <a:lstStyle/>
          <a:p>
            <a:pPr algn="ctr">
              <a:lnSpc>
                <a:spcPts val="2800"/>
              </a:lnSpc>
              <a:spcAft>
                <a:spcPts val="2400"/>
              </a:spcAft>
            </a:pPr>
            <a:r>
              <a:rPr lang="en-US" sz="2701" b="1" dirty="0">
                <a:solidFill>
                  <a:schemeClr val="tx2"/>
                </a:solidFill>
                <a:latin typeface="Montserrat Semi Bold" charset="0"/>
                <a:cs typeface="Montserrat Semi Bold" charset="0"/>
              </a:rPr>
              <a:t>50 %</a:t>
            </a:r>
          </a:p>
        </p:txBody>
      </p:sp>
      <p:sp>
        <p:nvSpPr>
          <p:cNvPr id="29" name="TextBox 28"/>
          <p:cNvSpPr txBox="1"/>
          <p:nvPr/>
        </p:nvSpPr>
        <p:spPr>
          <a:xfrm>
            <a:off x="14595883" y="5955646"/>
            <a:ext cx="857607" cy="359073"/>
          </a:xfrm>
          <a:prstGeom prst="rect">
            <a:avLst/>
          </a:prstGeom>
          <a:noFill/>
        </p:spPr>
        <p:txBody>
          <a:bodyPr wrap="none" lIns="0" tIns="0" rIns="0" bIns="0" rtlCol="0">
            <a:spAutoFit/>
          </a:bodyPr>
          <a:lstStyle/>
          <a:p>
            <a:pPr algn="ctr">
              <a:lnSpc>
                <a:spcPts val="2800"/>
              </a:lnSpc>
              <a:spcAft>
                <a:spcPts val="2400"/>
              </a:spcAft>
            </a:pPr>
            <a:r>
              <a:rPr lang="en-US" sz="2701" b="1" dirty="0">
                <a:solidFill>
                  <a:schemeClr val="tx2"/>
                </a:solidFill>
                <a:latin typeface="Montserrat Semi Bold" charset="0"/>
                <a:cs typeface="Montserrat Semi Bold" charset="0"/>
              </a:rPr>
              <a:t>87 %</a:t>
            </a:r>
          </a:p>
        </p:txBody>
      </p:sp>
      <p:sp>
        <p:nvSpPr>
          <p:cNvPr id="30" name="TextBox 29"/>
          <p:cNvSpPr txBox="1"/>
          <p:nvPr/>
        </p:nvSpPr>
        <p:spPr>
          <a:xfrm>
            <a:off x="2797750" y="5955646"/>
            <a:ext cx="852798" cy="359073"/>
          </a:xfrm>
          <a:prstGeom prst="rect">
            <a:avLst/>
          </a:prstGeom>
          <a:noFill/>
        </p:spPr>
        <p:txBody>
          <a:bodyPr wrap="none" lIns="0" tIns="0" rIns="0" bIns="0" rtlCol="0">
            <a:spAutoFit/>
          </a:bodyPr>
          <a:lstStyle/>
          <a:p>
            <a:pPr algn="ctr">
              <a:lnSpc>
                <a:spcPts val="2800"/>
              </a:lnSpc>
              <a:spcAft>
                <a:spcPts val="2400"/>
              </a:spcAft>
            </a:pPr>
            <a:r>
              <a:rPr lang="en-US" sz="2701" b="1" dirty="0">
                <a:solidFill>
                  <a:schemeClr val="tx2"/>
                </a:solidFill>
                <a:latin typeface="Montserrat Semi Bold" charset="0"/>
                <a:cs typeface="Montserrat Semi Bold" charset="0"/>
              </a:rPr>
              <a:t>67 %</a:t>
            </a:r>
          </a:p>
        </p:txBody>
      </p:sp>
      <p:sp>
        <p:nvSpPr>
          <p:cNvPr id="31" name="TextBox 30"/>
          <p:cNvSpPr txBox="1"/>
          <p:nvPr/>
        </p:nvSpPr>
        <p:spPr>
          <a:xfrm>
            <a:off x="13567322" y="8132567"/>
            <a:ext cx="283763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CONTENT TITLE</a:t>
            </a:r>
          </a:p>
        </p:txBody>
      </p:sp>
      <p:sp>
        <p:nvSpPr>
          <p:cNvPr id="32" name="Subtitle 2"/>
          <p:cNvSpPr txBox="1">
            <a:spLocks/>
          </p:cNvSpPr>
          <p:nvPr/>
        </p:nvSpPr>
        <p:spPr>
          <a:xfrm>
            <a:off x="13356254" y="900372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33" name="Straight Connector 32"/>
          <p:cNvCxnSpPr/>
          <p:nvPr/>
        </p:nvCxnSpPr>
        <p:spPr>
          <a:xfrm flipV="1">
            <a:off x="14465027" y="881467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9613048" y="8132567"/>
            <a:ext cx="283763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CONTENT TITLE</a:t>
            </a:r>
          </a:p>
        </p:txBody>
      </p:sp>
      <p:sp>
        <p:nvSpPr>
          <p:cNvPr id="35" name="Subtitle 2"/>
          <p:cNvSpPr txBox="1">
            <a:spLocks/>
          </p:cNvSpPr>
          <p:nvPr/>
        </p:nvSpPr>
        <p:spPr>
          <a:xfrm>
            <a:off x="9401980" y="900372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36" name="Straight Connector 35"/>
          <p:cNvCxnSpPr/>
          <p:nvPr/>
        </p:nvCxnSpPr>
        <p:spPr>
          <a:xfrm flipV="1">
            <a:off x="10510754" y="881467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675778" y="8132567"/>
            <a:ext cx="283763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CONTENT TITLE</a:t>
            </a:r>
          </a:p>
        </p:txBody>
      </p:sp>
      <p:sp>
        <p:nvSpPr>
          <p:cNvPr id="38" name="Subtitle 2"/>
          <p:cNvSpPr txBox="1">
            <a:spLocks/>
          </p:cNvSpPr>
          <p:nvPr/>
        </p:nvSpPr>
        <p:spPr>
          <a:xfrm>
            <a:off x="5464710" y="900372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39" name="Straight Connector 38"/>
          <p:cNvCxnSpPr/>
          <p:nvPr/>
        </p:nvCxnSpPr>
        <p:spPr>
          <a:xfrm flipV="1">
            <a:off x="6573483" y="881467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774271" y="8132567"/>
            <a:ext cx="283763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CONTENT TITLE</a:t>
            </a:r>
          </a:p>
        </p:txBody>
      </p:sp>
      <p:sp>
        <p:nvSpPr>
          <p:cNvPr id="41" name="Subtitle 2"/>
          <p:cNvSpPr txBox="1">
            <a:spLocks/>
          </p:cNvSpPr>
          <p:nvPr/>
        </p:nvSpPr>
        <p:spPr>
          <a:xfrm>
            <a:off x="1563203" y="900372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42" name="Straight Connector 41"/>
          <p:cNvCxnSpPr/>
          <p:nvPr/>
        </p:nvCxnSpPr>
        <p:spPr>
          <a:xfrm flipV="1">
            <a:off x="2671977" y="881467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75731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497991454"/>
              </p:ext>
            </p:extLst>
          </p:nvPr>
        </p:nvGraphicFramePr>
        <p:xfrm>
          <a:off x="3236822" y="4472035"/>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667886" y="9844768"/>
            <a:ext cx="2862306" cy="525337"/>
          </a:xfrm>
          <a:prstGeom prst="rect">
            <a:avLst/>
          </a:prstGeom>
          <a:noFill/>
        </p:spPr>
        <p:txBody>
          <a:bodyPr wrap="square" rtlCol="0">
            <a:spAutoFit/>
          </a:bodyPr>
          <a:lstStyle/>
          <a:p>
            <a:pPr>
              <a:lnSpc>
                <a:spcPct val="150000"/>
              </a:lnSpc>
            </a:pPr>
            <a:r>
              <a:rPr lang="en-US" sz="1876" b="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472425" y="9838370"/>
            <a:ext cx="2862306" cy="525337"/>
          </a:xfrm>
          <a:prstGeom prst="rect">
            <a:avLst/>
          </a:prstGeom>
          <a:noFill/>
        </p:spPr>
        <p:txBody>
          <a:bodyPr wrap="square" rtlCol="0">
            <a:spAutoFit/>
          </a:bodyPr>
          <a:lstStyle/>
          <a:p>
            <a:pPr>
              <a:lnSpc>
                <a:spcPct val="150000"/>
              </a:lnSpc>
            </a:pPr>
            <a:r>
              <a:rPr lang="en-US" sz="1876" b="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493825" y="9842125"/>
            <a:ext cx="2862306" cy="525337"/>
          </a:xfrm>
          <a:prstGeom prst="rect">
            <a:avLst/>
          </a:prstGeom>
          <a:noFill/>
        </p:spPr>
        <p:txBody>
          <a:bodyPr wrap="square" rtlCol="0">
            <a:spAutoFit/>
          </a:bodyPr>
          <a:lstStyle/>
          <a:p>
            <a:pPr>
              <a:lnSpc>
                <a:spcPct val="150000"/>
              </a:lnSpc>
            </a:pPr>
            <a:r>
              <a:rPr lang="en-US" sz="1876" b="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5" name="Rectangle 14"/>
          <p:cNvSpPr>
            <a:spLocks/>
          </p:cNvSpPr>
          <p:nvPr/>
        </p:nvSpPr>
        <p:spPr bwMode="auto">
          <a:xfrm>
            <a:off x="6176536" y="2457938"/>
            <a:ext cx="59643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CREATIVE CHARTS</a:t>
            </a:r>
          </a:p>
        </p:txBody>
      </p:sp>
      <p:sp>
        <p:nvSpPr>
          <p:cNvPr id="16" name="TextBox 15"/>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20883768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6421583" y="2457938"/>
            <a:ext cx="547432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POLLS VOTATION</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50" name="Rectangle 49"/>
          <p:cNvSpPr/>
          <p:nvPr/>
        </p:nvSpPr>
        <p:spPr>
          <a:xfrm>
            <a:off x="5573394" y="9817380"/>
            <a:ext cx="7970288" cy="60243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 name="TextBox 5"/>
          <p:cNvSpPr txBox="1"/>
          <p:nvPr/>
        </p:nvSpPr>
        <p:spPr>
          <a:xfrm>
            <a:off x="11710228" y="9785434"/>
            <a:ext cx="1446230" cy="669542"/>
          </a:xfrm>
          <a:prstGeom prst="rect">
            <a:avLst/>
          </a:prstGeom>
          <a:noFill/>
        </p:spPr>
        <p:txBody>
          <a:bodyPr wrap="none" rtlCol="0">
            <a:spAutoFit/>
          </a:bodyPr>
          <a:lstStyle/>
          <a:p>
            <a:pPr algn="r"/>
            <a:r>
              <a:rPr lang="en-US" sz="3751" b="1" dirty="0">
                <a:solidFill>
                  <a:schemeClr val="bg1"/>
                </a:solidFill>
                <a:latin typeface="Montserrat" charset="0"/>
                <a:ea typeface="Montserrat" charset="0"/>
                <a:cs typeface="Montserrat" charset="0"/>
              </a:rPr>
              <a:t>150M</a:t>
            </a:r>
          </a:p>
        </p:txBody>
      </p:sp>
      <p:sp>
        <p:nvSpPr>
          <p:cNvPr id="52" name="Rectangle 51"/>
          <p:cNvSpPr/>
          <p:nvPr/>
        </p:nvSpPr>
        <p:spPr>
          <a:xfrm>
            <a:off x="5573393" y="4980352"/>
            <a:ext cx="10483162" cy="6024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3" name="TextBox 52"/>
          <p:cNvSpPr txBox="1"/>
          <p:nvPr/>
        </p:nvSpPr>
        <p:spPr>
          <a:xfrm>
            <a:off x="14203036" y="4948406"/>
            <a:ext cx="1447832" cy="669542"/>
          </a:xfrm>
          <a:prstGeom prst="rect">
            <a:avLst/>
          </a:prstGeom>
          <a:noFill/>
        </p:spPr>
        <p:txBody>
          <a:bodyPr wrap="none" rtlCol="0">
            <a:spAutoFit/>
          </a:bodyPr>
          <a:lstStyle/>
          <a:p>
            <a:pPr algn="r"/>
            <a:r>
              <a:rPr lang="en-US" sz="3751" b="1" dirty="0">
                <a:solidFill>
                  <a:schemeClr val="bg1"/>
                </a:solidFill>
                <a:latin typeface="Montserrat" charset="0"/>
                <a:ea typeface="Montserrat" charset="0"/>
                <a:cs typeface="Montserrat" charset="0"/>
              </a:rPr>
              <a:t>210M</a:t>
            </a:r>
          </a:p>
        </p:txBody>
      </p:sp>
      <p:sp>
        <p:nvSpPr>
          <p:cNvPr id="56" name="Rectangle 55"/>
          <p:cNvSpPr/>
          <p:nvPr/>
        </p:nvSpPr>
        <p:spPr>
          <a:xfrm>
            <a:off x="5573393" y="7390072"/>
            <a:ext cx="9709237" cy="6024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7" name="TextBox 56"/>
          <p:cNvSpPr txBox="1"/>
          <p:nvPr/>
        </p:nvSpPr>
        <p:spPr>
          <a:xfrm>
            <a:off x="13510640" y="7358125"/>
            <a:ext cx="1435008" cy="669542"/>
          </a:xfrm>
          <a:prstGeom prst="rect">
            <a:avLst/>
          </a:prstGeom>
          <a:noFill/>
        </p:spPr>
        <p:txBody>
          <a:bodyPr wrap="none" rtlCol="0">
            <a:spAutoFit/>
          </a:bodyPr>
          <a:lstStyle/>
          <a:p>
            <a:pPr algn="r"/>
            <a:r>
              <a:rPr lang="en-US" sz="3751" b="1" dirty="0">
                <a:solidFill>
                  <a:schemeClr val="bg1"/>
                </a:solidFill>
                <a:latin typeface="Montserrat" charset="0"/>
                <a:ea typeface="Montserrat" charset="0"/>
                <a:cs typeface="Montserrat" charset="0"/>
              </a:rPr>
              <a:t>189M</a:t>
            </a:r>
          </a:p>
        </p:txBody>
      </p:sp>
      <p:cxnSp>
        <p:nvCxnSpPr>
          <p:cNvPr id="58" name="Straight Connector 57"/>
          <p:cNvCxnSpPr>
            <a:stCxn id="61" idx="2"/>
            <a:endCxn id="60" idx="4"/>
          </p:cNvCxnSpPr>
          <p:nvPr/>
        </p:nvCxnSpPr>
        <p:spPr>
          <a:xfrm>
            <a:off x="4917786" y="5139449"/>
            <a:ext cx="0" cy="51486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riangle 59"/>
          <p:cNvSpPr/>
          <p:nvPr/>
        </p:nvSpPr>
        <p:spPr>
          <a:xfrm rot="5400000">
            <a:off x="4898128" y="10022759"/>
            <a:ext cx="285032" cy="245717"/>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1" name="Triangle 60"/>
          <p:cNvSpPr/>
          <p:nvPr/>
        </p:nvSpPr>
        <p:spPr>
          <a:xfrm rot="5400000">
            <a:off x="4898128" y="5159106"/>
            <a:ext cx="285032" cy="245717"/>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2" name="Triangle 61"/>
          <p:cNvSpPr/>
          <p:nvPr/>
        </p:nvSpPr>
        <p:spPr>
          <a:xfrm rot="5400000">
            <a:off x="4898128" y="7578774"/>
            <a:ext cx="285032" cy="245717"/>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75" name="TextBox 74"/>
          <p:cNvSpPr txBox="1"/>
          <p:nvPr/>
        </p:nvSpPr>
        <p:spPr>
          <a:xfrm>
            <a:off x="5524497" y="9339802"/>
            <a:ext cx="2151551"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TOM BLACK</a:t>
            </a:r>
          </a:p>
        </p:txBody>
      </p:sp>
      <p:sp>
        <p:nvSpPr>
          <p:cNvPr id="76" name="TextBox 75"/>
          <p:cNvSpPr txBox="1"/>
          <p:nvPr/>
        </p:nvSpPr>
        <p:spPr>
          <a:xfrm>
            <a:off x="5524498" y="4473175"/>
            <a:ext cx="1941557"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JOHN DOE</a:t>
            </a:r>
          </a:p>
        </p:txBody>
      </p:sp>
      <p:sp>
        <p:nvSpPr>
          <p:cNvPr id="77" name="TextBox 76"/>
          <p:cNvSpPr txBox="1"/>
          <p:nvPr/>
        </p:nvSpPr>
        <p:spPr>
          <a:xfrm>
            <a:off x="5524497" y="6891673"/>
            <a:ext cx="2558714"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PAOLA WHITE</a:t>
            </a:r>
          </a:p>
        </p:txBody>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5" name="Picture Placeholder 4"/>
          <p:cNvSpPr>
            <a:spLocks noGrp="1"/>
          </p:cNvSpPr>
          <p:nvPr>
            <p:ph type="pic" sz="quarter" idx="24"/>
          </p:nvPr>
        </p:nvSpPr>
        <p:spPr/>
      </p:sp>
    </p:spTree>
    <p:extLst>
      <p:ext uri="{BB962C8B-B14F-4D97-AF65-F5344CB8AC3E}">
        <p14:creationId xmlns:p14="http://schemas.microsoft.com/office/powerpoint/2010/main" val="1012354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hart 10"/>
          <p:cNvGraphicFramePr/>
          <p:nvPr>
            <p:extLst>
              <p:ext uri="{D42A27DB-BD31-4B8C-83A1-F6EECF244321}">
                <p14:modId xmlns:p14="http://schemas.microsoft.com/office/powerpoint/2010/main" val="1566675441"/>
              </p:ext>
            </p:extLst>
          </p:nvPr>
        </p:nvGraphicFramePr>
        <p:xfrm>
          <a:off x="1288110" y="4282486"/>
          <a:ext cx="15687479" cy="6539679"/>
        </p:xfrm>
        <a:graphic>
          <a:graphicData uri="http://schemas.openxmlformats.org/drawingml/2006/chart">
            <c:chart xmlns:c="http://schemas.openxmlformats.org/drawingml/2006/chart" xmlns:r="http://schemas.openxmlformats.org/officeDocument/2006/relationships" r:id="rId2"/>
          </a:graphicData>
        </a:graphic>
      </p:graphicFrame>
      <p:sp>
        <p:nvSpPr>
          <p:cNvPr id="26" name="Rectangle 25"/>
          <p:cNvSpPr>
            <a:spLocks/>
          </p:cNvSpPr>
          <p:nvPr/>
        </p:nvSpPr>
        <p:spPr bwMode="auto">
          <a:xfrm>
            <a:off x="4957969" y="2457938"/>
            <a:ext cx="8401532"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SOCIAL MEDIA STATISTICS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2" name="Shape 2859"/>
          <p:cNvSpPr/>
          <p:nvPr/>
        </p:nvSpPr>
        <p:spPr>
          <a:xfrm>
            <a:off x="6764500" y="5036735"/>
            <a:ext cx="1126910" cy="112691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3" name="Shape 2860"/>
          <p:cNvSpPr/>
          <p:nvPr/>
        </p:nvSpPr>
        <p:spPr>
          <a:xfrm>
            <a:off x="4027393" y="4212129"/>
            <a:ext cx="1126910" cy="112691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4" name="Shape 2862"/>
          <p:cNvSpPr/>
          <p:nvPr/>
        </p:nvSpPr>
        <p:spPr>
          <a:xfrm>
            <a:off x="9433026" y="6035104"/>
            <a:ext cx="1126910" cy="112691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6" name="Shape 2865"/>
          <p:cNvSpPr/>
          <p:nvPr/>
        </p:nvSpPr>
        <p:spPr>
          <a:xfrm>
            <a:off x="12168988" y="6358746"/>
            <a:ext cx="1126910" cy="112691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7" name="Shape 2869"/>
          <p:cNvSpPr/>
          <p:nvPr/>
        </p:nvSpPr>
        <p:spPr>
          <a:xfrm>
            <a:off x="14938353" y="6836894"/>
            <a:ext cx="1126910" cy="112691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379845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5305507" y="2457938"/>
            <a:ext cx="770647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PROJECT MANAGEMENT</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graphicFrame>
        <p:nvGraphicFramePr>
          <p:cNvPr id="2" name="Table 1"/>
          <p:cNvGraphicFramePr>
            <a:graphicFrameLocks noGrp="1"/>
          </p:cNvGraphicFramePr>
          <p:nvPr>
            <p:extLst>
              <p:ext uri="{D42A27DB-BD31-4B8C-83A1-F6EECF244321}">
                <p14:modId xmlns:p14="http://schemas.microsoft.com/office/powerpoint/2010/main" val="1099690184"/>
              </p:ext>
            </p:extLst>
          </p:nvPr>
        </p:nvGraphicFramePr>
        <p:xfrm>
          <a:off x="1242052" y="4451766"/>
          <a:ext cx="15801881" cy="5968044"/>
        </p:xfrm>
        <a:graphic>
          <a:graphicData uri="http://schemas.openxmlformats.org/drawingml/2006/table">
            <a:tbl>
              <a:tblPr firstRow="1" bandRow="1">
                <a:tableStyleId>{5C22544A-7EE6-4342-B048-85BDC9FD1C3A}</a:tableStyleId>
              </a:tblPr>
              <a:tblGrid>
                <a:gridCol w="4210600"/>
                <a:gridCol w="1969991"/>
                <a:gridCol w="2057936"/>
                <a:gridCol w="1934811"/>
                <a:gridCol w="1846866"/>
                <a:gridCol w="1917222"/>
                <a:gridCol w="1864455"/>
              </a:tblGrid>
              <a:tr h="994674">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c>
                  <a:txBody>
                    <a:bodyPr/>
                    <a:lstStyle/>
                    <a:p>
                      <a:endParaRPr lang="en-US" sz="2000" dirty="0"/>
                    </a:p>
                  </a:txBody>
                  <a:tcPr marL="68598" marR="68598" marT="34299" marB="34299">
                    <a:lnB w="12700" cap="flat" cmpd="sng" algn="ctr">
                      <a:solidFill>
                        <a:schemeClr val="tx1"/>
                      </a:solidFill>
                      <a:prstDash val="solid"/>
                      <a:round/>
                      <a:headEnd type="none" w="med" len="med"/>
                      <a:tailEnd type="none" w="med" len="med"/>
                    </a:lnB>
                  </a:tcPr>
                </a:tc>
              </a:tr>
              <a:tr h="994674">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994674">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994674">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994674">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994674">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2000" dirty="0"/>
                    </a:p>
                  </a:txBody>
                  <a:tcPr marL="68598" marR="68598" marT="34299"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41" name="TextBox 440"/>
          <p:cNvSpPr txBox="1"/>
          <p:nvPr/>
        </p:nvSpPr>
        <p:spPr>
          <a:xfrm>
            <a:off x="15688657" y="4736316"/>
            <a:ext cx="960520"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JUN</a:t>
            </a:r>
          </a:p>
        </p:txBody>
      </p:sp>
      <p:sp>
        <p:nvSpPr>
          <p:cNvPr id="443" name="TextBox 442"/>
          <p:cNvSpPr txBox="1"/>
          <p:nvPr/>
        </p:nvSpPr>
        <p:spPr>
          <a:xfrm>
            <a:off x="2045932" y="9747748"/>
            <a:ext cx="2738250" cy="392543"/>
          </a:xfrm>
          <a:prstGeom prst="rect">
            <a:avLst/>
          </a:prstGeom>
          <a:noFill/>
        </p:spPr>
        <p:txBody>
          <a:bodyPr wrap="none" rtlCol="0" anchor="ctr" anchorCtr="0">
            <a:spAutoFit/>
          </a:bodyPr>
          <a:lstStyle/>
          <a:p>
            <a:pPr algn="ctr"/>
            <a:r>
              <a:rPr lang="en-US" sz="1951" b="1" spc="450" dirty="0">
                <a:solidFill>
                  <a:schemeClr val="tx2"/>
                </a:solidFill>
                <a:latin typeface="Montserrat" charset="0"/>
                <a:ea typeface="Montserrat" charset="0"/>
                <a:cs typeface="Montserrat" charset="0"/>
              </a:rPr>
              <a:t>ELEMENT FIVE</a:t>
            </a:r>
          </a:p>
        </p:txBody>
      </p:sp>
      <p:sp>
        <p:nvSpPr>
          <p:cNvPr id="445" name="TextBox 444"/>
          <p:cNvSpPr txBox="1"/>
          <p:nvPr/>
        </p:nvSpPr>
        <p:spPr>
          <a:xfrm>
            <a:off x="13714570" y="4736316"/>
            <a:ext cx="1039067"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MAY</a:t>
            </a:r>
          </a:p>
        </p:txBody>
      </p:sp>
      <p:sp>
        <p:nvSpPr>
          <p:cNvPr id="447" name="TextBox 446"/>
          <p:cNvSpPr txBox="1"/>
          <p:nvPr/>
        </p:nvSpPr>
        <p:spPr>
          <a:xfrm>
            <a:off x="7981878" y="4736316"/>
            <a:ext cx="933269"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FEB</a:t>
            </a:r>
          </a:p>
        </p:txBody>
      </p:sp>
      <p:sp>
        <p:nvSpPr>
          <p:cNvPr id="465" name="TextBox 464"/>
          <p:cNvSpPr txBox="1"/>
          <p:nvPr/>
        </p:nvSpPr>
        <p:spPr>
          <a:xfrm>
            <a:off x="5961482" y="4736316"/>
            <a:ext cx="963726"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JAN</a:t>
            </a:r>
          </a:p>
        </p:txBody>
      </p:sp>
      <p:sp>
        <p:nvSpPr>
          <p:cNvPr id="466" name="TextBox 465"/>
          <p:cNvSpPr txBox="1"/>
          <p:nvPr/>
        </p:nvSpPr>
        <p:spPr>
          <a:xfrm>
            <a:off x="11912544" y="4736316"/>
            <a:ext cx="984565" cy="438710"/>
          </a:xfrm>
          <a:prstGeom prst="rect">
            <a:avLst/>
          </a:prstGeom>
          <a:noFill/>
        </p:spPr>
        <p:txBody>
          <a:bodyPr wrap="none" rtlCol="0" anchor="ctr" anchorCtr="0">
            <a:spAutoFit/>
          </a:bodyPr>
          <a:lstStyle/>
          <a:p>
            <a:pPr algn="ctr"/>
            <a:r>
              <a:rPr lang="en-US" sz="2251" b="1" spc="450">
                <a:solidFill>
                  <a:schemeClr val="bg1"/>
                </a:solidFill>
                <a:latin typeface="Montserrat" charset="0"/>
                <a:ea typeface="Montserrat" charset="0"/>
                <a:cs typeface="Montserrat" charset="0"/>
              </a:rPr>
              <a:t>APR</a:t>
            </a:r>
            <a:endParaRPr lang="en-US" sz="2251" b="1" spc="450" dirty="0">
              <a:solidFill>
                <a:schemeClr val="bg1"/>
              </a:solidFill>
              <a:latin typeface="Montserrat" charset="0"/>
              <a:ea typeface="Montserrat" charset="0"/>
              <a:cs typeface="Montserrat" charset="0"/>
            </a:endParaRPr>
          </a:p>
        </p:txBody>
      </p:sp>
      <p:sp>
        <p:nvSpPr>
          <p:cNvPr id="467" name="TextBox 466"/>
          <p:cNvSpPr txBox="1"/>
          <p:nvPr/>
        </p:nvSpPr>
        <p:spPr>
          <a:xfrm>
            <a:off x="9873713" y="4736316"/>
            <a:ext cx="1051891"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MAR</a:t>
            </a:r>
          </a:p>
        </p:txBody>
      </p:sp>
      <p:sp>
        <p:nvSpPr>
          <p:cNvPr id="468" name="TextBox 467"/>
          <p:cNvSpPr txBox="1"/>
          <p:nvPr/>
        </p:nvSpPr>
        <p:spPr>
          <a:xfrm>
            <a:off x="1807885" y="4736316"/>
            <a:ext cx="3214342" cy="438710"/>
          </a:xfrm>
          <a:prstGeom prst="rect">
            <a:avLst/>
          </a:prstGeom>
          <a:noFill/>
        </p:spPr>
        <p:txBody>
          <a:bodyPr wrap="none" rtlCol="0" anchor="ctr" anchorCtr="0">
            <a:spAutoFit/>
          </a:bodyPr>
          <a:lstStyle/>
          <a:p>
            <a:pPr algn="ctr"/>
            <a:r>
              <a:rPr lang="en-US" sz="2251" b="1" spc="450" dirty="0">
                <a:solidFill>
                  <a:schemeClr val="bg1"/>
                </a:solidFill>
                <a:latin typeface="Montserrat" charset="0"/>
                <a:ea typeface="Montserrat" charset="0"/>
                <a:cs typeface="Montserrat" charset="0"/>
              </a:rPr>
              <a:t>PROJECT NAME</a:t>
            </a:r>
          </a:p>
        </p:txBody>
      </p:sp>
      <p:sp>
        <p:nvSpPr>
          <p:cNvPr id="469" name="TextBox 468"/>
          <p:cNvSpPr txBox="1"/>
          <p:nvPr/>
        </p:nvSpPr>
        <p:spPr>
          <a:xfrm>
            <a:off x="1874411" y="7767153"/>
            <a:ext cx="3081293" cy="392543"/>
          </a:xfrm>
          <a:prstGeom prst="rect">
            <a:avLst/>
          </a:prstGeom>
          <a:noFill/>
        </p:spPr>
        <p:txBody>
          <a:bodyPr wrap="none" rtlCol="0" anchor="ctr" anchorCtr="0">
            <a:spAutoFit/>
          </a:bodyPr>
          <a:lstStyle/>
          <a:p>
            <a:pPr algn="ctr"/>
            <a:r>
              <a:rPr lang="en-US" sz="1951" b="1" spc="450" dirty="0">
                <a:solidFill>
                  <a:schemeClr val="tx2"/>
                </a:solidFill>
                <a:latin typeface="Montserrat" charset="0"/>
                <a:ea typeface="Montserrat" charset="0"/>
                <a:cs typeface="Montserrat" charset="0"/>
              </a:rPr>
              <a:t>ELEMENT THREE</a:t>
            </a:r>
          </a:p>
        </p:txBody>
      </p:sp>
      <p:sp>
        <p:nvSpPr>
          <p:cNvPr id="470" name="TextBox 469"/>
          <p:cNvSpPr txBox="1"/>
          <p:nvPr/>
        </p:nvSpPr>
        <p:spPr>
          <a:xfrm>
            <a:off x="2053146" y="6739996"/>
            <a:ext cx="2723823" cy="392543"/>
          </a:xfrm>
          <a:prstGeom prst="rect">
            <a:avLst/>
          </a:prstGeom>
          <a:noFill/>
        </p:spPr>
        <p:txBody>
          <a:bodyPr wrap="none" rtlCol="0" anchor="ctr" anchorCtr="0">
            <a:spAutoFit/>
          </a:bodyPr>
          <a:lstStyle/>
          <a:p>
            <a:pPr algn="ctr"/>
            <a:r>
              <a:rPr lang="en-US" sz="1951" b="1" spc="450" dirty="0">
                <a:solidFill>
                  <a:schemeClr val="tx2"/>
                </a:solidFill>
                <a:latin typeface="Montserrat" charset="0"/>
                <a:ea typeface="Montserrat" charset="0"/>
                <a:cs typeface="Montserrat" charset="0"/>
              </a:rPr>
              <a:t>ELEMENT TWO</a:t>
            </a:r>
          </a:p>
        </p:txBody>
      </p:sp>
      <p:sp>
        <p:nvSpPr>
          <p:cNvPr id="471" name="TextBox 470"/>
          <p:cNvSpPr txBox="1"/>
          <p:nvPr/>
        </p:nvSpPr>
        <p:spPr>
          <a:xfrm>
            <a:off x="2082000" y="5761984"/>
            <a:ext cx="2666114" cy="392543"/>
          </a:xfrm>
          <a:prstGeom prst="rect">
            <a:avLst/>
          </a:prstGeom>
          <a:noFill/>
        </p:spPr>
        <p:txBody>
          <a:bodyPr wrap="none" rtlCol="0" anchor="ctr" anchorCtr="0">
            <a:spAutoFit/>
          </a:bodyPr>
          <a:lstStyle/>
          <a:p>
            <a:pPr algn="ctr"/>
            <a:r>
              <a:rPr lang="en-US" sz="1951" b="1" spc="450">
                <a:solidFill>
                  <a:schemeClr val="tx2"/>
                </a:solidFill>
                <a:latin typeface="Montserrat" charset="0"/>
                <a:ea typeface="Montserrat" charset="0"/>
                <a:cs typeface="Montserrat" charset="0"/>
              </a:rPr>
              <a:t>ELEMENT ONE</a:t>
            </a:r>
            <a:endParaRPr lang="en-US" sz="1951" b="1" spc="450" dirty="0">
              <a:solidFill>
                <a:schemeClr val="tx2"/>
              </a:solidFill>
              <a:latin typeface="Montserrat" charset="0"/>
              <a:ea typeface="Montserrat" charset="0"/>
              <a:cs typeface="Montserrat" charset="0"/>
            </a:endParaRPr>
          </a:p>
        </p:txBody>
      </p:sp>
      <p:sp>
        <p:nvSpPr>
          <p:cNvPr id="472" name="TextBox 471"/>
          <p:cNvSpPr txBox="1"/>
          <p:nvPr/>
        </p:nvSpPr>
        <p:spPr>
          <a:xfrm>
            <a:off x="1975401" y="8745165"/>
            <a:ext cx="2879314" cy="392543"/>
          </a:xfrm>
          <a:prstGeom prst="rect">
            <a:avLst/>
          </a:prstGeom>
          <a:noFill/>
        </p:spPr>
        <p:txBody>
          <a:bodyPr wrap="none" rtlCol="0" anchor="ctr" anchorCtr="0">
            <a:spAutoFit/>
          </a:bodyPr>
          <a:lstStyle/>
          <a:p>
            <a:pPr algn="ctr"/>
            <a:r>
              <a:rPr lang="en-US" sz="1951" b="1" spc="450" dirty="0">
                <a:solidFill>
                  <a:schemeClr val="tx2"/>
                </a:solidFill>
                <a:latin typeface="Montserrat" charset="0"/>
                <a:ea typeface="Montserrat" charset="0"/>
                <a:cs typeface="Montserrat" charset="0"/>
              </a:rPr>
              <a:t>ELEMENT FOUR</a:t>
            </a:r>
          </a:p>
        </p:txBody>
      </p:sp>
      <p:sp>
        <p:nvSpPr>
          <p:cNvPr id="3" name="Rounded Rectangle 2"/>
          <p:cNvSpPr/>
          <p:nvPr/>
        </p:nvSpPr>
        <p:spPr>
          <a:xfrm>
            <a:off x="7899111" y="6872009"/>
            <a:ext cx="3129020" cy="26656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73" name="Rounded Rectangle 472"/>
          <p:cNvSpPr/>
          <p:nvPr/>
        </p:nvSpPr>
        <p:spPr>
          <a:xfrm>
            <a:off x="5797264" y="8849091"/>
            <a:ext cx="3241201" cy="277059"/>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74" name="Rounded Rectangle 473"/>
          <p:cNvSpPr/>
          <p:nvPr/>
        </p:nvSpPr>
        <p:spPr>
          <a:xfrm>
            <a:off x="10053443" y="7828809"/>
            <a:ext cx="6863527" cy="26656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75" name="Rounded Rectangle 474"/>
          <p:cNvSpPr/>
          <p:nvPr/>
        </p:nvSpPr>
        <p:spPr>
          <a:xfrm>
            <a:off x="5607214" y="5806052"/>
            <a:ext cx="6863527" cy="26656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76" name="Rounded Rectangle 475"/>
          <p:cNvSpPr/>
          <p:nvPr/>
        </p:nvSpPr>
        <p:spPr>
          <a:xfrm>
            <a:off x="11601262" y="9794484"/>
            <a:ext cx="4686333" cy="26753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6131585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10468510"/>
              </p:ext>
            </p:extLst>
          </p:nvPr>
        </p:nvGraphicFramePr>
        <p:xfrm>
          <a:off x="1283828" y="4685736"/>
          <a:ext cx="15720342" cy="4841919"/>
        </p:xfrm>
        <a:graphic>
          <a:graphicData uri="http://schemas.openxmlformats.org/drawingml/2006/table">
            <a:tbl>
              <a:tblPr firstRow="1" bandRow="1">
                <a:tableStyleId>{C4B1156A-380E-4F78-BDF5-A606A8083BF9}</a:tableStyleId>
              </a:tblPr>
              <a:tblGrid>
                <a:gridCol w="2620057"/>
                <a:gridCol w="2620057"/>
                <a:gridCol w="2620057"/>
                <a:gridCol w="2620057"/>
                <a:gridCol w="2620057"/>
                <a:gridCol w="2620057"/>
              </a:tblGrid>
              <a:tr h="635361">
                <a:tc>
                  <a:txBody>
                    <a:bodyPr/>
                    <a:lstStyle/>
                    <a:p>
                      <a:pPr algn="ctr"/>
                      <a:r>
                        <a:rPr lang="en-US" sz="2300" dirty="0" smtClean="0">
                          <a:solidFill>
                            <a:schemeClr val="bg1"/>
                          </a:solidFill>
                          <a:latin typeface="Montserrat" charset="0"/>
                          <a:ea typeface="Montserrat" charset="0"/>
                          <a:cs typeface="Montserrat" charset="0"/>
                        </a:rPr>
                        <a:t>JAN</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2300" dirty="0" smtClean="0">
                          <a:solidFill>
                            <a:schemeClr val="bg1"/>
                          </a:solidFill>
                          <a:latin typeface="Montserrat" charset="0"/>
                          <a:ea typeface="Montserrat" charset="0"/>
                          <a:cs typeface="Montserrat" charset="0"/>
                        </a:rPr>
                        <a:t>FEB</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2300" dirty="0" smtClean="0">
                          <a:solidFill>
                            <a:schemeClr val="bg1"/>
                          </a:solidFill>
                          <a:latin typeface="Montserrat" charset="0"/>
                          <a:ea typeface="Montserrat" charset="0"/>
                          <a:cs typeface="Montserrat" charset="0"/>
                        </a:rPr>
                        <a:t>MAR</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2300" dirty="0" smtClean="0">
                          <a:solidFill>
                            <a:schemeClr val="bg1"/>
                          </a:solidFill>
                          <a:latin typeface="Montserrat" charset="0"/>
                          <a:ea typeface="Montserrat" charset="0"/>
                          <a:cs typeface="Montserrat" charset="0"/>
                        </a:rPr>
                        <a:t>APR</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2300" dirty="0" smtClean="0">
                          <a:solidFill>
                            <a:schemeClr val="bg1"/>
                          </a:solidFill>
                          <a:latin typeface="Montserrat" charset="0"/>
                          <a:ea typeface="Montserrat" charset="0"/>
                          <a:cs typeface="Montserrat" charset="0"/>
                        </a:rPr>
                        <a:t>MAY</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2300" dirty="0" smtClean="0">
                          <a:solidFill>
                            <a:schemeClr val="bg1"/>
                          </a:solidFill>
                          <a:latin typeface="Montserrat" charset="0"/>
                          <a:ea typeface="Montserrat" charset="0"/>
                          <a:cs typeface="Montserrat" charset="0"/>
                        </a:rPr>
                        <a:t>JUN</a:t>
                      </a:r>
                      <a:endParaRPr lang="en-US" sz="2300" dirty="0">
                        <a:solidFill>
                          <a:schemeClr val="bg1"/>
                        </a:solidFill>
                        <a:latin typeface="Montserrat" charset="0"/>
                        <a:ea typeface="Montserrat" charset="0"/>
                        <a:cs typeface="Montserrat" charset="0"/>
                      </a:endParaRPr>
                    </a:p>
                  </a:txBody>
                  <a:tcPr marL="68598" marR="68598" marT="137196" marB="34299">
                    <a:lnB w="12700" cap="flat" cmpd="sng" algn="ctr">
                      <a:solidFill>
                        <a:schemeClr val="tx1"/>
                      </a:solidFill>
                      <a:prstDash val="solid"/>
                      <a:round/>
                      <a:headEnd type="none" w="med" len="med"/>
                      <a:tailEnd type="none" w="med" len="med"/>
                    </a:lnB>
                    <a:solidFill>
                      <a:schemeClr val="accent1"/>
                    </a:solid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01093">
                <a:tc>
                  <a:txBody>
                    <a:bodyPr/>
                    <a:lstStyle/>
                    <a:p>
                      <a:pPr algn="ctr"/>
                      <a:r>
                        <a:rPr lang="en-US" sz="2000" b="0" i="0" spc="300" dirty="0" smtClean="0">
                          <a:solidFill>
                            <a:schemeClr val="tx1"/>
                          </a:solidFill>
                          <a:latin typeface="Montserrat" charset="0"/>
                          <a:ea typeface="Montserrat" charset="0"/>
                          <a:cs typeface="Montserrat" charset="0"/>
                        </a:rPr>
                        <a:t>$345,569.00</a:t>
                      </a:r>
                      <a:endParaRPr lang="en-US" sz="2000" b="0" i="0" spc="300" dirty="0">
                        <a:solidFill>
                          <a:schemeClr val="tx1"/>
                        </a:solidFill>
                        <a:latin typeface="Montserrat" charset="0"/>
                        <a:ea typeface="Montserrat" charset="0"/>
                        <a:cs typeface="Montserrat" charset="0"/>
                      </a:endParaRP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000" b="0" i="0" spc="300" dirty="0" smtClean="0">
                          <a:solidFill>
                            <a:schemeClr val="tx1"/>
                          </a:solidFill>
                          <a:latin typeface="Montserrat" charset="0"/>
                          <a:ea typeface="Montserrat" charset="0"/>
                          <a:cs typeface="Montserrat" charset="0"/>
                        </a:rPr>
                        <a:t>$345,569.00</a:t>
                      </a:r>
                    </a:p>
                  </a:txBody>
                  <a:tcPr marL="68598" marR="68598" marT="205794" marB="3429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27" name="Rectangle 26"/>
          <p:cNvSpPr>
            <a:spLocks/>
          </p:cNvSpPr>
          <p:nvPr/>
        </p:nvSpPr>
        <p:spPr bwMode="auto">
          <a:xfrm>
            <a:off x="4926595" y="2457938"/>
            <a:ext cx="846430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SALES REPORT HALF YEAR</a:t>
            </a:r>
          </a:p>
        </p:txBody>
      </p:sp>
      <p:sp>
        <p:nvSpPr>
          <p:cNvPr id="28" name="TextBox 27"/>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146841804"/>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4849066" y="2457938"/>
            <a:ext cx="861934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WE ARE A GLOBAL AGENCY</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grpSp>
        <p:nvGrpSpPr>
          <p:cNvPr id="43" name="Group 42"/>
          <p:cNvGrpSpPr/>
          <p:nvPr/>
        </p:nvGrpSpPr>
        <p:grpSpPr>
          <a:xfrm>
            <a:off x="1097399" y="4844613"/>
            <a:ext cx="10665794" cy="5276183"/>
            <a:chOff x="3843499" y="3719582"/>
            <a:chExt cx="16665619" cy="8244192"/>
          </a:xfrm>
          <a:solidFill>
            <a:schemeClr val="bg1">
              <a:lumMod val="85000"/>
            </a:schemeClr>
          </a:solidFill>
        </p:grpSpPr>
        <p:sp>
          <p:nvSpPr>
            <p:cNvPr id="4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5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6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grpSp>
          <p:nvGrpSpPr>
            <p:cNvPr id="72" name="Group 71"/>
            <p:cNvGrpSpPr/>
            <p:nvPr/>
          </p:nvGrpSpPr>
          <p:grpSpPr>
            <a:xfrm>
              <a:off x="17709756" y="6761778"/>
              <a:ext cx="697449" cy="662593"/>
              <a:chOff x="5961121" y="2686387"/>
              <a:chExt cx="288233" cy="273757"/>
            </a:xfrm>
            <a:grpFill/>
          </p:grpSpPr>
          <p:sp>
            <p:nvSpPr>
              <p:cNvPr id="43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grpSp>
        <p:sp>
          <p:nvSpPr>
            <p:cNvPr id="7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7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8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9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0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1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2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3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4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5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6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7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8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19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0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1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2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3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4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3" name="Rectangle 613"/>
            <p:cNvSpPr>
              <a:spLocks noChangeArrowheads="1"/>
            </p:cNvSpPr>
            <p:nvPr/>
          </p:nvSpPr>
          <p:spPr bwMode="auto">
            <a:xfrm>
              <a:off x="12451788" y="5197675"/>
              <a:ext cx="3187" cy="3188"/>
            </a:xfrm>
            <a:prstGeom prst="rect">
              <a:avLst/>
            </a:pr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5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6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7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8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29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0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1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2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3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4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5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6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7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8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39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0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1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2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sp>
          <p:nvSpPr>
            <p:cNvPr id="43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1905" cap="flat">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id-ID" sz="2701"/>
            </a:p>
          </p:txBody>
        </p:sp>
      </p:grpSp>
      <p:sp>
        <p:nvSpPr>
          <p:cNvPr id="439" name="Freeform 438"/>
          <p:cNvSpPr/>
          <p:nvPr/>
        </p:nvSpPr>
        <p:spPr>
          <a:xfrm rot="10800000">
            <a:off x="3208895" y="6146002"/>
            <a:ext cx="1977091" cy="783145"/>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a typeface="Montserrat" charset="0"/>
              <a:cs typeface="Montserrat" charset="0"/>
            </a:endParaRPr>
          </a:p>
        </p:txBody>
      </p:sp>
      <p:sp>
        <p:nvSpPr>
          <p:cNvPr id="5" name="Oval 4"/>
          <p:cNvSpPr/>
          <p:nvPr/>
        </p:nvSpPr>
        <p:spPr>
          <a:xfrm>
            <a:off x="3078900" y="7025812"/>
            <a:ext cx="216098" cy="2160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40" name="Oval 439"/>
          <p:cNvSpPr/>
          <p:nvPr/>
        </p:nvSpPr>
        <p:spPr>
          <a:xfrm>
            <a:off x="4460343" y="8476583"/>
            <a:ext cx="216098" cy="2160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42" name="Oval 441"/>
          <p:cNvSpPr/>
          <p:nvPr/>
        </p:nvSpPr>
        <p:spPr>
          <a:xfrm>
            <a:off x="7485053" y="6192201"/>
            <a:ext cx="216098" cy="2160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44" name="Oval 443"/>
          <p:cNvSpPr/>
          <p:nvPr/>
        </p:nvSpPr>
        <p:spPr>
          <a:xfrm>
            <a:off x="9965519" y="8916574"/>
            <a:ext cx="216098" cy="2160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46" name="Oval 445"/>
          <p:cNvSpPr/>
          <p:nvPr/>
        </p:nvSpPr>
        <p:spPr>
          <a:xfrm>
            <a:off x="8100586" y="6630530"/>
            <a:ext cx="216098" cy="2160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48" name="TextBox 447"/>
          <p:cNvSpPr txBox="1"/>
          <p:nvPr/>
        </p:nvSpPr>
        <p:spPr>
          <a:xfrm>
            <a:off x="3552488" y="6197435"/>
            <a:ext cx="1346844" cy="381002"/>
          </a:xfrm>
          <a:prstGeom prst="rect">
            <a:avLst/>
          </a:prstGeom>
          <a:noFill/>
        </p:spPr>
        <p:txBody>
          <a:bodyPr wrap="none" rtlCol="0" anchor="ctr" anchorCtr="0">
            <a:spAutoFit/>
          </a:bodyPr>
          <a:lstStyle/>
          <a:p>
            <a:pPr algn="ctr"/>
            <a:r>
              <a:rPr lang="en-US" sz="1876" b="1" dirty="0">
                <a:solidFill>
                  <a:schemeClr val="bg1"/>
                </a:solidFill>
                <a:latin typeface="Montserrat Semi Bold" charset="0"/>
                <a:ea typeface="Montserrat Semi Bold" charset="0"/>
                <a:cs typeface="Montserrat Semi Bold" charset="0"/>
              </a:rPr>
              <a:t>AMERICA</a:t>
            </a:r>
          </a:p>
        </p:txBody>
      </p:sp>
      <p:sp>
        <p:nvSpPr>
          <p:cNvPr id="449" name="Freeform 448"/>
          <p:cNvSpPr/>
          <p:nvPr/>
        </p:nvSpPr>
        <p:spPr>
          <a:xfrm rot="10800000">
            <a:off x="4563264" y="7623097"/>
            <a:ext cx="1977091" cy="783145"/>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a typeface="Montserrat" charset="0"/>
              <a:cs typeface="Montserrat" charset="0"/>
            </a:endParaRPr>
          </a:p>
        </p:txBody>
      </p:sp>
      <p:sp>
        <p:nvSpPr>
          <p:cNvPr id="450" name="TextBox 449"/>
          <p:cNvSpPr txBox="1"/>
          <p:nvPr/>
        </p:nvSpPr>
        <p:spPr>
          <a:xfrm>
            <a:off x="5038305" y="7674530"/>
            <a:ext cx="1083951" cy="381002"/>
          </a:xfrm>
          <a:prstGeom prst="rect">
            <a:avLst/>
          </a:prstGeom>
          <a:noFill/>
        </p:spPr>
        <p:txBody>
          <a:bodyPr wrap="none" rtlCol="0" anchor="ctr" anchorCtr="0">
            <a:spAutoFit/>
          </a:bodyPr>
          <a:lstStyle/>
          <a:p>
            <a:pPr algn="ctr"/>
            <a:r>
              <a:rPr lang="en-US" sz="1876" b="1" dirty="0">
                <a:solidFill>
                  <a:schemeClr val="bg1"/>
                </a:solidFill>
                <a:latin typeface="Montserrat Semi Bold" charset="0"/>
                <a:ea typeface="Montserrat Semi Bold" charset="0"/>
                <a:cs typeface="Montserrat Semi Bold" charset="0"/>
              </a:rPr>
              <a:t>BRAZIL</a:t>
            </a:r>
          </a:p>
        </p:txBody>
      </p:sp>
      <p:sp>
        <p:nvSpPr>
          <p:cNvPr id="451" name="TextBox 450"/>
          <p:cNvSpPr txBox="1"/>
          <p:nvPr/>
        </p:nvSpPr>
        <p:spPr>
          <a:xfrm>
            <a:off x="12931149" y="9853153"/>
            <a:ext cx="4680434"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a:t>
            </a:r>
          </a:p>
        </p:txBody>
      </p:sp>
      <p:sp>
        <p:nvSpPr>
          <p:cNvPr id="452" name="TextBox 451"/>
          <p:cNvSpPr txBox="1"/>
          <p:nvPr/>
        </p:nvSpPr>
        <p:spPr>
          <a:xfrm>
            <a:off x="12873998" y="9391254"/>
            <a:ext cx="2908168"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COUNTRY NAME</a:t>
            </a:r>
          </a:p>
        </p:txBody>
      </p:sp>
      <p:sp>
        <p:nvSpPr>
          <p:cNvPr id="453" name="Shape 2934"/>
          <p:cNvSpPr/>
          <p:nvPr/>
        </p:nvSpPr>
        <p:spPr>
          <a:xfrm>
            <a:off x="11988358" y="9415782"/>
            <a:ext cx="540772" cy="74356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54" name="TextBox 453"/>
          <p:cNvSpPr txBox="1"/>
          <p:nvPr/>
        </p:nvSpPr>
        <p:spPr>
          <a:xfrm>
            <a:off x="12931149" y="8111726"/>
            <a:ext cx="4680434"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a:t>
            </a:r>
          </a:p>
        </p:txBody>
      </p:sp>
      <p:sp>
        <p:nvSpPr>
          <p:cNvPr id="455" name="TextBox 454"/>
          <p:cNvSpPr txBox="1"/>
          <p:nvPr/>
        </p:nvSpPr>
        <p:spPr>
          <a:xfrm>
            <a:off x="12873998" y="7649827"/>
            <a:ext cx="2908168"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COUNTRY NAME</a:t>
            </a:r>
          </a:p>
        </p:txBody>
      </p:sp>
      <p:sp>
        <p:nvSpPr>
          <p:cNvPr id="456" name="Shape 2934"/>
          <p:cNvSpPr/>
          <p:nvPr/>
        </p:nvSpPr>
        <p:spPr>
          <a:xfrm>
            <a:off x="11988358" y="7674355"/>
            <a:ext cx="540772" cy="74356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57" name="TextBox 456"/>
          <p:cNvSpPr txBox="1"/>
          <p:nvPr/>
        </p:nvSpPr>
        <p:spPr>
          <a:xfrm>
            <a:off x="12931149" y="6352875"/>
            <a:ext cx="4680434"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a:t>
            </a:r>
          </a:p>
        </p:txBody>
      </p:sp>
      <p:sp>
        <p:nvSpPr>
          <p:cNvPr id="458" name="TextBox 457"/>
          <p:cNvSpPr txBox="1"/>
          <p:nvPr/>
        </p:nvSpPr>
        <p:spPr>
          <a:xfrm>
            <a:off x="12873998" y="5890976"/>
            <a:ext cx="2908168"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COUNTRY NAME</a:t>
            </a:r>
          </a:p>
        </p:txBody>
      </p:sp>
      <p:sp>
        <p:nvSpPr>
          <p:cNvPr id="459" name="Shape 2934"/>
          <p:cNvSpPr/>
          <p:nvPr/>
        </p:nvSpPr>
        <p:spPr>
          <a:xfrm>
            <a:off x="11988358" y="5915504"/>
            <a:ext cx="540772" cy="74356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60" name="TextBox 459"/>
          <p:cNvSpPr txBox="1"/>
          <p:nvPr/>
        </p:nvSpPr>
        <p:spPr>
          <a:xfrm>
            <a:off x="12931149" y="4611448"/>
            <a:ext cx="4680434"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a:t>
            </a:r>
          </a:p>
        </p:txBody>
      </p:sp>
      <p:sp>
        <p:nvSpPr>
          <p:cNvPr id="461" name="TextBox 460"/>
          <p:cNvSpPr txBox="1"/>
          <p:nvPr/>
        </p:nvSpPr>
        <p:spPr>
          <a:xfrm>
            <a:off x="12873998" y="4149549"/>
            <a:ext cx="2908168"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COUNTRY NAME</a:t>
            </a:r>
          </a:p>
        </p:txBody>
      </p:sp>
      <p:sp>
        <p:nvSpPr>
          <p:cNvPr id="462" name="Shape 2934"/>
          <p:cNvSpPr/>
          <p:nvPr/>
        </p:nvSpPr>
        <p:spPr>
          <a:xfrm>
            <a:off x="11988358" y="4174077"/>
            <a:ext cx="540772" cy="74356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63" name="Freeform 462"/>
          <p:cNvSpPr/>
          <p:nvPr/>
        </p:nvSpPr>
        <p:spPr>
          <a:xfrm rot="10800000">
            <a:off x="7623592" y="5353131"/>
            <a:ext cx="1977091" cy="783145"/>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a typeface="Montserrat" charset="0"/>
              <a:cs typeface="Montserrat" charset="0"/>
            </a:endParaRPr>
          </a:p>
        </p:txBody>
      </p:sp>
      <p:sp>
        <p:nvSpPr>
          <p:cNvPr id="464" name="TextBox 463"/>
          <p:cNvSpPr txBox="1"/>
          <p:nvPr/>
        </p:nvSpPr>
        <p:spPr>
          <a:xfrm>
            <a:off x="8030507" y="5404564"/>
            <a:ext cx="1220206" cy="381002"/>
          </a:xfrm>
          <a:prstGeom prst="rect">
            <a:avLst/>
          </a:prstGeom>
          <a:noFill/>
        </p:spPr>
        <p:txBody>
          <a:bodyPr wrap="none" rtlCol="0" anchor="ctr" anchorCtr="0">
            <a:spAutoFit/>
          </a:bodyPr>
          <a:lstStyle/>
          <a:p>
            <a:pPr algn="ctr"/>
            <a:r>
              <a:rPr lang="en-US" sz="1876" b="1" dirty="0">
                <a:solidFill>
                  <a:schemeClr val="bg1"/>
                </a:solidFill>
                <a:latin typeface="Montserrat Semi Bold" charset="0"/>
                <a:ea typeface="Montserrat Semi Bold" charset="0"/>
                <a:cs typeface="Montserrat Semi Bold" charset="0"/>
              </a:rPr>
              <a:t>EUROPE</a:t>
            </a:r>
          </a:p>
        </p:txBody>
      </p:sp>
    </p:spTree>
    <p:extLst>
      <p:ext uri="{BB962C8B-B14F-4D97-AF65-F5344CB8AC3E}">
        <p14:creationId xmlns:p14="http://schemas.microsoft.com/office/powerpoint/2010/main" val="13917310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1422091" y="3374338"/>
            <a:ext cx="4525278"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United</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States</a:t>
            </a:r>
          </a:p>
        </p:txBody>
      </p:sp>
      <p:grpSp>
        <p:nvGrpSpPr>
          <p:cNvPr id="12" name="Group 11"/>
          <p:cNvGrpSpPr/>
          <p:nvPr/>
        </p:nvGrpSpPr>
        <p:grpSpPr>
          <a:xfrm>
            <a:off x="9389596" y="4117664"/>
            <a:ext cx="7315310" cy="4782430"/>
            <a:chOff x="5157992" y="1665629"/>
            <a:chExt cx="2936367" cy="1919171"/>
          </a:xfrm>
          <a:solidFill>
            <a:schemeClr val="bg1">
              <a:lumMod val="75000"/>
            </a:schemeClr>
          </a:solidFill>
        </p:grpSpPr>
        <p:sp>
          <p:nvSpPr>
            <p:cNvPr id="13"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4"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5"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6"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7"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8"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19"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0"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1"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2"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3"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4"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5"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6"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7"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8"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29"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0"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1"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2"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3"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4"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5"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6"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7"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8"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39"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0"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1"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2"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3"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4"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5"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6"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solidFill>
                  <a:schemeClr val="accent6"/>
                </a:solidFill>
              </a:endParaRPr>
            </a:p>
          </p:txBody>
        </p:sp>
        <p:sp>
          <p:nvSpPr>
            <p:cNvPr id="47"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8"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49"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52"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53"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54"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55"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56"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vert="horz" wrap="square" lIns="68598" tIns="34299" rIns="68598" bIns="34299" numCol="1" anchor="t" anchorCtr="0" compatLnSpc="1">
              <a:prstTxWarp prst="textNoShape">
                <a:avLst/>
              </a:prstTxWarp>
            </a:bodyPr>
            <a:lstStyle/>
            <a:p>
              <a:endParaRPr lang="en-US" sz="2701"/>
            </a:p>
          </p:txBody>
        </p:sp>
        <p:sp>
          <p:nvSpPr>
            <p:cNvPr id="6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vert="horz" wrap="square" lIns="68598" tIns="34299" rIns="68598" bIns="34299" numCol="1" anchor="t" anchorCtr="0" compatLnSpc="1">
              <a:prstTxWarp prst="textNoShape">
                <a:avLst/>
              </a:prstTxWarp>
            </a:bodyPr>
            <a:lstStyle/>
            <a:p>
              <a:endParaRPr lang="en-US" sz="2701"/>
            </a:p>
          </p:txBody>
        </p:sp>
        <p:sp>
          <p:nvSpPr>
            <p:cNvPr id="6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bodyPr>
            <a:lstStyle/>
            <a:p>
              <a:endParaRPr lang="en-US" sz="2701"/>
            </a:p>
          </p:txBody>
        </p:sp>
        <p:sp>
          <p:nvSpPr>
            <p:cNvPr id="69" name="Freeform 6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noAutofit/>
            </a:bodyPr>
            <a:lstStyle/>
            <a:p>
              <a:endParaRPr lang="en-US" sz="2701"/>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68598" tIns="34299" rIns="68598" bIns="34299" numCol="1" anchor="t" anchorCtr="0" compatLnSpc="1">
              <a:prstTxWarp prst="textNoShape">
                <a:avLst/>
              </a:prstTxWarp>
              <a:noAutofit/>
            </a:bodyPr>
            <a:lstStyle/>
            <a:p>
              <a:endParaRPr lang="en-US" sz="2701"/>
            </a:p>
          </p:txBody>
        </p:sp>
      </p:grpSp>
      <p:sp>
        <p:nvSpPr>
          <p:cNvPr id="59" name="TextBox 58"/>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0447881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a:off x="-865612" y="-42530"/>
            <a:ext cx="19179996" cy="9484139"/>
          </a:xfrm>
          <a:custGeom>
            <a:avLst/>
            <a:gdLst>
              <a:gd name="connsiteX0" fmla="*/ 277879 w 25566668"/>
              <a:gd name="connsiteY0" fmla="*/ 0 h 9519309"/>
              <a:gd name="connsiteX1" fmla="*/ 25566668 w 25566668"/>
              <a:gd name="connsiteY1" fmla="*/ 0 h 9519309"/>
              <a:gd name="connsiteX2" fmla="*/ 25566668 w 25566668"/>
              <a:gd name="connsiteY2" fmla="*/ 1273630 h 9519309"/>
              <a:gd name="connsiteX3" fmla="*/ 25566668 w 25566668"/>
              <a:gd name="connsiteY3" fmla="*/ 2020276 h 9519309"/>
              <a:gd name="connsiteX4" fmla="*/ 25566668 w 25566668"/>
              <a:gd name="connsiteY4" fmla="*/ 5390249 h 9519309"/>
              <a:gd name="connsiteX5" fmla="*/ 25566668 w 25566668"/>
              <a:gd name="connsiteY5" fmla="*/ 9516917 h 9519309"/>
              <a:gd name="connsiteX6" fmla="*/ 25107428 w 25566668"/>
              <a:gd name="connsiteY6" fmla="*/ 9516917 h 9519309"/>
              <a:gd name="connsiteX7" fmla="*/ 25045432 w 25566668"/>
              <a:gd name="connsiteY7" fmla="*/ 9519309 h 9519309"/>
              <a:gd name="connsiteX8" fmla="*/ 24660208 w 25566668"/>
              <a:gd name="connsiteY8" fmla="*/ 9423058 h 9519309"/>
              <a:gd name="connsiteX9" fmla="*/ 23983096 w 25566668"/>
              <a:gd name="connsiteY9" fmla="*/ 9083249 h 9519309"/>
              <a:gd name="connsiteX10" fmla="*/ 23908932 w 25566668"/>
              <a:gd name="connsiteY10" fmla="*/ 9046029 h 9519309"/>
              <a:gd name="connsiteX11" fmla="*/ 23817240 w 25566668"/>
              <a:gd name="connsiteY11" fmla="*/ 9046029 h 9519309"/>
              <a:gd name="connsiteX12" fmla="*/ 23817240 w 25566668"/>
              <a:gd name="connsiteY12" fmla="*/ 9000015 h 9519309"/>
              <a:gd name="connsiteX13" fmla="*/ 23674536 w 25566668"/>
              <a:gd name="connsiteY13" fmla="*/ 8928397 h 9519309"/>
              <a:gd name="connsiteX14" fmla="*/ 18086116 w 25566668"/>
              <a:gd name="connsiteY14" fmla="*/ 6123843 h 9519309"/>
              <a:gd name="connsiteX15" fmla="*/ 17246162 w 25566668"/>
              <a:gd name="connsiteY15" fmla="*/ 6257939 h 9519309"/>
              <a:gd name="connsiteX16" fmla="*/ 17037780 w 25566668"/>
              <a:gd name="connsiteY16" fmla="*/ 7356243 h 9519309"/>
              <a:gd name="connsiteX17" fmla="*/ 16198996 w 25566668"/>
              <a:gd name="connsiteY17" fmla="*/ 7484366 h 9519309"/>
              <a:gd name="connsiteX18" fmla="*/ 10497793 w 25566668"/>
              <a:gd name="connsiteY18" fmla="*/ 4587804 h 9519309"/>
              <a:gd name="connsiteX19" fmla="*/ 9659012 w 25566668"/>
              <a:gd name="connsiteY19" fmla="*/ 4715928 h 9519309"/>
              <a:gd name="connsiteX20" fmla="*/ 9438302 w 25566668"/>
              <a:gd name="connsiteY20" fmla="*/ 5884175 h 9519309"/>
              <a:gd name="connsiteX21" fmla="*/ 8597016 w 25566668"/>
              <a:gd name="connsiteY21" fmla="*/ 6018010 h 9519309"/>
              <a:gd name="connsiteX22" fmla="*/ 253107 w 25566668"/>
              <a:gd name="connsiteY22" fmla="*/ 1775425 h 9519309"/>
              <a:gd name="connsiteX23" fmla="*/ 3682 w 25566668"/>
              <a:gd name="connsiteY23" fmla="*/ 1433993 h 9519309"/>
              <a:gd name="connsiteX24" fmla="*/ 245178 w 25566668"/>
              <a:gd name="connsiteY24" fmla="*/ 171020 h 95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566668" h="9519309">
                <a:moveTo>
                  <a:pt x="277879" y="0"/>
                </a:moveTo>
                <a:lnTo>
                  <a:pt x="25566668" y="0"/>
                </a:lnTo>
                <a:lnTo>
                  <a:pt x="25566668" y="1273630"/>
                </a:lnTo>
                <a:lnTo>
                  <a:pt x="25566668" y="2020276"/>
                </a:lnTo>
                <a:lnTo>
                  <a:pt x="25566668" y="5390249"/>
                </a:lnTo>
                <a:lnTo>
                  <a:pt x="25566668" y="9516917"/>
                </a:lnTo>
                <a:lnTo>
                  <a:pt x="25107428" y="9516917"/>
                </a:lnTo>
                <a:lnTo>
                  <a:pt x="25045432" y="9519309"/>
                </a:lnTo>
                <a:cubicBezTo>
                  <a:pt x="24923900" y="9517259"/>
                  <a:pt x="24790100" y="9488059"/>
                  <a:pt x="24660208" y="9423058"/>
                </a:cubicBezTo>
                <a:cubicBezTo>
                  <a:pt x="24660208" y="9423058"/>
                  <a:pt x="24660208" y="9423058"/>
                  <a:pt x="23983096" y="9083249"/>
                </a:cubicBezTo>
                <a:lnTo>
                  <a:pt x="23908932" y="9046029"/>
                </a:lnTo>
                <a:lnTo>
                  <a:pt x="23817240" y="9046029"/>
                </a:lnTo>
                <a:lnTo>
                  <a:pt x="23817240" y="9000015"/>
                </a:lnTo>
                <a:lnTo>
                  <a:pt x="23674536" y="8928397"/>
                </a:lnTo>
                <a:cubicBezTo>
                  <a:pt x="22804824" y="8491932"/>
                  <a:pt x="21167720" y="7670350"/>
                  <a:pt x="18086116" y="6123843"/>
                </a:cubicBezTo>
                <a:cubicBezTo>
                  <a:pt x="17737128" y="5952063"/>
                  <a:pt x="17292212" y="6023010"/>
                  <a:pt x="17246162" y="6257939"/>
                </a:cubicBezTo>
                <a:cubicBezTo>
                  <a:pt x="17246162" y="6257939"/>
                  <a:pt x="17246162" y="6257939"/>
                  <a:pt x="17037780" y="7356243"/>
                </a:cubicBezTo>
                <a:cubicBezTo>
                  <a:pt x="16991730" y="7591173"/>
                  <a:pt x="16538832" y="7660554"/>
                  <a:pt x="16198996" y="7484366"/>
                </a:cubicBezTo>
                <a:cubicBezTo>
                  <a:pt x="16198996" y="7484366"/>
                  <a:pt x="16198996" y="7484366"/>
                  <a:pt x="10497793" y="4587804"/>
                </a:cubicBezTo>
                <a:cubicBezTo>
                  <a:pt x="10156791" y="4417590"/>
                  <a:pt x="9703891" y="4486971"/>
                  <a:pt x="9659012" y="4715928"/>
                </a:cubicBezTo>
                <a:cubicBezTo>
                  <a:pt x="9659012" y="4715928"/>
                  <a:pt x="9659012" y="4715928"/>
                  <a:pt x="9438302" y="5884175"/>
                </a:cubicBezTo>
                <a:cubicBezTo>
                  <a:pt x="9392252" y="6119105"/>
                  <a:pt x="8938024" y="6188225"/>
                  <a:pt x="8597016" y="6018010"/>
                </a:cubicBezTo>
                <a:cubicBezTo>
                  <a:pt x="8597016" y="6018010"/>
                  <a:pt x="8597016" y="6018010"/>
                  <a:pt x="253107" y="1775425"/>
                </a:cubicBezTo>
                <a:cubicBezTo>
                  <a:pt x="75871" y="1685897"/>
                  <a:pt x="-20514" y="1557430"/>
                  <a:pt x="3682" y="1433993"/>
                </a:cubicBezTo>
                <a:cubicBezTo>
                  <a:pt x="3682" y="1433993"/>
                  <a:pt x="3682" y="1433993"/>
                  <a:pt x="245178" y="17102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 name="Picture Placeholder 2"/>
          <p:cNvSpPr>
            <a:spLocks noGrp="1"/>
          </p:cNvSpPr>
          <p:nvPr>
            <p:ph type="pic" sz="quarter" idx="19"/>
          </p:nvPr>
        </p:nvSpPr>
        <p:spPr/>
      </p:sp>
      <p:sp>
        <p:nvSpPr>
          <p:cNvPr id="16" name="Rectangle 15"/>
          <p:cNvSpPr>
            <a:spLocks/>
          </p:cNvSpPr>
          <p:nvPr/>
        </p:nvSpPr>
        <p:spPr bwMode="auto">
          <a:xfrm>
            <a:off x="2461669" y="6774344"/>
            <a:ext cx="5511147" cy="22622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342989" rIns="0" bIns="68598" anchor="t" anchorCtr="0">
            <a:spAutoFit/>
          </a:bodyPr>
          <a:lstStyle/>
          <a:p>
            <a:pPr defTabSz="3429914">
              <a:lnSpc>
                <a:spcPts val="7202"/>
              </a:lnSpc>
            </a:pPr>
            <a:r>
              <a:rPr lang="en-US" sz="7502" b="1" spc="450" dirty="0">
                <a:solidFill>
                  <a:schemeClr val="tx2"/>
                </a:solidFill>
                <a:latin typeface="Montserrat Semi" charset="0"/>
                <a:ea typeface="Montserrat Semi" charset="0"/>
                <a:cs typeface="Montserrat Semi" charset="0"/>
                <a:sym typeface="Bebas Neue" charset="0"/>
              </a:rPr>
              <a:t>BREAK</a:t>
            </a:r>
          </a:p>
          <a:p>
            <a:pPr defTabSz="3429914">
              <a:lnSpc>
                <a:spcPts val="7202"/>
              </a:lnSpc>
            </a:pPr>
            <a:r>
              <a:rPr lang="en-US" sz="6752" b="1" spc="450" dirty="0">
                <a:solidFill>
                  <a:schemeClr val="tx2"/>
                </a:solidFill>
                <a:latin typeface="Montserrat Semi" charset="0"/>
                <a:ea typeface="Montserrat Semi" charset="0"/>
                <a:cs typeface="Montserrat Semi" charset="0"/>
                <a:sym typeface="Bebas Neue" charset="0"/>
              </a:rPr>
              <a:t>SLIDE</a:t>
            </a:r>
          </a:p>
        </p:txBody>
      </p:sp>
      <p:sp>
        <p:nvSpPr>
          <p:cNvPr id="17" name="TextBox 16"/>
          <p:cNvSpPr txBox="1"/>
          <p:nvPr/>
        </p:nvSpPr>
        <p:spPr>
          <a:xfrm>
            <a:off x="2408709" y="9280660"/>
            <a:ext cx="7504925"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Tree>
    <p:extLst>
      <p:ext uri="{BB962C8B-B14F-4D97-AF65-F5344CB8AC3E}">
        <p14:creationId xmlns:p14="http://schemas.microsoft.com/office/powerpoint/2010/main" val="20661002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0129206" y="3644195"/>
            <a:ext cx="5604746" cy="7054710"/>
            <a:chOff x="8751671" y="2574043"/>
            <a:chExt cx="7471049" cy="9403830"/>
          </a:xfrm>
          <a:solidFill>
            <a:schemeClr val="bg1">
              <a:lumMod val="85000"/>
            </a:schemeClr>
          </a:solidFill>
        </p:grpSpPr>
        <p:sp>
          <p:nvSpPr>
            <p:cNvPr id="15"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2"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3"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52" name="Rectangle 51"/>
          <p:cNvSpPr>
            <a:spLocks/>
          </p:cNvSpPr>
          <p:nvPr/>
        </p:nvSpPr>
        <p:spPr bwMode="auto">
          <a:xfrm>
            <a:off x="1422091" y="3374338"/>
            <a:ext cx="6977872"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East Costa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USA</a:t>
            </a:r>
          </a:p>
        </p:txBody>
      </p:sp>
      <p:sp>
        <p:nvSpPr>
          <p:cNvPr id="53" name="TextBox 52"/>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9277021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0122368" y="3399068"/>
            <a:ext cx="5240215" cy="7015525"/>
            <a:chOff x="3366645" y="2581680"/>
            <a:chExt cx="7359460" cy="9852739"/>
          </a:xfrm>
          <a:solidFill>
            <a:schemeClr val="bg1">
              <a:lumMod val="85000"/>
            </a:schemeClr>
          </a:solidFill>
        </p:grpSpPr>
        <p:sp>
          <p:nvSpPr>
            <p:cNvPr id="6" name="Freeform 5"/>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7" name="Freeform 6"/>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8" name="Freeform 7"/>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12" name="Freeform 11"/>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13" name="Freeform 12"/>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14" name="Freeform 13"/>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15" name="Freeform 14"/>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38100" cmpd="sng">
              <a:solidFill>
                <a:schemeClr val="bg1"/>
              </a:solidFill>
            </a:ln>
            <a:effectLst/>
          </p:spPr>
          <p:txBody>
            <a:bodyPr wrap="none" anchor="ctr"/>
            <a:lstStyle/>
            <a:p>
              <a:pPr defTabSz="1371691">
                <a:defRPr/>
              </a:pPr>
              <a:endParaRPr lang="en-US" sz="2701"/>
            </a:p>
          </p:txBody>
        </p:sp>
        <p:sp>
          <p:nvSpPr>
            <p:cNvPr id="16" name="Freeform 15"/>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17" name="Freeform 16"/>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38100" cmpd="sng">
              <a:solidFill>
                <a:schemeClr val="bg1"/>
              </a:solidFill>
            </a:ln>
            <a:effectLst/>
          </p:spPr>
          <p:txBody>
            <a:bodyPr wrap="none" anchor="ctr"/>
            <a:lstStyle/>
            <a:p>
              <a:pPr defTabSz="1371691">
                <a:defRPr/>
              </a:pPr>
              <a:endParaRPr lang="en-US" sz="2701"/>
            </a:p>
          </p:txBody>
        </p:sp>
        <p:sp>
          <p:nvSpPr>
            <p:cNvPr id="18" name="Freeform 17"/>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19" name="Freeform 18"/>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20" name="Freeform 19"/>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21" name="Freeform 20"/>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22" name="Freeform 21"/>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23" name="Freeform 22"/>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24"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38100" cap="flat" cmpd="sng">
              <a:solidFill>
                <a:schemeClr val="bg1"/>
              </a:solidFill>
              <a:bevel/>
              <a:headEnd/>
              <a:tailEnd/>
            </a:ln>
          </p:spPr>
          <p:txBody>
            <a:bodyPr wrap="none" anchor="ctr"/>
            <a:lstStyle/>
            <a:p>
              <a:endParaRPr lang="en-US" sz="2701"/>
            </a:p>
          </p:txBody>
        </p:sp>
        <p:sp>
          <p:nvSpPr>
            <p:cNvPr id="25" name="Freeform 24"/>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26" name="Freeform 25"/>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27"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38100" cmpd="sng">
              <a:solidFill>
                <a:schemeClr val="bg1"/>
              </a:solidFill>
              <a:round/>
              <a:headEnd/>
              <a:tailEnd/>
            </a:ln>
          </p:spPr>
          <p:txBody>
            <a:bodyPr wrap="none" anchor="ctr"/>
            <a:lstStyle/>
            <a:p>
              <a:endParaRPr lang="en-US" sz="2701"/>
            </a:p>
          </p:txBody>
        </p:sp>
        <p:sp>
          <p:nvSpPr>
            <p:cNvPr id="28" name="Freeform 27"/>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sp>
          <p:nvSpPr>
            <p:cNvPr id="29" name="Freeform 28"/>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30" name="Freeform 29"/>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31" name="Freeform 30"/>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32" name="Freeform 31"/>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33" name="Freeform 32"/>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38100" cap="flat" cmpd="sng">
              <a:solidFill>
                <a:schemeClr val="bg1"/>
              </a:solidFill>
              <a:bevel/>
              <a:headEnd/>
              <a:tailEnd/>
            </a:ln>
            <a:effectLst/>
            <a:extLst/>
          </p:spPr>
          <p:txBody>
            <a:bodyPr wrap="none" anchor="ctr"/>
            <a:lstStyle/>
            <a:p>
              <a:pPr defTabSz="1371691">
                <a:defRPr/>
              </a:pPr>
              <a:endParaRPr lang="en-US" sz="2701"/>
            </a:p>
          </p:txBody>
        </p:sp>
        <p:sp>
          <p:nvSpPr>
            <p:cNvPr id="34" name="Freeform 33"/>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371691">
                <a:defRPr/>
              </a:pPr>
              <a:endParaRPr lang="en-US" sz="2701"/>
            </a:p>
          </p:txBody>
        </p:sp>
      </p:grpSp>
      <p:sp>
        <p:nvSpPr>
          <p:cNvPr id="35" name="Rectangle 34"/>
          <p:cNvSpPr>
            <a:spLocks/>
          </p:cNvSpPr>
          <p:nvPr/>
        </p:nvSpPr>
        <p:spPr bwMode="auto">
          <a:xfrm>
            <a:off x="1422092" y="3374338"/>
            <a:ext cx="6379952"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Germany </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36" name="TextBox 35"/>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300609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369464" y="4761441"/>
            <a:ext cx="7398187" cy="4998165"/>
            <a:chOff x="13017546" y="3273350"/>
            <a:chExt cx="10283367" cy="6947373"/>
          </a:xfrm>
          <a:solidFill>
            <a:schemeClr val="bg1">
              <a:lumMod val="85000"/>
            </a:schemeClr>
          </a:solidFill>
        </p:grpSpPr>
        <p:sp>
          <p:nvSpPr>
            <p:cNvPr id="9"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 name="Freeform 15"/>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 name="Freeform 16"/>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 name="Freeform 17"/>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 name="Freeform 18"/>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 name="Freeform 19"/>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 name="Freeform 20"/>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 name="Freeform 21"/>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 name="Freeform 22"/>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 name="Freeform 23"/>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5" name="Freeform 24"/>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6" name="Freeform 25"/>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7" name="Freeform 26"/>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8" name="Freeform 27"/>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9" name="Freeform 28"/>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0" name="Freeform 29"/>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1" name="Freeform 30"/>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2" name="Freeform 31"/>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3" name="Freeform 32"/>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4" name="Freeform 33"/>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5" name="Freeform 34"/>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6" name="Freeform 35"/>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7" name="Freeform 36"/>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8" name="Freeform 37"/>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9" name="Freeform 38"/>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0" name="Freeform 39"/>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1" name="Freeform 40"/>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2" name="Freeform 41"/>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42"/>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4" name="Freeform 43"/>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5" name="Freeform 44"/>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6" name="Freeform 45"/>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7" name="Freeform 46"/>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8" name="Freeform 47"/>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9" name="Freeform 48"/>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Freeform 49"/>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1" name="Freeform 50"/>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2" name="Freeform 51"/>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3" name="Freeform 52"/>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4" name="Freeform 53"/>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5" name="Freeform 54"/>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6" name="Freeform 55"/>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7" name="Freeform 56"/>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8" name="Freeform 57"/>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9" name="Freeform 58"/>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0" name="Freeform 59"/>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1" name="Freeform 60"/>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2" name="Freeform 61"/>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3" name="Freeform 62"/>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4" name="Freeform 63"/>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5" name="Freeform 64"/>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6" name="Freeform 65"/>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7"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8" name="Freeform 67"/>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9" name="Freeform 68"/>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0"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1"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2"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3"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4"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5"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6"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7"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8"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9"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0"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1"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2"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3"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4"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sp>
          <p:nvSpPr>
            <p:cNvPr id="85"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grpSp>
      <p:sp>
        <p:nvSpPr>
          <p:cNvPr id="86" name="Rectangle 85"/>
          <p:cNvSpPr>
            <a:spLocks/>
          </p:cNvSpPr>
          <p:nvPr/>
        </p:nvSpPr>
        <p:spPr bwMode="auto">
          <a:xfrm>
            <a:off x="1422092" y="3374338"/>
            <a:ext cx="5014193"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Canada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87" name="TextBox 86"/>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9427277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172583" y="3444340"/>
            <a:ext cx="7564747" cy="7322297"/>
            <a:chOff x="10672937" y="2878775"/>
            <a:chExt cx="10083703" cy="9760520"/>
          </a:xfrm>
          <a:solidFill>
            <a:schemeClr val="bg1">
              <a:lumMod val="85000"/>
            </a:schemeClr>
          </a:solidFill>
        </p:grpSpPr>
        <p:sp>
          <p:nvSpPr>
            <p:cNvPr id="9"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sz="2701"/>
            </a:p>
          </p:txBody>
        </p:sp>
        <p:sp>
          <p:nvSpPr>
            <p:cNvPr id="10"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sz="2701"/>
            </a:p>
          </p:txBody>
        </p:sp>
        <p:sp>
          <p:nvSpPr>
            <p:cNvPr id="11"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sz="2701"/>
            </a:p>
          </p:txBody>
        </p:sp>
        <p:sp>
          <p:nvSpPr>
            <p:cNvPr id="12"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sz="2701"/>
            </a:p>
          </p:txBody>
        </p:sp>
        <p:sp>
          <p:nvSpPr>
            <p:cNvPr id="13"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sz="2701"/>
            </a:p>
          </p:txBody>
        </p:sp>
        <p:sp>
          <p:nvSpPr>
            <p:cNvPr id="14"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sz="2701"/>
            </a:p>
          </p:txBody>
        </p:sp>
        <p:sp>
          <p:nvSpPr>
            <p:cNvPr id="15"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sz="2701"/>
            </a:p>
          </p:txBody>
        </p:sp>
        <p:sp>
          <p:nvSpPr>
            <p:cNvPr id="16"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sz="2701"/>
            </a:p>
          </p:txBody>
        </p:sp>
        <p:sp>
          <p:nvSpPr>
            <p:cNvPr id="17"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sz="2701"/>
            </a:p>
          </p:txBody>
        </p:sp>
        <p:sp>
          <p:nvSpPr>
            <p:cNvPr id="18"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sz="2701"/>
            </a:p>
          </p:txBody>
        </p:sp>
        <p:sp>
          <p:nvSpPr>
            <p:cNvPr id="20"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sz="2701"/>
            </a:p>
          </p:txBody>
        </p:sp>
        <p:sp>
          <p:nvSpPr>
            <p:cNvPr id="21"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sz="2701"/>
            </a:p>
          </p:txBody>
        </p:sp>
        <p:sp>
          <p:nvSpPr>
            <p:cNvPr id="22"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sz="2701"/>
            </a:p>
          </p:txBody>
        </p:sp>
        <p:sp>
          <p:nvSpPr>
            <p:cNvPr id="23"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sz="2701"/>
            </a:p>
          </p:txBody>
        </p:sp>
        <p:sp>
          <p:nvSpPr>
            <p:cNvPr id="24"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sz="2701"/>
            </a:p>
          </p:txBody>
        </p:sp>
        <p:sp>
          <p:nvSpPr>
            <p:cNvPr id="25"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sz="2701"/>
            </a:p>
          </p:txBody>
        </p:sp>
        <p:sp>
          <p:nvSpPr>
            <p:cNvPr id="26"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sz="2701"/>
            </a:p>
          </p:txBody>
        </p:sp>
        <p:sp>
          <p:nvSpPr>
            <p:cNvPr id="27"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sz="2701"/>
            </a:p>
          </p:txBody>
        </p:sp>
        <p:sp>
          <p:nvSpPr>
            <p:cNvPr id="28"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sz="2701"/>
            </a:p>
          </p:txBody>
        </p:sp>
        <p:sp>
          <p:nvSpPr>
            <p:cNvPr id="29"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sz="2701"/>
            </a:p>
          </p:txBody>
        </p:sp>
        <p:sp>
          <p:nvSpPr>
            <p:cNvPr id="30"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sz="2701"/>
            </a:p>
          </p:txBody>
        </p:sp>
        <p:sp>
          <p:nvSpPr>
            <p:cNvPr id="31"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sz="2701"/>
            </a:p>
          </p:txBody>
        </p:sp>
        <p:sp>
          <p:nvSpPr>
            <p:cNvPr id="32"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sz="2701"/>
            </a:p>
          </p:txBody>
        </p:sp>
      </p:grpSp>
      <p:sp>
        <p:nvSpPr>
          <p:cNvPr id="33" name="Rectangle 32"/>
          <p:cNvSpPr>
            <a:spLocks/>
          </p:cNvSpPr>
          <p:nvPr/>
        </p:nvSpPr>
        <p:spPr bwMode="auto">
          <a:xfrm>
            <a:off x="1422091" y="3374338"/>
            <a:ext cx="4523674"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France</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34" name="TextBox 33"/>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0834546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a:spLocks noChangeArrowheads="1"/>
          </p:cNvSpPr>
          <p:nvPr/>
        </p:nvSpPr>
        <p:spPr bwMode="auto">
          <a:xfrm>
            <a:off x="9676677" y="4755168"/>
            <a:ext cx="2554339" cy="3756796"/>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sz="2701"/>
          </a:p>
        </p:txBody>
      </p:sp>
      <p:sp>
        <p:nvSpPr>
          <p:cNvPr id="9" name="Freeform 8"/>
          <p:cNvSpPr>
            <a:spLocks noChangeArrowheads="1"/>
          </p:cNvSpPr>
          <p:nvPr/>
        </p:nvSpPr>
        <p:spPr bwMode="auto">
          <a:xfrm>
            <a:off x="12222283" y="4317044"/>
            <a:ext cx="1437998" cy="250938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sz="2701"/>
          </a:p>
        </p:txBody>
      </p:sp>
      <p:sp>
        <p:nvSpPr>
          <p:cNvPr id="10" name="Freeform 9"/>
          <p:cNvSpPr>
            <a:spLocks noChangeArrowheads="1"/>
          </p:cNvSpPr>
          <p:nvPr/>
        </p:nvSpPr>
        <p:spPr bwMode="auto">
          <a:xfrm>
            <a:off x="13657371" y="4171488"/>
            <a:ext cx="2475743" cy="3229885"/>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sz="2701"/>
          </a:p>
        </p:txBody>
      </p:sp>
      <p:sp>
        <p:nvSpPr>
          <p:cNvPr id="11" name="Freeform 10"/>
          <p:cNvSpPr>
            <a:spLocks noChangeArrowheads="1"/>
          </p:cNvSpPr>
          <p:nvPr/>
        </p:nvSpPr>
        <p:spPr bwMode="auto">
          <a:xfrm>
            <a:off x="12231016" y="6820603"/>
            <a:ext cx="1911023" cy="2283772"/>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sz="2701"/>
          </a:p>
        </p:txBody>
      </p:sp>
      <p:sp>
        <p:nvSpPr>
          <p:cNvPr id="12" name="Freeform 11"/>
          <p:cNvSpPr>
            <a:spLocks noChangeArrowheads="1"/>
          </p:cNvSpPr>
          <p:nvPr/>
        </p:nvSpPr>
        <p:spPr bwMode="auto">
          <a:xfrm>
            <a:off x="14136218" y="8306731"/>
            <a:ext cx="1429265" cy="1014524"/>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12"/>
          <p:cNvSpPr>
            <a:spLocks noChangeArrowheads="1"/>
          </p:cNvSpPr>
          <p:nvPr/>
        </p:nvSpPr>
        <p:spPr bwMode="auto">
          <a:xfrm>
            <a:off x="14139128" y="7215061"/>
            <a:ext cx="2002719" cy="1775781"/>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sz="2701"/>
          </a:p>
        </p:txBody>
      </p:sp>
      <p:sp>
        <p:nvSpPr>
          <p:cNvPr id="14" name="Freeform 13"/>
          <p:cNvSpPr>
            <a:spLocks noChangeArrowheads="1"/>
          </p:cNvSpPr>
          <p:nvPr/>
        </p:nvSpPr>
        <p:spPr bwMode="auto">
          <a:xfrm>
            <a:off x="14593233" y="9412955"/>
            <a:ext cx="730643" cy="857323"/>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sz="2701"/>
          </a:p>
        </p:txBody>
      </p:sp>
      <p:sp>
        <p:nvSpPr>
          <p:cNvPr id="15" name="Rectangle 14"/>
          <p:cNvSpPr>
            <a:spLocks/>
          </p:cNvSpPr>
          <p:nvPr/>
        </p:nvSpPr>
        <p:spPr bwMode="auto">
          <a:xfrm>
            <a:off x="1422092" y="3374338"/>
            <a:ext cx="6056145"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Australia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6" name="TextBox 15"/>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1087285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8247459" y="4189376"/>
            <a:ext cx="8756713" cy="5903612"/>
            <a:chOff x="1601788" y="1089025"/>
            <a:chExt cx="6932612" cy="4672013"/>
          </a:xfrm>
          <a:solidFill>
            <a:schemeClr val="bg1">
              <a:lumMod val="85000"/>
            </a:schemeClr>
          </a:solidFill>
        </p:grpSpPr>
        <p:sp>
          <p:nvSpPr>
            <p:cNvPr id="9"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14"/>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15"/>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16"/>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17"/>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18"/>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 name="Freeform 19"/>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20"/>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2" name="Freeform 21"/>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3" name="Freeform 22"/>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23"/>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24"/>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25"/>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26"/>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27"/>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28"/>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29"/>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0"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3"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5"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7"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9"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0"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1"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2"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3"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4"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5"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6"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7"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8"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9"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0"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1"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2"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3"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4"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5"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6"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7"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8"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9"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0"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1"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2"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3"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4"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5"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6"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7"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8"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9"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0"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1"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2"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3"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4"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5"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6"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7"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8"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9"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0"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1"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2"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3"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4"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145" name="Rectangle 144"/>
          <p:cNvSpPr>
            <a:spLocks/>
          </p:cNvSpPr>
          <p:nvPr/>
        </p:nvSpPr>
        <p:spPr bwMode="auto">
          <a:xfrm>
            <a:off x="1422091" y="3374338"/>
            <a:ext cx="4720844"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Mexico</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46" name="TextBox 145"/>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6851180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707229" y="4336611"/>
            <a:ext cx="6884913" cy="5910375"/>
            <a:chOff x="13564722" y="4442280"/>
            <a:chExt cx="7051215" cy="6053137"/>
          </a:xfrm>
          <a:solidFill>
            <a:schemeClr val="bg1">
              <a:lumMod val="85000"/>
            </a:schemeClr>
          </a:solidFill>
        </p:grpSpPr>
        <p:sp>
          <p:nvSpPr>
            <p:cNvPr id="9"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2"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3"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34" name="Rectangle 33"/>
          <p:cNvSpPr>
            <a:spLocks/>
          </p:cNvSpPr>
          <p:nvPr/>
        </p:nvSpPr>
        <p:spPr bwMode="auto">
          <a:xfrm>
            <a:off x="1422092" y="3374338"/>
            <a:ext cx="6953827"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Venezuela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35" name="TextBox 34"/>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21187978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921544" y="2151595"/>
            <a:ext cx="5570681" cy="9251014"/>
            <a:chOff x="3338296" y="1084264"/>
            <a:chExt cx="5625733" cy="9342436"/>
          </a:xfrm>
          <a:solidFill>
            <a:schemeClr val="bg1">
              <a:lumMod val="85000"/>
            </a:schemeClr>
          </a:solidFill>
        </p:grpSpPr>
        <p:sp>
          <p:nvSpPr>
            <p:cNvPr id="9"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2"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3"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0"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3"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5"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7"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9"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0"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1"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2"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3"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4"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5"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6"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7"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8"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9"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0"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1"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2"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3"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4"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5"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6"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7"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8"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9"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0"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1"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2"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3"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4"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5"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6"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7"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8"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9"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0"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1"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2"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3"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4"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5"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6"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7"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8"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9"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0"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1"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2"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3"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4"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5"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6"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7"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8"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9"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0"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1"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2"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3"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4"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5"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6"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7"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8"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9"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0"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1"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2"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3"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4"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5"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6"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7"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8"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9"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0"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1"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2"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3"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4"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5"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6"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7"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8"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9"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0"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1"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2"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3"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4"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5"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6"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7"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8"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9"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0"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1"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2"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3"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4"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5"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6"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7"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8"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9"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0"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1"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2"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3"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4"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5"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6"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207" name="Rectangle 206"/>
          <p:cNvSpPr>
            <a:spLocks/>
          </p:cNvSpPr>
          <p:nvPr/>
        </p:nvSpPr>
        <p:spPr bwMode="auto">
          <a:xfrm>
            <a:off x="1422092" y="3374338"/>
            <a:ext cx="6137899"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United </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Kingdom</a:t>
            </a:r>
          </a:p>
        </p:txBody>
      </p:sp>
      <p:sp>
        <p:nvSpPr>
          <p:cNvPr id="208" name="TextBox 207"/>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060806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628457" y="3384205"/>
            <a:ext cx="7009232" cy="7704871"/>
            <a:chOff x="8029079" y="2927480"/>
            <a:chExt cx="8466170" cy="9306404"/>
          </a:xfrm>
          <a:solidFill>
            <a:schemeClr val="bg1">
              <a:lumMod val="85000"/>
            </a:schemeClr>
          </a:solidFill>
        </p:grpSpPr>
        <p:sp>
          <p:nvSpPr>
            <p:cNvPr id="9"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0"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1"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2"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3"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4"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5"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6"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7"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91414" tIns="45706" rIns="91414" bIns="45706" anchor="ctr"/>
            <a:lstStyle/>
            <a:p>
              <a:endParaRPr lang="en-US" sz="2701"/>
            </a:p>
          </p:txBody>
        </p:sp>
        <p:sp>
          <p:nvSpPr>
            <p:cNvPr id="18"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19"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0"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1"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2"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3"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4"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5"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6"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7"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8"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29"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0"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1"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2"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3"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4"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5"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6"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7"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8"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39"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0"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1"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2"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3"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4"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5"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6"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7"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8"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49"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50"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sp>
          <p:nvSpPr>
            <p:cNvPr id="51"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91414" tIns="45706" rIns="91414" bIns="45706" anchor="ctr"/>
            <a:lstStyle/>
            <a:p>
              <a:endParaRPr lang="en-US" sz="2701"/>
            </a:p>
          </p:txBody>
        </p:sp>
      </p:grpSp>
      <p:sp>
        <p:nvSpPr>
          <p:cNvPr id="52" name="Rectangle 51"/>
          <p:cNvSpPr>
            <a:spLocks/>
          </p:cNvSpPr>
          <p:nvPr/>
        </p:nvSpPr>
        <p:spPr bwMode="auto">
          <a:xfrm>
            <a:off x="1422091" y="3374338"/>
            <a:ext cx="3399970"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India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53" name="TextBox 52"/>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5715409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802523" y="4347532"/>
            <a:ext cx="6005945" cy="6107682"/>
            <a:chOff x="3342265" y="3367081"/>
            <a:chExt cx="7055977" cy="7175501"/>
          </a:xfrm>
          <a:solidFill>
            <a:schemeClr val="bg1">
              <a:lumMod val="85000"/>
            </a:schemeClr>
          </a:solidFill>
        </p:grpSpPr>
        <p:sp>
          <p:nvSpPr>
            <p:cNvPr id="12"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0"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2"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3"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40" name="Rectangle 39"/>
          <p:cNvSpPr>
            <a:spLocks/>
          </p:cNvSpPr>
          <p:nvPr/>
        </p:nvSpPr>
        <p:spPr bwMode="auto">
          <a:xfrm>
            <a:off x="1422092" y="3374338"/>
            <a:ext cx="3844001"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Brazil</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41" name="TextBox 40"/>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94847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p:sp>
      <p:sp>
        <p:nvSpPr>
          <p:cNvPr id="7" name="Rectangle 6"/>
          <p:cNvSpPr>
            <a:spLocks/>
          </p:cNvSpPr>
          <p:nvPr/>
        </p:nvSpPr>
        <p:spPr bwMode="auto">
          <a:xfrm>
            <a:off x="5769450" y="6967500"/>
            <a:ext cx="6782561" cy="14619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t" anchorCtr="0">
            <a:spAutoFit/>
          </a:bodyPr>
          <a:lstStyle/>
          <a:p>
            <a:pPr algn="ct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Write</a:t>
            </a:r>
          </a:p>
          <a:p>
            <a:pPr algn="ct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Something Here</a:t>
            </a:r>
          </a:p>
        </p:txBody>
      </p:sp>
      <p:sp>
        <p:nvSpPr>
          <p:cNvPr id="8" name="TextBox 7"/>
          <p:cNvSpPr txBox="1"/>
          <p:nvPr/>
        </p:nvSpPr>
        <p:spPr>
          <a:xfrm>
            <a:off x="1975092" y="8797266"/>
            <a:ext cx="14371277"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a:t>
            </a:r>
          </a:p>
        </p:txBody>
      </p:sp>
    </p:spTree>
    <p:extLst>
      <p:ext uri="{BB962C8B-B14F-4D97-AF65-F5344CB8AC3E}">
        <p14:creationId xmlns:p14="http://schemas.microsoft.com/office/powerpoint/2010/main" val="4941754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786036" y="3492946"/>
            <a:ext cx="9623173" cy="6827770"/>
            <a:chOff x="9708784" y="2997891"/>
            <a:chExt cx="13564358" cy="9624094"/>
          </a:xfrm>
          <a:solidFill>
            <a:schemeClr val="bg1">
              <a:lumMod val="85000"/>
            </a:schemeClr>
          </a:solidFill>
        </p:grpSpPr>
        <p:sp>
          <p:nvSpPr>
            <p:cNvPr id="8"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sz="2701"/>
            </a:p>
          </p:txBody>
        </p:sp>
        <p:sp>
          <p:nvSpPr>
            <p:cNvPr id="9"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sz="2701"/>
            </a:p>
          </p:txBody>
        </p:sp>
        <p:sp>
          <p:nvSpPr>
            <p:cNvPr id="12"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sz="2701"/>
            </a:p>
          </p:txBody>
        </p:sp>
        <p:sp>
          <p:nvSpPr>
            <p:cNvPr id="16"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sz="2701"/>
            </a:p>
          </p:txBody>
        </p:sp>
        <p:sp>
          <p:nvSpPr>
            <p:cNvPr id="17"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sz="2701"/>
            </a:p>
          </p:txBody>
        </p:sp>
        <p:sp>
          <p:nvSpPr>
            <p:cNvPr id="20"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1"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sz="2701"/>
            </a:p>
          </p:txBody>
        </p:sp>
        <p:sp>
          <p:nvSpPr>
            <p:cNvPr id="22"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sz="2701"/>
            </a:p>
          </p:txBody>
        </p:sp>
        <p:sp>
          <p:nvSpPr>
            <p:cNvPr id="23"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sz="2701"/>
            </a:p>
          </p:txBody>
        </p:sp>
        <p:sp>
          <p:nvSpPr>
            <p:cNvPr id="24"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25" name="Rectangle 24"/>
          <p:cNvSpPr>
            <a:spLocks/>
          </p:cNvSpPr>
          <p:nvPr/>
        </p:nvSpPr>
        <p:spPr bwMode="auto">
          <a:xfrm>
            <a:off x="1422092" y="3374338"/>
            <a:ext cx="3797514"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Spain</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26" name="TextBox 25"/>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2035308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771035" y="4263812"/>
            <a:ext cx="7979683" cy="5738887"/>
            <a:chOff x="-9" y="5"/>
            <a:chExt cx="5769" cy="4314"/>
          </a:xfrm>
          <a:solidFill>
            <a:schemeClr val="bg1">
              <a:lumMod val="85000"/>
            </a:schemeClr>
          </a:solidFill>
        </p:grpSpPr>
        <p:sp>
          <p:nvSpPr>
            <p:cNvPr id="9"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5"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6"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7"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8"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9"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0"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1"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2"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3"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4"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5"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6"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7"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8"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39"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0"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1"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2"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3" name="Rectangle 42"/>
          <p:cNvSpPr>
            <a:spLocks/>
          </p:cNvSpPr>
          <p:nvPr/>
        </p:nvSpPr>
        <p:spPr bwMode="auto">
          <a:xfrm>
            <a:off x="1422091" y="3374338"/>
            <a:ext cx="3858429"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China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44" name="TextBox 43"/>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583749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06560" y="3046344"/>
            <a:ext cx="6903250" cy="8710059"/>
            <a:chOff x="13051253" y="2529788"/>
            <a:chExt cx="9201937" cy="11610388"/>
          </a:xfrm>
          <a:solidFill>
            <a:schemeClr val="bg1">
              <a:lumMod val="85000"/>
            </a:schemeClr>
          </a:solidFill>
        </p:grpSpPr>
        <p:sp>
          <p:nvSpPr>
            <p:cNvPr id="43" name="Freeform 42"/>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sz="2701"/>
            </a:p>
          </p:txBody>
        </p:sp>
        <p:sp>
          <p:nvSpPr>
            <p:cNvPr id="44" name="Freeform 43"/>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44"/>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45"/>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46"/>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47"/>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48"/>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49"/>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50"/>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51"/>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52"/>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53"/>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54"/>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55"/>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56"/>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57"/>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58"/>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59"/>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60"/>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61"/>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62"/>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63"/>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64"/>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65"/>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66"/>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67"/>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68"/>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69"/>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70"/>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71"/>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72"/>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33"/>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34"/>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35"/>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36"/>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37"/>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38"/>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39"/>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40"/>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41"/>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42"/>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43"/>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44"/>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45"/>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46"/>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47"/>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48"/>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0" name="Freeform 49"/>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50"/>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51"/>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3" name="Freeform 52"/>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53"/>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5" name="Freeform 54"/>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55"/>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7" name="Freeform 56"/>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57"/>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9" name="Freeform 58"/>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sz="2701"/>
            </a:p>
          </p:txBody>
        </p:sp>
        <p:sp>
          <p:nvSpPr>
            <p:cNvPr id="100" name="Freeform 59"/>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1" name="Freeform 60"/>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2" name="Freeform 61"/>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3" name="Freeform 62"/>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4" name="Freeform 63"/>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sz="2701"/>
            </a:p>
          </p:txBody>
        </p:sp>
        <p:sp>
          <p:nvSpPr>
            <p:cNvPr id="105" name="Freeform 64"/>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6" name="Freeform 65"/>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7" name="Freeform 66"/>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8" name="Freeform 67"/>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9" name="Freeform 68"/>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0" name="Freeform 69"/>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1" name="Freeform 70"/>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2" name="Freeform 71"/>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3" name="Freeform 72"/>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4" name="Freeform 73"/>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5" name="Freeform 74"/>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sz="2701"/>
            </a:p>
          </p:txBody>
        </p:sp>
        <p:sp>
          <p:nvSpPr>
            <p:cNvPr id="116" name="Freeform 75"/>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7" name="Freeform 76"/>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8" name="Freeform 77"/>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9" name="Freeform 78"/>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0" name="Freeform 79"/>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1" name="Freeform 80"/>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2" name="Freeform 81"/>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3" name="Freeform 82"/>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4" name="Freeform 83"/>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5" name="Freeform 84"/>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6" name="Freeform 85"/>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7" name="Freeform 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8" name="Freeform 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9" name="Freeform 88"/>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0" name="Freeform 89"/>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1" name="Freeform 90"/>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2" name="Freeform 91"/>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3" name="Freeform 92"/>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4" name="Freeform 93"/>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5" name="Freeform 94"/>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6" name="Freeform 95"/>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7" name="Freeform 96"/>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8" name="Freeform 97"/>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9" name="Freeform 98"/>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0" name="Freeform 99"/>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1" name="Freeform 100"/>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2" name="Freeform 101"/>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3" name="Freeform 102"/>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4" name="Freeform 103"/>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5" name="Freeform 104"/>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6" name="Freeform 105"/>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7" name="Freeform 106"/>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48" name="Freeform 107"/>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sz="2701"/>
            </a:p>
          </p:txBody>
        </p:sp>
        <p:sp>
          <p:nvSpPr>
            <p:cNvPr id="149" name="Freeform 108"/>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0" name="Freeform 109"/>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1" name="Freeform 110"/>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sz="2701"/>
            </a:p>
          </p:txBody>
        </p:sp>
        <p:sp>
          <p:nvSpPr>
            <p:cNvPr id="152" name="Freeform 111"/>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3" name="Freeform 112"/>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4" name="Freeform 113"/>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5" name="Freeform 114"/>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6" name="Freeform 115"/>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57" name="Freeform 116"/>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sz="2701"/>
            </a:p>
          </p:txBody>
        </p:sp>
        <p:sp>
          <p:nvSpPr>
            <p:cNvPr id="158" name="Freeform 117"/>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159" name="Rectangle 158"/>
          <p:cNvSpPr>
            <a:spLocks/>
          </p:cNvSpPr>
          <p:nvPr/>
        </p:nvSpPr>
        <p:spPr bwMode="auto">
          <a:xfrm>
            <a:off x="1422092" y="3374338"/>
            <a:ext cx="2962349"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Italy</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60" name="TextBox 159"/>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075260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037004" y="3806681"/>
            <a:ext cx="8703187" cy="6485858"/>
            <a:chOff x="10713215" y="2790634"/>
            <a:chExt cx="11601228" cy="8645559"/>
          </a:xfrm>
          <a:solidFill>
            <a:schemeClr val="bg1">
              <a:lumMod val="85000"/>
            </a:schemeClr>
          </a:solidFill>
        </p:grpSpPr>
        <p:sp>
          <p:nvSpPr>
            <p:cNvPr id="159"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0"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sz="2701"/>
            </a:p>
          </p:txBody>
        </p:sp>
        <p:sp>
          <p:nvSpPr>
            <p:cNvPr id="161"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2"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3"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4"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5"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sz="2701"/>
            </a:p>
          </p:txBody>
        </p:sp>
        <p:sp>
          <p:nvSpPr>
            <p:cNvPr id="166"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sz="2701"/>
            </a:p>
          </p:txBody>
        </p:sp>
        <p:sp>
          <p:nvSpPr>
            <p:cNvPr id="167"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sz="2701"/>
            </a:p>
          </p:txBody>
        </p:sp>
        <p:sp>
          <p:nvSpPr>
            <p:cNvPr id="168"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9"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sz="2701"/>
            </a:p>
          </p:txBody>
        </p:sp>
        <p:sp>
          <p:nvSpPr>
            <p:cNvPr id="170"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1"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nvGrpSpPr>
            <p:cNvPr id="172" name="Group 171"/>
            <p:cNvGrpSpPr/>
            <p:nvPr/>
          </p:nvGrpSpPr>
          <p:grpSpPr>
            <a:xfrm>
              <a:off x="15608731" y="2790634"/>
              <a:ext cx="6705712" cy="4498587"/>
              <a:chOff x="12446782" y="2278607"/>
              <a:chExt cx="10282453" cy="6898076"/>
            </a:xfrm>
            <a:grpFill/>
          </p:grpSpPr>
          <p:sp>
            <p:nvSpPr>
              <p:cNvPr id="173"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4"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5"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grpSp>
      <p:sp>
        <p:nvSpPr>
          <p:cNvPr id="23" name="Rectangle 22"/>
          <p:cNvSpPr>
            <a:spLocks/>
          </p:cNvSpPr>
          <p:nvPr/>
        </p:nvSpPr>
        <p:spPr bwMode="auto">
          <a:xfrm>
            <a:off x="1422092" y="3374338"/>
            <a:ext cx="5778826"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Malaysia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24" name="TextBox 23"/>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8249389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0322684" y="2253124"/>
            <a:ext cx="5239382" cy="9672958"/>
            <a:chOff x="13759994" y="719764"/>
            <a:chExt cx="6984024" cy="12893919"/>
          </a:xfrm>
          <a:solidFill>
            <a:schemeClr val="bg1">
              <a:lumMod val="85000"/>
            </a:schemeClr>
          </a:solidFill>
        </p:grpSpPr>
        <p:sp>
          <p:nvSpPr>
            <p:cNvPr id="23"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4"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5"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6"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sz="2701"/>
            </a:p>
          </p:txBody>
        </p:sp>
        <p:sp>
          <p:nvSpPr>
            <p:cNvPr id="38"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sz="2701"/>
            </a:p>
          </p:txBody>
        </p:sp>
        <p:sp>
          <p:nvSpPr>
            <p:cNvPr id="39"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sz="2701"/>
            </a:p>
          </p:txBody>
        </p:sp>
        <p:sp>
          <p:nvSpPr>
            <p:cNvPr id="46"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sz="2701"/>
            </a:p>
          </p:txBody>
        </p:sp>
        <p:sp>
          <p:nvSpPr>
            <p:cNvPr id="56"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sz="2701"/>
            </a:p>
          </p:txBody>
        </p:sp>
        <p:sp>
          <p:nvSpPr>
            <p:cNvPr id="68"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sz="2701"/>
            </a:p>
          </p:txBody>
        </p:sp>
        <p:sp>
          <p:nvSpPr>
            <p:cNvPr id="70"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sz="2701"/>
            </a:p>
          </p:txBody>
        </p:sp>
        <p:sp>
          <p:nvSpPr>
            <p:cNvPr id="78"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sz="2701"/>
            </a:p>
          </p:txBody>
        </p:sp>
        <p:sp>
          <p:nvSpPr>
            <p:cNvPr id="80"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sz="2701"/>
            </a:p>
          </p:txBody>
        </p:sp>
        <p:sp>
          <p:nvSpPr>
            <p:cNvPr id="90"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sz="2701"/>
            </a:p>
          </p:txBody>
        </p:sp>
        <p:sp>
          <p:nvSpPr>
            <p:cNvPr id="93"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sz="2701"/>
            </a:p>
          </p:txBody>
        </p:sp>
        <p:sp>
          <p:nvSpPr>
            <p:cNvPr id="95"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sz="2701"/>
            </a:p>
          </p:txBody>
        </p:sp>
        <p:sp>
          <p:nvSpPr>
            <p:cNvPr id="97"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9"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100" name="Rectangle 99"/>
          <p:cNvSpPr>
            <a:spLocks/>
          </p:cNvSpPr>
          <p:nvPr/>
        </p:nvSpPr>
        <p:spPr bwMode="auto">
          <a:xfrm>
            <a:off x="1422092" y="3374338"/>
            <a:ext cx="5850961"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Thailand</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01" name="TextBox 100"/>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5950286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011943" y="3617881"/>
            <a:ext cx="7992230" cy="6577900"/>
            <a:chOff x="5819797" y="2331019"/>
            <a:chExt cx="12724949" cy="10473104"/>
          </a:xfrm>
          <a:solidFill>
            <a:schemeClr val="bg1">
              <a:lumMod val="85000"/>
            </a:schemeClr>
          </a:solidFill>
        </p:grpSpPr>
        <p:sp>
          <p:nvSpPr>
            <p:cNvPr id="23" name="Freeform 22"/>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24"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25"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91414" tIns="45706" rIns="91414" bIns="45706" anchor="ctr"/>
            <a:lstStyle/>
            <a:p>
              <a:endParaRPr lang="en-US" sz="2701"/>
            </a:p>
          </p:txBody>
        </p:sp>
        <p:sp>
          <p:nvSpPr>
            <p:cNvPr id="26"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27"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28"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29"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0"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1"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2"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3"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4"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5"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6"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7"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8"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39"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0"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1"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2"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3"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4"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5"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6"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7"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8"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sp>
          <p:nvSpPr>
            <p:cNvPr id="49"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91414" tIns="45706" rIns="91414" bIns="45706" anchor="ctr"/>
            <a:lstStyle/>
            <a:p>
              <a:endParaRPr lang="en-US" sz="2701"/>
            </a:p>
          </p:txBody>
        </p:sp>
      </p:grpSp>
      <p:sp>
        <p:nvSpPr>
          <p:cNvPr id="50" name="Rectangle 49"/>
          <p:cNvSpPr>
            <a:spLocks/>
          </p:cNvSpPr>
          <p:nvPr/>
        </p:nvSpPr>
        <p:spPr bwMode="auto">
          <a:xfrm>
            <a:off x="1422092" y="3374338"/>
            <a:ext cx="7203895"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South East</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Asia (SEA)</a:t>
            </a:r>
          </a:p>
        </p:txBody>
      </p:sp>
      <p:sp>
        <p:nvSpPr>
          <p:cNvPr id="51" name="TextBox 50"/>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9624080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Group 158"/>
          <p:cNvGrpSpPr/>
          <p:nvPr/>
        </p:nvGrpSpPr>
        <p:grpSpPr>
          <a:xfrm>
            <a:off x="2380568" y="6397224"/>
            <a:ext cx="13282868" cy="4857640"/>
            <a:chOff x="16723224" y="2595564"/>
            <a:chExt cx="7049627" cy="2578099"/>
          </a:xfrm>
          <a:solidFill>
            <a:schemeClr val="bg1">
              <a:lumMod val="85000"/>
            </a:schemeClr>
          </a:solidFill>
        </p:grpSpPr>
        <p:sp>
          <p:nvSpPr>
            <p:cNvPr id="16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6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7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7"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8"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89"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0"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9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40" name="Rectangle 39"/>
          <p:cNvSpPr>
            <a:spLocks/>
          </p:cNvSpPr>
          <p:nvPr/>
        </p:nvSpPr>
        <p:spPr bwMode="auto">
          <a:xfrm>
            <a:off x="1422091" y="2879583"/>
            <a:ext cx="6546664" cy="1295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Indonesia</a:t>
            </a:r>
          </a:p>
        </p:txBody>
      </p:sp>
      <p:sp>
        <p:nvSpPr>
          <p:cNvPr id="41" name="TextBox 40"/>
          <p:cNvSpPr txBox="1"/>
          <p:nvPr/>
        </p:nvSpPr>
        <p:spPr>
          <a:xfrm>
            <a:off x="1386224" y="4341075"/>
            <a:ext cx="15589366" cy="692497"/>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p:txBody>
      </p:sp>
    </p:spTree>
    <p:extLst>
      <p:ext uri="{BB962C8B-B14F-4D97-AF65-F5344CB8AC3E}">
        <p14:creationId xmlns:p14="http://schemas.microsoft.com/office/powerpoint/2010/main" val="11376238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p:cNvGrpSpPr/>
          <p:nvPr/>
        </p:nvGrpSpPr>
        <p:grpSpPr>
          <a:xfrm>
            <a:off x="9172583" y="4772729"/>
            <a:ext cx="7835305" cy="5044494"/>
            <a:chOff x="1289912" y="4078363"/>
            <a:chExt cx="10444353" cy="6724240"/>
          </a:xfrm>
          <a:solidFill>
            <a:schemeClr val="bg1">
              <a:lumMod val="85000"/>
            </a:schemeClr>
          </a:solidFill>
        </p:grpSpPr>
        <p:sp>
          <p:nvSpPr>
            <p:cNvPr id="52"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sz="2701"/>
            </a:p>
          </p:txBody>
        </p:sp>
        <p:sp>
          <p:nvSpPr>
            <p:cNvPr id="53"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sz="2701"/>
            </a:p>
          </p:txBody>
        </p:sp>
        <p:sp>
          <p:nvSpPr>
            <p:cNvPr id="57"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sz="2701"/>
            </a:p>
          </p:txBody>
        </p:sp>
        <p:sp>
          <p:nvSpPr>
            <p:cNvPr id="64"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sz="2701"/>
            </a:p>
          </p:txBody>
        </p:sp>
        <p:sp>
          <p:nvSpPr>
            <p:cNvPr id="7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sz="2701"/>
            </a:p>
          </p:txBody>
        </p:sp>
        <p:sp>
          <p:nvSpPr>
            <p:cNvPr id="7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sz="2701"/>
            </a:p>
          </p:txBody>
        </p:sp>
        <p:sp>
          <p:nvSpPr>
            <p:cNvPr id="7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sz="2701"/>
            </a:p>
          </p:txBody>
        </p:sp>
        <p:sp>
          <p:nvSpPr>
            <p:cNvPr id="7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38" name="Rectangle 37"/>
          <p:cNvSpPr>
            <a:spLocks/>
          </p:cNvSpPr>
          <p:nvPr/>
        </p:nvSpPr>
        <p:spPr bwMode="auto">
          <a:xfrm>
            <a:off x="1422092" y="3374338"/>
            <a:ext cx="8056693"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Switzerland</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39" name="TextBox 38"/>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9973898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8073792" y="5385774"/>
            <a:ext cx="8930380" cy="4031199"/>
            <a:chOff x="5081173" y="7575550"/>
            <a:chExt cx="7051215" cy="3182938"/>
          </a:xfrm>
          <a:solidFill>
            <a:schemeClr val="bg1">
              <a:lumMod val="85000"/>
            </a:schemeClr>
          </a:solidFill>
        </p:grpSpPr>
        <p:sp>
          <p:nvSpPr>
            <p:cNvPr id="36"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2"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1"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2"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3"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4"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25" name="Rectangle 24"/>
          <p:cNvSpPr>
            <a:spLocks/>
          </p:cNvSpPr>
          <p:nvPr/>
        </p:nvSpPr>
        <p:spPr bwMode="auto">
          <a:xfrm>
            <a:off x="1422091" y="3374338"/>
            <a:ext cx="3435236"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Cuba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26" name="TextBox 25"/>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20207390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9172583" y="3571554"/>
            <a:ext cx="6970848" cy="6994994"/>
            <a:chOff x="949325" y="720725"/>
            <a:chExt cx="6718300" cy="6738938"/>
          </a:xfrm>
          <a:solidFill>
            <a:schemeClr val="bg1">
              <a:lumMod val="85000"/>
            </a:schemeClr>
          </a:solidFill>
        </p:grpSpPr>
        <p:sp>
          <p:nvSpPr>
            <p:cNvPr id="26"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7"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8"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29"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0"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1"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1"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2"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3"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4"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5"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6"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7"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8"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0"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1"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2"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3"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4"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5"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6"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7"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8"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79"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0"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5"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6"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7"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8"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89"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0"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1"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2"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3"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4"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5"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6"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7"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9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3"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4"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5"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6"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7"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8"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09"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0"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1"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2"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3"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4"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5"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6"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7"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8"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19"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0"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1"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2"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3"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4"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sz="2701"/>
            </a:p>
          </p:txBody>
        </p:sp>
        <p:sp>
          <p:nvSpPr>
            <p:cNvPr id="12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sz="2701"/>
            </a:p>
          </p:txBody>
        </p:sp>
        <p:sp>
          <p:nvSpPr>
            <p:cNvPr id="12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sz="2701"/>
            </a:p>
          </p:txBody>
        </p:sp>
        <p:sp>
          <p:nvSpPr>
            <p:cNvPr id="12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2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13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sz="2701"/>
            </a:p>
          </p:txBody>
        </p:sp>
      </p:grpSp>
      <p:sp>
        <p:nvSpPr>
          <p:cNvPr id="133" name="Rectangle 132"/>
          <p:cNvSpPr>
            <a:spLocks/>
          </p:cNvSpPr>
          <p:nvPr/>
        </p:nvSpPr>
        <p:spPr bwMode="auto">
          <a:xfrm>
            <a:off x="1422092" y="3374338"/>
            <a:ext cx="3994683"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Africa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34" name="TextBox 133"/>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075545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riangle 5"/>
          <p:cNvSpPr/>
          <p:nvPr/>
        </p:nvSpPr>
        <p:spPr>
          <a:xfrm>
            <a:off x="1273201" y="3065889"/>
            <a:ext cx="7584489" cy="6538353"/>
          </a:xfrm>
          <a:prstGeom prst="triangle">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7" name="TextBox 6"/>
          <p:cNvSpPr txBox="1"/>
          <p:nvPr/>
        </p:nvSpPr>
        <p:spPr>
          <a:xfrm>
            <a:off x="9749808" y="10000116"/>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8" name="TextBox 7"/>
          <p:cNvSpPr txBox="1"/>
          <p:nvPr/>
        </p:nvSpPr>
        <p:spPr>
          <a:xfrm>
            <a:off x="9692658" y="9309558"/>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9" name="TextBox 8"/>
          <p:cNvSpPr txBox="1"/>
          <p:nvPr/>
        </p:nvSpPr>
        <p:spPr>
          <a:xfrm>
            <a:off x="9749808" y="7741403"/>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10" name="TextBox 9"/>
          <p:cNvSpPr txBox="1"/>
          <p:nvPr/>
        </p:nvSpPr>
        <p:spPr>
          <a:xfrm>
            <a:off x="9692658" y="7050845"/>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1" name="TextBox 10"/>
          <p:cNvSpPr txBox="1"/>
          <p:nvPr/>
        </p:nvSpPr>
        <p:spPr>
          <a:xfrm>
            <a:off x="9749808" y="5499421"/>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12" name="TextBox 11"/>
          <p:cNvSpPr txBox="1"/>
          <p:nvPr/>
        </p:nvSpPr>
        <p:spPr>
          <a:xfrm>
            <a:off x="9692658" y="4808863"/>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3" name="TextBox 12"/>
          <p:cNvSpPr txBox="1"/>
          <p:nvPr/>
        </p:nvSpPr>
        <p:spPr>
          <a:xfrm>
            <a:off x="9749808" y="3257438"/>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14" name="TextBox 13"/>
          <p:cNvSpPr txBox="1"/>
          <p:nvPr/>
        </p:nvSpPr>
        <p:spPr>
          <a:xfrm>
            <a:off x="9692658" y="2566881"/>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5" name="Hexagon 14"/>
          <p:cNvSpPr/>
          <p:nvPr/>
        </p:nvSpPr>
        <p:spPr>
          <a:xfrm rot="5400000">
            <a:off x="3878490" y="6381847"/>
            <a:ext cx="2145791" cy="1849820"/>
          </a:xfrm>
          <a:prstGeom prst="hexagon">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0" name="Shape 2784"/>
          <p:cNvSpPr/>
          <p:nvPr/>
        </p:nvSpPr>
        <p:spPr>
          <a:xfrm>
            <a:off x="4567424" y="6939766"/>
            <a:ext cx="767442" cy="76744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6" name="Picture Placeholder 1"/>
          <p:cNvSpPr txBox="1">
            <a:spLocks/>
          </p:cNvSpPr>
          <p:nvPr/>
        </p:nvSpPr>
        <p:spPr>
          <a:xfrm>
            <a:off x="126650" y="4051013"/>
            <a:ext cx="9110147" cy="7083790"/>
          </a:xfrm>
          <a:custGeom>
            <a:avLst/>
            <a:gdLst>
              <a:gd name="connsiteX0" fmla="*/ 12143700 w 12143700"/>
              <a:gd name="connsiteY0" fmla="*/ 0 h 7083790"/>
              <a:gd name="connsiteX1" fmla="*/ 7083790 w 12143700"/>
              <a:gd name="connsiteY1" fmla="*/ 7083790 h 7083790"/>
              <a:gd name="connsiteX2" fmla="*/ 0 w 12143700"/>
              <a:gd name="connsiteY2" fmla="*/ 2023880 h 7083790"/>
            </a:gdLst>
            <a:ahLst/>
            <a:cxnLst>
              <a:cxn ang="0">
                <a:pos x="connsiteX0" y="connsiteY0"/>
              </a:cxn>
              <a:cxn ang="0">
                <a:pos x="connsiteX1" y="connsiteY1"/>
              </a:cxn>
              <a:cxn ang="0">
                <a:pos x="connsiteX2" y="connsiteY2"/>
              </a:cxn>
            </a:cxnLst>
            <a:rect l="l" t="t" r="r" b="b"/>
            <a:pathLst>
              <a:path w="12143700" h="7083790">
                <a:moveTo>
                  <a:pt x="12143700" y="0"/>
                </a:moveTo>
                <a:lnTo>
                  <a:pt x="7083790" y="7083790"/>
                </a:lnTo>
                <a:lnTo>
                  <a:pt x="0" y="2023880"/>
                </a:lnTo>
                <a:close/>
              </a:path>
            </a:pathLst>
          </a:custGeom>
          <a:effectLst/>
        </p:spPr>
      </p:sp>
      <p:sp>
        <p:nvSpPr>
          <p:cNvPr id="21" name="Picture Placeholder 4"/>
          <p:cNvSpPr txBox="1">
            <a:spLocks/>
          </p:cNvSpPr>
          <p:nvPr/>
        </p:nvSpPr>
        <p:spPr>
          <a:xfrm>
            <a:off x="639661" y="3781592"/>
            <a:ext cx="9110147" cy="7083790"/>
          </a:xfrm>
          <a:custGeom>
            <a:avLst/>
            <a:gdLst>
              <a:gd name="connsiteX0" fmla="*/ 12143700 w 12143700"/>
              <a:gd name="connsiteY0" fmla="*/ 0 h 7083790"/>
              <a:gd name="connsiteX1" fmla="*/ 7083790 w 12143700"/>
              <a:gd name="connsiteY1" fmla="*/ 7083790 h 7083790"/>
              <a:gd name="connsiteX2" fmla="*/ 0 w 12143700"/>
              <a:gd name="connsiteY2" fmla="*/ 2023880 h 7083790"/>
            </a:gdLst>
            <a:ahLst/>
            <a:cxnLst>
              <a:cxn ang="0">
                <a:pos x="connsiteX0" y="connsiteY0"/>
              </a:cxn>
              <a:cxn ang="0">
                <a:pos x="connsiteX1" y="connsiteY1"/>
              </a:cxn>
              <a:cxn ang="0">
                <a:pos x="connsiteX2" y="connsiteY2"/>
              </a:cxn>
            </a:cxnLst>
            <a:rect l="l" t="t" r="r" b="b"/>
            <a:pathLst>
              <a:path w="12143700" h="7083790">
                <a:moveTo>
                  <a:pt x="12143700" y="0"/>
                </a:moveTo>
                <a:lnTo>
                  <a:pt x="7083790" y="7083790"/>
                </a:lnTo>
                <a:lnTo>
                  <a:pt x="0" y="2023880"/>
                </a:lnTo>
                <a:close/>
              </a:path>
            </a:pathLst>
          </a:custGeom>
          <a:effectLst/>
        </p:spPr>
      </p:sp>
      <p:sp>
        <p:nvSpPr>
          <p:cNvPr id="2" name="Picture Placeholder 1"/>
          <p:cNvSpPr>
            <a:spLocks noGrp="1"/>
          </p:cNvSpPr>
          <p:nvPr>
            <p:ph type="pic" sz="quarter" idx="14"/>
          </p:nvPr>
        </p:nvSpPr>
        <p:spPr/>
      </p:sp>
    </p:spTree>
    <p:extLst>
      <p:ext uri="{BB962C8B-B14F-4D97-AF65-F5344CB8AC3E}">
        <p14:creationId xmlns:p14="http://schemas.microsoft.com/office/powerpoint/2010/main" val="12878445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 name="Group 4"/>
          <p:cNvGrpSpPr>
            <a:grpSpLocks noChangeAspect="1"/>
          </p:cNvGrpSpPr>
          <p:nvPr/>
        </p:nvGrpSpPr>
        <p:grpSpPr bwMode="auto">
          <a:xfrm>
            <a:off x="8658332" y="4967841"/>
            <a:ext cx="8560352" cy="4491858"/>
            <a:chOff x="762" y="1755"/>
            <a:chExt cx="4362" cy="2567"/>
          </a:xfrm>
          <a:solidFill>
            <a:schemeClr val="bg1">
              <a:lumMod val="85000"/>
            </a:schemeClr>
          </a:solidFill>
        </p:grpSpPr>
        <p:sp>
          <p:nvSpPr>
            <p:cNvPr id="16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2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3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89" name="Rectangle 88"/>
          <p:cNvSpPr>
            <a:spLocks/>
          </p:cNvSpPr>
          <p:nvPr/>
        </p:nvSpPr>
        <p:spPr bwMode="auto">
          <a:xfrm>
            <a:off x="1422092" y="3374338"/>
            <a:ext cx="4326505"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Russia</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90" name="TextBox 89"/>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635339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p:cNvGrpSpPr/>
          <p:nvPr/>
        </p:nvGrpSpPr>
        <p:grpSpPr>
          <a:xfrm>
            <a:off x="8811462" y="3910563"/>
            <a:ext cx="9481558" cy="6934792"/>
            <a:chOff x="2979926" y="-33603"/>
            <a:chExt cx="6221676" cy="4549336"/>
          </a:xfrm>
          <a:solidFill>
            <a:schemeClr val="bg1">
              <a:lumMod val="85000"/>
            </a:schemeClr>
          </a:solidFill>
        </p:grpSpPr>
        <p:sp>
          <p:nvSpPr>
            <p:cNvPr id="9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1"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2"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4"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5"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6"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7"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9"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0"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1"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2"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6"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7"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8"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9"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0"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1"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3"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5"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19"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0"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1"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2"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5"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6"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52" name="Rectangle 51"/>
          <p:cNvSpPr>
            <a:spLocks/>
          </p:cNvSpPr>
          <p:nvPr/>
        </p:nvSpPr>
        <p:spPr bwMode="auto">
          <a:xfrm>
            <a:off x="1422092" y="3374338"/>
            <a:ext cx="4792979"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Europe</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53" name="TextBox 52"/>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654001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p:cNvGrpSpPr/>
          <p:nvPr/>
        </p:nvGrpSpPr>
        <p:grpSpPr>
          <a:xfrm>
            <a:off x="9172583" y="3510360"/>
            <a:ext cx="6348708" cy="7206726"/>
            <a:chOff x="2239069" y="2908351"/>
            <a:chExt cx="8462739" cy="9606465"/>
          </a:xfrm>
          <a:solidFill>
            <a:schemeClr val="bg1">
              <a:lumMod val="85000"/>
            </a:schemeClr>
          </a:solidFill>
        </p:grpSpPr>
        <p:sp>
          <p:nvSpPr>
            <p:cNvPr id="53"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7"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8"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9"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0"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14" name="Rectangle 13"/>
          <p:cNvSpPr>
            <a:spLocks/>
          </p:cNvSpPr>
          <p:nvPr/>
        </p:nvSpPr>
        <p:spPr bwMode="auto">
          <a:xfrm>
            <a:off x="1422092" y="3374338"/>
            <a:ext cx="4021935" cy="2590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Japan</a:t>
            </a:r>
          </a:p>
          <a:p>
            <a:pPr defTabSz="3429914">
              <a:lnSpc>
                <a:spcPts val="10128"/>
              </a:lnSpc>
            </a:pPr>
            <a:r>
              <a:rPr lang="en-US" sz="9603" b="1" spc="375" dirty="0">
                <a:solidFill>
                  <a:schemeClr val="tx2"/>
                </a:solidFill>
                <a:latin typeface="Montserrat Semi Bold" charset="0"/>
                <a:ea typeface="Montserrat Semi Bold" charset="0"/>
                <a:cs typeface="Montserrat Semi Bold" charset="0"/>
                <a:sym typeface="Bebas Neue" charset="0"/>
              </a:rPr>
              <a:t>Map</a:t>
            </a:r>
          </a:p>
        </p:txBody>
      </p:sp>
      <p:sp>
        <p:nvSpPr>
          <p:cNvPr id="15" name="TextBox 14"/>
          <p:cNvSpPr txBox="1"/>
          <p:nvPr/>
        </p:nvSpPr>
        <p:spPr>
          <a:xfrm>
            <a:off x="1386224" y="6381886"/>
            <a:ext cx="5631865"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a:t>
            </a:r>
          </a:p>
        </p:txBody>
      </p:sp>
    </p:spTree>
    <p:extLst>
      <p:ext uri="{BB962C8B-B14F-4D97-AF65-F5344CB8AC3E}">
        <p14:creationId xmlns:p14="http://schemas.microsoft.com/office/powerpoint/2010/main" val="17777241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rot="5400000">
            <a:off x="5161099" y="2277700"/>
            <a:ext cx="9795107" cy="9160601"/>
          </a:xfrm>
          <a:prstGeom prst="triangle">
            <a:avLst/>
          </a:prstGeom>
          <a:no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8" name="Oval 7"/>
          <p:cNvSpPr/>
          <p:nvPr/>
        </p:nvSpPr>
        <p:spPr>
          <a:xfrm>
            <a:off x="6787681" y="4482584"/>
            <a:ext cx="4740106" cy="47401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Triangle 16"/>
          <p:cNvSpPr/>
          <p:nvPr/>
        </p:nvSpPr>
        <p:spPr>
          <a:xfrm>
            <a:off x="4389179" y="666488"/>
            <a:ext cx="9795107" cy="9160601"/>
          </a:xfrm>
          <a:prstGeom prst="triangle">
            <a:avLst/>
          </a:prstGeom>
          <a:no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2" name="Rectangle 21"/>
          <p:cNvSpPr>
            <a:spLocks/>
          </p:cNvSpPr>
          <p:nvPr/>
        </p:nvSpPr>
        <p:spPr bwMode="auto">
          <a:xfrm>
            <a:off x="7483992" y="6487057"/>
            <a:ext cx="3353482" cy="7309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702"/>
              </a:lnSpc>
            </a:pPr>
            <a:r>
              <a:rPr lang="en-US" sz="5401" b="1" spc="450">
                <a:solidFill>
                  <a:schemeClr val="bg1"/>
                </a:solidFill>
                <a:latin typeface="Montserrat Semi" charset="0"/>
                <a:ea typeface="Montserrat Semi" charset="0"/>
                <a:cs typeface="Montserrat Semi" charset="0"/>
                <a:sym typeface="Bebas Neue" charset="0"/>
              </a:rPr>
              <a:t>minimal</a:t>
            </a:r>
            <a:endParaRPr lang="en-US" sz="5401" b="1" spc="450" dirty="0">
              <a:solidFill>
                <a:schemeClr val="bg1"/>
              </a:solidFill>
              <a:latin typeface="Montserrat Semi" charset="0"/>
              <a:ea typeface="Montserrat Semi" charset="0"/>
              <a:cs typeface="Montserrat Semi" charset="0"/>
              <a:sym typeface="Bebas Neue" charset="0"/>
            </a:endParaRPr>
          </a:p>
        </p:txBody>
      </p:sp>
    </p:spTree>
    <p:extLst>
      <p:ext uri="{BB962C8B-B14F-4D97-AF65-F5344CB8AC3E}">
        <p14:creationId xmlns:p14="http://schemas.microsoft.com/office/powerpoint/2010/main" val="18698246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8" name="Oval 7"/>
          <p:cNvSpPr/>
          <p:nvPr/>
        </p:nvSpPr>
        <p:spPr>
          <a:xfrm>
            <a:off x="6787681" y="4482584"/>
            <a:ext cx="4740106" cy="474010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grpSp>
        <p:nvGrpSpPr>
          <p:cNvPr id="3" name="Group 2"/>
          <p:cNvGrpSpPr/>
          <p:nvPr/>
        </p:nvGrpSpPr>
        <p:grpSpPr>
          <a:xfrm>
            <a:off x="4389179" y="666488"/>
            <a:ext cx="10249774" cy="11089066"/>
            <a:chOff x="5850714" y="-1395200"/>
            <a:chExt cx="13662807" cy="14781571"/>
          </a:xfrm>
        </p:grpSpPr>
        <p:sp>
          <p:nvSpPr>
            <p:cNvPr id="2" name="Triangle 1"/>
            <p:cNvSpPr/>
            <p:nvPr/>
          </p:nvSpPr>
          <p:spPr>
            <a:xfrm rot="5400000">
              <a:off x="6879673" y="752523"/>
              <a:ext cx="13056742" cy="12210954"/>
            </a:xfrm>
            <a:prstGeom prst="triangle">
              <a:avLst/>
            </a:prstGeom>
            <a:noFill/>
            <a:ln w="28575">
              <a:solidFill>
                <a:schemeClr val="bg1">
                  <a:alpha val="2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Triangle 16"/>
            <p:cNvSpPr/>
            <p:nvPr/>
          </p:nvSpPr>
          <p:spPr>
            <a:xfrm>
              <a:off x="5850714" y="-1395200"/>
              <a:ext cx="13056742" cy="12210954"/>
            </a:xfrm>
            <a:prstGeom prst="triangle">
              <a:avLst/>
            </a:prstGeom>
            <a:noFill/>
            <a:ln w="28575">
              <a:solidFill>
                <a:schemeClr val="bg1">
                  <a:alpha val="2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grpSp>
      <p:sp>
        <p:nvSpPr>
          <p:cNvPr id="22" name="Rectangle 21"/>
          <p:cNvSpPr>
            <a:spLocks/>
          </p:cNvSpPr>
          <p:nvPr/>
        </p:nvSpPr>
        <p:spPr bwMode="auto">
          <a:xfrm>
            <a:off x="7483992" y="6487057"/>
            <a:ext cx="3353482" cy="7309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minimal</a:t>
            </a:r>
          </a:p>
        </p:txBody>
      </p:sp>
    </p:spTree>
    <p:extLst>
      <p:ext uri="{BB962C8B-B14F-4D97-AF65-F5344CB8AC3E}">
        <p14:creationId xmlns:p14="http://schemas.microsoft.com/office/powerpoint/2010/main" val="20148876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rot="10800000">
            <a:off x="5925178" y="4458679"/>
            <a:ext cx="6437645" cy="5549695"/>
          </a:xfrm>
          <a:prstGeom prst="triangle">
            <a:avLst/>
          </a:prstGeom>
          <a:noFill/>
          <a:ln w="127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 name="Rectangle 2"/>
          <p:cNvSpPr/>
          <p:nvPr/>
        </p:nvSpPr>
        <p:spPr>
          <a:xfrm>
            <a:off x="1811688" y="5793854"/>
            <a:ext cx="14669389" cy="21282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4989614" y="6130689"/>
            <a:ext cx="8331127" cy="1477649"/>
          </a:xfrm>
          <a:prstGeom prst="rect">
            <a:avLst/>
          </a:prstGeom>
          <a:noFill/>
        </p:spPr>
        <p:txBody>
          <a:bodyPr wrap="none" rtlCol="0">
            <a:spAutoFit/>
          </a:bodyPr>
          <a:lstStyle/>
          <a:p>
            <a:pPr algn="ctr"/>
            <a:r>
              <a:rPr lang="en-US" sz="9002" b="1" spc="1125" dirty="0">
                <a:solidFill>
                  <a:schemeClr val="tx2"/>
                </a:solidFill>
                <a:latin typeface="Montserrat" charset="0"/>
                <a:ea typeface="Montserrat" charset="0"/>
                <a:cs typeface="Montserrat" charset="0"/>
              </a:rPr>
              <a:t>THE BREAK</a:t>
            </a:r>
          </a:p>
        </p:txBody>
      </p:sp>
      <p:cxnSp>
        <p:nvCxnSpPr>
          <p:cNvPr id="7" name="Straight Connector 6"/>
          <p:cNvCxnSpPr/>
          <p:nvPr/>
        </p:nvCxnSpPr>
        <p:spPr>
          <a:xfrm>
            <a:off x="8545966" y="5512426"/>
            <a:ext cx="1231244" cy="0"/>
          </a:xfrm>
          <a:prstGeom prst="line">
            <a:avLst/>
          </a:prstGeom>
          <a:ln w="1016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76586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6048301" y="3595203"/>
            <a:ext cx="6226577" cy="6226577"/>
          </a:xfrm>
          <a:prstGeom prst="ellipse">
            <a:avLst/>
          </a:prstGeom>
          <a:no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 name="Rectangle 2"/>
          <p:cNvSpPr/>
          <p:nvPr/>
        </p:nvSpPr>
        <p:spPr>
          <a:xfrm>
            <a:off x="1811688" y="5266177"/>
            <a:ext cx="14669389" cy="3183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4903052" y="6130689"/>
            <a:ext cx="8504252" cy="1477649"/>
          </a:xfrm>
          <a:prstGeom prst="rect">
            <a:avLst/>
          </a:prstGeom>
          <a:noFill/>
        </p:spPr>
        <p:txBody>
          <a:bodyPr wrap="none" rtlCol="0">
            <a:spAutoFit/>
          </a:bodyPr>
          <a:lstStyle/>
          <a:p>
            <a:pPr algn="ctr"/>
            <a:r>
              <a:rPr lang="en-US" sz="9002" b="1" spc="1275" dirty="0">
                <a:solidFill>
                  <a:schemeClr val="tx2"/>
                </a:solidFill>
                <a:latin typeface="Montserrat" charset="0"/>
                <a:ea typeface="Montserrat" charset="0"/>
                <a:cs typeface="Montserrat" charset="0"/>
              </a:rPr>
              <a:t>THE BREAK</a:t>
            </a:r>
          </a:p>
        </p:txBody>
      </p:sp>
    </p:spTree>
    <p:extLst>
      <p:ext uri="{BB962C8B-B14F-4D97-AF65-F5344CB8AC3E}">
        <p14:creationId xmlns:p14="http://schemas.microsoft.com/office/powerpoint/2010/main" val="3838178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713160"/>
            <a:ext cx="18288000" cy="1028968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5379143" y="6130689"/>
            <a:ext cx="7552068" cy="1477649"/>
          </a:xfrm>
          <a:prstGeom prst="rect">
            <a:avLst/>
          </a:prstGeom>
          <a:noFill/>
        </p:spPr>
        <p:txBody>
          <a:bodyPr wrap="none" rtlCol="0">
            <a:spAutoFit/>
          </a:bodyPr>
          <a:lstStyle/>
          <a:p>
            <a:pPr algn="ctr"/>
            <a:r>
              <a:rPr lang="en-US" sz="9002" b="1" spc="450" dirty="0">
                <a:solidFill>
                  <a:schemeClr val="tx2"/>
                </a:solidFill>
                <a:latin typeface="Montserrat" charset="0"/>
                <a:ea typeface="Montserrat" charset="0"/>
                <a:cs typeface="Montserrat" charset="0"/>
              </a:rPr>
              <a:t>THE BREAK</a:t>
            </a:r>
          </a:p>
        </p:txBody>
      </p:sp>
      <p:sp>
        <p:nvSpPr>
          <p:cNvPr id="5" name="Rectangle 4"/>
          <p:cNvSpPr/>
          <p:nvPr/>
        </p:nvSpPr>
        <p:spPr>
          <a:xfrm>
            <a:off x="4098283" y="5492197"/>
            <a:ext cx="10091434" cy="2731607"/>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9327760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4573191" y="2276015"/>
            <a:ext cx="9163971" cy="916397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6090703" y="6763898"/>
            <a:ext cx="6269665" cy="1477649"/>
          </a:xfrm>
          <a:prstGeom prst="rect">
            <a:avLst/>
          </a:prstGeom>
          <a:noFill/>
        </p:spPr>
        <p:txBody>
          <a:bodyPr wrap="none" rtlCol="0">
            <a:spAutoFit/>
          </a:bodyPr>
          <a:lstStyle/>
          <a:p>
            <a:pPr algn="ctr"/>
            <a:r>
              <a:rPr lang="en-US" sz="9002" b="1" spc="900" dirty="0">
                <a:solidFill>
                  <a:schemeClr val="tx2"/>
                </a:solidFill>
                <a:latin typeface="Montserrat" charset="0"/>
                <a:ea typeface="Montserrat" charset="0"/>
                <a:cs typeface="Montserrat" charset="0"/>
              </a:rPr>
              <a:t>MINIMAL</a:t>
            </a:r>
          </a:p>
        </p:txBody>
      </p:sp>
      <p:sp>
        <p:nvSpPr>
          <p:cNvPr id="3" name="Triangle 2"/>
          <p:cNvSpPr/>
          <p:nvPr/>
        </p:nvSpPr>
        <p:spPr>
          <a:xfrm rot="14366514">
            <a:off x="7892746" y="5181354"/>
            <a:ext cx="2057604" cy="1773796"/>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3290412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5547" r="5547"/>
          <a:stretch>
            <a:fillRect/>
          </a:stretch>
        </p:blipFill>
        <p:spPr/>
      </p:pic>
      <p:sp>
        <p:nvSpPr>
          <p:cNvPr id="8" name="Rectangle 7"/>
          <p:cNvSpPr/>
          <p:nvPr/>
        </p:nvSpPr>
        <p:spPr>
          <a:xfrm>
            <a:off x="0" y="0"/>
            <a:ext cx="18288000" cy="13716000"/>
          </a:xfrm>
          <a:prstGeom prst="rect">
            <a:avLst/>
          </a:prstGeom>
          <a:solidFill>
            <a:schemeClr val="bg1">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3" name="Rectangle 12"/>
          <p:cNvSpPr/>
          <p:nvPr/>
        </p:nvSpPr>
        <p:spPr>
          <a:xfrm>
            <a:off x="5676938" y="7477558"/>
            <a:ext cx="6969693" cy="76119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9863681" y="5339176"/>
            <a:ext cx="5997155" cy="1477649"/>
          </a:xfrm>
          <a:prstGeom prst="rect">
            <a:avLst/>
          </a:prstGeom>
          <a:noFill/>
        </p:spPr>
        <p:txBody>
          <a:bodyPr wrap="none" rtlCol="0">
            <a:spAutoFit/>
          </a:bodyPr>
          <a:lstStyle/>
          <a:p>
            <a:r>
              <a:rPr lang="en-US" sz="9002" b="1" spc="900" dirty="0">
                <a:solidFill>
                  <a:schemeClr val="tx2"/>
                </a:solidFill>
                <a:latin typeface="Montserrat" charset="0"/>
                <a:ea typeface="Montserrat" charset="0"/>
                <a:cs typeface="Montserrat" charset="0"/>
              </a:rPr>
              <a:t>MARKET</a:t>
            </a:r>
          </a:p>
        </p:txBody>
      </p:sp>
      <p:cxnSp>
        <p:nvCxnSpPr>
          <p:cNvPr id="6" name="Straight Connector 5"/>
          <p:cNvCxnSpPr/>
          <p:nvPr/>
        </p:nvCxnSpPr>
        <p:spPr>
          <a:xfrm>
            <a:off x="9161588" y="5233641"/>
            <a:ext cx="0" cy="1834111"/>
          </a:xfrm>
          <a:prstGeom prst="line">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1926327" y="5339176"/>
            <a:ext cx="6723315" cy="1477649"/>
          </a:xfrm>
          <a:prstGeom prst="rect">
            <a:avLst/>
          </a:prstGeom>
          <a:noFill/>
        </p:spPr>
        <p:txBody>
          <a:bodyPr wrap="none" rtlCol="0">
            <a:spAutoFit/>
          </a:bodyPr>
          <a:lstStyle/>
          <a:p>
            <a:pPr algn="r"/>
            <a:r>
              <a:rPr lang="en-US" sz="9002" b="1" spc="900" dirty="0">
                <a:solidFill>
                  <a:schemeClr val="tx2"/>
                </a:solidFill>
                <a:latin typeface="Montserrat" charset="0"/>
                <a:ea typeface="Montserrat" charset="0"/>
                <a:cs typeface="Montserrat" charset="0"/>
              </a:rPr>
              <a:t>CONTENT</a:t>
            </a:r>
          </a:p>
        </p:txBody>
      </p:sp>
      <p:sp>
        <p:nvSpPr>
          <p:cNvPr id="10" name="Rectangle 9"/>
          <p:cNvSpPr>
            <a:spLocks/>
          </p:cNvSpPr>
          <p:nvPr/>
        </p:nvSpPr>
        <p:spPr bwMode="auto">
          <a:xfrm>
            <a:off x="6418403" y="7435680"/>
            <a:ext cx="5480668"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1800" b="1" spc="1350" dirty="0">
                <a:solidFill>
                  <a:schemeClr val="tx2"/>
                </a:solidFill>
                <a:latin typeface="Montserrat" charset="0"/>
                <a:ea typeface="Montserrat" charset="0"/>
                <a:cs typeface="Montserrat" charset="0"/>
                <a:sym typeface="Bebas Neue" charset="0"/>
              </a:rPr>
              <a:t>PRESENTED BY JOHN</a:t>
            </a:r>
          </a:p>
        </p:txBody>
      </p:sp>
    </p:spTree>
    <p:extLst>
      <p:ext uri="{BB962C8B-B14F-4D97-AF65-F5344CB8AC3E}">
        <p14:creationId xmlns:p14="http://schemas.microsoft.com/office/powerpoint/2010/main" val="12191620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 name="Rectangle 484"/>
          <p:cNvSpPr/>
          <p:nvPr/>
        </p:nvSpPr>
        <p:spPr>
          <a:xfrm>
            <a:off x="0" y="0"/>
            <a:ext cx="18300211" cy="1371600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6" name="Rectangle 25"/>
          <p:cNvSpPr>
            <a:spLocks/>
          </p:cNvSpPr>
          <p:nvPr/>
        </p:nvSpPr>
        <p:spPr bwMode="auto">
          <a:xfrm>
            <a:off x="5007197" y="2457938"/>
            <a:ext cx="830310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FOUR IMPORTANT VALUES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469" name="TextBox 468"/>
          <p:cNvSpPr txBox="1"/>
          <p:nvPr/>
        </p:nvSpPr>
        <p:spPr>
          <a:xfrm>
            <a:off x="9606052" y="7861922"/>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70" name="TextBox 469"/>
          <p:cNvSpPr txBox="1"/>
          <p:nvPr/>
        </p:nvSpPr>
        <p:spPr>
          <a:xfrm>
            <a:off x="10061224" y="7399913"/>
            <a:ext cx="240161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VALUE NAME</a:t>
            </a:r>
          </a:p>
        </p:txBody>
      </p:sp>
      <p:sp>
        <p:nvSpPr>
          <p:cNvPr id="471" name="TextBox 470"/>
          <p:cNvSpPr txBox="1"/>
          <p:nvPr/>
        </p:nvSpPr>
        <p:spPr>
          <a:xfrm>
            <a:off x="13807742" y="7861922"/>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72" name="TextBox 471"/>
          <p:cNvSpPr txBox="1"/>
          <p:nvPr/>
        </p:nvSpPr>
        <p:spPr>
          <a:xfrm>
            <a:off x="14262913" y="7399913"/>
            <a:ext cx="240161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VALUE NAME</a:t>
            </a:r>
          </a:p>
        </p:txBody>
      </p:sp>
      <p:sp>
        <p:nvSpPr>
          <p:cNvPr id="474" name="TextBox 473"/>
          <p:cNvSpPr txBox="1"/>
          <p:nvPr/>
        </p:nvSpPr>
        <p:spPr>
          <a:xfrm>
            <a:off x="1202892" y="7861922"/>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75" name="TextBox 474"/>
          <p:cNvSpPr txBox="1"/>
          <p:nvPr/>
        </p:nvSpPr>
        <p:spPr>
          <a:xfrm>
            <a:off x="1658064" y="7399913"/>
            <a:ext cx="240161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VALUE NAME</a:t>
            </a:r>
          </a:p>
        </p:txBody>
      </p:sp>
      <p:sp>
        <p:nvSpPr>
          <p:cNvPr id="476" name="TextBox 475"/>
          <p:cNvSpPr txBox="1"/>
          <p:nvPr/>
        </p:nvSpPr>
        <p:spPr>
          <a:xfrm>
            <a:off x="5404582" y="7861922"/>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77" name="TextBox 476"/>
          <p:cNvSpPr txBox="1"/>
          <p:nvPr/>
        </p:nvSpPr>
        <p:spPr>
          <a:xfrm>
            <a:off x="5859753" y="7399913"/>
            <a:ext cx="240161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VALUE NAME</a:t>
            </a:r>
          </a:p>
        </p:txBody>
      </p:sp>
      <p:sp>
        <p:nvSpPr>
          <p:cNvPr id="480" name="Shape 2781"/>
          <p:cNvSpPr/>
          <p:nvPr/>
        </p:nvSpPr>
        <p:spPr>
          <a:xfrm>
            <a:off x="10730973" y="5540598"/>
            <a:ext cx="1181985" cy="118198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90" name="Shape 2547"/>
          <p:cNvSpPr/>
          <p:nvPr/>
        </p:nvSpPr>
        <p:spPr>
          <a:xfrm>
            <a:off x="2271791" y="5547788"/>
            <a:ext cx="1157133" cy="1157133"/>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91" name="Shape 2527"/>
          <p:cNvSpPr/>
          <p:nvPr/>
        </p:nvSpPr>
        <p:spPr>
          <a:xfrm>
            <a:off x="6507780" y="5562616"/>
            <a:ext cx="1157133" cy="1157133"/>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94" name="Shape 2629"/>
          <p:cNvSpPr/>
          <p:nvPr/>
        </p:nvSpPr>
        <p:spPr>
          <a:xfrm>
            <a:off x="14884142" y="5634263"/>
            <a:ext cx="1078239" cy="1077939"/>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963791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4681839" y="5844657"/>
            <a:ext cx="8959504" cy="1477649"/>
          </a:xfrm>
          <a:prstGeom prst="rect">
            <a:avLst/>
          </a:prstGeom>
          <a:noFill/>
        </p:spPr>
        <p:txBody>
          <a:bodyPr wrap="none" rtlCol="0">
            <a:spAutoFit/>
          </a:bodyPr>
          <a:lstStyle/>
          <a:p>
            <a:pPr algn="ctr"/>
            <a:r>
              <a:rPr lang="en-US" sz="9002" b="1" spc="900" dirty="0">
                <a:solidFill>
                  <a:schemeClr val="tx2"/>
                </a:solidFill>
                <a:latin typeface="Montserrat" charset="0"/>
                <a:ea typeface="Montserrat" charset="0"/>
                <a:cs typeface="Montserrat" charset="0"/>
              </a:rPr>
              <a:t>CONTACT US</a:t>
            </a:r>
          </a:p>
        </p:txBody>
      </p:sp>
      <p:sp>
        <p:nvSpPr>
          <p:cNvPr id="9" name="Shape 2943"/>
          <p:cNvSpPr/>
          <p:nvPr/>
        </p:nvSpPr>
        <p:spPr>
          <a:xfrm>
            <a:off x="8599515" y="3657017"/>
            <a:ext cx="1290683" cy="157750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bg1">
              <a:lumMod val="85000"/>
            </a:schemeClr>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solidFill>
                <a:schemeClr val="bg1">
                  <a:lumMod val="85000"/>
                </a:schemeClr>
              </a:solidFill>
              <a:latin typeface="Lato Light" charset="0"/>
              <a:ea typeface="Lato Light" charset="0"/>
              <a:cs typeface="Lato Light" charset="0"/>
            </a:endParaRPr>
          </a:p>
        </p:txBody>
      </p:sp>
      <p:sp>
        <p:nvSpPr>
          <p:cNvPr id="12" name="Rectangle 11"/>
          <p:cNvSpPr>
            <a:spLocks/>
          </p:cNvSpPr>
          <p:nvPr/>
        </p:nvSpPr>
        <p:spPr bwMode="auto">
          <a:xfrm>
            <a:off x="13539866" y="8190844"/>
            <a:ext cx="277960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5401"/>
              </a:lnSpc>
            </a:pPr>
            <a:r>
              <a:rPr lang="en-US" sz="1500" b="1" spc="225" dirty="0" err="1">
                <a:solidFill>
                  <a:schemeClr val="tx2"/>
                </a:solidFill>
                <a:latin typeface="Montserrat" charset="0"/>
                <a:ea typeface="Montserrat" charset="0"/>
                <a:cs typeface="Montserrat" charset="0"/>
                <a:sym typeface="Bebas Neue" charset="0"/>
              </a:rPr>
              <a:t>www.yourdomain.com</a:t>
            </a:r>
            <a:endParaRPr lang="en-US" sz="1500" b="1" spc="225" dirty="0">
              <a:solidFill>
                <a:schemeClr val="tx2"/>
              </a:solidFill>
              <a:latin typeface="Montserrat" charset="0"/>
              <a:ea typeface="Montserrat" charset="0"/>
              <a:cs typeface="Montserrat" charset="0"/>
              <a:sym typeface="Bebas Neue" charset="0"/>
            </a:endParaRPr>
          </a:p>
        </p:txBody>
      </p:sp>
      <p:sp>
        <p:nvSpPr>
          <p:cNvPr id="4" name="Oval 3"/>
          <p:cNvSpPr/>
          <p:nvPr/>
        </p:nvSpPr>
        <p:spPr>
          <a:xfrm>
            <a:off x="12387653" y="8190844"/>
            <a:ext cx="869742" cy="86974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Oval 14"/>
          <p:cNvSpPr/>
          <p:nvPr/>
        </p:nvSpPr>
        <p:spPr>
          <a:xfrm>
            <a:off x="2256276" y="8190844"/>
            <a:ext cx="869742" cy="86974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Shape 2836"/>
          <p:cNvSpPr/>
          <p:nvPr/>
        </p:nvSpPr>
        <p:spPr>
          <a:xfrm>
            <a:off x="2498392" y="8479817"/>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0" name="Rectangle 19"/>
          <p:cNvSpPr>
            <a:spLocks/>
          </p:cNvSpPr>
          <p:nvPr/>
        </p:nvSpPr>
        <p:spPr bwMode="auto">
          <a:xfrm>
            <a:off x="3368134" y="8190844"/>
            <a:ext cx="297998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5401"/>
              </a:lnSpc>
            </a:pPr>
            <a:r>
              <a:rPr lang="en-US" sz="1500" b="1" spc="225" dirty="0">
                <a:solidFill>
                  <a:schemeClr val="tx2"/>
                </a:solidFill>
                <a:latin typeface="Montserrat" charset="0"/>
                <a:ea typeface="Montserrat" charset="0"/>
                <a:cs typeface="Montserrat" charset="0"/>
                <a:sym typeface="Bebas Neue" charset="0"/>
              </a:rPr>
              <a:t>email@yourdomain.com</a:t>
            </a:r>
          </a:p>
        </p:txBody>
      </p:sp>
      <p:sp>
        <p:nvSpPr>
          <p:cNvPr id="21" name="Rectangle 20"/>
          <p:cNvSpPr>
            <a:spLocks/>
          </p:cNvSpPr>
          <p:nvPr/>
        </p:nvSpPr>
        <p:spPr bwMode="auto">
          <a:xfrm>
            <a:off x="8474177" y="8190844"/>
            <a:ext cx="275556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5401"/>
              </a:lnSpc>
            </a:pPr>
            <a:r>
              <a:rPr lang="en-US" sz="1500" b="1" spc="225" dirty="0">
                <a:solidFill>
                  <a:schemeClr val="tx2"/>
                </a:solidFill>
                <a:latin typeface="Montserrat" charset="0"/>
                <a:ea typeface="Montserrat" charset="0"/>
                <a:cs typeface="Montserrat" charset="0"/>
                <a:sym typeface="Bebas Neue" charset="0"/>
              </a:rPr>
              <a:t>123 Washington St, TX</a:t>
            </a:r>
          </a:p>
        </p:txBody>
      </p:sp>
      <p:sp>
        <p:nvSpPr>
          <p:cNvPr id="22" name="Oval 21"/>
          <p:cNvSpPr/>
          <p:nvPr/>
        </p:nvSpPr>
        <p:spPr>
          <a:xfrm>
            <a:off x="7321965" y="8190844"/>
            <a:ext cx="869742" cy="86974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3" name="Shape 2934"/>
          <p:cNvSpPr/>
          <p:nvPr/>
        </p:nvSpPr>
        <p:spPr>
          <a:xfrm>
            <a:off x="7604435" y="843978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3" name="Shape 2944"/>
          <p:cNvSpPr/>
          <p:nvPr/>
        </p:nvSpPr>
        <p:spPr>
          <a:xfrm>
            <a:off x="12612973" y="842266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2095140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319251" y="47692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26" name="Shape 2526"/>
          <p:cNvSpPr/>
          <p:nvPr/>
        </p:nvSpPr>
        <p:spPr>
          <a:xfrm>
            <a:off x="2119350" y="47692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27" name="Shape 2527"/>
          <p:cNvSpPr/>
          <p:nvPr/>
        </p:nvSpPr>
        <p:spPr>
          <a:xfrm>
            <a:off x="2919450" y="47692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28" name="Shape 2528"/>
          <p:cNvSpPr/>
          <p:nvPr/>
        </p:nvSpPr>
        <p:spPr>
          <a:xfrm>
            <a:off x="3776700" y="4769223"/>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29" name="Shape 2529"/>
          <p:cNvSpPr/>
          <p:nvPr/>
        </p:nvSpPr>
        <p:spPr>
          <a:xfrm>
            <a:off x="4576800" y="4769223"/>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0" name="Shape 2530"/>
          <p:cNvSpPr/>
          <p:nvPr/>
        </p:nvSpPr>
        <p:spPr>
          <a:xfrm>
            <a:off x="5357849" y="4769221"/>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1" name="Shape 2531"/>
          <p:cNvSpPr/>
          <p:nvPr/>
        </p:nvSpPr>
        <p:spPr>
          <a:xfrm>
            <a:off x="6157949" y="4769223"/>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2" name="Shape 2532"/>
          <p:cNvSpPr/>
          <p:nvPr/>
        </p:nvSpPr>
        <p:spPr>
          <a:xfrm>
            <a:off x="6958049" y="4769223"/>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3" name="Shape 2533"/>
          <p:cNvSpPr/>
          <p:nvPr/>
        </p:nvSpPr>
        <p:spPr>
          <a:xfrm>
            <a:off x="7758150" y="4769223"/>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4" name="Shape 2534"/>
          <p:cNvSpPr/>
          <p:nvPr/>
        </p:nvSpPr>
        <p:spPr>
          <a:xfrm>
            <a:off x="8558250" y="4769221"/>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5" name="Shape 2535"/>
          <p:cNvSpPr/>
          <p:nvPr/>
        </p:nvSpPr>
        <p:spPr>
          <a:xfrm>
            <a:off x="1357349" y="5569322"/>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6" name="Shape 2536"/>
          <p:cNvSpPr/>
          <p:nvPr/>
        </p:nvSpPr>
        <p:spPr>
          <a:xfrm>
            <a:off x="2119350" y="55693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7" name="Shape 2537"/>
          <p:cNvSpPr/>
          <p:nvPr/>
        </p:nvSpPr>
        <p:spPr>
          <a:xfrm>
            <a:off x="2957550" y="5569322"/>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8" name="Shape 2538"/>
          <p:cNvSpPr/>
          <p:nvPr/>
        </p:nvSpPr>
        <p:spPr>
          <a:xfrm>
            <a:off x="3757650" y="5569322"/>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39" name="Shape 2539"/>
          <p:cNvSpPr/>
          <p:nvPr/>
        </p:nvSpPr>
        <p:spPr>
          <a:xfrm>
            <a:off x="4519650" y="5635997"/>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0" name="Shape 2540"/>
          <p:cNvSpPr/>
          <p:nvPr/>
        </p:nvSpPr>
        <p:spPr>
          <a:xfrm>
            <a:off x="5319751" y="55693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1" name="Shape 2541"/>
          <p:cNvSpPr/>
          <p:nvPr/>
        </p:nvSpPr>
        <p:spPr>
          <a:xfrm>
            <a:off x="6157949" y="5607422"/>
            <a:ext cx="342901" cy="342901"/>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2" name="Shape 2542"/>
          <p:cNvSpPr/>
          <p:nvPr/>
        </p:nvSpPr>
        <p:spPr>
          <a:xfrm>
            <a:off x="6919950" y="55693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3" name="Shape 2543"/>
          <p:cNvSpPr/>
          <p:nvPr/>
        </p:nvSpPr>
        <p:spPr>
          <a:xfrm>
            <a:off x="7720050" y="55693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4" name="Shape 2544"/>
          <p:cNvSpPr/>
          <p:nvPr/>
        </p:nvSpPr>
        <p:spPr>
          <a:xfrm>
            <a:off x="8520150" y="55693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5" name="Shape 2545"/>
          <p:cNvSpPr/>
          <p:nvPr/>
        </p:nvSpPr>
        <p:spPr>
          <a:xfrm>
            <a:off x="1319251" y="63694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6" name="Shape 2546"/>
          <p:cNvSpPr/>
          <p:nvPr/>
        </p:nvSpPr>
        <p:spPr>
          <a:xfrm>
            <a:off x="2119350" y="6407522"/>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7" name="Shape 2547"/>
          <p:cNvSpPr/>
          <p:nvPr/>
        </p:nvSpPr>
        <p:spPr>
          <a:xfrm>
            <a:off x="2919450" y="63694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8" name="Shape 2548"/>
          <p:cNvSpPr/>
          <p:nvPr/>
        </p:nvSpPr>
        <p:spPr>
          <a:xfrm>
            <a:off x="3719550" y="6531347"/>
            <a:ext cx="419100" cy="95251"/>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49" name="Shape 2549"/>
          <p:cNvSpPr/>
          <p:nvPr/>
        </p:nvSpPr>
        <p:spPr>
          <a:xfrm>
            <a:off x="4519650" y="63694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0" name="Shape 2550"/>
          <p:cNvSpPr/>
          <p:nvPr/>
        </p:nvSpPr>
        <p:spPr>
          <a:xfrm>
            <a:off x="5319751" y="63694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1" name="Shape 2551"/>
          <p:cNvSpPr/>
          <p:nvPr/>
        </p:nvSpPr>
        <p:spPr>
          <a:xfrm>
            <a:off x="6119851" y="636942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2" name="Shape 2552"/>
          <p:cNvSpPr/>
          <p:nvPr/>
        </p:nvSpPr>
        <p:spPr>
          <a:xfrm>
            <a:off x="6919950" y="6388472"/>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3" name="Shape 2553"/>
          <p:cNvSpPr/>
          <p:nvPr/>
        </p:nvSpPr>
        <p:spPr>
          <a:xfrm>
            <a:off x="7720050" y="6388472"/>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4" name="Shape 2554"/>
          <p:cNvSpPr/>
          <p:nvPr/>
        </p:nvSpPr>
        <p:spPr>
          <a:xfrm>
            <a:off x="8520150" y="6388472"/>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5" name="Shape 2555"/>
          <p:cNvSpPr/>
          <p:nvPr/>
        </p:nvSpPr>
        <p:spPr>
          <a:xfrm>
            <a:off x="1319251"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6" name="Shape 2556"/>
          <p:cNvSpPr/>
          <p:nvPr/>
        </p:nvSpPr>
        <p:spPr>
          <a:xfrm>
            <a:off x="21193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7" name="Shape 2557"/>
          <p:cNvSpPr/>
          <p:nvPr/>
        </p:nvSpPr>
        <p:spPr>
          <a:xfrm>
            <a:off x="29194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8" name="Shape 2558"/>
          <p:cNvSpPr/>
          <p:nvPr/>
        </p:nvSpPr>
        <p:spPr>
          <a:xfrm>
            <a:off x="37195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59" name="Shape 2559"/>
          <p:cNvSpPr/>
          <p:nvPr/>
        </p:nvSpPr>
        <p:spPr>
          <a:xfrm>
            <a:off x="4519650" y="7207622"/>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0" name="Shape 2560"/>
          <p:cNvSpPr/>
          <p:nvPr/>
        </p:nvSpPr>
        <p:spPr>
          <a:xfrm>
            <a:off x="5319751"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1" name="Shape 2561"/>
          <p:cNvSpPr/>
          <p:nvPr/>
        </p:nvSpPr>
        <p:spPr>
          <a:xfrm>
            <a:off x="6119851" y="7207622"/>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2" name="Shape 2562"/>
          <p:cNvSpPr/>
          <p:nvPr/>
        </p:nvSpPr>
        <p:spPr>
          <a:xfrm>
            <a:off x="69199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3" name="Shape 2563"/>
          <p:cNvSpPr/>
          <p:nvPr/>
        </p:nvSpPr>
        <p:spPr>
          <a:xfrm>
            <a:off x="77200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4" name="Shape 2564"/>
          <p:cNvSpPr/>
          <p:nvPr/>
        </p:nvSpPr>
        <p:spPr>
          <a:xfrm>
            <a:off x="8520150" y="71695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5" name="Shape 2565"/>
          <p:cNvSpPr/>
          <p:nvPr/>
        </p:nvSpPr>
        <p:spPr>
          <a:xfrm>
            <a:off x="1319251" y="8007722"/>
            <a:ext cx="419100" cy="342911"/>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6" name="Shape 2566"/>
          <p:cNvSpPr/>
          <p:nvPr/>
        </p:nvSpPr>
        <p:spPr>
          <a:xfrm>
            <a:off x="2119350" y="8007722"/>
            <a:ext cx="419100" cy="342915"/>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7" name="Shape 2567"/>
          <p:cNvSpPr/>
          <p:nvPr/>
        </p:nvSpPr>
        <p:spPr>
          <a:xfrm>
            <a:off x="2919450" y="7969621"/>
            <a:ext cx="419100" cy="419115"/>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8" name="Shape 2568"/>
          <p:cNvSpPr/>
          <p:nvPr/>
        </p:nvSpPr>
        <p:spPr>
          <a:xfrm>
            <a:off x="3719550" y="7969621"/>
            <a:ext cx="419100" cy="419115"/>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69" name="Shape 2569"/>
          <p:cNvSpPr/>
          <p:nvPr/>
        </p:nvSpPr>
        <p:spPr>
          <a:xfrm>
            <a:off x="4519650" y="7969622"/>
            <a:ext cx="419100" cy="419110"/>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0" name="Shape 2570"/>
          <p:cNvSpPr/>
          <p:nvPr/>
        </p:nvSpPr>
        <p:spPr>
          <a:xfrm>
            <a:off x="5319751" y="7979147"/>
            <a:ext cx="419100" cy="409578"/>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1" name="Shape 2571"/>
          <p:cNvSpPr/>
          <p:nvPr/>
        </p:nvSpPr>
        <p:spPr>
          <a:xfrm>
            <a:off x="6119851" y="79696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2" name="Shape 2572"/>
          <p:cNvSpPr/>
          <p:nvPr/>
        </p:nvSpPr>
        <p:spPr>
          <a:xfrm>
            <a:off x="6919950" y="79696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3" name="Shape 2573"/>
          <p:cNvSpPr/>
          <p:nvPr/>
        </p:nvSpPr>
        <p:spPr>
          <a:xfrm>
            <a:off x="7720050" y="79696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4" name="Shape 2574"/>
          <p:cNvSpPr/>
          <p:nvPr/>
        </p:nvSpPr>
        <p:spPr>
          <a:xfrm>
            <a:off x="8539200" y="7969623"/>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5" name="Shape 2575"/>
          <p:cNvSpPr/>
          <p:nvPr/>
        </p:nvSpPr>
        <p:spPr>
          <a:xfrm>
            <a:off x="1319251"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6" name="Shape 2576"/>
          <p:cNvSpPr/>
          <p:nvPr/>
        </p:nvSpPr>
        <p:spPr>
          <a:xfrm>
            <a:off x="2119350"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7" name="Shape 2577"/>
          <p:cNvSpPr/>
          <p:nvPr/>
        </p:nvSpPr>
        <p:spPr>
          <a:xfrm>
            <a:off x="2938500" y="8769723"/>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8" name="Shape 2578"/>
          <p:cNvSpPr/>
          <p:nvPr/>
        </p:nvSpPr>
        <p:spPr>
          <a:xfrm>
            <a:off x="3795750" y="8769723"/>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79" name="Shape 2579"/>
          <p:cNvSpPr/>
          <p:nvPr/>
        </p:nvSpPr>
        <p:spPr>
          <a:xfrm>
            <a:off x="4519650"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0" name="Shape 2580"/>
          <p:cNvSpPr/>
          <p:nvPr/>
        </p:nvSpPr>
        <p:spPr>
          <a:xfrm>
            <a:off x="5319751"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1" name="Shape 2581"/>
          <p:cNvSpPr/>
          <p:nvPr/>
        </p:nvSpPr>
        <p:spPr>
          <a:xfrm>
            <a:off x="6119851"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2" name="Shape 2582"/>
          <p:cNvSpPr/>
          <p:nvPr/>
        </p:nvSpPr>
        <p:spPr>
          <a:xfrm>
            <a:off x="6919950"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3" name="Shape 2583"/>
          <p:cNvSpPr/>
          <p:nvPr/>
        </p:nvSpPr>
        <p:spPr>
          <a:xfrm>
            <a:off x="7720050"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4" name="Shape 2584"/>
          <p:cNvSpPr/>
          <p:nvPr/>
        </p:nvSpPr>
        <p:spPr>
          <a:xfrm>
            <a:off x="8520150" y="8769723"/>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5" name="Shape 2585"/>
          <p:cNvSpPr/>
          <p:nvPr/>
        </p:nvSpPr>
        <p:spPr>
          <a:xfrm>
            <a:off x="9415499" y="4769237"/>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6" name="Shape 2586"/>
          <p:cNvSpPr/>
          <p:nvPr/>
        </p:nvSpPr>
        <p:spPr>
          <a:xfrm>
            <a:off x="10215599" y="4769237"/>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7" name="Shape 2587"/>
          <p:cNvSpPr/>
          <p:nvPr/>
        </p:nvSpPr>
        <p:spPr>
          <a:xfrm>
            <a:off x="10977600" y="47692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8" name="Shape 2588"/>
          <p:cNvSpPr/>
          <p:nvPr/>
        </p:nvSpPr>
        <p:spPr>
          <a:xfrm>
            <a:off x="11777700" y="4788285"/>
            <a:ext cx="419100" cy="381015"/>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89" name="Shape 2589"/>
          <p:cNvSpPr/>
          <p:nvPr/>
        </p:nvSpPr>
        <p:spPr>
          <a:xfrm>
            <a:off x="12577800" y="4788285"/>
            <a:ext cx="419100" cy="381015"/>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0" name="Shape 2590"/>
          <p:cNvSpPr/>
          <p:nvPr/>
        </p:nvSpPr>
        <p:spPr>
          <a:xfrm>
            <a:off x="13377901" y="47692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1" name="Shape 2591"/>
          <p:cNvSpPr/>
          <p:nvPr/>
        </p:nvSpPr>
        <p:spPr>
          <a:xfrm>
            <a:off x="14178001" y="47692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2" name="Shape 2592"/>
          <p:cNvSpPr/>
          <p:nvPr/>
        </p:nvSpPr>
        <p:spPr>
          <a:xfrm>
            <a:off x="14978100" y="47692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3" name="Shape 2593"/>
          <p:cNvSpPr/>
          <p:nvPr/>
        </p:nvSpPr>
        <p:spPr>
          <a:xfrm>
            <a:off x="15778200" y="47692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4" name="Shape 2594"/>
          <p:cNvSpPr/>
          <p:nvPr/>
        </p:nvSpPr>
        <p:spPr>
          <a:xfrm>
            <a:off x="16578300" y="48073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5" name="Shape 2595"/>
          <p:cNvSpPr/>
          <p:nvPr/>
        </p:nvSpPr>
        <p:spPr>
          <a:xfrm>
            <a:off x="9377401" y="5588386"/>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6" name="Shape 2596"/>
          <p:cNvSpPr/>
          <p:nvPr/>
        </p:nvSpPr>
        <p:spPr>
          <a:xfrm>
            <a:off x="10177500" y="5626486"/>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7" name="Shape 2597"/>
          <p:cNvSpPr/>
          <p:nvPr/>
        </p:nvSpPr>
        <p:spPr>
          <a:xfrm>
            <a:off x="10977600" y="56074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8" name="Shape 2598"/>
          <p:cNvSpPr/>
          <p:nvPr/>
        </p:nvSpPr>
        <p:spPr>
          <a:xfrm>
            <a:off x="11777700" y="56074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599" name="Shape 2599"/>
          <p:cNvSpPr/>
          <p:nvPr/>
        </p:nvSpPr>
        <p:spPr>
          <a:xfrm>
            <a:off x="12577800" y="55693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0" name="Shape 2600"/>
          <p:cNvSpPr/>
          <p:nvPr/>
        </p:nvSpPr>
        <p:spPr>
          <a:xfrm>
            <a:off x="13377901" y="55693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1" name="Shape 2601"/>
          <p:cNvSpPr/>
          <p:nvPr/>
        </p:nvSpPr>
        <p:spPr>
          <a:xfrm>
            <a:off x="14178001" y="55693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2" name="Shape 2602"/>
          <p:cNvSpPr/>
          <p:nvPr/>
        </p:nvSpPr>
        <p:spPr>
          <a:xfrm>
            <a:off x="14978100" y="56074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3" name="Shape 2603"/>
          <p:cNvSpPr/>
          <p:nvPr/>
        </p:nvSpPr>
        <p:spPr>
          <a:xfrm>
            <a:off x="15778200" y="5588386"/>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4" name="Shape 2604"/>
          <p:cNvSpPr/>
          <p:nvPr/>
        </p:nvSpPr>
        <p:spPr>
          <a:xfrm>
            <a:off x="16578300" y="56074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5" name="Shape 2605"/>
          <p:cNvSpPr/>
          <p:nvPr/>
        </p:nvSpPr>
        <p:spPr>
          <a:xfrm>
            <a:off x="9377399" y="6369436"/>
            <a:ext cx="419299" cy="419288"/>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6" name="Shape 2606"/>
          <p:cNvSpPr/>
          <p:nvPr/>
        </p:nvSpPr>
        <p:spPr>
          <a:xfrm>
            <a:off x="10177500" y="63694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7" name="Shape 2607"/>
          <p:cNvSpPr/>
          <p:nvPr/>
        </p:nvSpPr>
        <p:spPr>
          <a:xfrm>
            <a:off x="10977600" y="6407536"/>
            <a:ext cx="419100" cy="342887"/>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8" name="Shape 2608"/>
          <p:cNvSpPr/>
          <p:nvPr/>
        </p:nvSpPr>
        <p:spPr>
          <a:xfrm>
            <a:off x="11777700" y="64075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09" name="Shape 2609"/>
          <p:cNvSpPr/>
          <p:nvPr/>
        </p:nvSpPr>
        <p:spPr>
          <a:xfrm>
            <a:off x="12577800" y="64075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0" name="Shape 2610"/>
          <p:cNvSpPr/>
          <p:nvPr/>
        </p:nvSpPr>
        <p:spPr>
          <a:xfrm>
            <a:off x="13377901" y="6407536"/>
            <a:ext cx="419100" cy="342891"/>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1" name="Shape 2611"/>
          <p:cNvSpPr/>
          <p:nvPr/>
        </p:nvSpPr>
        <p:spPr>
          <a:xfrm>
            <a:off x="14178001" y="6388486"/>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2" name="Shape 2612"/>
          <p:cNvSpPr/>
          <p:nvPr/>
        </p:nvSpPr>
        <p:spPr>
          <a:xfrm>
            <a:off x="14978100" y="6407536"/>
            <a:ext cx="419100" cy="342887"/>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3" name="Shape 2613"/>
          <p:cNvSpPr/>
          <p:nvPr/>
        </p:nvSpPr>
        <p:spPr>
          <a:xfrm>
            <a:off x="15778200" y="63694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4" name="Shape 2614"/>
          <p:cNvSpPr/>
          <p:nvPr/>
        </p:nvSpPr>
        <p:spPr>
          <a:xfrm>
            <a:off x="16578300" y="63694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5" name="Shape 2615"/>
          <p:cNvSpPr/>
          <p:nvPr/>
        </p:nvSpPr>
        <p:spPr>
          <a:xfrm>
            <a:off x="9377401" y="71695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6" name="Shape 2616"/>
          <p:cNvSpPr/>
          <p:nvPr/>
        </p:nvSpPr>
        <p:spPr>
          <a:xfrm>
            <a:off x="10177500" y="7188585"/>
            <a:ext cx="419100" cy="381095"/>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7" name="Shape 2617"/>
          <p:cNvSpPr/>
          <p:nvPr/>
        </p:nvSpPr>
        <p:spPr>
          <a:xfrm>
            <a:off x="10977600" y="7207636"/>
            <a:ext cx="419100" cy="342938"/>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8" name="Shape 2618"/>
          <p:cNvSpPr/>
          <p:nvPr/>
        </p:nvSpPr>
        <p:spPr>
          <a:xfrm>
            <a:off x="11777699" y="7186268"/>
            <a:ext cx="419061" cy="4191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19" name="Shape 2619"/>
          <p:cNvSpPr/>
          <p:nvPr/>
        </p:nvSpPr>
        <p:spPr>
          <a:xfrm>
            <a:off x="12577800" y="7169537"/>
            <a:ext cx="419100" cy="419097"/>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0" name="Shape 2620"/>
          <p:cNvSpPr/>
          <p:nvPr/>
        </p:nvSpPr>
        <p:spPr>
          <a:xfrm>
            <a:off x="13377901" y="7188586"/>
            <a:ext cx="419100" cy="381145"/>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1" name="Shape 2621"/>
          <p:cNvSpPr/>
          <p:nvPr/>
        </p:nvSpPr>
        <p:spPr>
          <a:xfrm>
            <a:off x="14178001" y="7245736"/>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2" name="Shape 2622"/>
          <p:cNvSpPr/>
          <p:nvPr/>
        </p:nvSpPr>
        <p:spPr>
          <a:xfrm>
            <a:off x="14978100" y="71695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3" name="Shape 2623"/>
          <p:cNvSpPr/>
          <p:nvPr/>
        </p:nvSpPr>
        <p:spPr>
          <a:xfrm>
            <a:off x="15778200" y="71695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4" name="Shape 2624"/>
          <p:cNvSpPr/>
          <p:nvPr/>
        </p:nvSpPr>
        <p:spPr>
          <a:xfrm>
            <a:off x="16578300" y="71695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5" name="Shape 2625"/>
          <p:cNvSpPr/>
          <p:nvPr/>
        </p:nvSpPr>
        <p:spPr>
          <a:xfrm>
            <a:off x="9377401" y="80077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6" name="Shape 2626"/>
          <p:cNvSpPr/>
          <p:nvPr/>
        </p:nvSpPr>
        <p:spPr>
          <a:xfrm>
            <a:off x="10215599" y="7969637"/>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7" name="Shape 2627"/>
          <p:cNvSpPr/>
          <p:nvPr/>
        </p:nvSpPr>
        <p:spPr>
          <a:xfrm>
            <a:off x="11044275" y="7969637"/>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8" name="Shape 2628"/>
          <p:cNvSpPr/>
          <p:nvPr/>
        </p:nvSpPr>
        <p:spPr>
          <a:xfrm>
            <a:off x="11777700" y="79696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29" name="Shape 2629"/>
          <p:cNvSpPr/>
          <p:nvPr/>
        </p:nvSpPr>
        <p:spPr>
          <a:xfrm>
            <a:off x="12577799" y="7969637"/>
            <a:ext cx="419217" cy="41910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0" name="Shape 2630"/>
          <p:cNvSpPr/>
          <p:nvPr/>
        </p:nvSpPr>
        <p:spPr>
          <a:xfrm>
            <a:off x="13473150" y="7969637"/>
            <a:ext cx="228611" cy="419100"/>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1" name="Shape 2631"/>
          <p:cNvSpPr/>
          <p:nvPr/>
        </p:nvSpPr>
        <p:spPr>
          <a:xfrm>
            <a:off x="14178001" y="8007736"/>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2" name="Shape 2632"/>
          <p:cNvSpPr/>
          <p:nvPr/>
        </p:nvSpPr>
        <p:spPr>
          <a:xfrm>
            <a:off x="15016200" y="7969637"/>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3" name="Shape 2633"/>
          <p:cNvSpPr/>
          <p:nvPr/>
        </p:nvSpPr>
        <p:spPr>
          <a:xfrm>
            <a:off x="15778200" y="79696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4" name="Shape 2634"/>
          <p:cNvSpPr/>
          <p:nvPr/>
        </p:nvSpPr>
        <p:spPr>
          <a:xfrm>
            <a:off x="16578300" y="7969637"/>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141" name="Shape 2707"/>
          <p:cNvSpPr/>
          <p:nvPr/>
        </p:nvSpPr>
        <p:spPr>
          <a:xfrm>
            <a:off x="8356986" y="3712374"/>
            <a:ext cx="1276953"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GENERAL</a:t>
            </a:r>
            <a:endParaRPr sz="2250" dirty="0">
              <a:latin typeface="Lato" charset="0"/>
              <a:ea typeface="Lato" charset="0"/>
              <a:cs typeface="Lato" charset="0"/>
            </a:endParaRPr>
          </a:p>
        </p:txBody>
      </p:sp>
    </p:spTree>
    <p:extLst>
      <p:ext uri="{BB962C8B-B14F-4D97-AF65-F5344CB8AC3E}">
        <p14:creationId xmlns:p14="http://schemas.microsoft.com/office/powerpoint/2010/main" val="729053582"/>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414499" y="3618442"/>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8" name="Shape 2638"/>
          <p:cNvSpPr/>
          <p:nvPr/>
        </p:nvSpPr>
        <p:spPr>
          <a:xfrm>
            <a:off x="2119350" y="3618440"/>
            <a:ext cx="418956" cy="419347"/>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39" name="Shape 2639"/>
          <p:cNvSpPr/>
          <p:nvPr/>
        </p:nvSpPr>
        <p:spPr>
          <a:xfrm>
            <a:off x="2919450" y="369464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0" name="Shape 2640"/>
          <p:cNvSpPr/>
          <p:nvPr/>
        </p:nvSpPr>
        <p:spPr>
          <a:xfrm>
            <a:off x="3719550" y="369464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1" name="Shape 2641"/>
          <p:cNvSpPr/>
          <p:nvPr/>
        </p:nvSpPr>
        <p:spPr>
          <a:xfrm>
            <a:off x="4519650" y="369464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2" name="Shape 2642"/>
          <p:cNvSpPr/>
          <p:nvPr/>
        </p:nvSpPr>
        <p:spPr>
          <a:xfrm>
            <a:off x="5319751" y="363749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3" name="Shape 2643"/>
          <p:cNvSpPr/>
          <p:nvPr/>
        </p:nvSpPr>
        <p:spPr>
          <a:xfrm>
            <a:off x="6215099" y="3618442"/>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4" name="Shape 2644"/>
          <p:cNvSpPr/>
          <p:nvPr/>
        </p:nvSpPr>
        <p:spPr>
          <a:xfrm>
            <a:off x="6977100" y="3618442"/>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5" name="Shape 2645"/>
          <p:cNvSpPr/>
          <p:nvPr/>
        </p:nvSpPr>
        <p:spPr>
          <a:xfrm>
            <a:off x="7720050" y="367559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6" name="Shape 2646"/>
          <p:cNvSpPr/>
          <p:nvPr/>
        </p:nvSpPr>
        <p:spPr>
          <a:xfrm>
            <a:off x="8520150"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7" name="Shape 2647"/>
          <p:cNvSpPr/>
          <p:nvPr/>
        </p:nvSpPr>
        <p:spPr>
          <a:xfrm>
            <a:off x="1319251"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8" name="Shape 2648"/>
          <p:cNvSpPr/>
          <p:nvPr/>
        </p:nvSpPr>
        <p:spPr>
          <a:xfrm>
            <a:off x="21193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49" name="Shape 2649"/>
          <p:cNvSpPr/>
          <p:nvPr/>
        </p:nvSpPr>
        <p:spPr>
          <a:xfrm>
            <a:off x="29194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0" name="Shape 2650"/>
          <p:cNvSpPr/>
          <p:nvPr/>
        </p:nvSpPr>
        <p:spPr>
          <a:xfrm>
            <a:off x="37195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1" name="Shape 2651"/>
          <p:cNvSpPr/>
          <p:nvPr/>
        </p:nvSpPr>
        <p:spPr>
          <a:xfrm>
            <a:off x="45196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2" name="Shape 2652"/>
          <p:cNvSpPr/>
          <p:nvPr/>
        </p:nvSpPr>
        <p:spPr>
          <a:xfrm>
            <a:off x="5319751"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3" name="Shape 2653"/>
          <p:cNvSpPr/>
          <p:nvPr/>
        </p:nvSpPr>
        <p:spPr>
          <a:xfrm>
            <a:off x="6119851"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4" name="Shape 2654"/>
          <p:cNvSpPr/>
          <p:nvPr/>
        </p:nvSpPr>
        <p:spPr>
          <a:xfrm>
            <a:off x="69199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5" name="Shape 2655"/>
          <p:cNvSpPr/>
          <p:nvPr/>
        </p:nvSpPr>
        <p:spPr>
          <a:xfrm>
            <a:off x="7720050" y="4456641"/>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6" name="Shape 2656"/>
          <p:cNvSpPr/>
          <p:nvPr/>
        </p:nvSpPr>
        <p:spPr>
          <a:xfrm>
            <a:off x="8520150"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7" name="Shape 2657"/>
          <p:cNvSpPr/>
          <p:nvPr/>
        </p:nvSpPr>
        <p:spPr>
          <a:xfrm>
            <a:off x="1319251"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8" name="Shape 2658"/>
          <p:cNvSpPr/>
          <p:nvPr/>
        </p:nvSpPr>
        <p:spPr>
          <a:xfrm>
            <a:off x="2119350"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59" name="Shape 2659"/>
          <p:cNvSpPr/>
          <p:nvPr/>
        </p:nvSpPr>
        <p:spPr>
          <a:xfrm>
            <a:off x="2919450"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0" name="Shape 2660"/>
          <p:cNvSpPr/>
          <p:nvPr/>
        </p:nvSpPr>
        <p:spPr>
          <a:xfrm>
            <a:off x="3719550"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1" name="Shape 2661"/>
          <p:cNvSpPr/>
          <p:nvPr/>
        </p:nvSpPr>
        <p:spPr>
          <a:xfrm>
            <a:off x="4519650"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2" name="Shape 2662"/>
          <p:cNvSpPr/>
          <p:nvPr/>
        </p:nvSpPr>
        <p:spPr>
          <a:xfrm>
            <a:off x="5319751"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3" name="Shape 2663"/>
          <p:cNvSpPr/>
          <p:nvPr/>
        </p:nvSpPr>
        <p:spPr>
          <a:xfrm>
            <a:off x="6119851" y="53138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4" name="Shape 2664"/>
          <p:cNvSpPr/>
          <p:nvPr/>
        </p:nvSpPr>
        <p:spPr>
          <a:xfrm>
            <a:off x="6919950" y="53138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5" name="Shape 2665"/>
          <p:cNvSpPr/>
          <p:nvPr/>
        </p:nvSpPr>
        <p:spPr>
          <a:xfrm>
            <a:off x="7720050" y="53138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6" name="Shape 2666"/>
          <p:cNvSpPr/>
          <p:nvPr/>
        </p:nvSpPr>
        <p:spPr>
          <a:xfrm>
            <a:off x="8520150" y="53138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7" name="Shape 2667"/>
          <p:cNvSpPr/>
          <p:nvPr/>
        </p:nvSpPr>
        <p:spPr>
          <a:xfrm>
            <a:off x="1319251" y="61139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8" name="Shape 2668"/>
          <p:cNvSpPr/>
          <p:nvPr/>
        </p:nvSpPr>
        <p:spPr>
          <a:xfrm>
            <a:off x="2119350" y="611399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69" name="Shape 2669"/>
          <p:cNvSpPr/>
          <p:nvPr/>
        </p:nvSpPr>
        <p:spPr>
          <a:xfrm>
            <a:off x="2938500" y="6018741"/>
            <a:ext cx="381001" cy="419110"/>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0" name="Shape 2670"/>
          <p:cNvSpPr/>
          <p:nvPr/>
        </p:nvSpPr>
        <p:spPr>
          <a:xfrm>
            <a:off x="3719550" y="6075892"/>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1" name="Shape 2671"/>
          <p:cNvSpPr/>
          <p:nvPr/>
        </p:nvSpPr>
        <p:spPr>
          <a:xfrm>
            <a:off x="4519650" y="6018741"/>
            <a:ext cx="419100" cy="419110"/>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2" name="Shape 2672"/>
          <p:cNvSpPr/>
          <p:nvPr/>
        </p:nvSpPr>
        <p:spPr>
          <a:xfrm>
            <a:off x="5319751" y="6075892"/>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3" name="Shape 2673"/>
          <p:cNvSpPr/>
          <p:nvPr/>
        </p:nvSpPr>
        <p:spPr>
          <a:xfrm>
            <a:off x="6119851" y="60187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4" name="Shape 2674"/>
          <p:cNvSpPr/>
          <p:nvPr/>
        </p:nvSpPr>
        <p:spPr>
          <a:xfrm>
            <a:off x="6939000" y="6018742"/>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5" name="Shape 2675"/>
          <p:cNvSpPr/>
          <p:nvPr/>
        </p:nvSpPr>
        <p:spPr>
          <a:xfrm>
            <a:off x="7815299" y="6018742"/>
            <a:ext cx="228713" cy="419100"/>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6" name="Shape 2676"/>
          <p:cNvSpPr/>
          <p:nvPr/>
        </p:nvSpPr>
        <p:spPr>
          <a:xfrm>
            <a:off x="8577300" y="6018742"/>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7" name="Shape 2677"/>
          <p:cNvSpPr/>
          <p:nvPr/>
        </p:nvSpPr>
        <p:spPr>
          <a:xfrm>
            <a:off x="9434694" y="3618442"/>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8" name="Shape 2678"/>
          <p:cNvSpPr/>
          <p:nvPr/>
        </p:nvSpPr>
        <p:spPr>
          <a:xfrm>
            <a:off x="102157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79" name="Shape 2679"/>
          <p:cNvSpPr/>
          <p:nvPr/>
        </p:nvSpPr>
        <p:spPr>
          <a:xfrm>
            <a:off x="11015846" y="3637491"/>
            <a:ext cx="419100" cy="380998"/>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0" name="Shape 2680"/>
          <p:cNvSpPr/>
          <p:nvPr/>
        </p:nvSpPr>
        <p:spPr>
          <a:xfrm>
            <a:off x="118159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1" name="Shape 2681"/>
          <p:cNvSpPr/>
          <p:nvPr/>
        </p:nvSpPr>
        <p:spPr>
          <a:xfrm>
            <a:off x="126160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2" name="Shape 2682"/>
          <p:cNvSpPr/>
          <p:nvPr/>
        </p:nvSpPr>
        <p:spPr>
          <a:xfrm>
            <a:off x="134161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3" name="Shape 2683"/>
          <p:cNvSpPr/>
          <p:nvPr/>
        </p:nvSpPr>
        <p:spPr>
          <a:xfrm>
            <a:off x="14273395" y="3618442"/>
            <a:ext cx="304797" cy="41904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4" name="Shape 2684"/>
          <p:cNvSpPr/>
          <p:nvPr/>
        </p:nvSpPr>
        <p:spPr>
          <a:xfrm>
            <a:off x="15016346" y="3618440"/>
            <a:ext cx="419100" cy="419518"/>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5" name="Shape 2685"/>
          <p:cNvSpPr/>
          <p:nvPr/>
        </p:nvSpPr>
        <p:spPr>
          <a:xfrm>
            <a:off x="158164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6" name="Shape 2686"/>
          <p:cNvSpPr/>
          <p:nvPr/>
        </p:nvSpPr>
        <p:spPr>
          <a:xfrm>
            <a:off x="16616546" y="36184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7" name="Shape 2687"/>
          <p:cNvSpPr/>
          <p:nvPr/>
        </p:nvSpPr>
        <p:spPr>
          <a:xfrm>
            <a:off x="9415645"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8" name="Shape 2688"/>
          <p:cNvSpPr/>
          <p:nvPr/>
        </p:nvSpPr>
        <p:spPr>
          <a:xfrm>
            <a:off x="102157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89" name="Shape 2689"/>
          <p:cNvSpPr/>
          <p:nvPr/>
        </p:nvSpPr>
        <p:spPr>
          <a:xfrm>
            <a:off x="110158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0" name="Shape 2690"/>
          <p:cNvSpPr/>
          <p:nvPr/>
        </p:nvSpPr>
        <p:spPr>
          <a:xfrm>
            <a:off x="11815946" y="443759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1" name="Shape 2691"/>
          <p:cNvSpPr/>
          <p:nvPr/>
        </p:nvSpPr>
        <p:spPr>
          <a:xfrm>
            <a:off x="12711295" y="4418542"/>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2" name="Shape 2692"/>
          <p:cNvSpPr/>
          <p:nvPr/>
        </p:nvSpPr>
        <p:spPr>
          <a:xfrm>
            <a:off x="13454245" y="4418542"/>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3" name="Shape 2693"/>
          <p:cNvSpPr/>
          <p:nvPr/>
        </p:nvSpPr>
        <p:spPr>
          <a:xfrm>
            <a:off x="142162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4" name="Shape 2694"/>
          <p:cNvSpPr/>
          <p:nvPr/>
        </p:nvSpPr>
        <p:spPr>
          <a:xfrm>
            <a:off x="150163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5" name="Shape 2695"/>
          <p:cNvSpPr/>
          <p:nvPr/>
        </p:nvSpPr>
        <p:spPr>
          <a:xfrm>
            <a:off x="158164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6" name="Shape 2696"/>
          <p:cNvSpPr/>
          <p:nvPr/>
        </p:nvSpPr>
        <p:spPr>
          <a:xfrm>
            <a:off x="16616546" y="4418542"/>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7" name="Shape 2697"/>
          <p:cNvSpPr/>
          <p:nvPr/>
        </p:nvSpPr>
        <p:spPr>
          <a:xfrm>
            <a:off x="9434694" y="521864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8" name="Shape 2698"/>
          <p:cNvSpPr/>
          <p:nvPr/>
        </p:nvSpPr>
        <p:spPr>
          <a:xfrm>
            <a:off x="10234796" y="521864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699" name="Shape 2699"/>
          <p:cNvSpPr/>
          <p:nvPr/>
        </p:nvSpPr>
        <p:spPr>
          <a:xfrm>
            <a:off x="11015846" y="5256741"/>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0" name="Shape 2700"/>
          <p:cNvSpPr/>
          <p:nvPr/>
        </p:nvSpPr>
        <p:spPr>
          <a:xfrm>
            <a:off x="11815946" y="521864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1" name="Shape 2701"/>
          <p:cNvSpPr/>
          <p:nvPr/>
        </p:nvSpPr>
        <p:spPr>
          <a:xfrm>
            <a:off x="12616046" y="5323416"/>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2" name="Shape 2702"/>
          <p:cNvSpPr/>
          <p:nvPr/>
        </p:nvSpPr>
        <p:spPr>
          <a:xfrm>
            <a:off x="13416146" y="523769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3" name="Shape 2703"/>
          <p:cNvSpPr/>
          <p:nvPr/>
        </p:nvSpPr>
        <p:spPr>
          <a:xfrm>
            <a:off x="14235296" y="5218641"/>
            <a:ext cx="381001" cy="419533"/>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4" name="Shape 2704"/>
          <p:cNvSpPr/>
          <p:nvPr/>
        </p:nvSpPr>
        <p:spPr>
          <a:xfrm>
            <a:off x="15016346" y="5218641"/>
            <a:ext cx="419100" cy="41909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5" name="Shape 2705"/>
          <p:cNvSpPr/>
          <p:nvPr/>
        </p:nvSpPr>
        <p:spPr>
          <a:xfrm>
            <a:off x="15816445" y="5218641"/>
            <a:ext cx="418999" cy="419407"/>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6" name="Shape 2706"/>
          <p:cNvSpPr/>
          <p:nvPr/>
        </p:nvSpPr>
        <p:spPr>
          <a:xfrm>
            <a:off x="16673695" y="521864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8" name="Shape 2708"/>
          <p:cNvSpPr/>
          <p:nvPr/>
        </p:nvSpPr>
        <p:spPr>
          <a:xfrm>
            <a:off x="1319251"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09" name="Shape 2709"/>
          <p:cNvSpPr/>
          <p:nvPr/>
        </p:nvSpPr>
        <p:spPr>
          <a:xfrm>
            <a:off x="21193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0" name="Shape 2710"/>
          <p:cNvSpPr/>
          <p:nvPr/>
        </p:nvSpPr>
        <p:spPr>
          <a:xfrm>
            <a:off x="29194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1" name="Shape 2711"/>
          <p:cNvSpPr/>
          <p:nvPr/>
        </p:nvSpPr>
        <p:spPr>
          <a:xfrm>
            <a:off x="37195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2" name="Shape 2712"/>
          <p:cNvSpPr/>
          <p:nvPr/>
        </p:nvSpPr>
        <p:spPr>
          <a:xfrm>
            <a:off x="45196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3" name="Shape 2713"/>
          <p:cNvSpPr/>
          <p:nvPr/>
        </p:nvSpPr>
        <p:spPr>
          <a:xfrm>
            <a:off x="5319751"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4" name="Shape 2714"/>
          <p:cNvSpPr/>
          <p:nvPr/>
        </p:nvSpPr>
        <p:spPr>
          <a:xfrm>
            <a:off x="6119851"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5" name="Shape 2715"/>
          <p:cNvSpPr/>
          <p:nvPr/>
        </p:nvSpPr>
        <p:spPr>
          <a:xfrm>
            <a:off x="69199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6" name="Shape 2716"/>
          <p:cNvSpPr/>
          <p:nvPr/>
        </p:nvSpPr>
        <p:spPr>
          <a:xfrm>
            <a:off x="77200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7" name="Shape 2717"/>
          <p:cNvSpPr/>
          <p:nvPr/>
        </p:nvSpPr>
        <p:spPr>
          <a:xfrm>
            <a:off x="8520150" y="76386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8" name="Shape 2718"/>
          <p:cNvSpPr/>
          <p:nvPr/>
        </p:nvSpPr>
        <p:spPr>
          <a:xfrm>
            <a:off x="1319251" y="84387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19" name="Shape 2719"/>
          <p:cNvSpPr/>
          <p:nvPr/>
        </p:nvSpPr>
        <p:spPr>
          <a:xfrm>
            <a:off x="2119350" y="843871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0" name="Shape 2720"/>
          <p:cNvSpPr/>
          <p:nvPr/>
        </p:nvSpPr>
        <p:spPr>
          <a:xfrm>
            <a:off x="2919449" y="843871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1" name="Shape 2721"/>
          <p:cNvSpPr/>
          <p:nvPr/>
        </p:nvSpPr>
        <p:spPr>
          <a:xfrm>
            <a:off x="3719550" y="843871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2" name="Shape 2722"/>
          <p:cNvSpPr/>
          <p:nvPr/>
        </p:nvSpPr>
        <p:spPr>
          <a:xfrm>
            <a:off x="4519650" y="8438719"/>
            <a:ext cx="417417" cy="41824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3" name="Shape 2723"/>
          <p:cNvSpPr/>
          <p:nvPr/>
        </p:nvSpPr>
        <p:spPr>
          <a:xfrm>
            <a:off x="5319751" y="84387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4" name="Shape 2724"/>
          <p:cNvSpPr/>
          <p:nvPr/>
        </p:nvSpPr>
        <p:spPr>
          <a:xfrm>
            <a:off x="6119851" y="84387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5" name="Shape 2725"/>
          <p:cNvSpPr/>
          <p:nvPr/>
        </p:nvSpPr>
        <p:spPr>
          <a:xfrm>
            <a:off x="6919950" y="84387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6" name="Shape 2726"/>
          <p:cNvSpPr/>
          <p:nvPr/>
        </p:nvSpPr>
        <p:spPr>
          <a:xfrm>
            <a:off x="7758150" y="843872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7" name="Shape 2727"/>
          <p:cNvSpPr/>
          <p:nvPr/>
        </p:nvSpPr>
        <p:spPr>
          <a:xfrm>
            <a:off x="8520150" y="84387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8" name="Shape 2728"/>
          <p:cNvSpPr/>
          <p:nvPr/>
        </p:nvSpPr>
        <p:spPr>
          <a:xfrm>
            <a:off x="1319251" y="923881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29" name="Shape 2729"/>
          <p:cNvSpPr/>
          <p:nvPr/>
        </p:nvSpPr>
        <p:spPr>
          <a:xfrm>
            <a:off x="2119350" y="923881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0" name="Shape 2730"/>
          <p:cNvSpPr/>
          <p:nvPr/>
        </p:nvSpPr>
        <p:spPr>
          <a:xfrm>
            <a:off x="2919450" y="923881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1" name="Shape 2731"/>
          <p:cNvSpPr/>
          <p:nvPr/>
        </p:nvSpPr>
        <p:spPr>
          <a:xfrm>
            <a:off x="3719550" y="925786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2" name="Shape 2732"/>
          <p:cNvSpPr/>
          <p:nvPr/>
        </p:nvSpPr>
        <p:spPr>
          <a:xfrm>
            <a:off x="4519650" y="9353119"/>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3" name="Shape 2733"/>
          <p:cNvSpPr/>
          <p:nvPr/>
        </p:nvSpPr>
        <p:spPr>
          <a:xfrm>
            <a:off x="5453099" y="9238819"/>
            <a:ext cx="1524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4" name="Shape 2734"/>
          <p:cNvSpPr/>
          <p:nvPr/>
        </p:nvSpPr>
        <p:spPr>
          <a:xfrm>
            <a:off x="6119851" y="9295969"/>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5" name="Shape 2735"/>
          <p:cNvSpPr/>
          <p:nvPr/>
        </p:nvSpPr>
        <p:spPr>
          <a:xfrm>
            <a:off x="6919950" y="927691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6" name="Shape 2736"/>
          <p:cNvSpPr/>
          <p:nvPr/>
        </p:nvSpPr>
        <p:spPr>
          <a:xfrm>
            <a:off x="7720050" y="923881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7" name="Shape 2737"/>
          <p:cNvSpPr/>
          <p:nvPr/>
        </p:nvSpPr>
        <p:spPr>
          <a:xfrm>
            <a:off x="8520150" y="923881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8" name="Shape 2738"/>
          <p:cNvSpPr/>
          <p:nvPr/>
        </p:nvSpPr>
        <p:spPr>
          <a:xfrm>
            <a:off x="1319251"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39" name="Shape 2739"/>
          <p:cNvSpPr/>
          <p:nvPr/>
        </p:nvSpPr>
        <p:spPr>
          <a:xfrm>
            <a:off x="21193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0" name="Shape 2740"/>
          <p:cNvSpPr/>
          <p:nvPr/>
        </p:nvSpPr>
        <p:spPr>
          <a:xfrm>
            <a:off x="29194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1" name="Shape 2741"/>
          <p:cNvSpPr/>
          <p:nvPr/>
        </p:nvSpPr>
        <p:spPr>
          <a:xfrm>
            <a:off x="37195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2" name="Shape 2742"/>
          <p:cNvSpPr/>
          <p:nvPr/>
        </p:nvSpPr>
        <p:spPr>
          <a:xfrm>
            <a:off x="45196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3" name="Shape 2743"/>
          <p:cNvSpPr/>
          <p:nvPr/>
        </p:nvSpPr>
        <p:spPr>
          <a:xfrm>
            <a:off x="5319751"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4" name="Shape 2744"/>
          <p:cNvSpPr/>
          <p:nvPr/>
        </p:nvSpPr>
        <p:spPr>
          <a:xfrm>
            <a:off x="6119851"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5" name="Shape 2745"/>
          <p:cNvSpPr/>
          <p:nvPr/>
        </p:nvSpPr>
        <p:spPr>
          <a:xfrm>
            <a:off x="69199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6" name="Shape 2746"/>
          <p:cNvSpPr/>
          <p:nvPr/>
        </p:nvSpPr>
        <p:spPr>
          <a:xfrm>
            <a:off x="77200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7" name="Shape 2747"/>
          <p:cNvSpPr/>
          <p:nvPr/>
        </p:nvSpPr>
        <p:spPr>
          <a:xfrm>
            <a:off x="8520150" y="1003892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8" name="Shape 2748"/>
          <p:cNvSpPr/>
          <p:nvPr/>
        </p:nvSpPr>
        <p:spPr>
          <a:xfrm>
            <a:off x="9358350" y="763860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49" name="Shape 2749"/>
          <p:cNvSpPr/>
          <p:nvPr/>
        </p:nvSpPr>
        <p:spPr>
          <a:xfrm>
            <a:off x="10234650" y="7638601"/>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0" name="Shape 2750"/>
          <p:cNvSpPr/>
          <p:nvPr/>
        </p:nvSpPr>
        <p:spPr>
          <a:xfrm>
            <a:off x="11072850" y="7638601"/>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1" name="Shape 2751"/>
          <p:cNvSpPr/>
          <p:nvPr/>
        </p:nvSpPr>
        <p:spPr>
          <a:xfrm>
            <a:off x="11834850" y="7638601"/>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2" name="Shape 2752"/>
          <p:cNvSpPr/>
          <p:nvPr/>
        </p:nvSpPr>
        <p:spPr>
          <a:xfrm>
            <a:off x="12596850" y="763860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3" name="Shape 2753"/>
          <p:cNvSpPr/>
          <p:nvPr/>
        </p:nvSpPr>
        <p:spPr>
          <a:xfrm>
            <a:off x="13396950" y="763860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4" name="Shape 2754"/>
          <p:cNvSpPr/>
          <p:nvPr/>
        </p:nvSpPr>
        <p:spPr>
          <a:xfrm>
            <a:off x="14178000" y="763860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5" name="Shape 2755"/>
          <p:cNvSpPr/>
          <p:nvPr/>
        </p:nvSpPr>
        <p:spPr>
          <a:xfrm>
            <a:off x="14997149" y="763860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6" name="Shape 2756"/>
          <p:cNvSpPr/>
          <p:nvPr/>
        </p:nvSpPr>
        <p:spPr>
          <a:xfrm>
            <a:off x="15759151" y="7752900"/>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7" name="Shape 2757"/>
          <p:cNvSpPr/>
          <p:nvPr/>
        </p:nvSpPr>
        <p:spPr>
          <a:xfrm>
            <a:off x="16559249" y="7638600"/>
            <a:ext cx="419208" cy="419210"/>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8" name="Shape 2758"/>
          <p:cNvSpPr/>
          <p:nvPr/>
        </p:nvSpPr>
        <p:spPr>
          <a:xfrm>
            <a:off x="9358350"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59" name="Shape 2759"/>
          <p:cNvSpPr/>
          <p:nvPr/>
        </p:nvSpPr>
        <p:spPr>
          <a:xfrm>
            <a:off x="10158451"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0" name="Shape 2760"/>
          <p:cNvSpPr/>
          <p:nvPr/>
        </p:nvSpPr>
        <p:spPr>
          <a:xfrm>
            <a:off x="10958551"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1" name="Shape 2761"/>
          <p:cNvSpPr/>
          <p:nvPr/>
        </p:nvSpPr>
        <p:spPr>
          <a:xfrm>
            <a:off x="11758650"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2" name="Shape 2762"/>
          <p:cNvSpPr/>
          <p:nvPr/>
        </p:nvSpPr>
        <p:spPr>
          <a:xfrm>
            <a:off x="12558750"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3" name="Shape 2763"/>
          <p:cNvSpPr/>
          <p:nvPr/>
        </p:nvSpPr>
        <p:spPr>
          <a:xfrm>
            <a:off x="13358850"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4" name="Shape 2764"/>
          <p:cNvSpPr/>
          <p:nvPr/>
        </p:nvSpPr>
        <p:spPr>
          <a:xfrm>
            <a:off x="14158950" y="8457750"/>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5" name="Shape 2765"/>
          <p:cNvSpPr/>
          <p:nvPr/>
        </p:nvSpPr>
        <p:spPr>
          <a:xfrm>
            <a:off x="14959051"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6" name="Shape 2766"/>
          <p:cNvSpPr/>
          <p:nvPr/>
        </p:nvSpPr>
        <p:spPr>
          <a:xfrm>
            <a:off x="15759151"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7" name="Shape 2767"/>
          <p:cNvSpPr/>
          <p:nvPr/>
        </p:nvSpPr>
        <p:spPr>
          <a:xfrm>
            <a:off x="16559250" y="84387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8" name="Shape 2768"/>
          <p:cNvSpPr/>
          <p:nvPr/>
        </p:nvSpPr>
        <p:spPr>
          <a:xfrm>
            <a:off x="9358350" y="9372150"/>
            <a:ext cx="419100" cy="152401"/>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69" name="Shape 2769"/>
          <p:cNvSpPr/>
          <p:nvPr/>
        </p:nvSpPr>
        <p:spPr>
          <a:xfrm>
            <a:off x="10215600" y="923880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0" name="Shape 2770"/>
          <p:cNvSpPr/>
          <p:nvPr/>
        </p:nvSpPr>
        <p:spPr>
          <a:xfrm>
            <a:off x="10958551" y="92388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1" name="Shape 2771"/>
          <p:cNvSpPr/>
          <p:nvPr/>
        </p:nvSpPr>
        <p:spPr>
          <a:xfrm>
            <a:off x="11758650" y="92388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2" name="Shape 2772"/>
          <p:cNvSpPr/>
          <p:nvPr/>
        </p:nvSpPr>
        <p:spPr>
          <a:xfrm>
            <a:off x="12558750" y="92388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3" name="Shape 2773"/>
          <p:cNvSpPr/>
          <p:nvPr/>
        </p:nvSpPr>
        <p:spPr>
          <a:xfrm>
            <a:off x="13358850" y="92388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4" name="Shape 2774"/>
          <p:cNvSpPr/>
          <p:nvPr/>
        </p:nvSpPr>
        <p:spPr>
          <a:xfrm>
            <a:off x="14158950" y="923880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5" name="Shape 2775"/>
          <p:cNvSpPr/>
          <p:nvPr/>
        </p:nvSpPr>
        <p:spPr>
          <a:xfrm>
            <a:off x="14959051" y="9305475"/>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6" name="Shape 2776"/>
          <p:cNvSpPr/>
          <p:nvPr/>
        </p:nvSpPr>
        <p:spPr>
          <a:xfrm>
            <a:off x="15854399" y="9238800"/>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7" name="Shape 2777"/>
          <p:cNvSpPr/>
          <p:nvPr/>
        </p:nvSpPr>
        <p:spPr>
          <a:xfrm>
            <a:off x="16616400" y="923880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8" name="Shape 2778"/>
          <p:cNvSpPr/>
          <p:nvPr/>
        </p:nvSpPr>
        <p:spPr>
          <a:xfrm>
            <a:off x="9358350" y="1003890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79" name="Shape 2779"/>
          <p:cNvSpPr/>
          <p:nvPr/>
        </p:nvSpPr>
        <p:spPr>
          <a:xfrm>
            <a:off x="10215600" y="1003890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0" name="Shape 2780"/>
          <p:cNvSpPr/>
          <p:nvPr/>
        </p:nvSpPr>
        <p:spPr>
          <a:xfrm>
            <a:off x="11072850" y="10038901"/>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1" name="Shape 2781"/>
          <p:cNvSpPr/>
          <p:nvPr/>
        </p:nvSpPr>
        <p:spPr>
          <a:xfrm>
            <a:off x="11758650" y="1003890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2" name="Shape 2782"/>
          <p:cNvSpPr/>
          <p:nvPr/>
        </p:nvSpPr>
        <p:spPr>
          <a:xfrm>
            <a:off x="12558750" y="10067475"/>
            <a:ext cx="419504" cy="362034"/>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3" name="Shape 2783"/>
          <p:cNvSpPr/>
          <p:nvPr/>
        </p:nvSpPr>
        <p:spPr>
          <a:xfrm>
            <a:off x="13358850" y="10067475"/>
            <a:ext cx="419100" cy="361951"/>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4" name="Shape 2784"/>
          <p:cNvSpPr/>
          <p:nvPr/>
        </p:nvSpPr>
        <p:spPr>
          <a:xfrm>
            <a:off x="14158950" y="1003890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5" name="Shape 2785"/>
          <p:cNvSpPr/>
          <p:nvPr/>
        </p:nvSpPr>
        <p:spPr>
          <a:xfrm>
            <a:off x="14959051" y="1007700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6" name="Shape 2786"/>
          <p:cNvSpPr/>
          <p:nvPr/>
        </p:nvSpPr>
        <p:spPr>
          <a:xfrm>
            <a:off x="15759149" y="10057951"/>
            <a:ext cx="418799" cy="381023"/>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87" name="Shape 2787"/>
          <p:cNvSpPr/>
          <p:nvPr/>
        </p:nvSpPr>
        <p:spPr>
          <a:xfrm>
            <a:off x="16559249" y="10038901"/>
            <a:ext cx="418841" cy="41912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155" name="Shape 2707"/>
          <p:cNvSpPr/>
          <p:nvPr/>
        </p:nvSpPr>
        <p:spPr>
          <a:xfrm>
            <a:off x="8071749" y="2825915"/>
            <a:ext cx="1847430"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ELECTRONICS</a:t>
            </a:r>
            <a:endParaRPr sz="2250" dirty="0">
              <a:latin typeface="Lato" charset="0"/>
              <a:ea typeface="Lato" charset="0"/>
              <a:cs typeface="Lato" charset="0"/>
            </a:endParaRPr>
          </a:p>
        </p:txBody>
      </p:sp>
      <p:sp>
        <p:nvSpPr>
          <p:cNvPr id="157" name="Shape 2707"/>
          <p:cNvSpPr/>
          <p:nvPr/>
        </p:nvSpPr>
        <p:spPr>
          <a:xfrm>
            <a:off x="7863426" y="6857998"/>
            <a:ext cx="2264082"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MISCELLANEOUS</a:t>
            </a:r>
            <a:endParaRPr sz="2250" dirty="0">
              <a:latin typeface="Lato" charset="0"/>
              <a:ea typeface="Lato" charset="0"/>
              <a:cs typeface="Lato" charset="0"/>
            </a:endParaRPr>
          </a:p>
        </p:txBody>
      </p:sp>
    </p:spTree>
    <p:extLst>
      <p:ext uri="{BB962C8B-B14F-4D97-AF65-F5344CB8AC3E}">
        <p14:creationId xmlns:p14="http://schemas.microsoft.com/office/powerpoint/2010/main" val="1809346539"/>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319251" y="39106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1" name="Shape 2791"/>
          <p:cNvSpPr/>
          <p:nvPr/>
        </p:nvSpPr>
        <p:spPr>
          <a:xfrm>
            <a:off x="2119350" y="38916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2" name="Shape 2792"/>
          <p:cNvSpPr/>
          <p:nvPr/>
        </p:nvSpPr>
        <p:spPr>
          <a:xfrm>
            <a:off x="29194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3" name="Shape 2793"/>
          <p:cNvSpPr/>
          <p:nvPr/>
        </p:nvSpPr>
        <p:spPr>
          <a:xfrm>
            <a:off x="37195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4" name="Shape 2794"/>
          <p:cNvSpPr/>
          <p:nvPr/>
        </p:nvSpPr>
        <p:spPr>
          <a:xfrm>
            <a:off x="45196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5" name="Shape 2795"/>
          <p:cNvSpPr/>
          <p:nvPr/>
        </p:nvSpPr>
        <p:spPr>
          <a:xfrm>
            <a:off x="5319751"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6" name="Shape 2796"/>
          <p:cNvSpPr/>
          <p:nvPr/>
        </p:nvSpPr>
        <p:spPr>
          <a:xfrm>
            <a:off x="6119851"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7" name="Shape 2797"/>
          <p:cNvSpPr/>
          <p:nvPr/>
        </p:nvSpPr>
        <p:spPr>
          <a:xfrm>
            <a:off x="69199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8" name="Shape 2798"/>
          <p:cNvSpPr/>
          <p:nvPr/>
        </p:nvSpPr>
        <p:spPr>
          <a:xfrm>
            <a:off x="7720050" y="39487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799" name="Shape 2799"/>
          <p:cNvSpPr/>
          <p:nvPr/>
        </p:nvSpPr>
        <p:spPr>
          <a:xfrm>
            <a:off x="8520150" y="39106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0" name="Shape 2800"/>
          <p:cNvSpPr/>
          <p:nvPr/>
        </p:nvSpPr>
        <p:spPr>
          <a:xfrm>
            <a:off x="1319251"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1" name="Shape 2801"/>
          <p:cNvSpPr/>
          <p:nvPr/>
        </p:nvSpPr>
        <p:spPr>
          <a:xfrm>
            <a:off x="2119350" y="4748880"/>
            <a:ext cx="419100" cy="228615"/>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2" name="Shape 2802"/>
          <p:cNvSpPr/>
          <p:nvPr/>
        </p:nvSpPr>
        <p:spPr>
          <a:xfrm>
            <a:off x="2919450"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3" name="Shape 2803"/>
          <p:cNvSpPr/>
          <p:nvPr/>
        </p:nvSpPr>
        <p:spPr>
          <a:xfrm>
            <a:off x="3719550"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4" name="Shape 2804"/>
          <p:cNvSpPr/>
          <p:nvPr/>
        </p:nvSpPr>
        <p:spPr>
          <a:xfrm>
            <a:off x="4519650" y="474888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5" name="Shape 2805"/>
          <p:cNvSpPr/>
          <p:nvPr/>
        </p:nvSpPr>
        <p:spPr>
          <a:xfrm>
            <a:off x="5319751"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6" name="Shape 2806"/>
          <p:cNvSpPr/>
          <p:nvPr/>
        </p:nvSpPr>
        <p:spPr>
          <a:xfrm>
            <a:off x="6119851"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7" name="Shape 2807"/>
          <p:cNvSpPr/>
          <p:nvPr/>
        </p:nvSpPr>
        <p:spPr>
          <a:xfrm>
            <a:off x="6919950"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8" name="Shape 2808"/>
          <p:cNvSpPr/>
          <p:nvPr/>
        </p:nvSpPr>
        <p:spPr>
          <a:xfrm>
            <a:off x="77200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09" name="Shape 2809"/>
          <p:cNvSpPr/>
          <p:nvPr/>
        </p:nvSpPr>
        <p:spPr>
          <a:xfrm>
            <a:off x="85201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0" name="Shape 2810"/>
          <p:cNvSpPr/>
          <p:nvPr/>
        </p:nvSpPr>
        <p:spPr>
          <a:xfrm>
            <a:off x="93437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1" name="Shape 2811"/>
          <p:cNvSpPr/>
          <p:nvPr/>
        </p:nvSpPr>
        <p:spPr>
          <a:xfrm>
            <a:off x="10143829"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2" name="Shape 2812"/>
          <p:cNvSpPr/>
          <p:nvPr/>
        </p:nvSpPr>
        <p:spPr>
          <a:xfrm>
            <a:off x="10943929"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3" name="Shape 2813"/>
          <p:cNvSpPr/>
          <p:nvPr/>
        </p:nvSpPr>
        <p:spPr>
          <a:xfrm>
            <a:off x="11744028" y="3901155"/>
            <a:ext cx="419100" cy="333376"/>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4" name="Shape 2814"/>
          <p:cNvSpPr/>
          <p:nvPr/>
        </p:nvSpPr>
        <p:spPr>
          <a:xfrm>
            <a:off x="12582228" y="38535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5" name="Shape 2815"/>
          <p:cNvSpPr/>
          <p:nvPr/>
        </p:nvSpPr>
        <p:spPr>
          <a:xfrm>
            <a:off x="13363278" y="38535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6" name="Shape 2816"/>
          <p:cNvSpPr/>
          <p:nvPr/>
        </p:nvSpPr>
        <p:spPr>
          <a:xfrm>
            <a:off x="14134804"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7" name="Shape 2817"/>
          <p:cNvSpPr/>
          <p:nvPr/>
        </p:nvSpPr>
        <p:spPr>
          <a:xfrm>
            <a:off x="14944429" y="38916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8" name="Shape 2818"/>
          <p:cNvSpPr/>
          <p:nvPr/>
        </p:nvSpPr>
        <p:spPr>
          <a:xfrm>
            <a:off x="157445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19" name="Shape 2819"/>
          <p:cNvSpPr/>
          <p:nvPr/>
        </p:nvSpPr>
        <p:spPr>
          <a:xfrm>
            <a:off x="165446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0" name="Shape 2820"/>
          <p:cNvSpPr/>
          <p:nvPr/>
        </p:nvSpPr>
        <p:spPr>
          <a:xfrm>
            <a:off x="9343728"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1" name="Shape 2821"/>
          <p:cNvSpPr/>
          <p:nvPr/>
        </p:nvSpPr>
        <p:spPr>
          <a:xfrm>
            <a:off x="10143829"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2" name="Shape 2822"/>
          <p:cNvSpPr/>
          <p:nvPr/>
        </p:nvSpPr>
        <p:spPr>
          <a:xfrm>
            <a:off x="10943929"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3" name="Shape 2823"/>
          <p:cNvSpPr/>
          <p:nvPr/>
        </p:nvSpPr>
        <p:spPr>
          <a:xfrm>
            <a:off x="11744028" y="4701255"/>
            <a:ext cx="419100" cy="333376"/>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4" name="Shape 2824"/>
          <p:cNvSpPr/>
          <p:nvPr/>
        </p:nvSpPr>
        <p:spPr>
          <a:xfrm>
            <a:off x="12544128" y="4653630"/>
            <a:ext cx="419100" cy="419031"/>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5" name="Shape 2825"/>
          <p:cNvSpPr/>
          <p:nvPr/>
        </p:nvSpPr>
        <p:spPr>
          <a:xfrm>
            <a:off x="13344228"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6" name="Shape 2826"/>
          <p:cNvSpPr/>
          <p:nvPr/>
        </p:nvSpPr>
        <p:spPr>
          <a:xfrm>
            <a:off x="14144329" y="4691730"/>
            <a:ext cx="419100" cy="343236"/>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7" name="Shape 2827"/>
          <p:cNvSpPr/>
          <p:nvPr/>
        </p:nvSpPr>
        <p:spPr>
          <a:xfrm>
            <a:off x="15001578" y="46536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8" name="Shape 2828"/>
          <p:cNvSpPr/>
          <p:nvPr/>
        </p:nvSpPr>
        <p:spPr>
          <a:xfrm>
            <a:off x="15782627" y="46536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29" name="Shape 2829"/>
          <p:cNvSpPr/>
          <p:nvPr/>
        </p:nvSpPr>
        <p:spPr>
          <a:xfrm>
            <a:off x="16544628"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1" name="Shape 2831"/>
          <p:cNvSpPr/>
          <p:nvPr/>
        </p:nvSpPr>
        <p:spPr>
          <a:xfrm>
            <a:off x="1376400" y="67110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2" name="Shape 2832"/>
          <p:cNvSpPr/>
          <p:nvPr/>
        </p:nvSpPr>
        <p:spPr>
          <a:xfrm>
            <a:off x="2176500" y="67110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3" name="Shape 2833"/>
          <p:cNvSpPr/>
          <p:nvPr/>
        </p:nvSpPr>
        <p:spPr>
          <a:xfrm>
            <a:off x="29194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4" name="Shape 2834"/>
          <p:cNvSpPr/>
          <p:nvPr/>
        </p:nvSpPr>
        <p:spPr>
          <a:xfrm>
            <a:off x="37195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5" name="Shape 2835"/>
          <p:cNvSpPr/>
          <p:nvPr/>
        </p:nvSpPr>
        <p:spPr>
          <a:xfrm>
            <a:off x="45196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6" name="Shape 2836"/>
          <p:cNvSpPr/>
          <p:nvPr/>
        </p:nvSpPr>
        <p:spPr>
          <a:xfrm>
            <a:off x="5319751" y="67681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7" name="Shape 2837"/>
          <p:cNvSpPr/>
          <p:nvPr/>
        </p:nvSpPr>
        <p:spPr>
          <a:xfrm>
            <a:off x="6119851" y="6758656"/>
            <a:ext cx="419100" cy="323851"/>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8" name="Shape 2838"/>
          <p:cNvSpPr/>
          <p:nvPr/>
        </p:nvSpPr>
        <p:spPr>
          <a:xfrm>
            <a:off x="6919950" y="67491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39" name="Shape 2839"/>
          <p:cNvSpPr/>
          <p:nvPr/>
        </p:nvSpPr>
        <p:spPr>
          <a:xfrm>
            <a:off x="7720050" y="67300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0" name="Shape 2840"/>
          <p:cNvSpPr/>
          <p:nvPr/>
        </p:nvSpPr>
        <p:spPr>
          <a:xfrm>
            <a:off x="8520150" y="67300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1" name="Shape 2841"/>
          <p:cNvSpPr/>
          <p:nvPr/>
        </p:nvSpPr>
        <p:spPr>
          <a:xfrm>
            <a:off x="1319251" y="75492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2" name="Shape 2842"/>
          <p:cNvSpPr/>
          <p:nvPr/>
        </p:nvSpPr>
        <p:spPr>
          <a:xfrm>
            <a:off x="21193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3" name="Shape 2843"/>
          <p:cNvSpPr/>
          <p:nvPr/>
        </p:nvSpPr>
        <p:spPr>
          <a:xfrm>
            <a:off x="29194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4" name="Shape 2844"/>
          <p:cNvSpPr/>
          <p:nvPr/>
        </p:nvSpPr>
        <p:spPr>
          <a:xfrm>
            <a:off x="37195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5" name="Shape 2845"/>
          <p:cNvSpPr/>
          <p:nvPr/>
        </p:nvSpPr>
        <p:spPr>
          <a:xfrm>
            <a:off x="4557750" y="75111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6" name="Shape 2846"/>
          <p:cNvSpPr/>
          <p:nvPr/>
        </p:nvSpPr>
        <p:spPr>
          <a:xfrm>
            <a:off x="5357849" y="75111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7" name="Shape 2847"/>
          <p:cNvSpPr/>
          <p:nvPr/>
        </p:nvSpPr>
        <p:spPr>
          <a:xfrm>
            <a:off x="6119851" y="7511131"/>
            <a:ext cx="419100" cy="419096"/>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8" name="Shape 2848"/>
          <p:cNvSpPr/>
          <p:nvPr/>
        </p:nvSpPr>
        <p:spPr>
          <a:xfrm>
            <a:off x="6919950" y="7511131"/>
            <a:ext cx="419100" cy="419096"/>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49" name="Shape 2849"/>
          <p:cNvSpPr/>
          <p:nvPr/>
        </p:nvSpPr>
        <p:spPr>
          <a:xfrm>
            <a:off x="7720050" y="7539706"/>
            <a:ext cx="419100" cy="362294"/>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0" name="Shape 2850"/>
          <p:cNvSpPr/>
          <p:nvPr/>
        </p:nvSpPr>
        <p:spPr>
          <a:xfrm>
            <a:off x="85201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1" name="Shape 2851"/>
          <p:cNvSpPr/>
          <p:nvPr/>
        </p:nvSpPr>
        <p:spPr>
          <a:xfrm>
            <a:off x="131925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2" name="Shape 2852"/>
          <p:cNvSpPr/>
          <p:nvPr/>
        </p:nvSpPr>
        <p:spPr>
          <a:xfrm>
            <a:off x="2138400" y="83112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3" name="Shape 2853"/>
          <p:cNvSpPr/>
          <p:nvPr/>
        </p:nvSpPr>
        <p:spPr>
          <a:xfrm>
            <a:off x="295755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4" name="Shape 2854"/>
          <p:cNvSpPr/>
          <p:nvPr/>
        </p:nvSpPr>
        <p:spPr>
          <a:xfrm>
            <a:off x="3719549" y="8311231"/>
            <a:ext cx="419003" cy="419008"/>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5" name="Shape 2855"/>
          <p:cNvSpPr/>
          <p:nvPr/>
        </p:nvSpPr>
        <p:spPr>
          <a:xfrm>
            <a:off x="4538699" y="8311231"/>
            <a:ext cx="380903" cy="419008"/>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6" name="Shape 2856"/>
          <p:cNvSpPr/>
          <p:nvPr/>
        </p:nvSpPr>
        <p:spPr>
          <a:xfrm>
            <a:off x="5319749" y="8311231"/>
            <a:ext cx="419305" cy="419138"/>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7" name="Shape 2857"/>
          <p:cNvSpPr/>
          <p:nvPr/>
        </p:nvSpPr>
        <p:spPr>
          <a:xfrm>
            <a:off x="611985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8" name="Shape 2858"/>
          <p:cNvSpPr/>
          <p:nvPr/>
        </p:nvSpPr>
        <p:spPr>
          <a:xfrm>
            <a:off x="695804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59" name="Shape 2859"/>
          <p:cNvSpPr/>
          <p:nvPr/>
        </p:nvSpPr>
        <p:spPr>
          <a:xfrm>
            <a:off x="772005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0" name="Shape 2860"/>
          <p:cNvSpPr/>
          <p:nvPr/>
        </p:nvSpPr>
        <p:spPr>
          <a:xfrm>
            <a:off x="852015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1" name="Shape 2861"/>
          <p:cNvSpPr/>
          <p:nvPr/>
        </p:nvSpPr>
        <p:spPr>
          <a:xfrm>
            <a:off x="93774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2" name="Shape 2862"/>
          <p:cNvSpPr/>
          <p:nvPr/>
        </p:nvSpPr>
        <p:spPr>
          <a:xfrm>
            <a:off x="101775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3" name="Shape 2863"/>
          <p:cNvSpPr/>
          <p:nvPr/>
        </p:nvSpPr>
        <p:spPr>
          <a:xfrm>
            <a:off x="109776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4" name="Shape 2864"/>
          <p:cNvSpPr/>
          <p:nvPr/>
        </p:nvSpPr>
        <p:spPr>
          <a:xfrm>
            <a:off x="117777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5" name="Shape 2865"/>
          <p:cNvSpPr/>
          <p:nvPr/>
        </p:nvSpPr>
        <p:spPr>
          <a:xfrm>
            <a:off x="125778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6" name="Shape 2866"/>
          <p:cNvSpPr/>
          <p:nvPr/>
        </p:nvSpPr>
        <p:spPr>
          <a:xfrm>
            <a:off x="133779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7" name="Shape 2867"/>
          <p:cNvSpPr/>
          <p:nvPr/>
        </p:nvSpPr>
        <p:spPr>
          <a:xfrm>
            <a:off x="141780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8" name="Shape 2868"/>
          <p:cNvSpPr/>
          <p:nvPr/>
        </p:nvSpPr>
        <p:spPr>
          <a:xfrm>
            <a:off x="149781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69" name="Shape 2869"/>
          <p:cNvSpPr/>
          <p:nvPr/>
        </p:nvSpPr>
        <p:spPr>
          <a:xfrm>
            <a:off x="157782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0" name="Shape 2870"/>
          <p:cNvSpPr/>
          <p:nvPr/>
        </p:nvSpPr>
        <p:spPr>
          <a:xfrm>
            <a:off x="165783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1" name="Shape 2871"/>
          <p:cNvSpPr/>
          <p:nvPr/>
        </p:nvSpPr>
        <p:spPr>
          <a:xfrm>
            <a:off x="93774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2" name="Shape 2872"/>
          <p:cNvSpPr/>
          <p:nvPr/>
        </p:nvSpPr>
        <p:spPr>
          <a:xfrm>
            <a:off x="101775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3" name="Shape 2873"/>
          <p:cNvSpPr/>
          <p:nvPr/>
        </p:nvSpPr>
        <p:spPr>
          <a:xfrm>
            <a:off x="109776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4" name="Shape 2874"/>
          <p:cNvSpPr/>
          <p:nvPr/>
        </p:nvSpPr>
        <p:spPr>
          <a:xfrm>
            <a:off x="117777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5" name="Shape 2875"/>
          <p:cNvSpPr/>
          <p:nvPr/>
        </p:nvSpPr>
        <p:spPr>
          <a:xfrm>
            <a:off x="125778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6" name="Shape 2876"/>
          <p:cNvSpPr/>
          <p:nvPr/>
        </p:nvSpPr>
        <p:spPr>
          <a:xfrm>
            <a:off x="133779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7" name="Shape 2877"/>
          <p:cNvSpPr/>
          <p:nvPr/>
        </p:nvSpPr>
        <p:spPr>
          <a:xfrm>
            <a:off x="141780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8" name="Shape 2878"/>
          <p:cNvSpPr/>
          <p:nvPr/>
        </p:nvSpPr>
        <p:spPr>
          <a:xfrm>
            <a:off x="149781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79" name="Shape 2879"/>
          <p:cNvSpPr/>
          <p:nvPr/>
        </p:nvSpPr>
        <p:spPr>
          <a:xfrm>
            <a:off x="157782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0" name="Shape 2880"/>
          <p:cNvSpPr/>
          <p:nvPr/>
        </p:nvSpPr>
        <p:spPr>
          <a:xfrm>
            <a:off x="165783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1" name="Shape 2881"/>
          <p:cNvSpPr/>
          <p:nvPr/>
        </p:nvSpPr>
        <p:spPr>
          <a:xfrm>
            <a:off x="937740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2" name="Shape 2882"/>
          <p:cNvSpPr/>
          <p:nvPr/>
        </p:nvSpPr>
        <p:spPr>
          <a:xfrm>
            <a:off x="101775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3" name="Shape 2883"/>
          <p:cNvSpPr/>
          <p:nvPr/>
        </p:nvSpPr>
        <p:spPr>
          <a:xfrm>
            <a:off x="109776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4" name="Shape 2884"/>
          <p:cNvSpPr/>
          <p:nvPr/>
        </p:nvSpPr>
        <p:spPr>
          <a:xfrm>
            <a:off x="117777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5" name="Shape 2885"/>
          <p:cNvSpPr/>
          <p:nvPr/>
        </p:nvSpPr>
        <p:spPr>
          <a:xfrm>
            <a:off x="126159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6" name="Shape 2886"/>
          <p:cNvSpPr/>
          <p:nvPr/>
        </p:nvSpPr>
        <p:spPr>
          <a:xfrm>
            <a:off x="1341599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7" name="Shape 2887"/>
          <p:cNvSpPr/>
          <p:nvPr/>
        </p:nvSpPr>
        <p:spPr>
          <a:xfrm>
            <a:off x="1421609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8" name="Shape 2888"/>
          <p:cNvSpPr/>
          <p:nvPr/>
        </p:nvSpPr>
        <p:spPr>
          <a:xfrm>
            <a:off x="150162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89" name="Shape 2889"/>
          <p:cNvSpPr/>
          <p:nvPr/>
        </p:nvSpPr>
        <p:spPr>
          <a:xfrm>
            <a:off x="158163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0" name="Shape 2890"/>
          <p:cNvSpPr/>
          <p:nvPr/>
        </p:nvSpPr>
        <p:spPr>
          <a:xfrm>
            <a:off x="166164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104" name="Shape 2707"/>
          <p:cNvSpPr/>
          <p:nvPr/>
        </p:nvSpPr>
        <p:spPr>
          <a:xfrm>
            <a:off x="8056363" y="2926550"/>
            <a:ext cx="1878206"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E-COMMERCE</a:t>
            </a:r>
            <a:endParaRPr sz="2250" dirty="0">
              <a:latin typeface="Lato" charset="0"/>
              <a:ea typeface="Lato" charset="0"/>
              <a:cs typeface="Lato" charset="0"/>
            </a:endParaRPr>
          </a:p>
        </p:txBody>
      </p:sp>
      <p:sp>
        <p:nvSpPr>
          <p:cNvPr id="105" name="Shape 2707"/>
          <p:cNvSpPr/>
          <p:nvPr/>
        </p:nvSpPr>
        <p:spPr>
          <a:xfrm>
            <a:off x="8656910" y="5834728"/>
            <a:ext cx="677109"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WEB</a:t>
            </a:r>
            <a:endParaRPr sz="2250" dirty="0">
              <a:latin typeface="Lato" charset="0"/>
              <a:ea typeface="Lato" charset="0"/>
              <a:cs typeface="Lato" charset="0"/>
            </a:endParaRPr>
          </a:p>
        </p:txBody>
      </p:sp>
    </p:spTree>
    <p:extLst>
      <p:ext uri="{BB962C8B-B14F-4D97-AF65-F5344CB8AC3E}">
        <p14:creationId xmlns:p14="http://schemas.microsoft.com/office/powerpoint/2010/main" val="1318839453"/>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3192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4" name="Shape 2894"/>
          <p:cNvSpPr/>
          <p:nvPr/>
        </p:nvSpPr>
        <p:spPr>
          <a:xfrm>
            <a:off x="21193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5" name="Shape 2895"/>
          <p:cNvSpPr/>
          <p:nvPr/>
        </p:nvSpPr>
        <p:spPr>
          <a:xfrm>
            <a:off x="3024225" y="3863371"/>
            <a:ext cx="209551"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6" name="Shape 2896"/>
          <p:cNvSpPr/>
          <p:nvPr/>
        </p:nvSpPr>
        <p:spPr>
          <a:xfrm>
            <a:off x="3824325" y="3863371"/>
            <a:ext cx="209551" cy="419100"/>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7" name="Shape 2897"/>
          <p:cNvSpPr/>
          <p:nvPr/>
        </p:nvSpPr>
        <p:spPr>
          <a:xfrm>
            <a:off x="4519650" y="3968144"/>
            <a:ext cx="419100" cy="209551"/>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8" name="Shape 2898"/>
          <p:cNvSpPr/>
          <p:nvPr/>
        </p:nvSpPr>
        <p:spPr>
          <a:xfrm>
            <a:off x="5319751" y="3968144"/>
            <a:ext cx="419100" cy="209551"/>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899" name="Shape 2899"/>
          <p:cNvSpPr/>
          <p:nvPr/>
        </p:nvSpPr>
        <p:spPr>
          <a:xfrm>
            <a:off x="6138900" y="3977670"/>
            <a:ext cx="3810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0" name="Shape 2900"/>
          <p:cNvSpPr/>
          <p:nvPr/>
        </p:nvSpPr>
        <p:spPr>
          <a:xfrm>
            <a:off x="6939000" y="3977670"/>
            <a:ext cx="3810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1" name="Shape 2901"/>
          <p:cNvSpPr/>
          <p:nvPr/>
        </p:nvSpPr>
        <p:spPr>
          <a:xfrm>
            <a:off x="7834350" y="3882420"/>
            <a:ext cx="190501" cy="381001"/>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2" name="Shape 2902"/>
          <p:cNvSpPr/>
          <p:nvPr/>
        </p:nvSpPr>
        <p:spPr>
          <a:xfrm>
            <a:off x="8634450" y="3882420"/>
            <a:ext cx="1905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3" name="Shape 2903"/>
          <p:cNvSpPr/>
          <p:nvPr/>
        </p:nvSpPr>
        <p:spPr>
          <a:xfrm>
            <a:off x="13192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4" name="Shape 2904"/>
          <p:cNvSpPr/>
          <p:nvPr/>
        </p:nvSpPr>
        <p:spPr>
          <a:xfrm>
            <a:off x="21193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5" name="Shape 2905"/>
          <p:cNvSpPr/>
          <p:nvPr/>
        </p:nvSpPr>
        <p:spPr>
          <a:xfrm>
            <a:off x="29194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6" name="Shape 2906"/>
          <p:cNvSpPr/>
          <p:nvPr/>
        </p:nvSpPr>
        <p:spPr>
          <a:xfrm>
            <a:off x="37195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7" name="Shape 2907"/>
          <p:cNvSpPr/>
          <p:nvPr/>
        </p:nvSpPr>
        <p:spPr>
          <a:xfrm>
            <a:off x="45196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8" name="Shape 2908"/>
          <p:cNvSpPr/>
          <p:nvPr/>
        </p:nvSpPr>
        <p:spPr>
          <a:xfrm>
            <a:off x="5319751" y="475871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09" name="Shape 2909"/>
          <p:cNvSpPr/>
          <p:nvPr/>
        </p:nvSpPr>
        <p:spPr>
          <a:xfrm>
            <a:off x="6119851" y="475871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0" name="Shape 2910"/>
          <p:cNvSpPr/>
          <p:nvPr/>
        </p:nvSpPr>
        <p:spPr>
          <a:xfrm>
            <a:off x="7015199" y="466347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1" name="Shape 2911"/>
          <p:cNvSpPr/>
          <p:nvPr/>
        </p:nvSpPr>
        <p:spPr>
          <a:xfrm>
            <a:off x="7815300" y="466347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2" name="Shape 2912"/>
          <p:cNvSpPr/>
          <p:nvPr/>
        </p:nvSpPr>
        <p:spPr>
          <a:xfrm>
            <a:off x="85201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3" name="Shape 2913"/>
          <p:cNvSpPr/>
          <p:nvPr/>
        </p:nvSpPr>
        <p:spPr>
          <a:xfrm>
            <a:off x="93202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4" name="Shape 2914"/>
          <p:cNvSpPr/>
          <p:nvPr/>
        </p:nvSpPr>
        <p:spPr>
          <a:xfrm>
            <a:off x="101203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5" name="Shape 2915"/>
          <p:cNvSpPr/>
          <p:nvPr/>
        </p:nvSpPr>
        <p:spPr>
          <a:xfrm>
            <a:off x="109204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6" name="Shape 2916"/>
          <p:cNvSpPr/>
          <p:nvPr/>
        </p:nvSpPr>
        <p:spPr>
          <a:xfrm>
            <a:off x="117205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7" name="Shape 2917"/>
          <p:cNvSpPr/>
          <p:nvPr/>
        </p:nvSpPr>
        <p:spPr>
          <a:xfrm>
            <a:off x="12587325" y="3863371"/>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8" name="Shape 2918"/>
          <p:cNvSpPr/>
          <p:nvPr/>
        </p:nvSpPr>
        <p:spPr>
          <a:xfrm>
            <a:off x="13387425" y="3863371"/>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19" name="Shape 2919"/>
          <p:cNvSpPr/>
          <p:nvPr/>
        </p:nvSpPr>
        <p:spPr>
          <a:xfrm>
            <a:off x="14120851" y="3930044"/>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0" name="Shape 2920"/>
          <p:cNvSpPr/>
          <p:nvPr/>
        </p:nvSpPr>
        <p:spPr>
          <a:xfrm>
            <a:off x="14920950" y="3930044"/>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1" name="Shape 2921"/>
          <p:cNvSpPr/>
          <p:nvPr/>
        </p:nvSpPr>
        <p:spPr>
          <a:xfrm>
            <a:off x="15778200" y="386337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2" name="Shape 2922"/>
          <p:cNvSpPr/>
          <p:nvPr/>
        </p:nvSpPr>
        <p:spPr>
          <a:xfrm>
            <a:off x="16521150" y="3920520"/>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3" name="Shape 2923"/>
          <p:cNvSpPr/>
          <p:nvPr/>
        </p:nvSpPr>
        <p:spPr>
          <a:xfrm>
            <a:off x="93202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4" name="Shape 2924"/>
          <p:cNvSpPr/>
          <p:nvPr/>
        </p:nvSpPr>
        <p:spPr>
          <a:xfrm>
            <a:off x="101203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5" name="Shape 2925"/>
          <p:cNvSpPr/>
          <p:nvPr/>
        </p:nvSpPr>
        <p:spPr>
          <a:xfrm>
            <a:off x="109204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6" name="Shape 2926"/>
          <p:cNvSpPr/>
          <p:nvPr/>
        </p:nvSpPr>
        <p:spPr>
          <a:xfrm>
            <a:off x="117205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7" name="Shape 2927"/>
          <p:cNvSpPr/>
          <p:nvPr/>
        </p:nvSpPr>
        <p:spPr>
          <a:xfrm>
            <a:off x="125206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8" name="Shape 2928"/>
          <p:cNvSpPr/>
          <p:nvPr/>
        </p:nvSpPr>
        <p:spPr>
          <a:xfrm>
            <a:off x="133207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29" name="Shape 2929"/>
          <p:cNvSpPr/>
          <p:nvPr/>
        </p:nvSpPr>
        <p:spPr>
          <a:xfrm>
            <a:off x="141208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0" name="Shape 2930"/>
          <p:cNvSpPr/>
          <p:nvPr/>
        </p:nvSpPr>
        <p:spPr>
          <a:xfrm>
            <a:off x="14920950" y="4739670"/>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1" name="Shape 2931"/>
          <p:cNvSpPr/>
          <p:nvPr/>
        </p:nvSpPr>
        <p:spPr>
          <a:xfrm>
            <a:off x="15721050" y="4720620"/>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2" name="Shape 2932"/>
          <p:cNvSpPr/>
          <p:nvPr/>
        </p:nvSpPr>
        <p:spPr>
          <a:xfrm>
            <a:off x="16521150" y="470156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4" name="Shape 2934"/>
          <p:cNvSpPr/>
          <p:nvPr/>
        </p:nvSpPr>
        <p:spPr>
          <a:xfrm>
            <a:off x="1376400" y="665829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5" name="Shape 2935"/>
          <p:cNvSpPr/>
          <p:nvPr/>
        </p:nvSpPr>
        <p:spPr>
          <a:xfrm>
            <a:off x="2119349" y="6658289"/>
            <a:ext cx="418798" cy="418859"/>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6" name="Shape 2936"/>
          <p:cNvSpPr/>
          <p:nvPr/>
        </p:nvSpPr>
        <p:spPr>
          <a:xfrm>
            <a:off x="3033750" y="6658290"/>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7" name="Shape 2937"/>
          <p:cNvSpPr/>
          <p:nvPr/>
        </p:nvSpPr>
        <p:spPr>
          <a:xfrm>
            <a:off x="37195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8" name="Shape 2938"/>
          <p:cNvSpPr/>
          <p:nvPr/>
        </p:nvSpPr>
        <p:spPr>
          <a:xfrm>
            <a:off x="45196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39" name="Shape 2939"/>
          <p:cNvSpPr/>
          <p:nvPr/>
        </p:nvSpPr>
        <p:spPr>
          <a:xfrm>
            <a:off x="5319751"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0" name="Shape 2940"/>
          <p:cNvSpPr/>
          <p:nvPr/>
        </p:nvSpPr>
        <p:spPr>
          <a:xfrm>
            <a:off x="6119851"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1" name="Shape 2941"/>
          <p:cNvSpPr/>
          <p:nvPr/>
        </p:nvSpPr>
        <p:spPr>
          <a:xfrm>
            <a:off x="69199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2" name="Shape 2942"/>
          <p:cNvSpPr/>
          <p:nvPr/>
        </p:nvSpPr>
        <p:spPr>
          <a:xfrm>
            <a:off x="7758150" y="66582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3" name="Shape 2943"/>
          <p:cNvSpPr/>
          <p:nvPr/>
        </p:nvSpPr>
        <p:spPr>
          <a:xfrm>
            <a:off x="8558250" y="66582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4" name="Shape 2944"/>
          <p:cNvSpPr/>
          <p:nvPr/>
        </p:nvSpPr>
        <p:spPr>
          <a:xfrm>
            <a:off x="9377401"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5" name="Shape 2945"/>
          <p:cNvSpPr/>
          <p:nvPr/>
        </p:nvSpPr>
        <p:spPr>
          <a:xfrm>
            <a:off x="101775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6" name="Shape 2946"/>
          <p:cNvSpPr/>
          <p:nvPr/>
        </p:nvSpPr>
        <p:spPr>
          <a:xfrm>
            <a:off x="109776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7" name="Shape 2947"/>
          <p:cNvSpPr/>
          <p:nvPr/>
        </p:nvSpPr>
        <p:spPr>
          <a:xfrm>
            <a:off x="117777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8" name="Shape 2948"/>
          <p:cNvSpPr/>
          <p:nvPr/>
        </p:nvSpPr>
        <p:spPr>
          <a:xfrm>
            <a:off x="12634950" y="664845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49" name="Shape 2949"/>
          <p:cNvSpPr/>
          <p:nvPr/>
        </p:nvSpPr>
        <p:spPr>
          <a:xfrm>
            <a:off x="13415999" y="664845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0" name="Shape 2950"/>
          <p:cNvSpPr/>
          <p:nvPr/>
        </p:nvSpPr>
        <p:spPr>
          <a:xfrm>
            <a:off x="14216099" y="664845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1" name="Shape 2951"/>
          <p:cNvSpPr/>
          <p:nvPr/>
        </p:nvSpPr>
        <p:spPr>
          <a:xfrm>
            <a:off x="14978100" y="6686551"/>
            <a:ext cx="419100" cy="342900"/>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2" name="Shape 2952"/>
          <p:cNvSpPr/>
          <p:nvPr/>
        </p:nvSpPr>
        <p:spPr>
          <a:xfrm>
            <a:off x="157782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3" name="Shape 2953"/>
          <p:cNvSpPr/>
          <p:nvPr/>
        </p:nvSpPr>
        <p:spPr>
          <a:xfrm>
            <a:off x="165783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5" name="Shape 2955"/>
          <p:cNvSpPr/>
          <p:nvPr/>
        </p:nvSpPr>
        <p:spPr>
          <a:xfrm>
            <a:off x="1319251"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6" name="Shape 2956"/>
          <p:cNvSpPr/>
          <p:nvPr/>
        </p:nvSpPr>
        <p:spPr>
          <a:xfrm>
            <a:off x="21193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7" name="Shape 2957"/>
          <p:cNvSpPr/>
          <p:nvPr/>
        </p:nvSpPr>
        <p:spPr>
          <a:xfrm>
            <a:off x="29194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8" name="Shape 2958"/>
          <p:cNvSpPr/>
          <p:nvPr/>
        </p:nvSpPr>
        <p:spPr>
          <a:xfrm>
            <a:off x="37195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59" name="Shape 2959"/>
          <p:cNvSpPr/>
          <p:nvPr/>
        </p:nvSpPr>
        <p:spPr>
          <a:xfrm>
            <a:off x="45196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0" name="Shape 2960"/>
          <p:cNvSpPr/>
          <p:nvPr/>
        </p:nvSpPr>
        <p:spPr>
          <a:xfrm>
            <a:off x="5319749" y="8730959"/>
            <a:ext cx="419152" cy="304801"/>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1" name="Shape 2961"/>
          <p:cNvSpPr/>
          <p:nvPr/>
        </p:nvSpPr>
        <p:spPr>
          <a:xfrm>
            <a:off x="6177000" y="8673809"/>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2" name="Shape 2962"/>
          <p:cNvSpPr/>
          <p:nvPr/>
        </p:nvSpPr>
        <p:spPr>
          <a:xfrm>
            <a:off x="69199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3" name="Shape 2963"/>
          <p:cNvSpPr/>
          <p:nvPr/>
        </p:nvSpPr>
        <p:spPr>
          <a:xfrm>
            <a:off x="7720050" y="876905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4" name="Shape 2964"/>
          <p:cNvSpPr/>
          <p:nvPr/>
        </p:nvSpPr>
        <p:spPr>
          <a:xfrm>
            <a:off x="8520150" y="8730959"/>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5" name="Shape 2965"/>
          <p:cNvSpPr/>
          <p:nvPr/>
        </p:nvSpPr>
        <p:spPr>
          <a:xfrm>
            <a:off x="1319251" y="9569159"/>
            <a:ext cx="419100" cy="247651"/>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6" name="Shape 2966"/>
          <p:cNvSpPr/>
          <p:nvPr/>
        </p:nvSpPr>
        <p:spPr>
          <a:xfrm>
            <a:off x="2119350" y="951200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7" name="Shape 2967"/>
          <p:cNvSpPr/>
          <p:nvPr/>
        </p:nvSpPr>
        <p:spPr>
          <a:xfrm>
            <a:off x="2919450" y="949295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8" name="Shape 2968"/>
          <p:cNvSpPr/>
          <p:nvPr/>
        </p:nvSpPr>
        <p:spPr>
          <a:xfrm>
            <a:off x="3719550" y="951200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69" name="Shape 2969"/>
          <p:cNvSpPr/>
          <p:nvPr/>
        </p:nvSpPr>
        <p:spPr>
          <a:xfrm>
            <a:off x="4519650" y="949295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0" name="Shape 2970"/>
          <p:cNvSpPr/>
          <p:nvPr/>
        </p:nvSpPr>
        <p:spPr>
          <a:xfrm>
            <a:off x="5319751"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1" name="Shape 2971"/>
          <p:cNvSpPr/>
          <p:nvPr/>
        </p:nvSpPr>
        <p:spPr>
          <a:xfrm>
            <a:off x="6119851"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2" name="Shape 2972"/>
          <p:cNvSpPr/>
          <p:nvPr/>
        </p:nvSpPr>
        <p:spPr>
          <a:xfrm>
            <a:off x="69199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3" name="Shape 2973"/>
          <p:cNvSpPr/>
          <p:nvPr/>
        </p:nvSpPr>
        <p:spPr>
          <a:xfrm>
            <a:off x="7720050" y="9502484"/>
            <a:ext cx="419100" cy="361951"/>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4" name="Shape 2974"/>
          <p:cNvSpPr/>
          <p:nvPr/>
        </p:nvSpPr>
        <p:spPr>
          <a:xfrm>
            <a:off x="85201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5" name="Shape 2975"/>
          <p:cNvSpPr/>
          <p:nvPr/>
        </p:nvSpPr>
        <p:spPr>
          <a:xfrm>
            <a:off x="94345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6" name="Shape 2976"/>
          <p:cNvSpPr/>
          <p:nvPr/>
        </p:nvSpPr>
        <p:spPr>
          <a:xfrm>
            <a:off x="102346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7" name="Shape 2977"/>
          <p:cNvSpPr/>
          <p:nvPr/>
        </p:nvSpPr>
        <p:spPr>
          <a:xfrm>
            <a:off x="110347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8" name="Shape 2978"/>
          <p:cNvSpPr/>
          <p:nvPr/>
        </p:nvSpPr>
        <p:spPr>
          <a:xfrm>
            <a:off x="118348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79" name="Shape 2979"/>
          <p:cNvSpPr/>
          <p:nvPr/>
        </p:nvSpPr>
        <p:spPr>
          <a:xfrm>
            <a:off x="12634951"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80" name="Shape 2980"/>
          <p:cNvSpPr/>
          <p:nvPr/>
        </p:nvSpPr>
        <p:spPr>
          <a:xfrm>
            <a:off x="13435051" y="8730959"/>
            <a:ext cx="419100" cy="419100"/>
          </a:xfrm>
          <a:prstGeom prst="ellipse">
            <a:avLst/>
          </a:pr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81" name="Shape 2981"/>
          <p:cNvSpPr/>
          <p:nvPr/>
        </p:nvSpPr>
        <p:spPr>
          <a:xfrm>
            <a:off x="142351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82" name="Shape 2982"/>
          <p:cNvSpPr/>
          <p:nvPr/>
        </p:nvSpPr>
        <p:spPr>
          <a:xfrm>
            <a:off x="150352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83" name="Shape 2983"/>
          <p:cNvSpPr/>
          <p:nvPr/>
        </p:nvSpPr>
        <p:spPr>
          <a:xfrm>
            <a:off x="158353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2984" name="Shape 2984"/>
          <p:cNvSpPr/>
          <p:nvPr/>
        </p:nvSpPr>
        <p:spPr>
          <a:xfrm>
            <a:off x="16749750" y="8730959"/>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latin typeface="Lato" charset="0"/>
              <a:ea typeface="Lato" charset="0"/>
              <a:cs typeface="Lato" charset="0"/>
            </a:endParaRPr>
          </a:p>
        </p:txBody>
      </p:sp>
      <p:sp>
        <p:nvSpPr>
          <p:cNvPr id="96" name="Shape 2707"/>
          <p:cNvSpPr/>
          <p:nvPr/>
        </p:nvSpPr>
        <p:spPr>
          <a:xfrm>
            <a:off x="8309833" y="7905956"/>
            <a:ext cx="1371273"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dirty="0">
                <a:latin typeface="Lato" charset="0"/>
                <a:ea typeface="Lato" charset="0"/>
                <a:cs typeface="Lato" charset="0"/>
              </a:rPr>
              <a:t>WEATHER</a:t>
            </a:r>
            <a:endParaRPr sz="2250" dirty="0">
              <a:latin typeface="Lato" charset="0"/>
              <a:ea typeface="Lato" charset="0"/>
              <a:cs typeface="Lato" charset="0"/>
            </a:endParaRPr>
          </a:p>
        </p:txBody>
      </p:sp>
      <p:sp>
        <p:nvSpPr>
          <p:cNvPr id="97" name="Shape 2707"/>
          <p:cNvSpPr/>
          <p:nvPr/>
        </p:nvSpPr>
        <p:spPr>
          <a:xfrm>
            <a:off x="8369108" y="3063008"/>
            <a:ext cx="1252715"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a:latin typeface="Lato" charset="0"/>
                <a:ea typeface="Lato" charset="0"/>
                <a:cs typeface="Lato" charset="0"/>
              </a:rPr>
              <a:t>ARROWS</a:t>
            </a:r>
            <a:endParaRPr sz="2250" dirty="0">
              <a:latin typeface="Lato" charset="0"/>
              <a:ea typeface="Lato" charset="0"/>
              <a:cs typeface="Lato" charset="0"/>
            </a:endParaRPr>
          </a:p>
        </p:txBody>
      </p:sp>
      <p:sp>
        <p:nvSpPr>
          <p:cNvPr id="98" name="Shape 2707"/>
          <p:cNvSpPr/>
          <p:nvPr/>
        </p:nvSpPr>
        <p:spPr>
          <a:xfrm>
            <a:off x="8283702" y="5857410"/>
            <a:ext cx="1423531"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pPr algn="ctr"/>
            <a:r>
              <a:rPr lang="en-US" sz="2250">
                <a:latin typeface="Lato" charset="0"/>
                <a:ea typeface="Lato" charset="0"/>
                <a:cs typeface="Lato" charset="0"/>
              </a:rPr>
              <a:t>LOCATION</a:t>
            </a:r>
            <a:endParaRPr sz="2250" dirty="0">
              <a:latin typeface="Lato" charset="0"/>
              <a:ea typeface="Lato" charset="0"/>
              <a:cs typeface="Lato" charset="0"/>
            </a:endParaRPr>
          </a:p>
        </p:txBody>
      </p:sp>
    </p:spTree>
    <p:extLst>
      <p:ext uri="{BB962C8B-B14F-4D97-AF65-F5344CB8AC3E}">
        <p14:creationId xmlns:p14="http://schemas.microsoft.com/office/powerpoint/2010/main" val="1555965884"/>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sp>
      <p:sp>
        <p:nvSpPr>
          <p:cNvPr id="17" name="Rectangle 16"/>
          <p:cNvSpPr/>
          <p:nvPr/>
        </p:nvSpPr>
        <p:spPr>
          <a:xfrm>
            <a:off x="0" y="0"/>
            <a:ext cx="18288000" cy="6698511"/>
          </a:xfrm>
          <a:prstGeom prst="rect">
            <a:avLst/>
          </a:prstGeom>
          <a:solidFill>
            <a:schemeClr val="tx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7" name="TextBox 26"/>
          <p:cNvSpPr txBox="1"/>
          <p:nvPr/>
        </p:nvSpPr>
        <p:spPr>
          <a:xfrm>
            <a:off x="1607006" y="7812395"/>
            <a:ext cx="15107449"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a:t>
            </a:r>
          </a:p>
        </p:txBody>
      </p:sp>
      <p:sp>
        <p:nvSpPr>
          <p:cNvPr id="4" name="Oval 3"/>
          <p:cNvSpPr/>
          <p:nvPr/>
        </p:nvSpPr>
        <p:spPr>
          <a:xfrm>
            <a:off x="8671785" y="5249727"/>
            <a:ext cx="983401" cy="983401"/>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9" name="TextBox 28"/>
          <p:cNvSpPr txBox="1"/>
          <p:nvPr/>
        </p:nvSpPr>
        <p:spPr>
          <a:xfrm>
            <a:off x="8189953" y="9829692"/>
            <a:ext cx="1941558"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JONH DOE</a:t>
            </a:r>
          </a:p>
        </p:txBody>
      </p:sp>
      <p:sp>
        <p:nvSpPr>
          <p:cNvPr id="23" name="Rectangle 22"/>
          <p:cNvSpPr>
            <a:spLocks/>
          </p:cNvSpPr>
          <p:nvPr/>
        </p:nvSpPr>
        <p:spPr bwMode="auto">
          <a:xfrm>
            <a:off x="7821382" y="3636631"/>
            <a:ext cx="2638864"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bg1"/>
                </a:solidFill>
                <a:latin typeface="Playfair Display SC" charset="0"/>
                <a:ea typeface="Playfair Display SC" charset="0"/>
                <a:cs typeface="Playfair Display SC" charset="0"/>
                <a:sym typeface="Bebas Neue" charset="0"/>
              </a:rPr>
              <a:t>WE ARE</a:t>
            </a:r>
          </a:p>
        </p:txBody>
      </p:sp>
      <p:sp>
        <p:nvSpPr>
          <p:cNvPr id="26" name="TextBox 25"/>
          <p:cNvSpPr txBox="1"/>
          <p:nvPr/>
        </p:nvSpPr>
        <p:spPr>
          <a:xfrm>
            <a:off x="7222622" y="4378070"/>
            <a:ext cx="3853940" cy="369332"/>
          </a:xfrm>
          <a:prstGeom prst="rect">
            <a:avLst/>
          </a:prstGeom>
          <a:noFill/>
        </p:spPr>
        <p:txBody>
          <a:bodyPr wrap="none" rtlCol="0" anchor="ctr" anchorCtr="0">
            <a:spAutoFit/>
          </a:bodyPr>
          <a:lstStyle/>
          <a:p>
            <a:pPr algn="ctr"/>
            <a:r>
              <a:rPr lang="en-US" sz="1800" b="1" spc="450" dirty="0">
                <a:solidFill>
                  <a:schemeClr val="bg1"/>
                </a:solidFill>
                <a:latin typeface="Montserrat" charset="0"/>
                <a:ea typeface="Montserrat" charset="0"/>
                <a:cs typeface="Montserrat" charset="0"/>
              </a:rPr>
              <a:t>CREATIVE DESIGNERS</a:t>
            </a:r>
          </a:p>
        </p:txBody>
      </p:sp>
      <p:sp>
        <p:nvSpPr>
          <p:cNvPr id="30" name="Rectangle 29"/>
          <p:cNvSpPr/>
          <p:nvPr/>
        </p:nvSpPr>
        <p:spPr>
          <a:xfrm>
            <a:off x="6715224" y="2733764"/>
            <a:ext cx="4857552" cy="2994265"/>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bg1"/>
              </a:solidFill>
            </a:endParaRPr>
          </a:p>
        </p:txBody>
      </p:sp>
      <p:sp>
        <p:nvSpPr>
          <p:cNvPr id="31" name="Shape 2550"/>
          <p:cNvSpPr/>
          <p:nvPr/>
        </p:nvSpPr>
        <p:spPr>
          <a:xfrm>
            <a:off x="8956774" y="554055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solidFill>
                <a:schemeClr val="bg1"/>
              </a:solidFill>
              <a:latin typeface="Lato Light" charset="0"/>
              <a:ea typeface="Lato Light" charset="0"/>
              <a:cs typeface="Lato Light" charset="0"/>
            </a:endParaRPr>
          </a:p>
        </p:txBody>
      </p:sp>
    </p:spTree>
    <p:extLst>
      <p:ext uri="{BB962C8B-B14F-4D97-AF65-F5344CB8AC3E}">
        <p14:creationId xmlns:p14="http://schemas.microsoft.com/office/powerpoint/2010/main" val="14299218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1365370" y="6858000"/>
            <a:ext cx="5511147" cy="22622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342989" rIns="0" bIns="68598" anchor="t" anchorCtr="0">
            <a:spAutoFit/>
          </a:bodyPr>
          <a:lstStyle/>
          <a:p>
            <a:pPr defTabSz="3429914">
              <a:lnSpc>
                <a:spcPts val="7202"/>
              </a:lnSpc>
            </a:pPr>
            <a:r>
              <a:rPr lang="en-US" sz="7502" b="1" spc="450" dirty="0">
                <a:solidFill>
                  <a:schemeClr val="tx2"/>
                </a:solidFill>
                <a:latin typeface="Montserrat Semi" charset="0"/>
                <a:ea typeface="Montserrat Semi" charset="0"/>
                <a:cs typeface="Montserrat Semi" charset="0"/>
                <a:sym typeface="Bebas Neue" charset="0"/>
              </a:rPr>
              <a:t>BREAK</a:t>
            </a:r>
          </a:p>
          <a:p>
            <a:pPr defTabSz="3429914">
              <a:lnSpc>
                <a:spcPts val="7202"/>
              </a:lnSpc>
            </a:pPr>
            <a:r>
              <a:rPr lang="en-US" sz="6752" b="1" spc="450" dirty="0">
                <a:solidFill>
                  <a:schemeClr val="tx2"/>
                </a:solidFill>
                <a:latin typeface="Montserrat Semi" charset="0"/>
                <a:ea typeface="Montserrat Semi" charset="0"/>
                <a:cs typeface="Montserrat Semi" charset="0"/>
                <a:sym typeface="Bebas Neue" charset="0"/>
              </a:rPr>
              <a:t>SLIDE</a:t>
            </a:r>
          </a:p>
        </p:txBody>
      </p:sp>
      <p:sp>
        <p:nvSpPr>
          <p:cNvPr id="17" name="TextBox 16"/>
          <p:cNvSpPr txBox="1"/>
          <p:nvPr/>
        </p:nvSpPr>
        <p:spPr>
          <a:xfrm>
            <a:off x="1312411" y="9364315"/>
            <a:ext cx="7170301"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3154048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96648" y="762001"/>
            <a:ext cx="16928166" cy="122254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
          <p:cNvSpPr>
            <a:spLocks noGrp="1"/>
          </p:cNvSpPr>
          <p:nvPr>
            <p:ph type="pic" sz="quarter" idx="13"/>
          </p:nvPr>
        </p:nvSpPr>
        <p:spPr/>
      </p:sp>
      <p:sp>
        <p:nvSpPr>
          <p:cNvPr id="27" name="Rectangle 26"/>
          <p:cNvSpPr>
            <a:spLocks/>
          </p:cNvSpPr>
          <p:nvPr/>
        </p:nvSpPr>
        <p:spPr bwMode="auto">
          <a:xfrm>
            <a:off x="5874407" y="3210842"/>
            <a:ext cx="6568658"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MISSION AND VISION</a:t>
            </a:r>
          </a:p>
        </p:txBody>
      </p:sp>
      <p:sp>
        <p:nvSpPr>
          <p:cNvPr id="28" name="TextBox 27"/>
          <p:cNvSpPr txBox="1"/>
          <p:nvPr/>
        </p:nvSpPr>
        <p:spPr>
          <a:xfrm>
            <a:off x="7360688" y="3986905"/>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31" name="TextBox 30"/>
          <p:cNvSpPr txBox="1"/>
          <p:nvPr/>
        </p:nvSpPr>
        <p:spPr>
          <a:xfrm>
            <a:off x="9794574" y="7376882"/>
            <a:ext cx="2236510"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OUR VISION</a:t>
            </a:r>
          </a:p>
        </p:txBody>
      </p:sp>
      <p:sp>
        <p:nvSpPr>
          <p:cNvPr id="32" name="TextBox 31"/>
          <p:cNvSpPr txBox="1"/>
          <p:nvPr/>
        </p:nvSpPr>
        <p:spPr>
          <a:xfrm>
            <a:off x="2286286" y="5112041"/>
            <a:ext cx="13742191"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a:t>
            </a:r>
          </a:p>
        </p:txBody>
      </p:sp>
      <p:sp>
        <p:nvSpPr>
          <p:cNvPr id="33" name="TextBox 32"/>
          <p:cNvSpPr txBox="1"/>
          <p:nvPr/>
        </p:nvSpPr>
        <p:spPr>
          <a:xfrm>
            <a:off x="2343437" y="8067441"/>
            <a:ext cx="5741740"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a:t>
            </a:r>
          </a:p>
        </p:txBody>
      </p:sp>
      <p:sp>
        <p:nvSpPr>
          <p:cNvPr id="34" name="TextBox 33"/>
          <p:cNvSpPr txBox="1"/>
          <p:nvPr/>
        </p:nvSpPr>
        <p:spPr>
          <a:xfrm>
            <a:off x="9818263" y="8067441"/>
            <a:ext cx="5741740"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a:t>
            </a:r>
          </a:p>
        </p:txBody>
      </p:sp>
      <p:sp>
        <p:nvSpPr>
          <p:cNvPr id="35" name="TextBox 34"/>
          <p:cNvSpPr txBox="1"/>
          <p:nvPr/>
        </p:nvSpPr>
        <p:spPr>
          <a:xfrm>
            <a:off x="2286286" y="7376883"/>
            <a:ext cx="2494594"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OUR MISSION</a:t>
            </a:r>
          </a:p>
        </p:txBody>
      </p:sp>
      <p:cxnSp>
        <p:nvCxnSpPr>
          <p:cNvPr id="8" name="Straight Connector 7"/>
          <p:cNvCxnSpPr/>
          <p:nvPr/>
        </p:nvCxnSpPr>
        <p:spPr>
          <a:xfrm>
            <a:off x="7177678" y="10296259"/>
            <a:ext cx="3784096" cy="0"/>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36134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2355130" y="5109591"/>
            <a:ext cx="3429893" cy="3446625"/>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0" name="TextBox 9"/>
          <p:cNvSpPr txBox="1"/>
          <p:nvPr/>
        </p:nvSpPr>
        <p:spPr>
          <a:xfrm>
            <a:off x="12878671" y="6562927"/>
            <a:ext cx="1789272" cy="461793"/>
          </a:xfrm>
          <a:prstGeom prst="rect">
            <a:avLst/>
          </a:prstGeom>
          <a:noFill/>
        </p:spPr>
        <p:txBody>
          <a:bodyPr wrap="none" rtlCol="0" anchor="ctr" anchorCtr="0">
            <a:spAutoFit/>
          </a:bodyPr>
          <a:lstStyle/>
          <a:p>
            <a:pPr algn="ctr"/>
            <a:r>
              <a:rPr lang="en-US" sz="2401" b="1" spc="225" dirty="0">
                <a:solidFill>
                  <a:schemeClr val="tx2"/>
                </a:solidFill>
                <a:latin typeface="Montserrat Semi Bold" charset="0"/>
                <a:ea typeface="Montserrat Semi Bold" charset="0"/>
                <a:cs typeface="Montserrat Semi Bold" charset="0"/>
              </a:rPr>
              <a:t>MINIMAL</a:t>
            </a:r>
          </a:p>
        </p:txBody>
      </p:sp>
      <p:cxnSp>
        <p:nvCxnSpPr>
          <p:cNvPr id="11" name="Straight Connector 10"/>
          <p:cNvCxnSpPr/>
          <p:nvPr/>
        </p:nvCxnSpPr>
        <p:spPr>
          <a:xfrm flipV="1">
            <a:off x="13202001" y="7134848"/>
            <a:ext cx="1111970" cy="1520"/>
          </a:xfrm>
          <a:prstGeom prst="line">
            <a:avLst/>
          </a:prstGeom>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13304612" y="7212287"/>
            <a:ext cx="928459" cy="323165"/>
          </a:xfrm>
          <a:prstGeom prst="rect">
            <a:avLst/>
          </a:prstGeom>
          <a:noFill/>
        </p:spPr>
        <p:txBody>
          <a:bodyPr wrap="none" rtlCol="0" anchor="ctr" anchorCtr="0">
            <a:spAutoFit/>
          </a:bodyPr>
          <a:lstStyle/>
          <a:p>
            <a:pPr algn="ctr"/>
            <a:r>
              <a:rPr lang="en-US" sz="1500" spc="225" dirty="0">
                <a:latin typeface="Montserrat Semi Bold" charset="0"/>
                <a:ea typeface="Montserrat Semi Bold" charset="0"/>
                <a:cs typeface="Montserrat Semi Bold" charset="0"/>
              </a:rPr>
              <a:t>STYLE</a:t>
            </a:r>
          </a:p>
        </p:txBody>
      </p:sp>
      <p:sp>
        <p:nvSpPr>
          <p:cNvPr id="16" name="Rectangle 15"/>
          <p:cNvSpPr>
            <a:spLocks/>
          </p:cNvSpPr>
          <p:nvPr/>
        </p:nvSpPr>
        <p:spPr bwMode="auto">
          <a:xfrm>
            <a:off x="1453248" y="5074820"/>
            <a:ext cx="6349495"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“simplicity</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is the ultimate</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sophistication”</a:t>
            </a:r>
          </a:p>
        </p:txBody>
      </p:sp>
      <p:sp>
        <p:nvSpPr>
          <p:cNvPr id="13" name="TextBox 12"/>
          <p:cNvSpPr txBox="1"/>
          <p:nvPr/>
        </p:nvSpPr>
        <p:spPr>
          <a:xfrm>
            <a:off x="2739986" y="8336861"/>
            <a:ext cx="3788218"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Leonardo da Vinci</a:t>
            </a: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8209335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613162" y="2457938"/>
            <a:ext cx="5091138"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ACHIEVEMENTS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3" name="TextBox 12"/>
          <p:cNvSpPr txBox="1"/>
          <p:nvPr/>
        </p:nvSpPr>
        <p:spPr>
          <a:xfrm>
            <a:off x="8391430" y="6852848"/>
            <a:ext cx="155042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TWEETS</a:t>
            </a:r>
          </a:p>
        </p:txBody>
      </p:sp>
      <p:sp>
        <p:nvSpPr>
          <p:cNvPr id="14" name="Subtitle 2"/>
          <p:cNvSpPr txBox="1">
            <a:spLocks/>
          </p:cNvSpPr>
          <p:nvPr/>
        </p:nvSpPr>
        <p:spPr>
          <a:xfrm>
            <a:off x="7503301" y="772400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15" name="TextBox 14"/>
          <p:cNvSpPr txBox="1"/>
          <p:nvPr/>
        </p:nvSpPr>
        <p:spPr>
          <a:xfrm>
            <a:off x="13360092" y="6852848"/>
            <a:ext cx="2254143"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CUSTOMERS</a:t>
            </a:r>
          </a:p>
        </p:txBody>
      </p:sp>
      <p:sp>
        <p:nvSpPr>
          <p:cNvPr id="16" name="Subtitle 2"/>
          <p:cNvSpPr txBox="1">
            <a:spLocks/>
          </p:cNvSpPr>
          <p:nvPr/>
        </p:nvSpPr>
        <p:spPr>
          <a:xfrm>
            <a:off x="12823820" y="772400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17" name="TextBox 16"/>
          <p:cNvSpPr txBox="1"/>
          <p:nvPr/>
        </p:nvSpPr>
        <p:spPr>
          <a:xfrm>
            <a:off x="3025034" y="6852848"/>
            <a:ext cx="1709122"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COFFEES</a:t>
            </a:r>
          </a:p>
        </p:txBody>
      </p:sp>
      <p:sp>
        <p:nvSpPr>
          <p:cNvPr id="18" name="Subtitle 2"/>
          <p:cNvSpPr txBox="1">
            <a:spLocks/>
          </p:cNvSpPr>
          <p:nvPr/>
        </p:nvSpPr>
        <p:spPr>
          <a:xfrm>
            <a:off x="2249705" y="772400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cxnSp>
        <p:nvCxnSpPr>
          <p:cNvPr id="19" name="Straight Connector 18"/>
          <p:cNvCxnSpPr/>
          <p:nvPr/>
        </p:nvCxnSpPr>
        <p:spPr>
          <a:xfrm flipV="1">
            <a:off x="8610657" y="753495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13905052" y="753495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3358479" y="753495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2" name="Rectangle 21"/>
          <p:cNvSpPr>
            <a:spLocks/>
          </p:cNvSpPr>
          <p:nvPr/>
        </p:nvSpPr>
        <p:spPr bwMode="auto">
          <a:xfrm>
            <a:off x="13698007" y="5385285"/>
            <a:ext cx="152606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spc="675" dirty="0">
                <a:solidFill>
                  <a:schemeClr val="tx2"/>
                </a:solidFill>
                <a:latin typeface="Montserrat Light" charset="0"/>
                <a:ea typeface="Montserrat Light" charset="0"/>
                <a:cs typeface="Montserrat Light" charset="0"/>
                <a:sym typeface="Bebas Neue" charset="0"/>
              </a:rPr>
              <a:t>10K</a:t>
            </a:r>
          </a:p>
        </p:txBody>
      </p:sp>
      <p:sp>
        <p:nvSpPr>
          <p:cNvPr id="23" name="Rectangle 22"/>
          <p:cNvSpPr>
            <a:spLocks/>
          </p:cNvSpPr>
          <p:nvPr/>
        </p:nvSpPr>
        <p:spPr bwMode="auto">
          <a:xfrm>
            <a:off x="3099729" y="5385285"/>
            <a:ext cx="1559722"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spc="675" dirty="0">
                <a:solidFill>
                  <a:schemeClr val="tx2"/>
                </a:solidFill>
                <a:latin typeface="Montserrat Light" charset="0"/>
                <a:ea typeface="Montserrat Light" charset="0"/>
                <a:cs typeface="Montserrat Light" charset="0"/>
                <a:sym typeface="Bebas Neue" charset="0"/>
              </a:rPr>
              <a:t>750</a:t>
            </a:r>
          </a:p>
        </p:txBody>
      </p:sp>
      <p:sp>
        <p:nvSpPr>
          <p:cNvPr id="26" name="Rectangle 25"/>
          <p:cNvSpPr>
            <a:spLocks/>
          </p:cNvSpPr>
          <p:nvPr/>
        </p:nvSpPr>
        <p:spPr bwMode="auto">
          <a:xfrm>
            <a:off x="8038629" y="5385285"/>
            <a:ext cx="2244204"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spc="675" dirty="0">
                <a:solidFill>
                  <a:schemeClr val="tx2"/>
                </a:solidFill>
                <a:latin typeface="Montserrat Light" charset="0"/>
                <a:ea typeface="Montserrat Light" charset="0"/>
                <a:cs typeface="Montserrat Light" charset="0"/>
                <a:sym typeface="Bebas Neue" charset="0"/>
              </a:rPr>
              <a:t>4000</a:t>
            </a:r>
          </a:p>
        </p:txBody>
      </p:sp>
    </p:spTree>
    <p:extLst>
      <p:ext uri="{BB962C8B-B14F-4D97-AF65-F5344CB8AC3E}">
        <p14:creationId xmlns:p14="http://schemas.microsoft.com/office/powerpoint/2010/main" val="9918264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5809323" y="2457938"/>
            <a:ext cx="6698822"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CONTENT OVERVIEW</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37" name="TextBox 36"/>
          <p:cNvSpPr txBox="1"/>
          <p:nvPr/>
        </p:nvSpPr>
        <p:spPr>
          <a:xfrm>
            <a:off x="13992552" y="8549756"/>
            <a:ext cx="190468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THE TEAM</a:t>
            </a:r>
          </a:p>
        </p:txBody>
      </p:sp>
      <p:sp>
        <p:nvSpPr>
          <p:cNvPr id="3" name="TextBox 2"/>
          <p:cNvSpPr txBox="1"/>
          <p:nvPr/>
        </p:nvSpPr>
        <p:spPr>
          <a:xfrm>
            <a:off x="11826904" y="7837843"/>
            <a:ext cx="1055108"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6</a:t>
            </a:r>
          </a:p>
        </p:txBody>
      </p:sp>
      <p:grpSp>
        <p:nvGrpSpPr>
          <p:cNvPr id="74" name="Group 73"/>
          <p:cNvGrpSpPr/>
          <p:nvPr/>
        </p:nvGrpSpPr>
        <p:grpSpPr>
          <a:xfrm>
            <a:off x="13049246" y="8288515"/>
            <a:ext cx="3791294" cy="903486"/>
            <a:chOff x="17461370" y="4817325"/>
            <a:chExt cx="5053742" cy="1204334"/>
          </a:xfrm>
        </p:grpSpPr>
        <p:cxnSp>
          <p:nvCxnSpPr>
            <p:cNvPr id="5" name="Straight Connector 4"/>
            <p:cNvCxnSpPr/>
            <p:nvPr/>
          </p:nvCxnSpPr>
          <p:spPr>
            <a:xfrm flipH="1">
              <a:off x="17461370"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22515112"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17461370"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7461370"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983441" y="8549756"/>
            <a:ext cx="212430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SOLUTIONS</a:t>
            </a:r>
          </a:p>
        </p:txBody>
      </p:sp>
      <p:sp>
        <p:nvSpPr>
          <p:cNvPr id="47" name="TextBox 46"/>
          <p:cNvSpPr txBox="1"/>
          <p:nvPr/>
        </p:nvSpPr>
        <p:spPr>
          <a:xfrm>
            <a:off x="909819" y="7837843"/>
            <a:ext cx="1055108"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4</a:t>
            </a:r>
          </a:p>
        </p:txBody>
      </p:sp>
      <p:grpSp>
        <p:nvGrpSpPr>
          <p:cNvPr id="72" name="Group 71"/>
          <p:cNvGrpSpPr/>
          <p:nvPr/>
        </p:nvGrpSpPr>
        <p:grpSpPr>
          <a:xfrm>
            <a:off x="2149941" y="8288515"/>
            <a:ext cx="3791294" cy="903486"/>
            <a:chOff x="2798936" y="4817325"/>
            <a:chExt cx="5053742" cy="1204334"/>
          </a:xfrm>
        </p:grpSpPr>
        <p:cxnSp>
          <p:nvCxnSpPr>
            <p:cNvPr id="49" name="Straight Connector 48"/>
            <p:cNvCxnSpPr/>
            <p:nvPr/>
          </p:nvCxnSpPr>
          <p:spPr>
            <a:xfrm flipH="1">
              <a:off x="2798936"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852678"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H="1">
              <a:off x="2798936"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798936"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8687033" y="8549756"/>
            <a:ext cx="1649812"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MISSION</a:t>
            </a:r>
          </a:p>
        </p:txBody>
      </p:sp>
      <p:sp>
        <p:nvSpPr>
          <p:cNvPr id="57" name="TextBox 56"/>
          <p:cNvSpPr txBox="1"/>
          <p:nvPr/>
        </p:nvSpPr>
        <p:spPr>
          <a:xfrm>
            <a:off x="6393945" y="7837843"/>
            <a:ext cx="1055108"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5</a:t>
            </a:r>
          </a:p>
        </p:txBody>
      </p:sp>
      <p:grpSp>
        <p:nvGrpSpPr>
          <p:cNvPr id="73" name="Group 72"/>
          <p:cNvGrpSpPr/>
          <p:nvPr/>
        </p:nvGrpSpPr>
        <p:grpSpPr>
          <a:xfrm>
            <a:off x="7616287" y="8288515"/>
            <a:ext cx="3791294" cy="903486"/>
            <a:chOff x="10085499" y="4817325"/>
            <a:chExt cx="5053742" cy="1204334"/>
          </a:xfrm>
        </p:grpSpPr>
        <p:cxnSp>
          <p:nvCxnSpPr>
            <p:cNvPr id="59" name="Straight Connector 58"/>
            <p:cNvCxnSpPr/>
            <p:nvPr/>
          </p:nvCxnSpPr>
          <p:spPr>
            <a:xfrm flipH="1">
              <a:off x="10085499"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5139241"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10085499"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10085499"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75" name="TextBox 74"/>
          <p:cNvSpPr txBox="1"/>
          <p:nvPr/>
        </p:nvSpPr>
        <p:spPr>
          <a:xfrm>
            <a:off x="14013391" y="5588336"/>
            <a:ext cx="186301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a:t>
            </a:r>
          </a:p>
        </p:txBody>
      </p:sp>
      <p:sp>
        <p:nvSpPr>
          <p:cNvPr id="76" name="TextBox 75"/>
          <p:cNvSpPr txBox="1"/>
          <p:nvPr/>
        </p:nvSpPr>
        <p:spPr>
          <a:xfrm>
            <a:off x="11843635" y="4876423"/>
            <a:ext cx="1055108"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3</a:t>
            </a:r>
          </a:p>
        </p:txBody>
      </p:sp>
      <p:grpSp>
        <p:nvGrpSpPr>
          <p:cNvPr id="77" name="Group 76"/>
          <p:cNvGrpSpPr/>
          <p:nvPr/>
        </p:nvGrpSpPr>
        <p:grpSpPr>
          <a:xfrm>
            <a:off x="13049246" y="5327095"/>
            <a:ext cx="3791294" cy="903486"/>
            <a:chOff x="17461370" y="4817325"/>
            <a:chExt cx="5053742" cy="1204334"/>
          </a:xfrm>
        </p:grpSpPr>
        <p:cxnSp>
          <p:nvCxnSpPr>
            <p:cNvPr id="78" name="Straight Connector 77"/>
            <p:cNvCxnSpPr/>
            <p:nvPr/>
          </p:nvCxnSpPr>
          <p:spPr>
            <a:xfrm flipH="1">
              <a:off x="17461370"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2515112"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17461370"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17461370"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82" name="TextBox 81"/>
          <p:cNvSpPr txBox="1"/>
          <p:nvPr/>
        </p:nvSpPr>
        <p:spPr>
          <a:xfrm>
            <a:off x="3106068" y="5588336"/>
            <a:ext cx="187904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WELCOME</a:t>
            </a:r>
          </a:p>
        </p:txBody>
      </p:sp>
      <p:sp>
        <p:nvSpPr>
          <p:cNvPr id="83" name="TextBox 82"/>
          <p:cNvSpPr txBox="1"/>
          <p:nvPr/>
        </p:nvSpPr>
        <p:spPr>
          <a:xfrm>
            <a:off x="1329142" y="4876423"/>
            <a:ext cx="635785"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1</a:t>
            </a:r>
          </a:p>
        </p:txBody>
      </p:sp>
      <p:grpSp>
        <p:nvGrpSpPr>
          <p:cNvPr id="84" name="Group 83"/>
          <p:cNvGrpSpPr/>
          <p:nvPr/>
        </p:nvGrpSpPr>
        <p:grpSpPr>
          <a:xfrm>
            <a:off x="2149941" y="5327095"/>
            <a:ext cx="3791294" cy="903486"/>
            <a:chOff x="2798936" y="4817325"/>
            <a:chExt cx="5053742" cy="1204334"/>
          </a:xfrm>
        </p:grpSpPr>
        <p:cxnSp>
          <p:nvCxnSpPr>
            <p:cNvPr id="85" name="Straight Connector 84"/>
            <p:cNvCxnSpPr/>
            <p:nvPr/>
          </p:nvCxnSpPr>
          <p:spPr>
            <a:xfrm flipH="1">
              <a:off x="2798936"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852678"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798936"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798936"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89" name="TextBox 88"/>
          <p:cNvSpPr txBox="1"/>
          <p:nvPr/>
        </p:nvSpPr>
        <p:spPr>
          <a:xfrm>
            <a:off x="8553982" y="5588336"/>
            <a:ext cx="191591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ABOUT US</a:t>
            </a:r>
          </a:p>
        </p:txBody>
      </p:sp>
      <p:sp>
        <p:nvSpPr>
          <p:cNvPr id="90" name="TextBox 89"/>
          <p:cNvSpPr txBox="1"/>
          <p:nvPr/>
        </p:nvSpPr>
        <p:spPr>
          <a:xfrm>
            <a:off x="6393945" y="4876423"/>
            <a:ext cx="1055108" cy="1708609"/>
          </a:xfrm>
          <a:prstGeom prst="rect">
            <a:avLst/>
          </a:prstGeom>
          <a:noFill/>
        </p:spPr>
        <p:txBody>
          <a:bodyPr wrap="square" rtlCol="0">
            <a:spAutoFit/>
          </a:bodyPr>
          <a:lstStyle/>
          <a:p>
            <a:pPr algn="r"/>
            <a:r>
              <a:rPr lang="en-US" sz="10503" dirty="0">
                <a:solidFill>
                  <a:schemeClr val="bg1">
                    <a:lumMod val="85000"/>
                  </a:schemeClr>
                </a:solidFill>
                <a:latin typeface="Montserrat" charset="0"/>
                <a:ea typeface="Montserrat" charset="0"/>
                <a:cs typeface="Montserrat" charset="0"/>
              </a:rPr>
              <a:t>2</a:t>
            </a:r>
          </a:p>
        </p:txBody>
      </p:sp>
      <p:grpSp>
        <p:nvGrpSpPr>
          <p:cNvPr id="91" name="Group 90"/>
          <p:cNvGrpSpPr/>
          <p:nvPr/>
        </p:nvGrpSpPr>
        <p:grpSpPr>
          <a:xfrm>
            <a:off x="7616287" y="5327095"/>
            <a:ext cx="3791294" cy="903486"/>
            <a:chOff x="10085499" y="4817325"/>
            <a:chExt cx="5053742" cy="1204334"/>
          </a:xfrm>
        </p:grpSpPr>
        <p:cxnSp>
          <p:nvCxnSpPr>
            <p:cNvPr id="92" name="Straight Connector 91"/>
            <p:cNvCxnSpPr/>
            <p:nvPr/>
          </p:nvCxnSpPr>
          <p:spPr>
            <a:xfrm flipH="1">
              <a:off x="10085499"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15139241"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10085499"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10085499"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301162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622011" y="2457938"/>
            <a:ext cx="5073441"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SWOT ANALYSIS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4" name="TextBox 23"/>
          <p:cNvSpPr txBox="1"/>
          <p:nvPr/>
        </p:nvSpPr>
        <p:spPr>
          <a:xfrm>
            <a:off x="1764788" y="6468198"/>
            <a:ext cx="3331719" cy="774619"/>
          </a:xfrm>
          <a:prstGeom prst="rect">
            <a:avLst/>
          </a:prstGeom>
          <a:noFill/>
          <a:ln w="28575" cmpd="sng">
            <a:solidFill>
              <a:schemeClr val="accent1"/>
            </a:solidFill>
          </a:ln>
        </p:spPr>
        <p:txBody>
          <a:bodyPr wrap="square" lIns="182928" tIns="91464" rIns="182928" bIns="91464" rtlCol="0" anchor="b" anchorCtr="0">
            <a:spAutoFit/>
          </a:bodyPr>
          <a:lstStyle/>
          <a:p>
            <a:pPr algn="ctr">
              <a:lnSpc>
                <a:spcPts val="4561"/>
              </a:lnSpc>
            </a:pPr>
            <a:endParaRPr lang="en-US" sz="2101" dirty="0">
              <a:solidFill>
                <a:srgbClr val="FFFFFF"/>
              </a:solidFill>
              <a:latin typeface="Lato Light" charset="0"/>
              <a:ea typeface="Lato Light" charset="0"/>
              <a:cs typeface="Lato Light" charset="0"/>
            </a:endParaRPr>
          </a:p>
        </p:txBody>
      </p:sp>
      <p:sp>
        <p:nvSpPr>
          <p:cNvPr id="27" name="TextBox 26"/>
          <p:cNvSpPr txBox="1"/>
          <p:nvPr/>
        </p:nvSpPr>
        <p:spPr>
          <a:xfrm>
            <a:off x="5580544" y="6468198"/>
            <a:ext cx="3331719" cy="774619"/>
          </a:xfrm>
          <a:prstGeom prst="rect">
            <a:avLst/>
          </a:prstGeom>
          <a:noFill/>
          <a:ln w="28575" cmpd="sng">
            <a:solidFill>
              <a:schemeClr val="accent1"/>
            </a:solidFill>
          </a:ln>
        </p:spPr>
        <p:txBody>
          <a:bodyPr wrap="square" lIns="182928" tIns="91464" rIns="182928" bIns="91464" rtlCol="0" anchor="b" anchorCtr="0">
            <a:spAutoFit/>
          </a:bodyPr>
          <a:lstStyle/>
          <a:p>
            <a:pPr algn="ctr">
              <a:lnSpc>
                <a:spcPts val="4561"/>
              </a:lnSpc>
            </a:pPr>
            <a:endParaRPr lang="en-US" sz="2101" dirty="0">
              <a:solidFill>
                <a:srgbClr val="FFFFFF"/>
              </a:solidFill>
              <a:latin typeface="Lato Light" charset="0"/>
              <a:ea typeface="Lato Light" charset="0"/>
              <a:cs typeface="Lato Light" charset="0"/>
            </a:endParaRPr>
          </a:p>
        </p:txBody>
      </p:sp>
      <p:sp>
        <p:nvSpPr>
          <p:cNvPr id="29" name="TextBox 28"/>
          <p:cNvSpPr txBox="1"/>
          <p:nvPr/>
        </p:nvSpPr>
        <p:spPr>
          <a:xfrm>
            <a:off x="9396300" y="6468198"/>
            <a:ext cx="3331719" cy="774619"/>
          </a:xfrm>
          <a:prstGeom prst="rect">
            <a:avLst/>
          </a:prstGeom>
          <a:noFill/>
          <a:ln w="28575" cmpd="sng">
            <a:solidFill>
              <a:schemeClr val="accent1"/>
            </a:solidFill>
          </a:ln>
        </p:spPr>
        <p:txBody>
          <a:bodyPr wrap="square" lIns="182928" tIns="91464" rIns="182928" bIns="91464" rtlCol="0" anchor="b" anchorCtr="0">
            <a:spAutoFit/>
          </a:bodyPr>
          <a:lstStyle/>
          <a:p>
            <a:pPr algn="ctr">
              <a:lnSpc>
                <a:spcPts val="4561"/>
              </a:lnSpc>
            </a:pPr>
            <a:endParaRPr lang="en-US" sz="2101" dirty="0">
              <a:solidFill>
                <a:srgbClr val="FFFFFF"/>
              </a:solidFill>
              <a:latin typeface="Lato Light" charset="0"/>
              <a:ea typeface="Lato Light" charset="0"/>
              <a:cs typeface="Lato Light" charset="0"/>
            </a:endParaRPr>
          </a:p>
        </p:txBody>
      </p:sp>
      <p:sp>
        <p:nvSpPr>
          <p:cNvPr id="31" name="TextBox 30"/>
          <p:cNvSpPr txBox="1"/>
          <p:nvPr/>
        </p:nvSpPr>
        <p:spPr>
          <a:xfrm>
            <a:off x="13212056" y="6468198"/>
            <a:ext cx="3331719" cy="774619"/>
          </a:xfrm>
          <a:prstGeom prst="rect">
            <a:avLst/>
          </a:prstGeom>
          <a:noFill/>
          <a:ln w="28575" cmpd="sng">
            <a:solidFill>
              <a:schemeClr val="accent1"/>
            </a:solidFill>
          </a:ln>
        </p:spPr>
        <p:txBody>
          <a:bodyPr wrap="square" lIns="182928" tIns="91464" rIns="182928" bIns="91464" rtlCol="0" anchor="b" anchorCtr="0">
            <a:spAutoFit/>
          </a:bodyPr>
          <a:lstStyle/>
          <a:p>
            <a:pPr algn="ctr">
              <a:lnSpc>
                <a:spcPts val="4561"/>
              </a:lnSpc>
            </a:pPr>
            <a:endParaRPr lang="en-US" sz="2101" dirty="0">
              <a:solidFill>
                <a:srgbClr val="FFFFFF"/>
              </a:solidFill>
              <a:latin typeface="Lato Light" charset="0"/>
              <a:ea typeface="Lato Light" charset="0"/>
              <a:cs typeface="Lato Light" charset="0"/>
            </a:endParaRPr>
          </a:p>
        </p:txBody>
      </p:sp>
      <p:sp>
        <p:nvSpPr>
          <p:cNvPr id="39" name="TextBox 38"/>
          <p:cNvSpPr txBox="1"/>
          <p:nvPr/>
        </p:nvSpPr>
        <p:spPr>
          <a:xfrm>
            <a:off x="2873442" y="4252651"/>
            <a:ext cx="1114408" cy="1824025"/>
          </a:xfrm>
          <a:prstGeom prst="rect">
            <a:avLst/>
          </a:prstGeom>
          <a:noFill/>
        </p:spPr>
        <p:txBody>
          <a:bodyPr wrap="none" rtlCol="0">
            <a:spAutoFit/>
          </a:bodyPr>
          <a:lstStyle/>
          <a:p>
            <a:pPr algn="ctr"/>
            <a:r>
              <a:rPr lang="en-US" sz="11253" b="1" dirty="0">
                <a:solidFill>
                  <a:schemeClr val="tx2"/>
                </a:solidFill>
                <a:latin typeface="Montserrat" charset="0"/>
                <a:ea typeface="Montserrat" charset="0"/>
                <a:cs typeface="Montserrat" charset="0"/>
              </a:rPr>
              <a:t>S</a:t>
            </a:r>
          </a:p>
        </p:txBody>
      </p:sp>
      <p:sp>
        <p:nvSpPr>
          <p:cNvPr id="42" name="TextBox 41"/>
          <p:cNvSpPr txBox="1"/>
          <p:nvPr/>
        </p:nvSpPr>
        <p:spPr>
          <a:xfrm>
            <a:off x="10389978" y="4252651"/>
            <a:ext cx="1346844" cy="1824025"/>
          </a:xfrm>
          <a:prstGeom prst="rect">
            <a:avLst/>
          </a:prstGeom>
          <a:noFill/>
        </p:spPr>
        <p:txBody>
          <a:bodyPr wrap="none" rtlCol="0">
            <a:spAutoFit/>
          </a:bodyPr>
          <a:lstStyle/>
          <a:p>
            <a:pPr algn="ctr"/>
            <a:r>
              <a:rPr lang="en-US" sz="11253" b="1" dirty="0">
                <a:solidFill>
                  <a:schemeClr val="tx2"/>
                </a:solidFill>
                <a:latin typeface="Montserrat" charset="0"/>
                <a:ea typeface="Montserrat" charset="0"/>
                <a:cs typeface="Montserrat" charset="0"/>
              </a:rPr>
              <a:t>O</a:t>
            </a:r>
          </a:p>
        </p:txBody>
      </p:sp>
      <p:sp>
        <p:nvSpPr>
          <p:cNvPr id="43" name="TextBox 42"/>
          <p:cNvSpPr txBox="1"/>
          <p:nvPr/>
        </p:nvSpPr>
        <p:spPr>
          <a:xfrm>
            <a:off x="14344755" y="4252651"/>
            <a:ext cx="1066319" cy="1824025"/>
          </a:xfrm>
          <a:prstGeom prst="rect">
            <a:avLst/>
          </a:prstGeom>
          <a:noFill/>
        </p:spPr>
        <p:txBody>
          <a:bodyPr wrap="none" rtlCol="0">
            <a:spAutoFit/>
          </a:bodyPr>
          <a:lstStyle/>
          <a:p>
            <a:pPr algn="ctr"/>
            <a:r>
              <a:rPr lang="en-US" sz="11253" b="1" dirty="0">
                <a:solidFill>
                  <a:schemeClr val="tx2"/>
                </a:solidFill>
                <a:latin typeface="Montserrat" charset="0"/>
                <a:ea typeface="Montserrat" charset="0"/>
                <a:cs typeface="Montserrat" charset="0"/>
              </a:rPr>
              <a:t>T</a:t>
            </a:r>
          </a:p>
        </p:txBody>
      </p:sp>
      <p:sp>
        <p:nvSpPr>
          <p:cNvPr id="44" name="TextBox 43"/>
          <p:cNvSpPr txBox="1"/>
          <p:nvPr/>
        </p:nvSpPr>
        <p:spPr>
          <a:xfrm>
            <a:off x="6374208" y="4252651"/>
            <a:ext cx="1744388" cy="1824025"/>
          </a:xfrm>
          <a:prstGeom prst="rect">
            <a:avLst/>
          </a:prstGeom>
          <a:noFill/>
        </p:spPr>
        <p:txBody>
          <a:bodyPr wrap="none" rtlCol="0">
            <a:spAutoFit/>
          </a:bodyPr>
          <a:lstStyle/>
          <a:p>
            <a:pPr algn="ctr"/>
            <a:r>
              <a:rPr lang="en-US" sz="11253" b="1" dirty="0">
                <a:solidFill>
                  <a:schemeClr val="tx2"/>
                </a:solidFill>
                <a:latin typeface="Montserrat" charset="0"/>
                <a:ea typeface="Montserrat" charset="0"/>
                <a:cs typeface="Montserrat" charset="0"/>
              </a:rPr>
              <a:t>W</a:t>
            </a:r>
          </a:p>
        </p:txBody>
      </p:sp>
      <p:sp>
        <p:nvSpPr>
          <p:cNvPr id="45" name="TextBox 44"/>
          <p:cNvSpPr txBox="1"/>
          <p:nvPr/>
        </p:nvSpPr>
        <p:spPr>
          <a:xfrm>
            <a:off x="5991092" y="6700961"/>
            <a:ext cx="2510624"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WEAKNESSES</a:t>
            </a:r>
          </a:p>
        </p:txBody>
      </p:sp>
      <p:sp>
        <p:nvSpPr>
          <p:cNvPr id="46" name="TextBox 45"/>
          <p:cNvSpPr txBox="1"/>
          <p:nvPr/>
        </p:nvSpPr>
        <p:spPr>
          <a:xfrm>
            <a:off x="9587237" y="6700961"/>
            <a:ext cx="294984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OPPORTUNITIES</a:t>
            </a:r>
          </a:p>
        </p:txBody>
      </p:sp>
      <p:sp>
        <p:nvSpPr>
          <p:cNvPr id="47" name="TextBox 46"/>
          <p:cNvSpPr txBox="1"/>
          <p:nvPr/>
        </p:nvSpPr>
        <p:spPr>
          <a:xfrm>
            <a:off x="14008929" y="6700961"/>
            <a:ext cx="173797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THREATS</a:t>
            </a:r>
          </a:p>
        </p:txBody>
      </p:sp>
      <p:sp>
        <p:nvSpPr>
          <p:cNvPr id="48" name="TextBox 47"/>
          <p:cNvSpPr txBox="1"/>
          <p:nvPr/>
        </p:nvSpPr>
        <p:spPr>
          <a:xfrm>
            <a:off x="2334032" y="6700961"/>
            <a:ext cx="219322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STRENGTHS</a:t>
            </a:r>
          </a:p>
        </p:txBody>
      </p:sp>
      <p:sp>
        <p:nvSpPr>
          <p:cNvPr id="55" name="TextBox 54"/>
          <p:cNvSpPr txBox="1"/>
          <p:nvPr/>
        </p:nvSpPr>
        <p:spPr>
          <a:xfrm>
            <a:off x="9818898" y="7668179"/>
            <a:ext cx="2486522" cy="2693045"/>
          </a:xfrm>
          <a:prstGeom prst="rect">
            <a:avLst/>
          </a:prstGeom>
          <a:noFill/>
        </p:spPr>
        <p:txBody>
          <a:bodyPr wrap="square" lIns="0" tIns="0" rIns="0" bIns="0" numCol="1" spcCol="959784">
            <a:spAutoFit/>
          </a:bodyPr>
          <a:lstStyle/>
          <a:p>
            <a:pPr marL="257244" indent="-257244" algn="ctr">
              <a:lnSpc>
                <a:spcPts val="4239"/>
              </a:lnSpc>
              <a:buFont typeface="Arial" charset="0"/>
              <a:buChar char="•"/>
            </a:pPr>
            <a:r>
              <a:rPr lang="en-US" sz="1876" dirty="0">
                <a:latin typeface="Montserrat" charset="0"/>
                <a:ea typeface="Montserrat" charset="0"/>
                <a:cs typeface="Montserrat" charset="0"/>
              </a:rPr>
              <a:t>WordPress</a:t>
            </a:r>
          </a:p>
          <a:p>
            <a:pPr marL="257244" indent="-257244" algn="ctr">
              <a:lnSpc>
                <a:spcPts val="4239"/>
              </a:lnSpc>
              <a:buFont typeface="Arial" charset="0"/>
              <a:buChar char="•"/>
            </a:pPr>
            <a:r>
              <a:rPr lang="en-US" sz="1876" dirty="0">
                <a:latin typeface="Montserrat" charset="0"/>
                <a:ea typeface="Montserrat" charset="0"/>
                <a:cs typeface="Montserrat" charset="0"/>
              </a:rPr>
              <a:t>Photoshop</a:t>
            </a:r>
          </a:p>
          <a:p>
            <a:pPr marL="257244" indent="-257244" algn="ctr">
              <a:lnSpc>
                <a:spcPts val="4239"/>
              </a:lnSpc>
              <a:buFont typeface="Arial" charset="0"/>
              <a:buChar char="•"/>
            </a:pPr>
            <a:r>
              <a:rPr lang="en-US" sz="1876" dirty="0">
                <a:latin typeface="Montserrat" charset="0"/>
                <a:ea typeface="Montserrat" charset="0"/>
                <a:cs typeface="Montserrat" charset="0"/>
              </a:rPr>
              <a:t>Internet</a:t>
            </a:r>
          </a:p>
          <a:p>
            <a:pPr marL="257244" indent="-257244" algn="ctr">
              <a:lnSpc>
                <a:spcPts val="4239"/>
              </a:lnSpc>
              <a:buFont typeface="Arial" charset="0"/>
              <a:buChar char="•"/>
            </a:pPr>
            <a:r>
              <a:rPr lang="en-US" sz="1876" dirty="0">
                <a:latin typeface="Montserrat" charset="0"/>
                <a:ea typeface="Montserrat" charset="0"/>
                <a:cs typeface="Montserrat" charset="0"/>
              </a:rPr>
              <a:t>Great Offers</a:t>
            </a:r>
          </a:p>
          <a:p>
            <a:pPr marL="257244" indent="-257244" algn="ctr">
              <a:lnSpc>
                <a:spcPts val="4239"/>
              </a:lnSpc>
              <a:buFont typeface="Arial" charset="0"/>
              <a:buChar char="•"/>
            </a:pPr>
            <a:r>
              <a:rPr lang="en-US" sz="1876" dirty="0">
                <a:latin typeface="Montserrat" charset="0"/>
                <a:ea typeface="Montserrat" charset="0"/>
                <a:cs typeface="Montserrat" charset="0"/>
              </a:rPr>
              <a:t>Do Business</a:t>
            </a:r>
          </a:p>
        </p:txBody>
      </p:sp>
      <p:sp>
        <p:nvSpPr>
          <p:cNvPr id="56" name="TextBox 55"/>
          <p:cNvSpPr txBox="1"/>
          <p:nvPr/>
        </p:nvSpPr>
        <p:spPr>
          <a:xfrm>
            <a:off x="2187385" y="7668179"/>
            <a:ext cx="2486522" cy="2693045"/>
          </a:xfrm>
          <a:prstGeom prst="rect">
            <a:avLst/>
          </a:prstGeom>
          <a:noFill/>
        </p:spPr>
        <p:txBody>
          <a:bodyPr wrap="square" lIns="0" tIns="0" rIns="0" bIns="0" numCol="1" spcCol="959784">
            <a:spAutoFit/>
          </a:bodyPr>
          <a:lstStyle/>
          <a:p>
            <a:pPr marL="257244" indent="-257244" algn="ctr">
              <a:lnSpc>
                <a:spcPts val="4239"/>
              </a:lnSpc>
              <a:buFont typeface="Arial" charset="0"/>
              <a:buChar char="•"/>
            </a:pPr>
            <a:r>
              <a:rPr lang="en-US" sz="1876" dirty="0">
                <a:latin typeface="Montserrat" charset="0"/>
                <a:ea typeface="Montserrat" charset="0"/>
                <a:cs typeface="Montserrat" charset="0"/>
              </a:rPr>
              <a:t>Business Plan</a:t>
            </a:r>
          </a:p>
          <a:p>
            <a:pPr marL="257244" indent="-257244" algn="ctr">
              <a:lnSpc>
                <a:spcPts val="4239"/>
              </a:lnSpc>
              <a:buFont typeface="Arial" charset="0"/>
              <a:buChar char="•"/>
            </a:pPr>
            <a:r>
              <a:rPr lang="en-US" sz="1876" dirty="0">
                <a:latin typeface="Montserrat" charset="0"/>
                <a:ea typeface="Montserrat" charset="0"/>
                <a:cs typeface="Montserrat" charset="0"/>
              </a:rPr>
              <a:t>Marketing</a:t>
            </a:r>
          </a:p>
          <a:p>
            <a:pPr marL="257244" indent="-257244" algn="ctr">
              <a:lnSpc>
                <a:spcPts val="4239"/>
              </a:lnSpc>
              <a:buFont typeface="Arial" charset="0"/>
              <a:buChar char="•"/>
            </a:pPr>
            <a:r>
              <a:rPr lang="en-US" sz="1876" dirty="0">
                <a:latin typeface="Montserrat" charset="0"/>
                <a:ea typeface="Montserrat" charset="0"/>
                <a:cs typeface="Montserrat" charset="0"/>
              </a:rPr>
              <a:t>Strategies</a:t>
            </a:r>
          </a:p>
          <a:p>
            <a:pPr marL="257244" indent="-257244" algn="ctr">
              <a:lnSpc>
                <a:spcPts val="4239"/>
              </a:lnSpc>
              <a:buFont typeface="Arial" charset="0"/>
              <a:buChar char="•"/>
            </a:pPr>
            <a:r>
              <a:rPr lang="en-US" sz="1876" dirty="0">
                <a:latin typeface="Montserrat" charset="0"/>
                <a:ea typeface="Montserrat" charset="0"/>
                <a:cs typeface="Montserrat" charset="0"/>
              </a:rPr>
              <a:t>Exclusive Goals</a:t>
            </a:r>
          </a:p>
          <a:p>
            <a:pPr marL="257244" indent="-257244" algn="ctr">
              <a:lnSpc>
                <a:spcPts val="4239"/>
              </a:lnSpc>
              <a:buFont typeface="Arial" charset="0"/>
              <a:buChar char="•"/>
            </a:pPr>
            <a:r>
              <a:rPr lang="en-US" sz="1876" dirty="0">
                <a:latin typeface="Montserrat" charset="0"/>
                <a:ea typeface="Montserrat" charset="0"/>
                <a:cs typeface="Montserrat" charset="0"/>
              </a:rPr>
              <a:t>Business Model</a:t>
            </a:r>
          </a:p>
        </p:txBody>
      </p:sp>
      <p:sp>
        <p:nvSpPr>
          <p:cNvPr id="57" name="TextBox 56"/>
          <p:cNvSpPr txBox="1"/>
          <p:nvPr/>
        </p:nvSpPr>
        <p:spPr>
          <a:xfrm>
            <a:off x="13634654" y="7668179"/>
            <a:ext cx="2486522" cy="2693045"/>
          </a:xfrm>
          <a:prstGeom prst="rect">
            <a:avLst/>
          </a:prstGeom>
          <a:noFill/>
        </p:spPr>
        <p:txBody>
          <a:bodyPr wrap="square" lIns="0" tIns="0" rIns="0" bIns="0" numCol="1" spcCol="959784">
            <a:spAutoFit/>
          </a:bodyPr>
          <a:lstStyle/>
          <a:p>
            <a:pPr marL="257244" indent="-257244" algn="ctr">
              <a:lnSpc>
                <a:spcPts val="4239"/>
              </a:lnSpc>
              <a:buFont typeface="Arial" charset="0"/>
              <a:buChar char="•"/>
            </a:pPr>
            <a:r>
              <a:rPr lang="en-US" sz="1876" dirty="0">
                <a:latin typeface="Montserrat" charset="0"/>
                <a:ea typeface="Montserrat" charset="0"/>
                <a:cs typeface="Montserrat" charset="0"/>
              </a:rPr>
              <a:t>Business Plan</a:t>
            </a:r>
          </a:p>
          <a:p>
            <a:pPr marL="257244" indent="-257244" algn="ctr">
              <a:lnSpc>
                <a:spcPts val="4239"/>
              </a:lnSpc>
              <a:buFont typeface="Arial" charset="0"/>
              <a:buChar char="•"/>
            </a:pPr>
            <a:r>
              <a:rPr lang="en-US" sz="1876" dirty="0">
                <a:latin typeface="Montserrat" charset="0"/>
                <a:ea typeface="Montserrat" charset="0"/>
                <a:cs typeface="Montserrat" charset="0"/>
              </a:rPr>
              <a:t>Marketing</a:t>
            </a:r>
          </a:p>
          <a:p>
            <a:pPr marL="257244" indent="-257244" algn="ctr">
              <a:lnSpc>
                <a:spcPts val="4239"/>
              </a:lnSpc>
              <a:buFont typeface="Arial" charset="0"/>
              <a:buChar char="•"/>
            </a:pPr>
            <a:r>
              <a:rPr lang="en-US" sz="1876" dirty="0">
                <a:latin typeface="Montserrat" charset="0"/>
                <a:ea typeface="Montserrat" charset="0"/>
                <a:cs typeface="Montserrat" charset="0"/>
              </a:rPr>
              <a:t>Strategies</a:t>
            </a:r>
          </a:p>
          <a:p>
            <a:pPr marL="257244" indent="-257244" algn="ctr">
              <a:lnSpc>
                <a:spcPts val="4239"/>
              </a:lnSpc>
              <a:buFont typeface="Arial" charset="0"/>
              <a:buChar char="•"/>
            </a:pPr>
            <a:r>
              <a:rPr lang="en-US" sz="1876" dirty="0">
                <a:latin typeface="Montserrat" charset="0"/>
                <a:ea typeface="Montserrat" charset="0"/>
                <a:cs typeface="Montserrat" charset="0"/>
              </a:rPr>
              <a:t>Exclusive Goals</a:t>
            </a:r>
          </a:p>
          <a:p>
            <a:pPr marL="257244" indent="-257244" algn="ctr">
              <a:lnSpc>
                <a:spcPts val="4239"/>
              </a:lnSpc>
              <a:buFont typeface="Arial" charset="0"/>
              <a:buChar char="•"/>
            </a:pPr>
            <a:r>
              <a:rPr lang="en-US" sz="1876" dirty="0">
                <a:latin typeface="Montserrat" charset="0"/>
                <a:ea typeface="Montserrat" charset="0"/>
                <a:cs typeface="Montserrat" charset="0"/>
              </a:rPr>
              <a:t>Business Model</a:t>
            </a:r>
          </a:p>
        </p:txBody>
      </p:sp>
      <p:sp>
        <p:nvSpPr>
          <p:cNvPr id="58" name="TextBox 57"/>
          <p:cNvSpPr txBox="1"/>
          <p:nvPr/>
        </p:nvSpPr>
        <p:spPr>
          <a:xfrm>
            <a:off x="6003141" y="7668179"/>
            <a:ext cx="2486522" cy="2154436"/>
          </a:xfrm>
          <a:prstGeom prst="rect">
            <a:avLst/>
          </a:prstGeom>
          <a:noFill/>
        </p:spPr>
        <p:txBody>
          <a:bodyPr wrap="square" lIns="0" tIns="0" rIns="0" bIns="0" numCol="1" spcCol="959784">
            <a:spAutoFit/>
          </a:bodyPr>
          <a:lstStyle/>
          <a:p>
            <a:pPr marL="257244" indent="-257244" algn="ctr">
              <a:lnSpc>
                <a:spcPts val="4239"/>
              </a:lnSpc>
              <a:buFont typeface="Arial" charset="0"/>
              <a:buChar char="•"/>
            </a:pPr>
            <a:r>
              <a:rPr lang="en-US" sz="1876" dirty="0">
                <a:latin typeface="Montserrat" charset="0"/>
                <a:ea typeface="Montserrat" charset="0"/>
                <a:cs typeface="Montserrat" charset="0"/>
              </a:rPr>
              <a:t>TV</a:t>
            </a:r>
          </a:p>
          <a:p>
            <a:pPr marL="257244" indent="-257244" algn="ctr">
              <a:lnSpc>
                <a:spcPts val="4239"/>
              </a:lnSpc>
              <a:buFont typeface="Arial" charset="0"/>
              <a:buChar char="•"/>
            </a:pPr>
            <a:r>
              <a:rPr lang="en-US" sz="1876" dirty="0">
                <a:latin typeface="Montserrat" charset="0"/>
                <a:ea typeface="Montserrat" charset="0"/>
                <a:cs typeface="Montserrat" charset="0"/>
              </a:rPr>
              <a:t>Live Media</a:t>
            </a:r>
          </a:p>
          <a:p>
            <a:pPr marL="257244" indent="-257244" algn="ctr">
              <a:lnSpc>
                <a:spcPts val="4239"/>
              </a:lnSpc>
              <a:buFont typeface="Arial" charset="0"/>
              <a:buChar char="•"/>
            </a:pPr>
            <a:r>
              <a:rPr lang="en-US" sz="1876" dirty="0">
                <a:latin typeface="Montserrat" charset="0"/>
                <a:ea typeface="Montserrat" charset="0"/>
                <a:cs typeface="Montserrat" charset="0"/>
              </a:rPr>
              <a:t>Devices</a:t>
            </a:r>
          </a:p>
          <a:p>
            <a:pPr marL="257244" indent="-257244" algn="ctr">
              <a:lnSpc>
                <a:spcPts val="4239"/>
              </a:lnSpc>
              <a:buFont typeface="Arial" charset="0"/>
              <a:buChar char="•"/>
            </a:pPr>
            <a:r>
              <a:rPr lang="en-US" sz="1876" dirty="0">
                <a:latin typeface="Montserrat" charset="0"/>
                <a:ea typeface="Montserrat" charset="0"/>
                <a:cs typeface="Montserrat" charset="0"/>
              </a:rPr>
              <a:t>Social Media</a:t>
            </a:r>
          </a:p>
        </p:txBody>
      </p:sp>
    </p:spTree>
    <p:extLst>
      <p:ext uri="{BB962C8B-B14F-4D97-AF65-F5344CB8AC3E}">
        <p14:creationId xmlns:p14="http://schemas.microsoft.com/office/powerpoint/2010/main" val="6911868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622011" y="2457938"/>
            <a:ext cx="5073441"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SWOT ANALYSIS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cxnSp>
        <p:nvCxnSpPr>
          <p:cNvPr id="4" name="Straight Connector 3"/>
          <p:cNvCxnSpPr/>
          <p:nvPr/>
        </p:nvCxnSpPr>
        <p:spPr>
          <a:xfrm flipH="1">
            <a:off x="6327346" y="7298585"/>
            <a:ext cx="5617796"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a:stCxn id="23" idx="0"/>
          </p:cNvCxnSpPr>
          <p:nvPr/>
        </p:nvCxnSpPr>
        <p:spPr>
          <a:xfrm>
            <a:off x="9141480" y="4508285"/>
            <a:ext cx="2520" cy="5623921"/>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8" name="TextBox 137"/>
          <p:cNvSpPr txBox="1"/>
          <p:nvPr/>
        </p:nvSpPr>
        <p:spPr>
          <a:xfrm>
            <a:off x="7210829" y="4872575"/>
            <a:ext cx="1082348" cy="1824025"/>
          </a:xfrm>
          <a:prstGeom prst="rect">
            <a:avLst/>
          </a:prstGeom>
          <a:noFill/>
        </p:spPr>
        <p:txBody>
          <a:bodyPr wrap="none" rtlCol="0">
            <a:spAutoFit/>
          </a:bodyPr>
          <a:lstStyle/>
          <a:p>
            <a:pPr algn="ctr"/>
            <a:r>
              <a:rPr lang="en-US" sz="11253" dirty="0">
                <a:solidFill>
                  <a:schemeClr val="tx2"/>
                </a:solidFill>
                <a:latin typeface="Montserrat" charset="0"/>
                <a:ea typeface="Montserrat" charset="0"/>
                <a:cs typeface="Montserrat" charset="0"/>
              </a:rPr>
              <a:t>S</a:t>
            </a:r>
          </a:p>
        </p:txBody>
      </p:sp>
      <p:sp>
        <p:nvSpPr>
          <p:cNvPr id="139" name="TextBox 138"/>
          <p:cNvSpPr txBox="1"/>
          <p:nvPr/>
        </p:nvSpPr>
        <p:spPr>
          <a:xfrm>
            <a:off x="7057786" y="7761501"/>
            <a:ext cx="1353256" cy="1824025"/>
          </a:xfrm>
          <a:prstGeom prst="rect">
            <a:avLst/>
          </a:prstGeom>
          <a:noFill/>
        </p:spPr>
        <p:txBody>
          <a:bodyPr wrap="none" rtlCol="0">
            <a:spAutoFit/>
          </a:bodyPr>
          <a:lstStyle/>
          <a:p>
            <a:pPr algn="ctr"/>
            <a:r>
              <a:rPr lang="en-US" sz="11253" dirty="0">
                <a:solidFill>
                  <a:schemeClr val="tx2"/>
                </a:solidFill>
                <a:latin typeface="Montserrat" charset="0"/>
                <a:ea typeface="Montserrat" charset="0"/>
                <a:cs typeface="Montserrat" charset="0"/>
              </a:rPr>
              <a:t>O</a:t>
            </a:r>
          </a:p>
        </p:txBody>
      </p:sp>
      <p:sp>
        <p:nvSpPr>
          <p:cNvPr id="140" name="TextBox 139"/>
          <p:cNvSpPr txBox="1"/>
          <p:nvPr/>
        </p:nvSpPr>
        <p:spPr>
          <a:xfrm>
            <a:off x="10042412" y="7761501"/>
            <a:ext cx="1019831" cy="1824025"/>
          </a:xfrm>
          <a:prstGeom prst="rect">
            <a:avLst/>
          </a:prstGeom>
          <a:noFill/>
        </p:spPr>
        <p:txBody>
          <a:bodyPr wrap="none" rtlCol="0">
            <a:spAutoFit/>
          </a:bodyPr>
          <a:lstStyle/>
          <a:p>
            <a:pPr algn="ctr"/>
            <a:r>
              <a:rPr lang="en-US" sz="11253" dirty="0">
                <a:solidFill>
                  <a:schemeClr val="tx2"/>
                </a:solidFill>
                <a:latin typeface="Montserrat" charset="0"/>
                <a:ea typeface="Montserrat" charset="0"/>
                <a:cs typeface="Montserrat" charset="0"/>
              </a:rPr>
              <a:t>T</a:t>
            </a:r>
          </a:p>
        </p:txBody>
      </p:sp>
      <p:sp>
        <p:nvSpPr>
          <p:cNvPr id="141" name="TextBox 140"/>
          <p:cNvSpPr txBox="1"/>
          <p:nvPr/>
        </p:nvSpPr>
        <p:spPr>
          <a:xfrm>
            <a:off x="9805993" y="4907752"/>
            <a:ext cx="1680268" cy="1824025"/>
          </a:xfrm>
          <a:prstGeom prst="rect">
            <a:avLst/>
          </a:prstGeom>
          <a:noFill/>
        </p:spPr>
        <p:txBody>
          <a:bodyPr wrap="none" rtlCol="0">
            <a:spAutoFit/>
          </a:bodyPr>
          <a:lstStyle/>
          <a:p>
            <a:pPr algn="ctr"/>
            <a:r>
              <a:rPr lang="en-US" sz="11253" dirty="0">
                <a:solidFill>
                  <a:schemeClr val="tx2"/>
                </a:solidFill>
                <a:latin typeface="Montserrat" charset="0"/>
                <a:ea typeface="Montserrat" charset="0"/>
                <a:cs typeface="Montserrat" charset="0"/>
              </a:rPr>
              <a:t>W</a:t>
            </a:r>
          </a:p>
        </p:txBody>
      </p:sp>
      <p:sp>
        <p:nvSpPr>
          <p:cNvPr id="142" name="TextBox 141"/>
          <p:cNvSpPr txBox="1"/>
          <p:nvPr/>
        </p:nvSpPr>
        <p:spPr>
          <a:xfrm>
            <a:off x="12946917" y="9403546"/>
            <a:ext cx="2191626"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MARKETING</a:t>
            </a:r>
          </a:p>
        </p:txBody>
      </p:sp>
      <p:sp>
        <p:nvSpPr>
          <p:cNvPr id="144" name="TextBox 143"/>
          <p:cNvSpPr txBox="1"/>
          <p:nvPr/>
        </p:nvSpPr>
        <p:spPr>
          <a:xfrm>
            <a:off x="12946917" y="8594444"/>
            <a:ext cx="2300630"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WORDPRESS</a:t>
            </a:r>
          </a:p>
        </p:txBody>
      </p:sp>
      <p:sp>
        <p:nvSpPr>
          <p:cNvPr id="146" name="TextBox 145"/>
          <p:cNvSpPr txBox="1"/>
          <p:nvPr/>
        </p:nvSpPr>
        <p:spPr>
          <a:xfrm>
            <a:off x="12931406" y="8189893"/>
            <a:ext cx="1770036"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CONTENT</a:t>
            </a:r>
          </a:p>
        </p:txBody>
      </p:sp>
      <p:sp>
        <p:nvSpPr>
          <p:cNvPr id="148" name="TextBox 147"/>
          <p:cNvSpPr txBox="1"/>
          <p:nvPr/>
        </p:nvSpPr>
        <p:spPr>
          <a:xfrm>
            <a:off x="12946917" y="7785342"/>
            <a:ext cx="2646878"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SOCIAL MEDIA</a:t>
            </a:r>
          </a:p>
        </p:txBody>
      </p:sp>
      <p:sp>
        <p:nvSpPr>
          <p:cNvPr id="150" name="TextBox 149"/>
          <p:cNvSpPr txBox="1"/>
          <p:nvPr/>
        </p:nvSpPr>
        <p:spPr>
          <a:xfrm>
            <a:off x="12929328" y="8998995"/>
            <a:ext cx="1645002"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DEVICES</a:t>
            </a:r>
          </a:p>
        </p:txBody>
      </p:sp>
      <p:sp>
        <p:nvSpPr>
          <p:cNvPr id="152" name="TextBox 151"/>
          <p:cNvSpPr txBox="1"/>
          <p:nvPr/>
        </p:nvSpPr>
        <p:spPr>
          <a:xfrm>
            <a:off x="12946917" y="6304092"/>
            <a:ext cx="2191626"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MARKETING</a:t>
            </a:r>
          </a:p>
        </p:txBody>
      </p:sp>
      <p:sp>
        <p:nvSpPr>
          <p:cNvPr id="154" name="TextBox 153"/>
          <p:cNvSpPr txBox="1"/>
          <p:nvPr/>
        </p:nvSpPr>
        <p:spPr>
          <a:xfrm>
            <a:off x="12946917" y="5494990"/>
            <a:ext cx="2300630"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WORDPRESS</a:t>
            </a:r>
          </a:p>
        </p:txBody>
      </p:sp>
      <p:sp>
        <p:nvSpPr>
          <p:cNvPr id="156" name="TextBox 155"/>
          <p:cNvSpPr txBox="1"/>
          <p:nvPr/>
        </p:nvSpPr>
        <p:spPr>
          <a:xfrm>
            <a:off x="12931406" y="5090439"/>
            <a:ext cx="1770036"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CONTENT</a:t>
            </a:r>
          </a:p>
        </p:txBody>
      </p:sp>
      <p:sp>
        <p:nvSpPr>
          <p:cNvPr id="158" name="TextBox 157"/>
          <p:cNvSpPr txBox="1"/>
          <p:nvPr/>
        </p:nvSpPr>
        <p:spPr>
          <a:xfrm>
            <a:off x="12946917" y="4685888"/>
            <a:ext cx="2646878"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SOCIAL MEDIA</a:t>
            </a:r>
          </a:p>
        </p:txBody>
      </p:sp>
      <p:sp>
        <p:nvSpPr>
          <p:cNvPr id="160" name="TextBox 159"/>
          <p:cNvSpPr txBox="1"/>
          <p:nvPr/>
        </p:nvSpPr>
        <p:spPr>
          <a:xfrm>
            <a:off x="12929328" y="5899541"/>
            <a:ext cx="1645002" cy="381002"/>
          </a:xfrm>
          <a:prstGeom prst="rect">
            <a:avLst/>
          </a:prstGeom>
          <a:noFill/>
        </p:spPr>
        <p:txBody>
          <a:bodyPr wrap="none" rtlCol="0" anchor="ctr" anchorCtr="0">
            <a:spAutoFit/>
          </a:bodyPr>
          <a:lstStyle/>
          <a:p>
            <a:r>
              <a:rPr lang="en-US" sz="1876" spc="450" dirty="0">
                <a:solidFill>
                  <a:schemeClr val="tx2"/>
                </a:solidFill>
                <a:latin typeface="Montserrat" charset="0"/>
                <a:ea typeface="Montserrat" charset="0"/>
                <a:cs typeface="Montserrat" charset="0"/>
              </a:rPr>
              <a:t>DEVICES</a:t>
            </a:r>
          </a:p>
        </p:txBody>
      </p:sp>
      <p:sp>
        <p:nvSpPr>
          <p:cNvPr id="143" name="Oval 142"/>
          <p:cNvSpPr>
            <a:spLocks noChangeAspect="1"/>
          </p:cNvSpPr>
          <p:nvPr/>
        </p:nvSpPr>
        <p:spPr>
          <a:xfrm>
            <a:off x="12625308" y="9534637"/>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45" name="Oval 144"/>
          <p:cNvSpPr>
            <a:spLocks noChangeAspect="1"/>
          </p:cNvSpPr>
          <p:nvPr/>
        </p:nvSpPr>
        <p:spPr>
          <a:xfrm>
            <a:off x="12625308" y="8725535"/>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47" name="Oval 146"/>
          <p:cNvSpPr>
            <a:spLocks noChangeAspect="1"/>
          </p:cNvSpPr>
          <p:nvPr/>
        </p:nvSpPr>
        <p:spPr>
          <a:xfrm>
            <a:off x="12625308" y="8320984"/>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49" name="Oval 148"/>
          <p:cNvSpPr>
            <a:spLocks noChangeAspect="1"/>
          </p:cNvSpPr>
          <p:nvPr/>
        </p:nvSpPr>
        <p:spPr>
          <a:xfrm>
            <a:off x="12625308" y="7916432"/>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1" name="Oval 150"/>
          <p:cNvSpPr>
            <a:spLocks noChangeAspect="1"/>
          </p:cNvSpPr>
          <p:nvPr/>
        </p:nvSpPr>
        <p:spPr>
          <a:xfrm>
            <a:off x="12625308" y="9130086"/>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3" name="Oval 152"/>
          <p:cNvSpPr>
            <a:spLocks noChangeAspect="1"/>
          </p:cNvSpPr>
          <p:nvPr/>
        </p:nvSpPr>
        <p:spPr>
          <a:xfrm>
            <a:off x="12625308" y="6435183"/>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5" name="Oval 154"/>
          <p:cNvSpPr>
            <a:spLocks noChangeAspect="1"/>
          </p:cNvSpPr>
          <p:nvPr/>
        </p:nvSpPr>
        <p:spPr>
          <a:xfrm>
            <a:off x="12625308" y="5626081"/>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7" name="Oval 156"/>
          <p:cNvSpPr>
            <a:spLocks noChangeAspect="1"/>
          </p:cNvSpPr>
          <p:nvPr/>
        </p:nvSpPr>
        <p:spPr>
          <a:xfrm>
            <a:off x="12625308" y="5221530"/>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9" name="Oval 158"/>
          <p:cNvSpPr>
            <a:spLocks noChangeAspect="1"/>
          </p:cNvSpPr>
          <p:nvPr/>
        </p:nvSpPr>
        <p:spPr>
          <a:xfrm>
            <a:off x="12625308" y="4816979"/>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1" name="Oval 160"/>
          <p:cNvSpPr>
            <a:spLocks noChangeAspect="1"/>
          </p:cNvSpPr>
          <p:nvPr/>
        </p:nvSpPr>
        <p:spPr>
          <a:xfrm>
            <a:off x="12625308" y="6030632"/>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2" name="TextBox 161"/>
          <p:cNvSpPr txBox="1"/>
          <p:nvPr/>
        </p:nvSpPr>
        <p:spPr>
          <a:xfrm>
            <a:off x="3280394" y="9403546"/>
            <a:ext cx="2191626"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MARKETING</a:t>
            </a:r>
          </a:p>
        </p:txBody>
      </p:sp>
      <p:sp>
        <p:nvSpPr>
          <p:cNvPr id="163" name="Oval 162"/>
          <p:cNvSpPr>
            <a:spLocks noChangeAspect="1"/>
          </p:cNvSpPr>
          <p:nvPr/>
        </p:nvSpPr>
        <p:spPr>
          <a:xfrm>
            <a:off x="5543085" y="9534637"/>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4" name="TextBox 163"/>
          <p:cNvSpPr txBox="1"/>
          <p:nvPr/>
        </p:nvSpPr>
        <p:spPr>
          <a:xfrm>
            <a:off x="3171389" y="8594444"/>
            <a:ext cx="2300631"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WORDPRESS</a:t>
            </a:r>
          </a:p>
        </p:txBody>
      </p:sp>
      <p:sp>
        <p:nvSpPr>
          <p:cNvPr id="165" name="Oval 164"/>
          <p:cNvSpPr>
            <a:spLocks noChangeAspect="1"/>
          </p:cNvSpPr>
          <p:nvPr/>
        </p:nvSpPr>
        <p:spPr>
          <a:xfrm>
            <a:off x="5543085" y="8725535"/>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6" name="TextBox 165"/>
          <p:cNvSpPr txBox="1"/>
          <p:nvPr/>
        </p:nvSpPr>
        <p:spPr>
          <a:xfrm>
            <a:off x="3701985" y="8189893"/>
            <a:ext cx="1770036"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CONTENT</a:t>
            </a:r>
          </a:p>
        </p:txBody>
      </p:sp>
      <p:sp>
        <p:nvSpPr>
          <p:cNvPr id="167" name="Oval 166"/>
          <p:cNvSpPr>
            <a:spLocks noChangeAspect="1"/>
          </p:cNvSpPr>
          <p:nvPr/>
        </p:nvSpPr>
        <p:spPr>
          <a:xfrm>
            <a:off x="5543085" y="8320984"/>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8" name="TextBox 167"/>
          <p:cNvSpPr txBox="1"/>
          <p:nvPr/>
        </p:nvSpPr>
        <p:spPr>
          <a:xfrm>
            <a:off x="2825141" y="7785342"/>
            <a:ext cx="2646879"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SOCIAL MEDIA</a:t>
            </a:r>
          </a:p>
        </p:txBody>
      </p:sp>
      <p:sp>
        <p:nvSpPr>
          <p:cNvPr id="169" name="Oval 168"/>
          <p:cNvSpPr>
            <a:spLocks noChangeAspect="1"/>
          </p:cNvSpPr>
          <p:nvPr/>
        </p:nvSpPr>
        <p:spPr>
          <a:xfrm>
            <a:off x="5543085" y="7916432"/>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0" name="TextBox 169"/>
          <p:cNvSpPr txBox="1"/>
          <p:nvPr/>
        </p:nvSpPr>
        <p:spPr>
          <a:xfrm>
            <a:off x="3827018" y="8998995"/>
            <a:ext cx="1645002"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DEVICES</a:t>
            </a:r>
          </a:p>
        </p:txBody>
      </p:sp>
      <p:sp>
        <p:nvSpPr>
          <p:cNvPr id="171" name="Oval 170"/>
          <p:cNvSpPr>
            <a:spLocks noChangeAspect="1"/>
          </p:cNvSpPr>
          <p:nvPr/>
        </p:nvSpPr>
        <p:spPr>
          <a:xfrm>
            <a:off x="5543085" y="9130086"/>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2" name="TextBox 171"/>
          <p:cNvSpPr txBox="1"/>
          <p:nvPr/>
        </p:nvSpPr>
        <p:spPr>
          <a:xfrm>
            <a:off x="3280394" y="6304092"/>
            <a:ext cx="2191626"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MARKETING</a:t>
            </a:r>
          </a:p>
        </p:txBody>
      </p:sp>
      <p:sp>
        <p:nvSpPr>
          <p:cNvPr id="173" name="Oval 172"/>
          <p:cNvSpPr>
            <a:spLocks noChangeAspect="1"/>
          </p:cNvSpPr>
          <p:nvPr/>
        </p:nvSpPr>
        <p:spPr>
          <a:xfrm>
            <a:off x="5543085" y="6435183"/>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4" name="TextBox 173"/>
          <p:cNvSpPr txBox="1"/>
          <p:nvPr/>
        </p:nvSpPr>
        <p:spPr>
          <a:xfrm>
            <a:off x="3171389" y="5494990"/>
            <a:ext cx="2300631"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WORDPRESS</a:t>
            </a:r>
          </a:p>
        </p:txBody>
      </p:sp>
      <p:sp>
        <p:nvSpPr>
          <p:cNvPr id="175" name="Oval 174"/>
          <p:cNvSpPr>
            <a:spLocks noChangeAspect="1"/>
          </p:cNvSpPr>
          <p:nvPr/>
        </p:nvSpPr>
        <p:spPr>
          <a:xfrm>
            <a:off x="5543085" y="5626081"/>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6" name="TextBox 175"/>
          <p:cNvSpPr txBox="1"/>
          <p:nvPr/>
        </p:nvSpPr>
        <p:spPr>
          <a:xfrm>
            <a:off x="3701985" y="5090439"/>
            <a:ext cx="1770036"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CONTENT</a:t>
            </a:r>
          </a:p>
        </p:txBody>
      </p:sp>
      <p:sp>
        <p:nvSpPr>
          <p:cNvPr id="177" name="Oval 176"/>
          <p:cNvSpPr>
            <a:spLocks noChangeAspect="1"/>
          </p:cNvSpPr>
          <p:nvPr/>
        </p:nvSpPr>
        <p:spPr>
          <a:xfrm>
            <a:off x="5543085" y="5221530"/>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8" name="TextBox 177"/>
          <p:cNvSpPr txBox="1"/>
          <p:nvPr/>
        </p:nvSpPr>
        <p:spPr>
          <a:xfrm>
            <a:off x="2825141" y="4685888"/>
            <a:ext cx="2646879"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SOCIAL MEDIA</a:t>
            </a:r>
          </a:p>
        </p:txBody>
      </p:sp>
      <p:sp>
        <p:nvSpPr>
          <p:cNvPr id="179" name="Oval 178"/>
          <p:cNvSpPr>
            <a:spLocks noChangeAspect="1"/>
          </p:cNvSpPr>
          <p:nvPr/>
        </p:nvSpPr>
        <p:spPr>
          <a:xfrm>
            <a:off x="5543085" y="4816979"/>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0" name="TextBox 179"/>
          <p:cNvSpPr txBox="1"/>
          <p:nvPr/>
        </p:nvSpPr>
        <p:spPr>
          <a:xfrm>
            <a:off x="3827018" y="5899541"/>
            <a:ext cx="1645002" cy="381002"/>
          </a:xfrm>
          <a:prstGeom prst="rect">
            <a:avLst/>
          </a:prstGeom>
          <a:noFill/>
        </p:spPr>
        <p:txBody>
          <a:bodyPr wrap="none" rtlCol="0" anchor="ctr" anchorCtr="0">
            <a:spAutoFit/>
          </a:bodyPr>
          <a:lstStyle/>
          <a:p>
            <a:pPr algn="r"/>
            <a:r>
              <a:rPr lang="en-US" sz="1876" spc="450" dirty="0">
                <a:solidFill>
                  <a:schemeClr val="tx2"/>
                </a:solidFill>
                <a:latin typeface="Montserrat" charset="0"/>
                <a:ea typeface="Montserrat" charset="0"/>
                <a:cs typeface="Montserrat" charset="0"/>
              </a:rPr>
              <a:t>DEVICES</a:t>
            </a:r>
          </a:p>
        </p:txBody>
      </p:sp>
      <p:sp>
        <p:nvSpPr>
          <p:cNvPr id="181" name="Oval 180"/>
          <p:cNvSpPr>
            <a:spLocks noChangeAspect="1"/>
          </p:cNvSpPr>
          <p:nvPr/>
        </p:nvSpPr>
        <p:spPr>
          <a:xfrm>
            <a:off x="5543085" y="6030632"/>
            <a:ext cx="137196" cy="1371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7244847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a:spLocks/>
          </p:cNvSpPr>
          <p:nvPr/>
        </p:nvSpPr>
        <p:spPr bwMode="auto">
          <a:xfrm>
            <a:off x="2042502" y="3530113"/>
            <a:ext cx="5549596" cy="18466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WRITE YOUR </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TITLE HERE</a:t>
            </a:r>
          </a:p>
        </p:txBody>
      </p:sp>
      <p:sp>
        <p:nvSpPr>
          <p:cNvPr id="47" name="TextBox 46"/>
          <p:cNvSpPr txBox="1"/>
          <p:nvPr/>
        </p:nvSpPr>
        <p:spPr>
          <a:xfrm>
            <a:off x="1312410" y="5511104"/>
            <a:ext cx="6246226" cy="3462486"/>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a:t>
            </a:r>
          </a:p>
          <a:p>
            <a:pPr algn="r">
              <a:lnSpc>
                <a:spcPts val="2738"/>
              </a:lnSpc>
            </a:pPr>
            <a:endParaRPr lang="en-US" sz="1876" dirty="0">
              <a:latin typeface="Lato Light" charset="0"/>
              <a:ea typeface="Lato Light" charset="0"/>
              <a:cs typeface="Lato Light" charset="0"/>
            </a:endParaRPr>
          </a:p>
          <a:p>
            <a:pPr algn="r">
              <a:lnSpc>
                <a:spcPts val="2738"/>
              </a:lnSpc>
            </a:pPr>
            <a:r>
              <a:rPr lang="en-US" sz="1876" dirty="0">
                <a:latin typeface="Lato Light" charset="0"/>
                <a:ea typeface="Lato Light" charset="0"/>
                <a:cs typeface="Lato Light" charset="0"/>
              </a:rPr>
              <a:t>Generally results results in acquiring an asset also called an investment. If the asset is available at a price worth investing, it is normally expected either to generate income, or to appreciate in value, so that it can be sold investment generally results in acquiring an asset</a:t>
            </a:r>
          </a:p>
        </p:txBody>
      </p:sp>
      <p:sp>
        <p:nvSpPr>
          <p:cNvPr id="7" name="Rectangle 6"/>
          <p:cNvSpPr/>
          <p:nvPr/>
        </p:nvSpPr>
        <p:spPr>
          <a:xfrm>
            <a:off x="2271582" y="9472141"/>
            <a:ext cx="5287054" cy="5019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76" spc="450" dirty="0">
                <a:latin typeface="Montserrat" charset="0"/>
                <a:ea typeface="Montserrat" charset="0"/>
                <a:cs typeface="Montserrat" charset="0"/>
              </a:rPr>
              <a:t>LEARN MORE</a:t>
            </a: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636714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876056" y="2457938"/>
            <a:ext cx="456535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VEN DIAGRAM</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4" name="Oval 23"/>
          <p:cNvSpPr/>
          <p:nvPr/>
        </p:nvSpPr>
        <p:spPr>
          <a:xfrm>
            <a:off x="5688166" y="4633406"/>
            <a:ext cx="3846868" cy="3846865"/>
          </a:xfrm>
          <a:prstGeom prst="ellipse">
            <a:avLst/>
          </a:prstGeom>
          <a:solidFill>
            <a:schemeClr val="accent1">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solidFill>
                <a:schemeClr val="tx1"/>
              </a:solidFill>
              <a:latin typeface="Lato Light" charset="0"/>
              <a:cs typeface="Lato Light" charset="0"/>
            </a:endParaRPr>
          </a:p>
        </p:txBody>
      </p:sp>
      <p:sp>
        <p:nvSpPr>
          <p:cNvPr id="25" name="Oval 24"/>
          <p:cNvSpPr/>
          <p:nvPr/>
        </p:nvSpPr>
        <p:spPr>
          <a:xfrm>
            <a:off x="8731598" y="4633406"/>
            <a:ext cx="3846868" cy="3846865"/>
          </a:xfrm>
          <a:prstGeom prst="ellipse">
            <a:avLst/>
          </a:prstGeom>
          <a:solidFill>
            <a:schemeClr val="accent2">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solidFill>
                <a:schemeClr val="tx1"/>
              </a:solidFill>
              <a:latin typeface="Lato Light" charset="0"/>
            </a:endParaRPr>
          </a:p>
        </p:txBody>
      </p:sp>
      <p:cxnSp>
        <p:nvCxnSpPr>
          <p:cNvPr id="28" name="Straight Connector 27"/>
          <p:cNvCxnSpPr/>
          <p:nvPr/>
        </p:nvCxnSpPr>
        <p:spPr>
          <a:xfrm>
            <a:off x="12578466" y="6556839"/>
            <a:ext cx="69798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5138940" y="6556839"/>
            <a:ext cx="54922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9570439" y="6295301"/>
            <a:ext cx="2169184" cy="496483"/>
          </a:xfrm>
          <a:prstGeom prst="rect">
            <a:avLst/>
          </a:prstGeom>
          <a:noFill/>
        </p:spPr>
        <p:txBody>
          <a:bodyPr wrap="none" rtlCol="0">
            <a:spAutoFit/>
          </a:bodyPr>
          <a:lstStyle/>
          <a:p>
            <a:pPr algn="ctr">
              <a:lnSpc>
                <a:spcPct val="140000"/>
              </a:lnSpc>
            </a:pPr>
            <a:r>
              <a:rPr lang="en-US" sz="1876" spc="450" dirty="0">
                <a:solidFill>
                  <a:schemeClr val="bg1"/>
                </a:solidFill>
                <a:latin typeface="Montserrat" charset="0"/>
                <a:ea typeface="Montserrat" charset="0"/>
                <a:cs typeface="Montserrat" charset="0"/>
              </a:rPr>
              <a:t>YOUR TITLE</a:t>
            </a:r>
          </a:p>
        </p:txBody>
      </p:sp>
      <p:sp>
        <p:nvSpPr>
          <p:cNvPr id="32" name="TextBox 31"/>
          <p:cNvSpPr txBox="1"/>
          <p:nvPr/>
        </p:nvSpPr>
        <p:spPr>
          <a:xfrm>
            <a:off x="6417637" y="6295301"/>
            <a:ext cx="2169184" cy="496483"/>
          </a:xfrm>
          <a:prstGeom prst="rect">
            <a:avLst/>
          </a:prstGeom>
          <a:noFill/>
        </p:spPr>
        <p:txBody>
          <a:bodyPr wrap="none" rtlCol="0">
            <a:spAutoFit/>
          </a:bodyPr>
          <a:lstStyle/>
          <a:p>
            <a:pPr algn="ctr">
              <a:lnSpc>
                <a:spcPct val="140000"/>
              </a:lnSpc>
            </a:pPr>
            <a:r>
              <a:rPr lang="en-US" sz="1876" spc="450" dirty="0">
                <a:solidFill>
                  <a:schemeClr val="bg1"/>
                </a:solidFill>
                <a:latin typeface="Montserrat" charset="0"/>
                <a:ea typeface="Montserrat" charset="0"/>
                <a:cs typeface="Montserrat" charset="0"/>
              </a:rPr>
              <a:t>YOUR TITLE</a:t>
            </a:r>
          </a:p>
        </p:txBody>
      </p:sp>
      <p:sp>
        <p:nvSpPr>
          <p:cNvPr id="37" name="TextBox 36"/>
          <p:cNvSpPr txBox="1"/>
          <p:nvPr/>
        </p:nvSpPr>
        <p:spPr>
          <a:xfrm>
            <a:off x="14122366" y="6348216"/>
            <a:ext cx="2228495"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NAME TITLE</a:t>
            </a:r>
          </a:p>
        </p:txBody>
      </p:sp>
      <p:sp>
        <p:nvSpPr>
          <p:cNvPr id="38" name="Subtitle 2"/>
          <p:cNvSpPr txBox="1">
            <a:spLocks/>
          </p:cNvSpPr>
          <p:nvPr/>
        </p:nvSpPr>
        <p:spPr>
          <a:xfrm>
            <a:off x="14013510" y="6872854"/>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39" name="TextBox 38"/>
          <p:cNvSpPr txBox="1"/>
          <p:nvPr/>
        </p:nvSpPr>
        <p:spPr>
          <a:xfrm>
            <a:off x="2123339" y="6348216"/>
            <a:ext cx="2228495"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NAME TITLE</a:t>
            </a:r>
          </a:p>
        </p:txBody>
      </p:sp>
      <p:sp>
        <p:nvSpPr>
          <p:cNvPr id="40" name="Subtitle 2"/>
          <p:cNvSpPr txBox="1">
            <a:spLocks/>
          </p:cNvSpPr>
          <p:nvPr/>
        </p:nvSpPr>
        <p:spPr>
          <a:xfrm>
            <a:off x="1168520" y="6872854"/>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cxnSp>
        <p:nvCxnSpPr>
          <p:cNvPr id="3" name="Straight Arrow Connector 2"/>
          <p:cNvCxnSpPr/>
          <p:nvPr/>
        </p:nvCxnSpPr>
        <p:spPr>
          <a:xfrm flipH="1">
            <a:off x="4398526" y="6556839"/>
            <a:ext cx="1289640" cy="8365"/>
          </a:xfrm>
          <a:prstGeom prst="straightConnector1">
            <a:avLst/>
          </a:prstGeom>
          <a:ln w="381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12578466" y="6556839"/>
            <a:ext cx="1291688" cy="0"/>
          </a:xfrm>
          <a:prstGeom prst="straightConnector1">
            <a:avLst/>
          </a:prstGeom>
          <a:ln w="381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013793" y="9552304"/>
            <a:ext cx="14293876" cy="692497"/>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investment also called</a:t>
            </a:r>
          </a:p>
        </p:txBody>
      </p:sp>
    </p:spTree>
    <p:extLst>
      <p:ext uri="{BB962C8B-B14F-4D97-AF65-F5344CB8AC3E}">
        <p14:creationId xmlns:p14="http://schemas.microsoft.com/office/powerpoint/2010/main" val="10756359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Hexagon 5"/>
          <p:cNvSpPr/>
          <p:nvPr/>
        </p:nvSpPr>
        <p:spPr>
          <a:xfrm rot="5400000">
            <a:off x="10540444" y="4615896"/>
            <a:ext cx="5831573" cy="5027218"/>
          </a:xfrm>
          <a:prstGeom prst="hexagon">
            <a:avLst>
              <a:gd name="adj" fmla="val 25966"/>
              <a:gd name="vf" fmla="val 11547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0" name="Hexagon 179"/>
          <p:cNvSpPr/>
          <p:nvPr/>
        </p:nvSpPr>
        <p:spPr>
          <a:xfrm rot="5400000">
            <a:off x="11688776" y="5635670"/>
            <a:ext cx="3498853" cy="3016252"/>
          </a:xfrm>
          <a:prstGeom prst="hexagon">
            <a:avLst>
              <a:gd name="adj" fmla="val 25966"/>
              <a:gd name="vf" fmla="val 11547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1" name="Rectangle 180"/>
          <p:cNvSpPr>
            <a:spLocks/>
          </p:cNvSpPr>
          <p:nvPr/>
        </p:nvSpPr>
        <p:spPr bwMode="auto">
          <a:xfrm>
            <a:off x="1362891" y="2457938"/>
            <a:ext cx="620105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YOUR GREAT TITLE</a:t>
            </a:r>
          </a:p>
        </p:txBody>
      </p:sp>
      <p:sp>
        <p:nvSpPr>
          <p:cNvPr id="182" name="TextBox 181"/>
          <p:cNvSpPr txBox="1"/>
          <p:nvPr/>
        </p:nvSpPr>
        <p:spPr>
          <a:xfrm>
            <a:off x="1243409" y="8561814"/>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83" name="TextBox 182"/>
          <p:cNvSpPr txBox="1"/>
          <p:nvPr/>
        </p:nvSpPr>
        <p:spPr>
          <a:xfrm>
            <a:off x="1283828" y="4338646"/>
            <a:ext cx="7860172" cy="1384995"/>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a:t>
            </a:r>
          </a:p>
        </p:txBody>
      </p:sp>
      <p:sp>
        <p:nvSpPr>
          <p:cNvPr id="184" name="TextBox 183"/>
          <p:cNvSpPr txBox="1"/>
          <p:nvPr/>
        </p:nvSpPr>
        <p:spPr>
          <a:xfrm>
            <a:off x="2665369"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85" name="TextBox 184"/>
          <p:cNvSpPr txBox="1"/>
          <p:nvPr/>
        </p:nvSpPr>
        <p:spPr>
          <a:xfrm>
            <a:off x="1300559" y="7118555"/>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186" name="TextBox 185"/>
          <p:cNvSpPr txBox="1"/>
          <p:nvPr/>
        </p:nvSpPr>
        <p:spPr>
          <a:xfrm>
            <a:off x="1267097" y="9252372"/>
            <a:ext cx="684752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sold</a:t>
            </a:r>
          </a:p>
        </p:txBody>
      </p:sp>
      <p:sp>
        <p:nvSpPr>
          <p:cNvPr id="187" name="TextBox 186"/>
          <p:cNvSpPr txBox="1"/>
          <p:nvPr/>
        </p:nvSpPr>
        <p:spPr>
          <a:xfrm>
            <a:off x="1243409" y="6427998"/>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190" name="Shape 2678"/>
          <p:cNvSpPr/>
          <p:nvPr/>
        </p:nvSpPr>
        <p:spPr>
          <a:xfrm>
            <a:off x="12945574" y="6633141"/>
            <a:ext cx="1021310" cy="102131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8809418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6226811" y="2457938"/>
            <a:ext cx="5863849"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COMPANY GOALS</a:t>
            </a:r>
          </a:p>
        </p:txBody>
      </p:sp>
      <p:sp>
        <p:nvSpPr>
          <p:cNvPr id="16" name="TextBox 15"/>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4" name="Oval 3"/>
          <p:cNvSpPr/>
          <p:nvPr/>
        </p:nvSpPr>
        <p:spPr>
          <a:xfrm>
            <a:off x="10899444" y="4264665"/>
            <a:ext cx="4651270" cy="4651270"/>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0" name="Oval 19"/>
          <p:cNvSpPr/>
          <p:nvPr/>
        </p:nvSpPr>
        <p:spPr>
          <a:xfrm>
            <a:off x="2750497" y="4264665"/>
            <a:ext cx="4651270" cy="465127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2" name="Oval 21"/>
          <p:cNvSpPr/>
          <p:nvPr/>
        </p:nvSpPr>
        <p:spPr>
          <a:xfrm>
            <a:off x="6835096" y="4264665"/>
            <a:ext cx="4651270" cy="4651270"/>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3" name="TextBox 22"/>
          <p:cNvSpPr txBox="1"/>
          <p:nvPr/>
        </p:nvSpPr>
        <p:spPr>
          <a:xfrm>
            <a:off x="11592803" y="7412270"/>
            <a:ext cx="3311962" cy="692497"/>
          </a:xfrm>
          <a:prstGeom prst="rect">
            <a:avLst/>
          </a:prstGeom>
          <a:noFill/>
        </p:spPr>
        <p:txBody>
          <a:bodyPr wrap="square" lIns="0" tIns="0" rIns="0" bIns="0" numCol="1" spcCol="959784">
            <a:spAutoFit/>
          </a:bodyPr>
          <a:lstStyle/>
          <a:p>
            <a:pPr algn="ctr">
              <a:lnSpc>
                <a:spcPts val="2738"/>
              </a:lnSpc>
            </a:pPr>
            <a:r>
              <a:rPr lang="en-US" sz="1876" dirty="0">
                <a:solidFill>
                  <a:schemeClr val="bg1"/>
                </a:solidFill>
                <a:latin typeface="Lato Light" charset="0"/>
                <a:ea typeface="Lato Light" charset="0"/>
                <a:cs typeface="Lato Light" charset="0"/>
              </a:rPr>
              <a:t>Investment generally results in acquiring an asset</a:t>
            </a:r>
          </a:p>
        </p:txBody>
      </p:sp>
      <p:sp>
        <p:nvSpPr>
          <p:cNvPr id="24" name="TextBox 23"/>
          <p:cNvSpPr txBox="1"/>
          <p:nvPr/>
        </p:nvSpPr>
        <p:spPr>
          <a:xfrm>
            <a:off x="12134536" y="6463992"/>
            <a:ext cx="2228495" cy="381002"/>
          </a:xfrm>
          <a:prstGeom prst="rect">
            <a:avLst/>
          </a:prstGeom>
          <a:noFill/>
        </p:spPr>
        <p:txBody>
          <a:bodyPr wrap="none" rtlCol="0" anchor="ctr" anchorCtr="0">
            <a:spAutoFit/>
          </a:bodyPr>
          <a:lstStyle/>
          <a:p>
            <a:pPr algn="ctr"/>
            <a:r>
              <a:rPr lang="en-US" sz="1876" b="1" spc="450" dirty="0">
                <a:solidFill>
                  <a:schemeClr val="bg1"/>
                </a:solidFill>
                <a:latin typeface="Montserrat Semi Bold" charset="0"/>
                <a:ea typeface="Montserrat Semi Bold" charset="0"/>
                <a:cs typeface="Montserrat Semi Bold" charset="0"/>
              </a:rPr>
              <a:t>NAME TITLE</a:t>
            </a:r>
          </a:p>
        </p:txBody>
      </p:sp>
      <p:sp>
        <p:nvSpPr>
          <p:cNvPr id="25" name="Shape 2528"/>
          <p:cNvSpPr/>
          <p:nvPr/>
        </p:nvSpPr>
        <p:spPr>
          <a:xfrm>
            <a:off x="4645838" y="4936066"/>
            <a:ext cx="875481" cy="12037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6" name="TextBox 25"/>
          <p:cNvSpPr txBox="1"/>
          <p:nvPr/>
        </p:nvSpPr>
        <p:spPr>
          <a:xfrm>
            <a:off x="3439916" y="7412270"/>
            <a:ext cx="3311962" cy="692497"/>
          </a:xfrm>
          <a:prstGeom prst="rect">
            <a:avLst/>
          </a:prstGeom>
          <a:noFill/>
        </p:spPr>
        <p:txBody>
          <a:bodyPr wrap="square" lIns="0" tIns="0" rIns="0" bIns="0" numCol="1" spcCol="959784">
            <a:spAutoFit/>
          </a:bodyPr>
          <a:lstStyle/>
          <a:p>
            <a:pPr algn="ctr">
              <a:lnSpc>
                <a:spcPts val="2738"/>
              </a:lnSpc>
            </a:pPr>
            <a:r>
              <a:rPr lang="en-US" sz="1876" dirty="0">
                <a:solidFill>
                  <a:schemeClr val="bg1"/>
                </a:solidFill>
                <a:latin typeface="Lato Light" charset="0"/>
                <a:ea typeface="Lato Light" charset="0"/>
                <a:cs typeface="Lato Light" charset="0"/>
              </a:rPr>
              <a:t>Investment generally results in acquiring an asset</a:t>
            </a:r>
          </a:p>
        </p:txBody>
      </p:sp>
      <p:sp>
        <p:nvSpPr>
          <p:cNvPr id="27" name="TextBox 26"/>
          <p:cNvSpPr txBox="1"/>
          <p:nvPr/>
        </p:nvSpPr>
        <p:spPr>
          <a:xfrm>
            <a:off x="3981650" y="6463992"/>
            <a:ext cx="2228495" cy="381002"/>
          </a:xfrm>
          <a:prstGeom prst="rect">
            <a:avLst/>
          </a:prstGeom>
          <a:noFill/>
        </p:spPr>
        <p:txBody>
          <a:bodyPr wrap="none" rtlCol="0" anchor="ctr" anchorCtr="0">
            <a:spAutoFit/>
          </a:bodyPr>
          <a:lstStyle/>
          <a:p>
            <a:pPr algn="ctr"/>
            <a:r>
              <a:rPr lang="en-US" sz="1876" b="1" spc="450" dirty="0">
                <a:solidFill>
                  <a:schemeClr val="bg1"/>
                </a:solidFill>
                <a:latin typeface="Montserrat Semi Bold" charset="0"/>
                <a:ea typeface="Montserrat Semi Bold" charset="0"/>
                <a:cs typeface="Montserrat Semi Bold" charset="0"/>
              </a:rPr>
              <a:t>NAME TITLE</a:t>
            </a:r>
          </a:p>
        </p:txBody>
      </p:sp>
      <p:sp>
        <p:nvSpPr>
          <p:cNvPr id="28" name="TextBox 27"/>
          <p:cNvSpPr txBox="1"/>
          <p:nvPr/>
        </p:nvSpPr>
        <p:spPr>
          <a:xfrm>
            <a:off x="7495681" y="7439901"/>
            <a:ext cx="3311962" cy="692497"/>
          </a:xfrm>
          <a:prstGeom prst="rect">
            <a:avLst/>
          </a:prstGeom>
          <a:noFill/>
        </p:spPr>
        <p:txBody>
          <a:bodyPr wrap="square" lIns="0" tIns="0" rIns="0" bIns="0" numCol="1" spcCol="959784">
            <a:spAutoFit/>
          </a:bodyPr>
          <a:lstStyle/>
          <a:p>
            <a:pPr algn="ctr">
              <a:lnSpc>
                <a:spcPts val="2738"/>
              </a:lnSpc>
            </a:pPr>
            <a:r>
              <a:rPr lang="en-US" sz="1876" dirty="0">
                <a:solidFill>
                  <a:schemeClr val="bg1"/>
                </a:solidFill>
                <a:latin typeface="Lato Light" charset="0"/>
                <a:ea typeface="Lato Light" charset="0"/>
                <a:cs typeface="Lato Light" charset="0"/>
              </a:rPr>
              <a:t>Investment generally results in acquiring an asset</a:t>
            </a:r>
          </a:p>
        </p:txBody>
      </p:sp>
      <p:sp>
        <p:nvSpPr>
          <p:cNvPr id="29" name="TextBox 28"/>
          <p:cNvSpPr txBox="1"/>
          <p:nvPr/>
        </p:nvSpPr>
        <p:spPr>
          <a:xfrm>
            <a:off x="8037414" y="6491623"/>
            <a:ext cx="2228495" cy="381002"/>
          </a:xfrm>
          <a:prstGeom prst="rect">
            <a:avLst/>
          </a:prstGeom>
          <a:noFill/>
        </p:spPr>
        <p:txBody>
          <a:bodyPr wrap="none" rtlCol="0" anchor="ctr" anchorCtr="0">
            <a:spAutoFit/>
          </a:bodyPr>
          <a:lstStyle/>
          <a:p>
            <a:pPr algn="ctr"/>
            <a:r>
              <a:rPr lang="en-US" sz="1876" b="1" spc="450" dirty="0">
                <a:solidFill>
                  <a:schemeClr val="bg1"/>
                </a:solidFill>
                <a:latin typeface="Montserrat Semi Bold" charset="0"/>
                <a:ea typeface="Montserrat Semi Bold" charset="0"/>
                <a:cs typeface="Montserrat Semi Bold" charset="0"/>
              </a:rPr>
              <a:t>NAME TITLE</a:t>
            </a:r>
          </a:p>
        </p:txBody>
      </p:sp>
      <p:sp>
        <p:nvSpPr>
          <p:cNvPr id="30" name="Shape 2708"/>
          <p:cNvSpPr/>
          <p:nvPr/>
        </p:nvSpPr>
        <p:spPr>
          <a:xfrm>
            <a:off x="8570573" y="4966993"/>
            <a:ext cx="1176317" cy="1176317"/>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1" name="Shape 2781"/>
          <p:cNvSpPr/>
          <p:nvPr/>
        </p:nvSpPr>
        <p:spPr>
          <a:xfrm>
            <a:off x="12645824" y="4936066"/>
            <a:ext cx="1181985" cy="118198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2" name="TextBox 31"/>
          <p:cNvSpPr txBox="1"/>
          <p:nvPr/>
        </p:nvSpPr>
        <p:spPr>
          <a:xfrm>
            <a:off x="3280125" y="9494771"/>
            <a:ext cx="1176121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investment also called</a:t>
            </a:r>
          </a:p>
        </p:txBody>
      </p:sp>
      <p:cxnSp>
        <p:nvCxnSpPr>
          <p:cNvPr id="7" name="Straight Connector 6"/>
          <p:cNvCxnSpPr/>
          <p:nvPr/>
        </p:nvCxnSpPr>
        <p:spPr>
          <a:xfrm>
            <a:off x="4266481" y="7144798"/>
            <a:ext cx="1623545"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2415820" y="7144798"/>
            <a:ext cx="1623545"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336366" y="7144798"/>
            <a:ext cx="1623545"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66374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305664" y="2457938"/>
            <a:ext cx="370614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GOALS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 name="Oval 1"/>
          <p:cNvSpPr/>
          <p:nvPr/>
        </p:nvSpPr>
        <p:spPr>
          <a:xfrm>
            <a:off x="13581125" y="4808431"/>
            <a:ext cx="3178924" cy="3178924"/>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5" name="Oval 24"/>
          <p:cNvSpPr/>
          <p:nvPr/>
        </p:nvSpPr>
        <p:spPr>
          <a:xfrm>
            <a:off x="9600520" y="4808431"/>
            <a:ext cx="3178924" cy="3178924"/>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8" name="Rectangle 27"/>
          <p:cNvSpPr>
            <a:spLocks/>
          </p:cNvSpPr>
          <p:nvPr/>
        </p:nvSpPr>
        <p:spPr bwMode="auto">
          <a:xfrm>
            <a:off x="14122343" y="5901474"/>
            <a:ext cx="2101537"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spc="675" dirty="0">
                <a:solidFill>
                  <a:schemeClr val="tx2"/>
                </a:solidFill>
                <a:latin typeface="Montserrat" charset="0"/>
                <a:ea typeface="Montserrat" charset="0"/>
                <a:cs typeface="Montserrat" charset="0"/>
                <a:sym typeface="Bebas Neue" charset="0"/>
              </a:rPr>
              <a:t>FOCUS</a:t>
            </a:r>
          </a:p>
        </p:txBody>
      </p:sp>
      <p:sp>
        <p:nvSpPr>
          <p:cNvPr id="31" name="Subtitle 2"/>
          <p:cNvSpPr txBox="1">
            <a:spLocks/>
          </p:cNvSpPr>
          <p:nvPr/>
        </p:nvSpPr>
        <p:spPr>
          <a:xfrm>
            <a:off x="13520845"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33" name="Rectangle 32"/>
          <p:cNvSpPr>
            <a:spLocks/>
          </p:cNvSpPr>
          <p:nvPr/>
        </p:nvSpPr>
        <p:spPr bwMode="auto">
          <a:xfrm>
            <a:off x="10366844" y="5901474"/>
            <a:ext cx="1646285"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spc="675" dirty="0">
                <a:solidFill>
                  <a:schemeClr val="tx2"/>
                </a:solidFill>
                <a:latin typeface="Montserrat" charset="0"/>
                <a:ea typeface="Montserrat" charset="0"/>
                <a:cs typeface="Montserrat" charset="0"/>
                <a:sym typeface="Bebas Neue" charset="0"/>
              </a:rPr>
              <a:t>KEEP</a:t>
            </a:r>
          </a:p>
        </p:txBody>
      </p:sp>
      <p:sp>
        <p:nvSpPr>
          <p:cNvPr id="13" name="Oval 12"/>
          <p:cNvSpPr/>
          <p:nvPr/>
        </p:nvSpPr>
        <p:spPr>
          <a:xfrm>
            <a:off x="5619914" y="4808431"/>
            <a:ext cx="3178924" cy="3178924"/>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4" name="Oval 13"/>
          <p:cNvSpPr/>
          <p:nvPr/>
        </p:nvSpPr>
        <p:spPr>
          <a:xfrm>
            <a:off x="1639308" y="4808431"/>
            <a:ext cx="3178924" cy="3178924"/>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Rectangle 14"/>
          <p:cNvSpPr>
            <a:spLocks/>
          </p:cNvSpPr>
          <p:nvPr/>
        </p:nvSpPr>
        <p:spPr bwMode="auto">
          <a:xfrm>
            <a:off x="6248497" y="5901474"/>
            <a:ext cx="1926810"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spc="675" dirty="0">
                <a:solidFill>
                  <a:schemeClr val="tx2"/>
                </a:solidFill>
                <a:latin typeface="Montserrat" charset="0"/>
                <a:ea typeface="Montserrat" charset="0"/>
                <a:cs typeface="Montserrat" charset="0"/>
                <a:sym typeface="Bebas Neue" charset="0"/>
              </a:rPr>
              <a:t>WORK</a:t>
            </a:r>
          </a:p>
        </p:txBody>
      </p:sp>
      <p:sp>
        <p:nvSpPr>
          <p:cNvPr id="16" name="Rectangle 15"/>
          <p:cNvSpPr>
            <a:spLocks/>
          </p:cNvSpPr>
          <p:nvPr/>
        </p:nvSpPr>
        <p:spPr bwMode="auto">
          <a:xfrm>
            <a:off x="2145944" y="5901474"/>
            <a:ext cx="2165657"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spc="675" dirty="0">
                <a:solidFill>
                  <a:schemeClr val="tx2"/>
                </a:solidFill>
                <a:latin typeface="Montserrat" charset="0"/>
                <a:ea typeface="Montserrat" charset="0"/>
                <a:cs typeface="Montserrat" charset="0"/>
                <a:sym typeface="Bebas Neue" charset="0"/>
              </a:rPr>
              <a:t>REACH</a:t>
            </a:r>
          </a:p>
        </p:txBody>
      </p:sp>
      <p:sp>
        <p:nvSpPr>
          <p:cNvPr id="17" name="Subtitle 2"/>
          <p:cNvSpPr txBox="1">
            <a:spLocks/>
          </p:cNvSpPr>
          <p:nvPr/>
        </p:nvSpPr>
        <p:spPr>
          <a:xfrm>
            <a:off x="9554530"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18" name="Subtitle 2"/>
          <p:cNvSpPr txBox="1">
            <a:spLocks/>
          </p:cNvSpPr>
          <p:nvPr/>
        </p:nvSpPr>
        <p:spPr>
          <a:xfrm>
            <a:off x="5555428"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19" name="Subtitle 2"/>
          <p:cNvSpPr txBox="1">
            <a:spLocks/>
          </p:cNvSpPr>
          <p:nvPr/>
        </p:nvSpPr>
        <p:spPr>
          <a:xfrm>
            <a:off x="1589113"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Tree>
    <p:extLst>
      <p:ext uri="{BB962C8B-B14F-4D97-AF65-F5344CB8AC3E}">
        <p14:creationId xmlns:p14="http://schemas.microsoft.com/office/powerpoint/2010/main" val="11236701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3901012" y="4413875"/>
            <a:ext cx="209544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ELEMENT C</a:t>
            </a:r>
          </a:p>
        </p:txBody>
      </p:sp>
      <p:sp>
        <p:nvSpPr>
          <p:cNvPr id="34" name="Rectangle 33"/>
          <p:cNvSpPr/>
          <p:nvPr/>
        </p:nvSpPr>
        <p:spPr>
          <a:xfrm>
            <a:off x="13262185" y="4306494"/>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7" name="TextBox 36"/>
          <p:cNvSpPr txBox="1"/>
          <p:nvPr/>
        </p:nvSpPr>
        <p:spPr>
          <a:xfrm>
            <a:off x="4507436" y="4413875"/>
            <a:ext cx="211147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ELEMENT A</a:t>
            </a:r>
          </a:p>
        </p:txBody>
      </p:sp>
      <p:sp>
        <p:nvSpPr>
          <p:cNvPr id="38" name="Rectangle 37"/>
          <p:cNvSpPr/>
          <p:nvPr/>
        </p:nvSpPr>
        <p:spPr>
          <a:xfrm>
            <a:off x="3876624" y="4306494"/>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9" name="TextBox 38"/>
          <p:cNvSpPr txBox="1"/>
          <p:nvPr/>
        </p:nvSpPr>
        <p:spPr>
          <a:xfrm>
            <a:off x="9222558" y="4413875"/>
            <a:ext cx="2100255" cy="381002"/>
          </a:xfrm>
          <a:prstGeom prst="rect">
            <a:avLst/>
          </a:prstGeom>
          <a:noFill/>
        </p:spPr>
        <p:txBody>
          <a:bodyPr wrap="none" rtlCol="0" anchor="ctr" anchorCtr="0">
            <a:spAutoFit/>
          </a:bodyPr>
          <a:lstStyle/>
          <a:p>
            <a:pPr algn="ctr"/>
            <a:r>
              <a:rPr lang="en-US" sz="1876" b="1" spc="450">
                <a:solidFill>
                  <a:schemeClr val="tx2"/>
                </a:solidFill>
                <a:latin typeface="Montserrat Semi Bold" charset="0"/>
                <a:ea typeface="Montserrat Semi Bold" charset="0"/>
                <a:cs typeface="Montserrat Semi Bold" charset="0"/>
              </a:rPr>
              <a:t>ELEMENT B</a:t>
            </a:r>
            <a:endParaRPr lang="en-US" sz="1876" b="1" spc="450" dirty="0">
              <a:solidFill>
                <a:schemeClr val="tx2"/>
              </a:solidFill>
              <a:latin typeface="Montserrat Semi Bold" charset="0"/>
              <a:ea typeface="Montserrat Semi Bold" charset="0"/>
              <a:cs typeface="Montserrat Semi Bold" charset="0"/>
            </a:endParaRPr>
          </a:p>
        </p:txBody>
      </p:sp>
      <p:sp>
        <p:nvSpPr>
          <p:cNvPr id="40" name="Rectangle 39"/>
          <p:cNvSpPr/>
          <p:nvPr/>
        </p:nvSpPr>
        <p:spPr>
          <a:xfrm>
            <a:off x="8569404" y="4306494"/>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1" name="Rectangle 40"/>
          <p:cNvSpPr>
            <a:spLocks/>
          </p:cNvSpPr>
          <p:nvPr/>
        </p:nvSpPr>
        <p:spPr bwMode="auto">
          <a:xfrm>
            <a:off x="1445070" y="7553091"/>
            <a:ext cx="4129337" cy="2192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Simplicity</a:t>
            </a:r>
          </a:p>
          <a:p>
            <a:pPr algn="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ultimate</a:t>
            </a:r>
          </a:p>
          <a:p>
            <a:pPr algn="r" defTabSz="3429914">
              <a:lnSpc>
                <a:spcPts val="5702"/>
              </a:lnSpc>
            </a:pPr>
            <a:r>
              <a:rPr lang="en-US" sz="5401" b="1" spc="450" dirty="0">
                <a:solidFill>
                  <a:schemeClr val="tx2"/>
                </a:solidFill>
                <a:latin typeface="Montserrat Semi" charset="0"/>
                <a:ea typeface="Montserrat Semi" charset="0"/>
                <a:cs typeface="Montserrat Semi" charset="0"/>
                <a:sym typeface="Bebas Neue" charset="0"/>
              </a:rPr>
              <a:t>style</a:t>
            </a:r>
          </a:p>
        </p:txBody>
      </p:sp>
      <p:sp>
        <p:nvSpPr>
          <p:cNvPr id="42" name="TextBox 41"/>
          <p:cNvSpPr txBox="1"/>
          <p:nvPr/>
        </p:nvSpPr>
        <p:spPr>
          <a:xfrm>
            <a:off x="6024395" y="7709739"/>
            <a:ext cx="10726446" cy="1731243"/>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a:t>
            </a:r>
          </a:p>
        </p:txBody>
      </p:sp>
      <p:sp>
        <p:nvSpPr>
          <p:cNvPr id="43" name="Subtitle 2"/>
          <p:cNvSpPr txBox="1">
            <a:spLocks/>
          </p:cNvSpPr>
          <p:nvPr/>
        </p:nvSpPr>
        <p:spPr>
          <a:xfrm>
            <a:off x="13357075" y="5105824"/>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44" name="Subtitle 2"/>
          <p:cNvSpPr txBox="1">
            <a:spLocks/>
          </p:cNvSpPr>
          <p:nvPr/>
        </p:nvSpPr>
        <p:spPr>
          <a:xfrm>
            <a:off x="3966019" y="5105824"/>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45" name="Subtitle 2"/>
          <p:cNvSpPr txBox="1">
            <a:spLocks/>
          </p:cNvSpPr>
          <p:nvPr/>
        </p:nvSpPr>
        <p:spPr>
          <a:xfrm>
            <a:off x="8664295" y="5105824"/>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48" name="Shape 2541"/>
          <p:cNvSpPr/>
          <p:nvPr/>
        </p:nvSpPr>
        <p:spPr>
          <a:xfrm rot="18922856">
            <a:off x="7787674" y="4477402"/>
            <a:ext cx="277238" cy="277238"/>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0" name="Shape 2541"/>
          <p:cNvSpPr/>
          <p:nvPr/>
        </p:nvSpPr>
        <p:spPr>
          <a:xfrm rot="18922856">
            <a:off x="12512309" y="4477402"/>
            <a:ext cx="277238" cy="277238"/>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8182142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a:spLocks/>
          </p:cNvSpPr>
          <p:nvPr/>
        </p:nvSpPr>
        <p:spPr bwMode="auto">
          <a:xfrm>
            <a:off x="10926918" y="3552328"/>
            <a:ext cx="5182509" cy="4616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TRUSTED BY</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THESE </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COMPANIES</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AROUND </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THE WORLD</a:t>
            </a:r>
          </a:p>
        </p:txBody>
      </p:sp>
      <p:sp>
        <p:nvSpPr>
          <p:cNvPr id="20" name="TextBox 19"/>
          <p:cNvSpPr txBox="1"/>
          <p:nvPr/>
        </p:nvSpPr>
        <p:spPr>
          <a:xfrm>
            <a:off x="11802351" y="8429418"/>
            <a:ext cx="4223422" cy="1731243"/>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cxnSp>
        <p:nvCxnSpPr>
          <p:cNvPr id="3" name="Straight Connector 2"/>
          <p:cNvCxnSpPr/>
          <p:nvPr/>
        </p:nvCxnSpPr>
        <p:spPr>
          <a:xfrm>
            <a:off x="6972477" y="2627800"/>
            <a:ext cx="0" cy="8442813"/>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999904" y="2627800"/>
            <a:ext cx="0" cy="8442813"/>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06481" y="8275714"/>
            <a:ext cx="8549988"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1106481" y="5371714"/>
            <a:ext cx="8549988"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 name="Picture Placeholder 5"/>
          <p:cNvSpPr>
            <a:spLocks noGrp="1"/>
          </p:cNvSpPr>
          <p:nvPr>
            <p:ph type="pic" sz="quarter" idx="2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2" name="Picture Placeholder 1"/>
          <p:cNvSpPr>
            <a:spLocks noGrp="1"/>
          </p:cNvSpPr>
          <p:nvPr>
            <p:ph type="pic" sz="quarter" idx="21"/>
          </p:nvPr>
        </p:nvSpPr>
        <p:spPr/>
      </p:sp>
      <p:sp>
        <p:nvSpPr>
          <p:cNvPr id="4" name="Picture Placeholder 3"/>
          <p:cNvSpPr>
            <a:spLocks noGrp="1"/>
          </p:cNvSpPr>
          <p:nvPr>
            <p:ph type="pic" sz="quarter" idx="22"/>
          </p:nvPr>
        </p:nvSpPr>
        <p:spPr/>
      </p:sp>
      <p:sp>
        <p:nvSpPr>
          <p:cNvPr id="5" name="Picture Placeholder 4"/>
          <p:cNvSpPr>
            <a:spLocks noGrp="1"/>
          </p:cNvSpPr>
          <p:nvPr>
            <p:ph type="pic" sz="quarter" idx="23"/>
          </p:nvPr>
        </p:nvSpPr>
        <p:spPr/>
      </p:sp>
    </p:spTree>
    <p:extLst>
      <p:ext uri="{BB962C8B-B14F-4D97-AF65-F5344CB8AC3E}">
        <p14:creationId xmlns:p14="http://schemas.microsoft.com/office/powerpoint/2010/main" val="2977096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p:cNvSpPr>
          <p:nvPr/>
        </p:nvSpPr>
        <p:spPr bwMode="auto">
          <a:xfrm>
            <a:off x="4116049" y="2457938"/>
            <a:ext cx="100853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TRUSTED BY THESE COMPANIES</a:t>
            </a:r>
          </a:p>
        </p:txBody>
      </p:sp>
      <p:sp>
        <p:nvSpPr>
          <p:cNvPr id="14" name="TextBox 13"/>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6" name="Picture Placeholder 15"/>
          <p:cNvSpPr>
            <a:spLocks noGrp="1"/>
          </p:cNvSpPr>
          <p:nvPr>
            <p:ph type="pic" sz="quarter" idx="30"/>
          </p:nvPr>
        </p:nvSpPr>
        <p:spPr/>
      </p:sp>
      <p:sp>
        <p:nvSpPr>
          <p:cNvPr id="17" name="Picture Placeholder 16"/>
          <p:cNvSpPr>
            <a:spLocks noGrp="1"/>
          </p:cNvSpPr>
          <p:nvPr>
            <p:ph type="pic" sz="quarter" idx="31"/>
          </p:nvPr>
        </p:nvSpPr>
        <p:spPr/>
      </p:sp>
      <p:sp>
        <p:nvSpPr>
          <p:cNvPr id="18" name="Picture Placeholder 17"/>
          <p:cNvSpPr>
            <a:spLocks noGrp="1"/>
          </p:cNvSpPr>
          <p:nvPr>
            <p:ph type="pic" sz="quarter" idx="32"/>
          </p:nvPr>
        </p:nvSpPr>
        <p:spPr/>
      </p:sp>
      <p:sp>
        <p:nvSpPr>
          <p:cNvPr id="19" name="Picture Placeholder 18"/>
          <p:cNvSpPr>
            <a:spLocks noGrp="1"/>
          </p:cNvSpPr>
          <p:nvPr>
            <p:ph type="pic" sz="quarter" idx="33"/>
          </p:nvPr>
        </p:nvSpPr>
        <p:spPr/>
      </p:sp>
      <p:sp>
        <p:nvSpPr>
          <p:cNvPr id="11" name="Picture Placeholder 10"/>
          <p:cNvSpPr>
            <a:spLocks noGrp="1"/>
          </p:cNvSpPr>
          <p:nvPr>
            <p:ph type="pic" sz="quarter" idx="27"/>
          </p:nvPr>
        </p:nvSpPr>
        <p:spPr/>
      </p:sp>
      <p:sp>
        <p:nvSpPr>
          <p:cNvPr id="12" name="Picture Placeholder 11"/>
          <p:cNvSpPr>
            <a:spLocks noGrp="1"/>
          </p:cNvSpPr>
          <p:nvPr>
            <p:ph type="pic" sz="quarter" idx="28"/>
          </p:nvPr>
        </p:nvSpPr>
        <p:spPr/>
      </p:sp>
      <p:sp>
        <p:nvSpPr>
          <p:cNvPr id="15" name="Picture Placeholder 14"/>
          <p:cNvSpPr>
            <a:spLocks noGrp="1"/>
          </p:cNvSpPr>
          <p:nvPr>
            <p:ph type="pic" sz="quarter" idx="29"/>
          </p:nvPr>
        </p:nvSpPr>
        <p:spPr/>
      </p:sp>
      <p:sp>
        <p:nvSpPr>
          <p:cNvPr id="10" name="Picture Placeholder 9"/>
          <p:cNvSpPr>
            <a:spLocks noGrp="1"/>
          </p:cNvSpPr>
          <p:nvPr>
            <p:ph type="pic" sz="quarter" idx="26"/>
          </p:nvPr>
        </p:nvSpPr>
        <p:spPr/>
      </p:sp>
    </p:spTree>
    <p:extLst>
      <p:ext uri="{BB962C8B-B14F-4D97-AF65-F5344CB8AC3E}">
        <p14:creationId xmlns:p14="http://schemas.microsoft.com/office/powerpoint/2010/main" val="21168753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a:xfrm rot="2712222">
            <a:off x="7809518" y="4561703"/>
            <a:ext cx="2709010" cy="2695102"/>
          </a:xfrm>
          <a:prstGeom prst="roundRect">
            <a:avLst>
              <a:gd name="adj" fmla="val 3077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94" name="TextBox 393"/>
          <p:cNvSpPr txBox="1"/>
          <p:nvPr/>
        </p:nvSpPr>
        <p:spPr>
          <a:xfrm>
            <a:off x="1757338" y="8934949"/>
            <a:ext cx="14773074" cy="1115690"/>
          </a:xfrm>
          <a:prstGeom prst="rect">
            <a:avLst/>
          </a:prstGeom>
          <a:noFill/>
        </p:spPr>
        <p:txBody>
          <a:bodyPr wrap="square" lIns="0" tIns="0" rIns="0" bIns="0" numCol="1" spcCol="959784">
            <a:spAutoFit/>
          </a:bodyPr>
          <a:lstStyle/>
          <a:p>
            <a:pPr algn="ctr">
              <a:lnSpc>
                <a:spcPts val="2851"/>
              </a:lnSpc>
            </a:pPr>
            <a:r>
              <a:rPr lang="en-US" sz="1876" dirty="0">
                <a:latin typeface="Lato Light" charset="0"/>
                <a:ea typeface="Lato Light" charset="0"/>
                <a:cs typeface="Lato Light" charset="0"/>
              </a:rPr>
              <a:t>Frequently,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a:t>
            </a:r>
          </a:p>
        </p:txBody>
      </p:sp>
      <p:sp>
        <p:nvSpPr>
          <p:cNvPr id="8" name="TextBox 7"/>
          <p:cNvSpPr txBox="1"/>
          <p:nvPr/>
        </p:nvSpPr>
        <p:spPr>
          <a:xfrm>
            <a:off x="8788964" y="8414645"/>
            <a:ext cx="734496" cy="300082"/>
          </a:xfrm>
          <a:prstGeom prst="rect">
            <a:avLst/>
          </a:prstGeom>
          <a:noFill/>
        </p:spPr>
        <p:txBody>
          <a:bodyPr wrap="none" rtlCol="0" anchor="ctr" anchorCtr="0">
            <a:spAutoFit/>
          </a:bodyPr>
          <a:lstStyle/>
          <a:p>
            <a:pPr algn="ctr"/>
            <a:r>
              <a:rPr lang="en-US" sz="1350" b="1" spc="450" dirty="0">
                <a:solidFill>
                  <a:schemeClr val="accent2"/>
                </a:solidFill>
                <a:latin typeface="Montserrat" charset="0"/>
                <a:ea typeface="Montserrat" charset="0"/>
                <a:cs typeface="Montserrat" charset="0"/>
              </a:rPr>
              <a:t>CEO</a:t>
            </a:r>
          </a:p>
        </p:txBody>
      </p:sp>
      <p:sp>
        <p:nvSpPr>
          <p:cNvPr id="9" name="TextBox 8"/>
          <p:cNvSpPr txBox="1"/>
          <p:nvPr/>
        </p:nvSpPr>
        <p:spPr>
          <a:xfrm>
            <a:off x="7990354" y="7959176"/>
            <a:ext cx="2307042" cy="461793"/>
          </a:xfrm>
          <a:prstGeom prst="rect">
            <a:avLst/>
          </a:prstGeom>
          <a:noFill/>
        </p:spPr>
        <p:txBody>
          <a:bodyPr wrap="none" rtlCol="0" anchor="ctr" anchorCtr="0">
            <a:spAutoFit/>
          </a:bodyPr>
          <a:lstStyle/>
          <a:p>
            <a:pPr algn="ctr"/>
            <a:r>
              <a:rPr lang="en-US" sz="2401" b="1" spc="450" dirty="0">
                <a:solidFill>
                  <a:schemeClr val="tx2"/>
                </a:solidFill>
                <a:latin typeface="Montserrat" charset="0"/>
                <a:ea typeface="Montserrat" charset="0"/>
                <a:cs typeface="Montserrat" charset="0"/>
              </a:rPr>
              <a:t>JOHN DOE</a:t>
            </a:r>
          </a:p>
        </p:txBody>
      </p:sp>
      <p:sp>
        <p:nvSpPr>
          <p:cNvPr id="16" name="Rectangle 15"/>
          <p:cNvSpPr>
            <a:spLocks/>
          </p:cNvSpPr>
          <p:nvPr/>
        </p:nvSpPr>
        <p:spPr bwMode="auto">
          <a:xfrm>
            <a:off x="5888603" y="2457938"/>
            <a:ext cx="654025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WELCOME MESSAGE</a:t>
            </a:r>
          </a:p>
        </p:txBody>
      </p:sp>
      <p:sp>
        <p:nvSpPr>
          <p:cNvPr id="17" name="TextBox 1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14458349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p:cNvSpPr/>
          <p:nvPr/>
        </p:nvSpPr>
        <p:spPr>
          <a:xfrm>
            <a:off x="6501210" y="7291926"/>
            <a:ext cx="1574903" cy="15749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Oval 15"/>
          <p:cNvSpPr/>
          <p:nvPr/>
        </p:nvSpPr>
        <p:spPr>
          <a:xfrm>
            <a:off x="13979422" y="7291926"/>
            <a:ext cx="1574903" cy="15749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Oval 16"/>
          <p:cNvSpPr/>
          <p:nvPr/>
        </p:nvSpPr>
        <p:spPr>
          <a:xfrm>
            <a:off x="2762105" y="7291926"/>
            <a:ext cx="1574903" cy="15749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 name="Shape 2528"/>
          <p:cNvSpPr/>
          <p:nvPr/>
        </p:nvSpPr>
        <p:spPr>
          <a:xfrm>
            <a:off x="3273920" y="7680510"/>
            <a:ext cx="551272" cy="757997"/>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0" name="Shape 2619"/>
          <p:cNvSpPr/>
          <p:nvPr/>
        </p:nvSpPr>
        <p:spPr>
          <a:xfrm>
            <a:off x="6909664" y="7735712"/>
            <a:ext cx="757996" cy="75799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2" name="TextBox 21"/>
          <p:cNvSpPr txBox="1"/>
          <p:nvPr/>
        </p:nvSpPr>
        <p:spPr>
          <a:xfrm>
            <a:off x="9771826" y="4130770"/>
            <a:ext cx="7203763" cy="2077492"/>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a:t>
            </a:r>
          </a:p>
        </p:txBody>
      </p:sp>
      <p:sp>
        <p:nvSpPr>
          <p:cNvPr id="30" name="Oval 29"/>
          <p:cNvSpPr/>
          <p:nvPr/>
        </p:nvSpPr>
        <p:spPr>
          <a:xfrm>
            <a:off x="10240316" y="7291926"/>
            <a:ext cx="1574903" cy="15749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1" name="Shape 2588"/>
          <p:cNvSpPr/>
          <p:nvPr/>
        </p:nvSpPr>
        <p:spPr>
          <a:xfrm>
            <a:off x="10680321" y="7751105"/>
            <a:ext cx="757997" cy="689116"/>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6" name="TextBox 45"/>
          <p:cNvSpPr txBox="1"/>
          <p:nvPr/>
        </p:nvSpPr>
        <p:spPr>
          <a:xfrm>
            <a:off x="13651080" y="9243854"/>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47" name="Subtitle 2"/>
          <p:cNvSpPr txBox="1">
            <a:spLocks/>
          </p:cNvSpPr>
          <p:nvPr/>
        </p:nvSpPr>
        <p:spPr>
          <a:xfrm>
            <a:off x="13168172" y="976849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49" name="TextBox 48"/>
          <p:cNvSpPr txBox="1"/>
          <p:nvPr/>
        </p:nvSpPr>
        <p:spPr>
          <a:xfrm>
            <a:off x="2441186" y="9243854"/>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51" name="Subtitle 2"/>
          <p:cNvSpPr txBox="1">
            <a:spLocks/>
          </p:cNvSpPr>
          <p:nvPr/>
        </p:nvSpPr>
        <p:spPr>
          <a:xfrm>
            <a:off x="1958279" y="976849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52" name="TextBox 51"/>
          <p:cNvSpPr txBox="1"/>
          <p:nvPr/>
        </p:nvSpPr>
        <p:spPr>
          <a:xfrm>
            <a:off x="6172241" y="9243854"/>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53" name="Subtitle 2"/>
          <p:cNvSpPr txBox="1">
            <a:spLocks/>
          </p:cNvSpPr>
          <p:nvPr/>
        </p:nvSpPr>
        <p:spPr>
          <a:xfrm>
            <a:off x="5689334" y="976849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54" name="TextBox 53"/>
          <p:cNvSpPr txBox="1"/>
          <p:nvPr/>
        </p:nvSpPr>
        <p:spPr>
          <a:xfrm>
            <a:off x="9903295" y="9243854"/>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55" name="Subtitle 2"/>
          <p:cNvSpPr txBox="1">
            <a:spLocks/>
          </p:cNvSpPr>
          <p:nvPr/>
        </p:nvSpPr>
        <p:spPr>
          <a:xfrm>
            <a:off x="9420388" y="976849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57" name="Shape 2781"/>
          <p:cNvSpPr/>
          <p:nvPr/>
        </p:nvSpPr>
        <p:spPr>
          <a:xfrm>
            <a:off x="14441161" y="7654281"/>
            <a:ext cx="784226" cy="784226"/>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8" name="TextBox 57"/>
          <p:cNvSpPr txBox="1"/>
          <p:nvPr/>
        </p:nvSpPr>
        <p:spPr>
          <a:xfrm>
            <a:off x="1312411" y="4130770"/>
            <a:ext cx="7203763" cy="2077492"/>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a:t>
            </a:r>
          </a:p>
        </p:txBody>
      </p:sp>
      <p:sp>
        <p:nvSpPr>
          <p:cNvPr id="59" name="Rectangle 58"/>
          <p:cNvSpPr>
            <a:spLocks/>
          </p:cNvSpPr>
          <p:nvPr/>
        </p:nvSpPr>
        <p:spPr bwMode="auto">
          <a:xfrm>
            <a:off x="7305664" y="2457938"/>
            <a:ext cx="370614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GOALS</a:t>
            </a:r>
          </a:p>
        </p:txBody>
      </p:sp>
      <p:sp>
        <p:nvSpPr>
          <p:cNvPr id="60" name="TextBox 59"/>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939816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a:xfrm>
            <a:off x="9846664" y="9305704"/>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7" name="Rounded Rectangle 46"/>
          <p:cNvSpPr/>
          <p:nvPr/>
        </p:nvSpPr>
        <p:spPr>
          <a:xfrm>
            <a:off x="9846665" y="9305704"/>
            <a:ext cx="2483362" cy="484741"/>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8" name="TextBox 47"/>
          <p:cNvSpPr txBox="1"/>
          <p:nvPr/>
        </p:nvSpPr>
        <p:spPr>
          <a:xfrm>
            <a:off x="15732635" y="9350645"/>
            <a:ext cx="901209"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30%</a:t>
            </a:r>
          </a:p>
        </p:txBody>
      </p:sp>
      <p:sp>
        <p:nvSpPr>
          <p:cNvPr id="49" name="TextBox 48"/>
          <p:cNvSpPr txBox="1"/>
          <p:nvPr/>
        </p:nvSpPr>
        <p:spPr>
          <a:xfrm>
            <a:off x="9846664" y="8764494"/>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6" name="Rectangle 5"/>
          <p:cNvSpPr>
            <a:spLocks/>
          </p:cNvSpPr>
          <p:nvPr/>
        </p:nvSpPr>
        <p:spPr bwMode="auto">
          <a:xfrm>
            <a:off x="7151201" y="2457938"/>
            <a:ext cx="40150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STATISTICTS</a:t>
            </a:r>
          </a:p>
        </p:txBody>
      </p:sp>
      <p:sp>
        <p:nvSpPr>
          <p:cNvPr id="7" name="TextBox 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8" name="Rounded Rectangle 7"/>
          <p:cNvSpPr/>
          <p:nvPr/>
        </p:nvSpPr>
        <p:spPr>
          <a:xfrm>
            <a:off x="1808402" y="9305704"/>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9" name="Rounded Rectangle 8"/>
          <p:cNvSpPr/>
          <p:nvPr/>
        </p:nvSpPr>
        <p:spPr>
          <a:xfrm>
            <a:off x="1808402" y="9305704"/>
            <a:ext cx="3925676" cy="48474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0" name="TextBox 9"/>
          <p:cNvSpPr txBox="1"/>
          <p:nvPr/>
        </p:nvSpPr>
        <p:spPr>
          <a:xfrm>
            <a:off x="7686358" y="9350645"/>
            <a:ext cx="909223"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70%</a:t>
            </a:r>
          </a:p>
        </p:txBody>
      </p:sp>
      <p:sp>
        <p:nvSpPr>
          <p:cNvPr id="11" name="TextBox 10"/>
          <p:cNvSpPr txBox="1"/>
          <p:nvPr/>
        </p:nvSpPr>
        <p:spPr>
          <a:xfrm>
            <a:off x="1808402" y="8764494"/>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12" name="Rounded Rectangle 11"/>
          <p:cNvSpPr/>
          <p:nvPr/>
        </p:nvSpPr>
        <p:spPr>
          <a:xfrm>
            <a:off x="9846664" y="5204898"/>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3" name="Rounded Rectangle 12"/>
          <p:cNvSpPr/>
          <p:nvPr/>
        </p:nvSpPr>
        <p:spPr>
          <a:xfrm>
            <a:off x="9846665" y="5204898"/>
            <a:ext cx="4083979" cy="48474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4" name="TextBox 13"/>
          <p:cNvSpPr txBox="1"/>
          <p:nvPr/>
        </p:nvSpPr>
        <p:spPr>
          <a:xfrm>
            <a:off x="15711796" y="5249839"/>
            <a:ext cx="922047"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80%</a:t>
            </a:r>
          </a:p>
        </p:txBody>
      </p:sp>
      <p:sp>
        <p:nvSpPr>
          <p:cNvPr id="15" name="TextBox 14"/>
          <p:cNvSpPr txBox="1"/>
          <p:nvPr/>
        </p:nvSpPr>
        <p:spPr>
          <a:xfrm>
            <a:off x="9846664" y="4663687"/>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16" name="Rounded Rectangle 15"/>
          <p:cNvSpPr/>
          <p:nvPr/>
        </p:nvSpPr>
        <p:spPr>
          <a:xfrm>
            <a:off x="1808402" y="5204898"/>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Rounded Rectangle 16"/>
          <p:cNvSpPr/>
          <p:nvPr/>
        </p:nvSpPr>
        <p:spPr>
          <a:xfrm>
            <a:off x="1808402" y="5204898"/>
            <a:ext cx="5301765" cy="48474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 name="TextBox 17"/>
          <p:cNvSpPr txBox="1"/>
          <p:nvPr/>
        </p:nvSpPr>
        <p:spPr>
          <a:xfrm>
            <a:off x="7695975" y="5249839"/>
            <a:ext cx="899606"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94%</a:t>
            </a:r>
          </a:p>
        </p:txBody>
      </p:sp>
      <p:sp>
        <p:nvSpPr>
          <p:cNvPr id="19" name="TextBox 18"/>
          <p:cNvSpPr txBox="1"/>
          <p:nvPr/>
        </p:nvSpPr>
        <p:spPr>
          <a:xfrm>
            <a:off x="1808402" y="4663687"/>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20" name="Rounded Rectangle 19"/>
          <p:cNvSpPr/>
          <p:nvPr/>
        </p:nvSpPr>
        <p:spPr>
          <a:xfrm>
            <a:off x="9846664" y="7255301"/>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1" name="Rounded Rectangle 20"/>
          <p:cNvSpPr/>
          <p:nvPr/>
        </p:nvSpPr>
        <p:spPr>
          <a:xfrm>
            <a:off x="9846664" y="7255301"/>
            <a:ext cx="5209687" cy="48474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2" name="TextBox 21"/>
          <p:cNvSpPr txBox="1"/>
          <p:nvPr/>
        </p:nvSpPr>
        <p:spPr>
          <a:xfrm>
            <a:off x="15715001" y="7300242"/>
            <a:ext cx="918842"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90%</a:t>
            </a:r>
          </a:p>
        </p:txBody>
      </p:sp>
      <p:sp>
        <p:nvSpPr>
          <p:cNvPr id="23" name="TextBox 22"/>
          <p:cNvSpPr txBox="1"/>
          <p:nvPr/>
        </p:nvSpPr>
        <p:spPr>
          <a:xfrm>
            <a:off x="9846664" y="6714091"/>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24" name="Rounded Rectangle 23"/>
          <p:cNvSpPr/>
          <p:nvPr/>
        </p:nvSpPr>
        <p:spPr>
          <a:xfrm>
            <a:off x="1808402" y="7255301"/>
            <a:ext cx="5771305" cy="48474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5" name="Rounded Rectangle 24"/>
          <p:cNvSpPr/>
          <p:nvPr/>
        </p:nvSpPr>
        <p:spPr>
          <a:xfrm>
            <a:off x="1808402" y="7255301"/>
            <a:ext cx="2606486" cy="48474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6" name="TextBox 25"/>
          <p:cNvSpPr txBox="1"/>
          <p:nvPr/>
        </p:nvSpPr>
        <p:spPr>
          <a:xfrm>
            <a:off x="7678342" y="7300242"/>
            <a:ext cx="917239"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40%</a:t>
            </a:r>
          </a:p>
        </p:txBody>
      </p:sp>
      <p:sp>
        <p:nvSpPr>
          <p:cNvPr id="27" name="TextBox 26"/>
          <p:cNvSpPr txBox="1"/>
          <p:nvPr/>
        </p:nvSpPr>
        <p:spPr>
          <a:xfrm>
            <a:off x="1808402" y="6714091"/>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Tree>
    <p:extLst>
      <p:ext uri="{BB962C8B-B14F-4D97-AF65-F5344CB8AC3E}">
        <p14:creationId xmlns:p14="http://schemas.microsoft.com/office/powerpoint/2010/main" val="1630983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53"/>
          <p:cNvSpPr/>
          <p:nvPr/>
        </p:nvSpPr>
        <p:spPr>
          <a:xfrm>
            <a:off x="0" y="0"/>
            <a:ext cx="18288000" cy="8181800"/>
          </a:xfrm>
          <a:custGeom>
            <a:avLst/>
            <a:gdLst>
              <a:gd name="connsiteX0" fmla="*/ 0 w 24377650"/>
              <a:gd name="connsiteY0" fmla="*/ 0 h 8181800"/>
              <a:gd name="connsiteX1" fmla="*/ 24377650 w 24377650"/>
              <a:gd name="connsiteY1" fmla="*/ 0 h 8181800"/>
              <a:gd name="connsiteX2" fmla="*/ 24377650 w 24377650"/>
              <a:gd name="connsiteY2" fmla="*/ 5447711 h 8181800"/>
              <a:gd name="connsiteX3" fmla="*/ 0 w 24377650"/>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50" h="8181800">
                <a:moveTo>
                  <a:pt x="0" y="0"/>
                </a:moveTo>
                <a:lnTo>
                  <a:pt x="24377650" y="0"/>
                </a:lnTo>
                <a:lnTo>
                  <a:pt x="24377650" y="5447711"/>
                </a:lnTo>
                <a:cubicBezTo>
                  <a:pt x="12188825" y="5447711"/>
                  <a:pt x="12188825" y="9955923"/>
                  <a:pt x="0" y="7394439"/>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 name="Picture Placeholder 2"/>
          <p:cNvSpPr>
            <a:spLocks noGrp="1"/>
          </p:cNvSpPr>
          <p:nvPr>
            <p:ph type="pic" sz="quarter" idx="14"/>
          </p:nvPr>
        </p:nvSpPr>
        <p:spPr/>
      </p:sp>
      <p:sp>
        <p:nvSpPr>
          <p:cNvPr id="52" name="Rectangle 51"/>
          <p:cNvSpPr>
            <a:spLocks/>
          </p:cNvSpPr>
          <p:nvPr/>
        </p:nvSpPr>
        <p:spPr bwMode="auto">
          <a:xfrm>
            <a:off x="12474656" y="7393398"/>
            <a:ext cx="4584588" cy="18466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Simplicity</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Is the style</a:t>
            </a:r>
          </a:p>
        </p:txBody>
      </p:sp>
      <p:sp>
        <p:nvSpPr>
          <p:cNvPr id="53" name="TextBox 52"/>
          <p:cNvSpPr txBox="1"/>
          <p:nvPr/>
        </p:nvSpPr>
        <p:spPr>
          <a:xfrm>
            <a:off x="10724690" y="9526982"/>
            <a:ext cx="6250899" cy="1038746"/>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Tree>
    <p:extLst>
      <p:ext uri="{BB962C8B-B14F-4D97-AF65-F5344CB8AC3E}">
        <p14:creationId xmlns:p14="http://schemas.microsoft.com/office/powerpoint/2010/main" val="13883348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173062" y="2457938"/>
            <a:ext cx="3971344"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VALUES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 name="Oval 1"/>
          <p:cNvSpPr/>
          <p:nvPr/>
        </p:nvSpPr>
        <p:spPr>
          <a:xfrm>
            <a:off x="7483092" y="4724775"/>
            <a:ext cx="3346237" cy="334623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4" name="Oval 23"/>
          <p:cNvSpPr/>
          <p:nvPr/>
        </p:nvSpPr>
        <p:spPr>
          <a:xfrm>
            <a:off x="12473237" y="4724775"/>
            <a:ext cx="3346237" cy="334623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5" name="Oval 24"/>
          <p:cNvSpPr/>
          <p:nvPr/>
        </p:nvSpPr>
        <p:spPr>
          <a:xfrm>
            <a:off x="2492948" y="4724775"/>
            <a:ext cx="3346237" cy="334623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8" name="Rectangle 27"/>
          <p:cNvSpPr>
            <a:spLocks/>
          </p:cNvSpPr>
          <p:nvPr/>
        </p:nvSpPr>
        <p:spPr bwMode="auto">
          <a:xfrm>
            <a:off x="8033427" y="5901474"/>
            <a:ext cx="2250616"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b="1" spc="675" dirty="0">
                <a:solidFill>
                  <a:schemeClr val="bg1"/>
                </a:solidFill>
                <a:latin typeface="Montserrat" charset="0"/>
                <a:ea typeface="Montserrat" charset="0"/>
                <a:cs typeface="Montserrat" charset="0"/>
                <a:sym typeface="Bebas Neue" charset="0"/>
              </a:rPr>
              <a:t>VISION</a:t>
            </a:r>
          </a:p>
        </p:txBody>
      </p:sp>
      <p:sp>
        <p:nvSpPr>
          <p:cNvPr id="29" name="Subtitle 2"/>
          <p:cNvSpPr txBox="1">
            <a:spLocks/>
          </p:cNvSpPr>
          <p:nvPr/>
        </p:nvSpPr>
        <p:spPr>
          <a:xfrm>
            <a:off x="7499823"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30" name="Subtitle 2"/>
          <p:cNvSpPr txBox="1">
            <a:spLocks/>
          </p:cNvSpPr>
          <p:nvPr/>
        </p:nvSpPr>
        <p:spPr>
          <a:xfrm>
            <a:off x="12489967"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31" name="Subtitle 2"/>
          <p:cNvSpPr txBox="1">
            <a:spLocks/>
          </p:cNvSpPr>
          <p:nvPr/>
        </p:nvSpPr>
        <p:spPr>
          <a:xfrm>
            <a:off x="2526410" y="8409988"/>
            <a:ext cx="3307895" cy="1203499"/>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 the asset is available</a:t>
            </a:r>
          </a:p>
        </p:txBody>
      </p:sp>
      <p:sp>
        <p:nvSpPr>
          <p:cNvPr id="32" name="Rectangle 31"/>
          <p:cNvSpPr>
            <a:spLocks/>
          </p:cNvSpPr>
          <p:nvPr/>
        </p:nvSpPr>
        <p:spPr bwMode="auto">
          <a:xfrm>
            <a:off x="13123603" y="5901474"/>
            <a:ext cx="2040623"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b="1" spc="675" dirty="0">
                <a:solidFill>
                  <a:schemeClr val="bg1"/>
                </a:solidFill>
                <a:latin typeface="Montserrat" charset="0"/>
                <a:ea typeface="Montserrat" charset="0"/>
                <a:cs typeface="Montserrat" charset="0"/>
                <a:sym typeface="Bebas Neue" charset="0"/>
              </a:rPr>
              <a:t>TRUST</a:t>
            </a:r>
          </a:p>
        </p:txBody>
      </p:sp>
      <p:sp>
        <p:nvSpPr>
          <p:cNvPr id="33" name="Rectangle 32"/>
          <p:cNvSpPr>
            <a:spLocks/>
          </p:cNvSpPr>
          <p:nvPr/>
        </p:nvSpPr>
        <p:spPr bwMode="auto">
          <a:xfrm>
            <a:off x="3102475" y="5901474"/>
            <a:ext cx="2127185" cy="99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68598" anchor="t" anchorCtr="0">
            <a:spAutoFit/>
          </a:bodyPr>
          <a:lstStyle/>
          <a:p>
            <a:pPr algn="ctr" defTabSz="3429914">
              <a:lnSpc>
                <a:spcPts val="7202"/>
              </a:lnSpc>
            </a:pPr>
            <a:r>
              <a:rPr lang="en-US" sz="3751" b="1" spc="675" dirty="0">
                <a:solidFill>
                  <a:schemeClr val="bg1"/>
                </a:solidFill>
                <a:latin typeface="Montserrat" charset="0"/>
                <a:ea typeface="Montserrat" charset="0"/>
                <a:cs typeface="Montserrat" charset="0"/>
                <a:sym typeface="Bebas Neue" charset="0"/>
              </a:rPr>
              <a:t>GOALS</a:t>
            </a:r>
          </a:p>
        </p:txBody>
      </p:sp>
    </p:spTree>
    <p:extLst>
      <p:ext uri="{BB962C8B-B14F-4D97-AF65-F5344CB8AC3E}">
        <p14:creationId xmlns:p14="http://schemas.microsoft.com/office/powerpoint/2010/main" val="18242917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ight Triangle 2"/>
          <p:cNvSpPr/>
          <p:nvPr/>
        </p:nvSpPr>
        <p:spPr>
          <a:xfrm>
            <a:off x="3961670" y="5996344"/>
            <a:ext cx="2533072" cy="2935915"/>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grpSp>
        <p:nvGrpSpPr>
          <p:cNvPr id="2" name="Group 1"/>
          <p:cNvGrpSpPr/>
          <p:nvPr/>
        </p:nvGrpSpPr>
        <p:grpSpPr>
          <a:xfrm>
            <a:off x="5985984" y="4991164"/>
            <a:ext cx="6349495" cy="3817869"/>
            <a:chOff x="7979233" y="4391836"/>
            <a:chExt cx="8463788" cy="5089166"/>
          </a:xfrm>
        </p:grpSpPr>
        <p:sp>
          <p:nvSpPr>
            <p:cNvPr id="26" name="Rectangle 25"/>
            <p:cNvSpPr>
              <a:spLocks/>
            </p:cNvSpPr>
            <p:nvPr/>
          </p:nvSpPr>
          <p:spPr bwMode="auto">
            <a:xfrm>
              <a:off x="7979233" y="4391836"/>
              <a:ext cx="8463788" cy="36923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“simplicity</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is the ultimate</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sophistication”</a:t>
              </a:r>
            </a:p>
          </p:txBody>
        </p:sp>
        <p:sp>
          <p:nvSpPr>
            <p:cNvPr id="27" name="TextBox 26"/>
            <p:cNvSpPr txBox="1"/>
            <p:nvPr/>
          </p:nvSpPr>
          <p:spPr>
            <a:xfrm>
              <a:off x="9686307" y="8896208"/>
              <a:ext cx="5049642" cy="584794"/>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Leonardo da Vinci</a:t>
              </a:r>
            </a:p>
          </p:txBody>
        </p:sp>
      </p:grpSp>
      <p:sp>
        <p:nvSpPr>
          <p:cNvPr id="30" name="Right Triangle 29"/>
          <p:cNvSpPr/>
          <p:nvPr/>
        </p:nvSpPr>
        <p:spPr>
          <a:xfrm rot="10800000">
            <a:off x="11793259" y="4783739"/>
            <a:ext cx="2533072" cy="2935917"/>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3346211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29524" y="5055107"/>
            <a:ext cx="4285567" cy="3623375"/>
          </a:xfrm>
          <a:prstGeom prst="rect">
            <a:avLst/>
          </a:prstGeom>
          <a:solidFill>
            <a:schemeClr val="accent1">
              <a:alpha val="7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0" name="Rounded Rectangle 9"/>
          <p:cNvSpPr/>
          <p:nvPr/>
        </p:nvSpPr>
        <p:spPr>
          <a:xfrm>
            <a:off x="8458021" y="9535582"/>
            <a:ext cx="7161185" cy="611598"/>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1" name="Rounded Rectangle 10"/>
          <p:cNvSpPr/>
          <p:nvPr/>
        </p:nvSpPr>
        <p:spPr>
          <a:xfrm>
            <a:off x="8458021" y="9535582"/>
            <a:ext cx="5279141" cy="61159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2" name="TextBox 11"/>
          <p:cNvSpPr txBox="1"/>
          <p:nvPr/>
        </p:nvSpPr>
        <p:spPr>
          <a:xfrm>
            <a:off x="15926739" y="9650880"/>
            <a:ext cx="922047"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80%</a:t>
            </a:r>
          </a:p>
        </p:txBody>
      </p:sp>
      <p:sp>
        <p:nvSpPr>
          <p:cNvPr id="16" name="TextBox 15"/>
          <p:cNvSpPr txBox="1"/>
          <p:nvPr/>
        </p:nvSpPr>
        <p:spPr>
          <a:xfrm>
            <a:off x="8458022" y="8994372"/>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17" name="Rounded Rectangle 16"/>
          <p:cNvSpPr/>
          <p:nvPr/>
        </p:nvSpPr>
        <p:spPr>
          <a:xfrm>
            <a:off x="8458021" y="7838224"/>
            <a:ext cx="7161185" cy="611598"/>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 name="Rounded Rectangle 17"/>
          <p:cNvSpPr/>
          <p:nvPr/>
        </p:nvSpPr>
        <p:spPr>
          <a:xfrm>
            <a:off x="8458022" y="7838224"/>
            <a:ext cx="6387260" cy="61159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TextBox 18"/>
          <p:cNvSpPr txBox="1"/>
          <p:nvPr/>
        </p:nvSpPr>
        <p:spPr>
          <a:xfrm>
            <a:off x="15957195" y="7953522"/>
            <a:ext cx="891591"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95%</a:t>
            </a:r>
          </a:p>
        </p:txBody>
      </p:sp>
      <p:sp>
        <p:nvSpPr>
          <p:cNvPr id="20" name="TextBox 19"/>
          <p:cNvSpPr txBox="1"/>
          <p:nvPr/>
        </p:nvSpPr>
        <p:spPr>
          <a:xfrm>
            <a:off x="8458022" y="7297014"/>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21" name="Rounded Rectangle 20"/>
          <p:cNvSpPr/>
          <p:nvPr/>
        </p:nvSpPr>
        <p:spPr>
          <a:xfrm>
            <a:off x="8458021" y="6140867"/>
            <a:ext cx="7161185" cy="611598"/>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2" name="Rounded Rectangle 21"/>
          <p:cNvSpPr/>
          <p:nvPr/>
        </p:nvSpPr>
        <p:spPr>
          <a:xfrm>
            <a:off x="8458022" y="6140867"/>
            <a:ext cx="4118253" cy="61159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3" name="TextBox 22"/>
          <p:cNvSpPr txBox="1"/>
          <p:nvPr/>
        </p:nvSpPr>
        <p:spPr>
          <a:xfrm>
            <a:off x="15966813" y="6256165"/>
            <a:ext cx="881973"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55%</a:t>
            </a:r>
          </a:p>
        </p:txBody>
      </p:sp>
      <p:sp>
        <p:nvSpPr>
          <p:cNvPr id="24" name="TextBox 23"/>
          <p:cNvSpPr txBox="1"/>
          <p:nvPr/>
        </p:nvSpPr>
        <p:spPr>
          <a:xfrm>
            <a:off x="8458022" y="5599657"/>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25" name="Rounded Rectangle 24"/>
          <p:cNvSpPr/>
          <p:nvPr/>
        </p:nvSpPr>
        <p:spPr>
          <a:xfrm>
            <a:off x="8458021" y="4443509"/>
            <a:ext cx="7161185" cy="611598"/>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8" name="Rounded Rectangle 27"/>
          <p:cNvSpPr/>
          <p:nvPr/>
        </p:nvSpPr>
        <p:spPr>
          <a:xfrm>
            <a:off x="8458022" y="4443509"/>
            <a:ext cx="5722261" cy="61159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9" name="TextBox 28"/>
          <p:cNvSpPr txBox="1"/>
          <p:nvPr/>
        </p:nvSpPr>
        <p:spPr>
          <a:xfrm>
            <a:off x="15929944" y="4558807"/>
            <a:ext cx="918842"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90%</a:t>
            </a:r>
          </a:p>
        </p:txBody>
      </p:sp>
      <p:sp>
        <p:nvSpPr>
          <p:cNvPr id="31" name="TextBox 30"/>
          <p:cNvSpPr txBox="1"/>
          <p:nvPr/>
        </p:nvSpPr>
        <p:spPr>
          <a:xfrm>
            <a:off x="8458022" y="3902299"/>
            <a:ext cx="283763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CONTENT TITLE</a:t>
            </a:r>
          </a:p>
        </p:txBody>
      </p:sp>
      <p:sp>
        <p:nvSpPr>
          <p:cNvPr id="32" name="Rectangle 31"/>
          <p:cNvSpPr>
            <a:spLocks/>
          </p:cNvSpPr>
          <p:nvPr/>
        </p:nvSpPr>
        <p:spPr bwMode="auto">
          <a:xfrm>
            <a:off x="2136494" y="5825336"/>
            <a:ext cx="2277868" cy="2192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702"/>
              </a:lnSpc>
            </a:pPr>
            <a:r>
              <a:rPr lang="en-US" sz="5401" b="1" spc="450" dirty="0">
                <a:solidFill>
                  <a:schemeClr val="bg1"/>
                </a:solidFill>
                <a:latin typeface="Montserrat Semi" charset="0"/>
                <a:ea typeface="Montserrat Semi" charset="0"/>
                <a:cs typeface="Montserrat Semi" charset="0"/>
                <a:sym typeface="Bebas Neue" charset="0"/>
              </a:rPr>
              <a:t>YOUR</a:t>
            </a:r>
          </a:p>
          <a:p>
            <a:pPr algn="ctr" defTabSz="3429914">
              <a:lnSpc>
                <a:spcPts val="5702"/>
              </a:lnSpc>
            </a:pPr>
            <a:r>
              <a:rPr lang="en-US" sz="5401" b="1" spc="450" dirty="0">
                <a:solidFill>
                  <a:schemeClr val="bg1"/>
                </a:solidFill>
                <a:latin typeface="Montserrat Semi" charset="0"/>
                <a:ea typeface="Montserrat Semi" charset="0"/>
                <a:cs typeface="Montserrat Semi" charset="0"/>
                <a:sym typeface="Bebas Neue" charset="0"/>
              </a:rPr>
              <a:t>TITLE</a:t>
            </a:r>
          </a:p>
          <a:p>
            <a:pPr algn="ctr" defTabSz="3429914">
              <a:lnSpc>
                <a:spcPts val="5702"/>
              </a:lnSpc>
            </a:pPr>
            <a:r>
              <a:rPr lang="en-US" sz="5401" b="1" spc="450" dirty="0">
                <a:solidFill>
                  <a:schemeClr val="bg1"/>
                </a:solidFill>
                <a:latin typeface="Montserrat Semi" charset="0"/>
                <a:ea typeface="Montserrat Semi" charset="0"/>
                <a:cs typeface="Montserrat Semi" charset="0"/>
                <a:sym typeface="Bebas Neue" charset="0"/>
              </a:rPr>
              <a:t>HERE</a:t>
            </a: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6149299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6575977" cy="1371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7" name="Triangle 26"/>
          <p:cNvSpPr/>
          <p:nvPr/>
        </p:nvSpPr>
        <p:spPr>
          <a:xfrm>
            <a:off x="15523439" y="5852902"/>
            <a:ext cx="621061" cy="53539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0" name="Triangle 29"/>
          <p:cNvSpPr/>
          <p:nvPr/>
        </p:nvSpPr>
        <p:spPr>
          <a:xfrm>
            <a:off x="9772348" y="4767169"/>
            <a:ext cx="4265635" cy="3677272"/>
          </a:xfrm>
          <a:prstGeom prst="triangl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3" name="TextBox 32"/>
          <p:cNvSpPr txBox="1"/>
          <p:nvPr/>
        </p:nvSpPr>
        <p:spPr>
          <a:xfrm>
            <a:off x="11007155" y="6893178"/>
            <a:ext cx="5599610" cy="1200650"/>
          </a:xfrm>
          <a:prstGeom prst="rect">
            <a:avLst/>
          </a:prstGeom>
          <a:noFill/>
        </p:spPr>
        <p:txBody>
          <a:bodyPr wrap="none" rtlCol="0">
            <a:spAutoFit/>
          </a:bodyPr>
          <a:lstStyle/>
          <a:p>
            <a:pPr algn="r"/>
            <a:r>
              <a:rPr lang="en-US" sz="7202" b="1" dirty="0">
                <a:solidFill>
                  <a:schemeClr val="tx2"/>
                </a:solidFill>
                <a:latin typeface="Montserrat" charset="0"/>
                <a:ea typeface="Montserrat" charset="0"/>
                <a:cs typeface="Montserrat" charset="0"/>
              </a:rPr>
              <a:t>TITLE HERE</a:t>
            </a:r>
          </a:p>
        </p:txBody>
      </p:sp>
      <p:sp>
        <p:nvSpPr>
          <p:cNvPr id="34" name="TextBox 33"/>
          <p:cNvSpPr txBox="1"/>
          <p:nvPr/>
        </p:nvSpPr>
        <p:spPr>
          <a:xfrm>
            <a:off x="8363104" y="5872546"/>
            <a:ext cx="6287299" cy="1200650"/>
          </a:xfrm>
          <a:prstGeom prst="rect">
            <a:avLst/>
          </a:prstGeom>
          <a:noFill/>
        </p:spPr>
        <p:txBody>
          <a:bodyPr wrap="none" rtlCol="0">
            <a:spAutoFit/>
          </a:bodyPr>
          <a:lstStyle/>
          <a:p>
            <a:r>
              <a:rPr lang="en-US" sz="7202" b="1" dirty="0">
                <a:solidFill>
                  <a:schemeClr val="tx2"/>
                </a:solidFill>
                <a:latin typeface="Montserrat" charset="0"/>
                <a:ea typeface="Montserrat" charset="0"/>
                <a:cs typeface="Montserrat" charset="0"/>
              </a:rPr>
              <a:t>WRITE YOUR</a:t>
            </a:r>
          </a:p>
        </p:txBody>
      </p:sp>
      <p:sp>
        <p:nvSpPr>
          <p:cNvPr id="35" name="Rectangle 34"/>
          <p:cNvSpPr/>
          <p:nvPr/>
        </p:nvSpPr>
        <p:spPr>
          <a:xfrm>
            <a:off x="13475469" y="8661947"/>
            <a:ext cx="301831" cy="3011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6" name="TextBox 35"/>
          <p:cNvSpPr txBox="1"/>
          <p:nvPr/>
        </p:nvSpPr>
        <p:spPr>
          <a:xfrm>
            <a:off x="1324569" y="5582731"/>
            <a:ext cx="4057725" cy="4154984"/>
          </a:xfrm>
          <a:prstGeom prst="rect">
            <a:avLst/>
          </a:prstGeom>
          <a:noFill/>
        </p:spPr>
        <p:txBody>
          <a:bodyPr wrap="square" lIns="0" tIns="0" rIns="0" bIns="0" numCol="1" spcCol="959784">
            <a:spAutoFit/>
          </a:bodyPr>
          <a:lstStyle/>
          <a:p>
            <a:pPr algn="just">
              <a:lnSpc>
                <a:spcPts val="2738"/>
              </a:lnSpc>
            </a:pPr>
            <a:r>
              <a:rPr lang="en-US" sz="1876" dirty="0">
                <a:solidFill>
                  <a:schemeClr val="bg1"/>
                </a:solidFill>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a:t>
            </a:r>
          </a:p>
        </p:txBody>
      </p:sp>
      <p:sp>
        <p:nvSpPr>
          <p:cNvPr id="37" name="Rectangle 36"/>
          <p:cNvSpPr>
            <a:spLocks/>
          </p:cNvSpPr>
          <p:nvPr/>
        </p:nvSpPr>
        <p:spPr bwMode="auto">
          <a:xfrm>
            <a:off x="1312412" y="4186061"/>
            <a:ext cx="3047309" cy="12567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4876"/>
              </a:lnSpc>
            </a:pPr>
            <a:r>
              <a:rPr lang="en-US" sz="3751" b="1" spc="450" dirty="0">
                <a:solidFill>
                  <a:schemeClr val="bg1"/>
                </a:solidFill>
                <a:latin typeface="Montserrat Semi" charset="0"/>
                <a:ea typeface="Montserrat Semi" charset="0"/>
                <a:cs typeface="Montserrat Semi" charset="0"/>
                <a:sym typeface="Bebas Neue" charset="0"/>
              </a:rPr>
              <a:t>Minimal</a:t>
            </a:r>
          </a:p>
          <a:p>
            <a:pPr defTabSz="3429914">
              <a:lnSpc>
                <a:spcPts val="4876"/>
              </a:lnSpc>
            </a:pPr>
            <a:r>
              <a:rPr lang="en-US" sz="3751" b="1" spc="450" dirty="0">
                <a:solidFill>
                  <a:schemeClr val="bg1"/>
                </a:solidFill>
                <a:latin typeface="Montserrat Semi" charset="0"/>
                <a:ea typeface="Montserrat Semi" charset="0"/>
                <a:cs typeface="Montserrat Semi" charset="0"/>
                <a:sym typeface="Bebas Neue" charset="0"/>
              </a:rPr>
              <a:t>Simplicity</a:t>
            </a:r>
          </a:p>
        </p:txBody>
      </p:sp>
    </p:spTree>
    <p:extLst>
      <p:ext uri="{BB962C8B-B14F-4D97-AF65-F5344CB8AC3E}">
        <p14:creationId xmlns:p14="http://schemas.microsoft.com/office/powerpoint/2010/main" val="364105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9144000" y="0"/>
            <a:ext cx="9144000"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Rectangle 15"/>
          <p:cNvSpPr/>
          <p:nvPr/>
        </p:nvSpPr>
        <p:spPr>
          <a:xfrm>
            <a:off x="11978170" y="10175872"/>
            <a:ext cx="3442824" cy="5186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0" name="TextBox 29"/>
          <p:cNvSpPr txBox="1"/>
          <p:nvPr/>
        </p:nvSpPr>
        <p:spPr>
          <a:xfrm>
            <a:off x="12595556" y="6220365"/>
            <a:ext cx="2199641"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 DOE</a:t>
            </a:r>
          </a:p>
        </p:txBody>
      </p:sp>
      <p:sp>
        <p:nvSpPr>
          <p:cNvPr id="31" name="TextBox 30"/>
          <p:cNvSpPr txBox="1"/>
          <p:nvPr/>
        </p:nvSpPr>
        <p:spPr>
          <a:xfrm>
            <a:off x="11621376" y="6720830"/>
            <a:ext cx="4147995" cy="2769989"/>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a:t>
            </a:r>
          </a:p>
          <a:p>
            <a:pPr algn="ctr">
              <a:lnSpc>
                <a:spcPts val="2738"/>
              </a:lnSpc>
            </a:pPr>
            <a:endParaRPr lang="en-US" sz="1876" dirty="0">
              <a:latin typeface="Lato Light" charset="0"/>
              <a:ea typeface="Lato Light" charset="0"/>
              <a:cs typeface="Lato Light" charset="0"/>
            </a:endParaRPr>
          </a:p>
          <a:p>
            <a:pPr algn="ctr">
              <a:lnSpc>
                <a:spcPts val="2738"/>
              </a:lnSpc>
            </a:pPr>
            <a:r>
              <a:rPr lang="en-US" sz="1876" dirty="0">
                <a:latin typeface="Lato Light" charset="0"/>
                <a:ea typeface="Lato Light" charset="0"/>
                <a:cs typeface="Lato Light" charset="0"/>
              </a:rPr>
              <a:t>It is normally expected either to generate income, or to appreciate in value, so that it can be sold at a higher price invest Investment</a:t>
            </a:r>
          </a:p>
        </p:txBody>
      </p:sp>
      <p:sp>
        <p:nvSpPr>
          <p:cNvPr id="36" name="TextBox 35"/>
          <p:cNvSpPr txBox="1"/>
          <p:nvPr/>
        </p:nvSpPr>
        <p:spPr>
          <a:xfrm>
            <a:off x="12394950" y="10227391"/>
            <a:ext cx="2606804" cy="415627"/>
          </a:xfrm>
          <a:prstGeom prst="rect">
            <a:avLst/>
          </a:prstGeom>
          <a:noFill/>
        </p:spPr>
        <p:txBody>
          <a:bodyPr wrap="none" rtlCol="0" anchor="ctr" anchorCtr="0">
            <a:spAutoFit/>
          </a:bodyPr>
          <a:lstStyle/>
          <a:p>
            <a:pPr algn="ctr"/>
            <a:r>
              <a:rPr lang="en-US" sz="2101" b="1" spc="450" dirty="0">
                <a:solidFill>
                  <a:schemeClr val="bg1"/>
                </a:solidFill>
                <a:latin typeface="Montserrat Semi Bold" charset="0"/>
                <a:ea typeface="Montserrat Semi Bold" charset="0"/>
                <a:cs typeface="Montserrat Semi Bold" charset="0"/>
              </a:rPr>
              <a:t>LEARN MORE</a:t>
            </a:r>
          </a:p>
        </p:txBody>
      </p:sp>
      <p:sp>
        <p:nvSpPr>
          <p:cNvPr id="9" name="Rectangle 8"/>
          <p:cNvSpPr>
            <a:spLocks/>
          </p:cNvSpPr>
          <p:nvPr/>
        </p:nvSpPr>
        <p:spPr bwMode="auto">
          <a:xfrm>
            <a:off x="1312412" y="3517672"/>
            <a:ext cx="4034759" cy="18466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Meet Our</a:t>
            </a:r>
          </a:p>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President</a:t>
            </a:r>
          </a:p>
        </p:txBody>
      </p:sp>
      <p:sp>
        <p:nvSpPr>
          <p:cNvPr id="10" name="TextBox 9"/>
          <p:cNvSpPr txBox="1"/>
          <p:nvPr/>
        </p:nvSpPr>
        <p:spPr>
          <a:xfrm>
            <a:off x="1312411" y="5498663"/>
            <a:ext cx="6835677"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
        <p:nvSpPr>
          <p:cNvPr id="2" name="Rounded Rectangle 1"/>
          <p:cNvSpPr/>
          <p:nvPr/>
        </p:nvSpPr>
        <p:spPr>
          <a:xfrm>
            <a:off x="1328109" y="9777645"/>
            <a:ext cx="6629315" cy="25096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2" name="Rounded Rectangle 11"/>
          <p:cNvSpPr/>
          <p:nvPr/>
        </p:nvSpPr>
        <p:spPr>
          <a:xfrm>
            <a:off x="1328108" y="9777645"/>
            <a:ext cx="5765915" cy="25096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3" name="TextBox 12"/>
          <p:cNvSpPr txBox="1"/>
          <p:nvPr/>
        </p:nvSpPr>
        <p:spPr>
          <a:xfrm>
            <a:off x="1262218" y="9284646"/>
            <a:ext cx="2339102"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LEADERSHIP</a:t>
            </a:r>
          </a:p>
        </p:txBody>
      </p:sp>
      <p:sp>
        <p:nvSpPr>
          <p:cNvPr id="14" name="Rounded Rectangle 13"/>
          <p:cNvSpPr/>
          <p:nvPr/>
        </p:nvSpPr>
        <p:spPr>
          <a:xfrm>
            <a:off x="1328109" y="7719657"/>
            <a:ext cx="6629315" cy="25096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Rounded Rectangle 14"/>
          <p:cNvSpPr/>
          <p:nvPr/>
        </p:nvSpPr>
        <p:spPr>
          <a:xfrm>
            <a:off x="1328109" y="7719657"/>
            <a:ext cx="5297262" cy="2509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TextBox 16"/>
          <p:cNvSpPr txBox="1"/>
          <p:nvPr/>
        </p:nvSpPr>
        <p:spPr>
          <a:xfrm>
            <a:off x="1262218" y="7226657"/>
            <a:ext cx="2662908"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SOCIAL MEDIA</a:t>
            </a:r>
          </a:p>
        </p:txBody>
      </p:sp>
      <p:sp>
        <p:nvSpPr>
          <p:cNvPr id="18" name="Rounded Rectangle 17"/>
          <p:cNvSpPr/>
          <p:nvPr/>
        </p:nvSpPr>
        <p:spPr>
          <a:xfrm>
            <a:off x="1328109" y="8749216"/>
            <a:ext cx="6629315" cy="25096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Rounded Rectangle 18"/>
          <p:cNvSpPr/>
          <p:nvPr/>
        </p:nvSpPr>
        <p:spPr>
          <a:xfrm>
            <a:off x="1328108" y="8749216"/>
            <a:ext cx="6033614" cy="25096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0" name="TextBox 19"/>
          <p:cNvSpPr txBox="1"/>
          <p:nvPr/>
        </p:nvSpPr>
        <p:spPr>
          <a:xfrm>
            <a:off x="1262218" y="8256216"/>
            <a:ext cx="220765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MARKETING</a:t>
            </a:r>
          </a:p>
        </p:txBody>
      </p:sp>
      <p:sp>
        <p:nvSpPr>
          <p:cNvPr id="3" name="Picture Placeholder 2"/>
          <p:cNvSpPr>
            <a:spLocks noGrp="1"/>
          </p:cNvSpPr>
          <p:nvPr>
            <p:ph type="pic" sz="quarter" idx="20"/>
          </p:nvPr>
        </p:nvSpPr>
        <p:spPr/>
      </p:sp>
    </p:spTree>
    <p:extLst>
      <p:ext uri="{BB962C8B-B14F-4D97-AF65-F5344CB8AC3E}">
        <p14:creationId xmlns:p14="http://schemas.microsoft.com/office/powerpoint/2010/main" val="1468928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8255" y="0"/>
            <a:ext cx="6091490" cy="13716000"/>
          </a:xfrm>
          <a:prstGeom prst="rect">
            <a:avLst/>
          </a:prstGeom>
          <a:solidFill>
            <a:schemeClr val="bg1">
              <a:lumMod val="95000"/>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Rectangle 15"/>
          <p:cNvSpPr/>
          <p:nvPr/>
        </p:nvSpPr>
        <p:spPr>
          <a:xfrm>
            <a:off x="7443527" y="10175872"/>
            <a:ext cx="3442824" cy="5186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0" name="TextBox 29"/>
          <p:cNvSpPr txBox="1"/>
          <p:nvPr/>
        </p:nvSpPr>
        <p:spPr>
          <a:xfrm>
            <a:off x="8060914" y="6220365"/>
            <a:ext cx="2199641"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 DOE</a:t>
            </a:r>
          </a:p>
        </p:txBody>
      </p:sp>
      <p:sp>
        <p:nvSpPr>
          <p:cNvPr id="31" name="TextBox 30"/>
          <p:cNvSpPr txBox="1"/>
          <p:nvPr/>
        </p:nvSpPr>
        <p:spPr>
          <a:xfrm>
            <a:off x="7086733" y="6720830"/>
            <a:ext cx="4147995" cy="2769989"/>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a:t>
            </a:r>
          </a:p>
          <a:p>
            <a:pPr algn="ctr">
              <a:lnSpc>
                <a:spcPts val="2738"/>
              </a:lnSpc>
            </a:pPr>
            <a:endParaRPr lang="en-US" sz="1876" dirty="0">
              <a:latin typeface="Lato Light" charset="0"/>
              <a:ea typeface="Lato Light" charset="0"/>
              <a:cs typeface="Lato Light" charset="0"/>
            </a:endParaRPr>
          </a:p>
          <a:p>
            <a:pPr algn="ctr">
              <a:lnSpc>
                <a:spcPts val="2738"/>
              </a:lnSpc>
            </a:pPr>
            <a:r>
              <a:rPr lang="en-US" sz="1876" dirty="0">
                <a:latin typeface="Lato Light" charset="0"/>
                <a:ea typeface="Lato Light" charset="0"/>
                <a:cs typeface="Lato Light" charset="0"/>
              </a:rPr>
              <a:t>It is normally expected either to generate income, or to appreciate in value, so that it can be sold at a higher price invest Investment</a:t>
            </a:r>
          </a:p>
        </p:txBody>
      </p:sp>
      <p:sp>
        <p:nvSpPr>
          <p:cNvPr id="33" name="TextBox 32"/>
          <p:cNvSpPr txBox="1"/>
          <p:nvPr/>
        </p:nvSpPr>
        <p:spPr>
          <a:xfrm>
            <a:off x="13938303" y="6220365"/>
            <a:ext cx="2661306"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TOM COFFEE</a:t>
            </a:r>
          </a:p>
        </p:txBody>
      </p:sp>
      <p:sp>
        <p:nvSpPr>
          <p:cNvPr id="34" name="TextBox 33"/>
          <p:cNvSpPr txBox="1"/>
          <p:nvPr/>
        </p:nvSpPr>
        <p:spPr>
          <a:xfrm>
            <a:off x="13194955" y="6720830"/>
            <a:ext cx="4147995" cy="2769989"/>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a:t>
            </a:r>
          </a:p>
          <a:p>
            <a:pPr algn="ctr">
              <a:lnSpc>
                <a:spcPts val="2738"/>
              </a:lnSpc>
            </a:pPr>
            <a:endParaRPr lang="en-US" sz="1876" dirty="0">
              <a:latin typeface="Lato Light" charset="0"/>
              <a:ea typeface="Lato Light" charset="0"/>
              <a:cs typeface="Lato Light" charset="0"/>
            </a:endParaRPr>
          </a:p>
          <a:p>
            <a:pPr algn="ctr">
              <a:lnSpc>
                <a:spcPts val="2738"/>
              </a:lnSpc>
            </a:pPr>
            <a:r>
              <a:rPr lang="en-US" sz="1876" dirty="0">
                <a:latin typeface="Lato Light" charset="0"/>
                <a:ea typeface="Lato Light" charset="0"/>
                <a:cs typeface="Lato Light" charset="0"/>
              </a:rPr>
              <a:t>It is normally expected either to generate income, or to appreciate in value, so that it can be sold at a higher price invest Investment</a:t>
            </a:r>
          </a:p>
        </p:txBody>
      </p:sp>
      <p:sp>
        <p:nvSpPr>
          <p:cNvPr id="36" name="TextBox 35"/>
          <p:cNvSpPr txBox="1"/>
          <p:nvPr/>
        </p:nvSpPr>
        <p:spPr>
          <a:xfrm>
            <a:off x="7860308" y="10227391"/>
            <a:ext cx="2606804" cy="415627"/>
          </a:xfrm>
          <a:prstGeom prst="rect">
            <a:avLst/>
          </a:prstGeom>
          <a:noFill/>
        </p:spPr>
        <p:txBody>
          <a:bodyPr wrap="none" rtlCol="0" anchor="ctr" anchorCtr="0">
            <a:spAutoFit/>
          </a:bodyPr>
          <a:lstStyle/>
          <a:p>
            <a:pPr algn="ctr"/>
            <a:r>
              <a:rPr lang="en-US" sz="2101" b="1" spc="450" dirty="0">
                <a:solidFill>
                  <a:schemeClr val="bg1"/>
                </a:solidFill>
                <a:latin typeface="Montserrat Semi Bold" charset="0"/>
                <a:ea typeface="Montserrat Semi Bold" charset="0"/>
                <a:cs typeface="Montserrat Semi Bold" charset="0"/>
              </a:rPr>
              <a:t>LEARN MORE</a:t>
            </a:r>
          </a:p>
        </p:txBody>
      </p:sp>
      <p:sp>
        <p:nvSpPr>
          <p:cNvPr id="37" name="TextBox 36"/>
          <p:cNvSpPr txBox="1"/>
          <p:nvPr/>
        </p:nvSpPr>
        <p:spPr>
          <a:xfrm>
            <a:off x="971748" y="6720830"/>
            <a:ext cx="4147995" cy="2769989"/>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a:t>
            </a:r>
          </a:p>
          <a:p>
            <a:pPr algn="ctr">
              <a:lnSpc>
                <a:spcPts val="2738"/>
              </a:lnSpc>
            </a:pPr>
            <a:endParaRPr lang="en-US" sz="1876" dirty="0">
              <a:latin typeface="Lato Light" charset="0"/>
              <a:ea typeface="Lato Light" charset="0"/>
              <a:cs typeface="Lato Light" charset="0"/>
            </a:endParaRPr>
          </a:p>
          <a:p>
            <a:pPr algn="ctr">
              <a:lnSpc>
                <a:spcPts val="2738"/>
              </a:lnSpc>
            </a:pPr>
            <a:r>
              <a:rPr lang="en-US" sz="1876" dirty="0">
                <a:latin typeface="Lato Light" charset="0"/>
                <a:ea typeface="Lato Light" charset="0"/>
                <a:cs typeface="Lato Light" charset="0"/>
              </a:rPr>
              <a:t>It is normally expected either to generate income, or to appreciate in value, so that it can be sold at a higher price invest Investment</a:t>
            </a:r>
          </a:p>
        </p:txBody>
      </p:sp>
      <p:sp>
        <p:nvSpPr>
          <p:cNvPr id="15" name="TextBox 14"/>
          <p:cNvSpPr txBox="1"/>
          <p:nvPr/>
        </p:nvSpPr>
        <p:spPr>
          <a:xfrm>
            <a:off x="1590061" y="6220365"/>
            <a:ext cx="2911374"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KAROL WHITE</a:t>
            </a:r>
          </a:p>
        </p:txBody>
      </p:sp>
      <p:sp>
        <p:nvSpPr>
          <p:cNvPr id="14" name="Rectangle 13"/>
          <p:cNvSpPr/>
          <p:nvPr/>
        </p:nvSpPr>
        <p:spPr>
          <a:xfrm>
            <a:off x="13537845" y="10175872"/>
            <a:ext cx="3442824" cy="5186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TextBox 16"/>
          <p:cNvSpPr txBox="1"/>
          <p:nvPr/>
        </p:nvSpPr>
        <p:spPr>
          <a:xfrm>
            <a:off x="13954626" y="10227391"/>
            <a:ext cx="2606804" cy="415627"/>
          </a:xfrm>
          <a:prstGeom prst="rect">
            <a:avLst/>
          </a:prstGeom>
          <a:noFill/>
        </p:spPr>
        <p:txBody>
          <a:bodyPr wrap="none" rtlCol="0" anchor="ctr" anchorCtr="0">
            <a:spAutoFit/>
          </a:bodyPr>
          <a:lstStyle/>
          <a:p>
            <a:pPr algn="ctr"/>
            <a:r>
              <a:rPr lang="en-US" sz="2101" b="1" spc="450" dirty="0">
                <a:solidFill>
                  <a:schemeClr val="bg1"/>
                </a:solidFill>
                <a:latin typeface="Montserrat Semi Bold" charset="0"/>
                <a:ea typeface="Montserrat Semi Bold" charset="0"/>
                <a:cs typeface="Montserrat Semi Bold" charset="0"/>
              </a:rPr>
              <a:t>LEARN MORE</a:t>
            </a:r>
          </a:p>
        </p:txBody>
      </p:sp>
      <p:sp>
        <p:nvSpPr>
          <p:cNvPr id="18" name="Rectangle 17"/>
          <p:cNvSpPr/>
          <p:nvPr/>
        </p:nvSpPr>
        <p:spPr>
          <a:xfrm>
            <a:off x="1292103" y="10175872"/>
            <a:ext cx="3442824" cy="5186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TextBox 18"/>
          <p:cNvSpPr txBox="1"/>
          <p:nvPr/>
        </p:nvSpPr>
        <p:spPr>
          <a:xfrm>
            <a:off x="1708883" y="10227391"/>
            <a:ext cx="2606804" cy="415627"/>
          </a:xfrm>
          <a:prstGeom prst="rect">
            <a:avLst/>
          </a:prstGeom>
          <a:noFill/>
        </p:spPr>
        <p:txBody>
          <a:bodyPr wrap="none" rtlCol="0" anchor="ctr" anchorCtr="0">
            <a:spAutoFit/>
          </a:bodyPr>
          <a:lstStyle/>
          <a:p>
            <a:pPr algn="ctr"/>
            <a:r>
              <a:rPr lang="en-US" sz="2101" b="1" spc="450" dirty="0">
                <a:solidFill>
                  <a:schemeClr val="bg1"/>
                </a:solidFill>
                <a:latin typeface="Montserrat Semi Bold" charset="0"/>
                <a:ea typeface="Montserrat Semi Bold" charset="0"/>
                <a:cs typeface="Montserrat Semi Bold" charset="0"/>
              </a:rPr>
              <a:t>LEARN MORE</a:t>
            </a:r>
          </a:p>
        </p:txBody>
      </p:sp>
      <p:sp>
        <p:nvSpPr>
          <p:cNvPr id="5" name="Picture Placeholder 4"/>
          <p:cNvSpPr>
            <a:spLocks noGrp="1"/>
          </p:cNvSpPr>
          <p:nvPr>
            <p:ph type="pic" sz="quarter" idx="19"/>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21"/>
          </p:nvPr>
        </p:nvSpPr>
        <p:spPr/>
      </p:sp>
    </p:spTree>
    <p:extLst>
      <p:ext uri="{BB962C8B-B14F-4D97-AF65-F5344CB8AC3E}">
        <p14:creationId xmlns:p14="http://schemas.microsoft.com/office/powerpoint/2010/main" val="3027930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1653655" y="4838170"/>
            <a:ext cx="3204403"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Meet</a:t>
            </a:r>
          </a:p>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The</a:t>
            </a:r>
          </a:p>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Experts</a:t>
            </a:r>
          </a:p>
        </p:txBody>
      </p:sp>
      <p:sp>
        <p:nvSpPr>
          <p:cNvPr id="11" name="Rectangle 10"/>
          <p:cNvSpPr>
            <a:spLocks/>
          </p:cNvSpPr>
          <p:nvPr/>
        </p:nvSpPr>
        <p:spPr bwMode="auto">
          <a:xfrm>
            <a:off x="7386194" y="2457938"/>
            <a:ext cx="35450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THE TEAM</a:t>
            </a:r>
          </a:p>
        </p:txBody>
      </p:sp>
      <p:sp>
        <p:nvSpPr>
          <p:cNvPr id="12" name="TextBox 1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3" name="TextBox 12"/>
          <p:cNvSpPr txBox="1"/>
          <p:nvPr/>
        </p:nvSpPr>
        <p:spPr>
          <a:xfrm>
            <a:off x="11408346"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14" name="TextBox 13"/>
          <p:cNvSpPr txBox="1"/>
          <p:nvPr/>
        </p:nvSpPr>
        <p:spPr>
          <a:xfrm>
            <a:off x="10883364" y="9414492"/>
            <a:ext cx="2669320"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PAUL BRUSH</a:t>
            </a:r>
          </a:p>
        </p:txBody>
      </p:sp>
      <p:sp>
        <p:nvSpPr>
          <p:cNvPr id="15" name="TextBox 14"/>
          <p:cNvSpPr txBox="1"/>
          <p:nvPr/>
        </p:nvSpPr>
        <p:spPr>
          <a:xfrm>
            <a:off x="14637467"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16" name="TextBox 15"/>
          <p:cNvSpPr txBox="1"/>
          <p:nvPr/>
        </p:nvSpPr>
        <p:spPr>
          <a:xfrm>
            <a:off x="14382592" y="9414492"/>
            <a:ext cx="2129109"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KATY PEN</a:t>
            </a:r>
          </a:p>
        </p:txBody>
      </p:sp>
      <p:sp>
        <p:nvSpPr>
          <p:cNvPr id="17" name="TextBox 16"/>
          <p:cNvSpPr txBox="1"/>
          <p:nvPr/>
        </p:nvSpPr>
        <p:spPr>
          <a:xfrm>
            <a:off x="8195957"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18" name="TextBox 17"/>
          <p:cNvSpPr txBox="1"/>
          <p:nvPr/>
        </p:nvSpPr>
        <p:spPr>
          <a:xfrm>
            <a:off x="7921043" y="9414492"/>
            <a:ext cx="2169184"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 PEN</a:t>
            </a:r>
          </a:p>
        </p:txBody>
      </p:sp>
      <p:sp>
        <p:nvSpPr>
          <p:cNvPr id="19" name="TextBox 18"/>
          <p:cNvSpPr txBox="1"/>
          <p:nvPr/>
        </p:nvSpPr>
        <p:spPr>
          <a:xfrm>
            <a:off x="1653655" y="7825045"/>
            <a:ext cx="4791738" cy="1384995"/>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6"/>
          </p:nvPr>
        </p:nvSpPr>
        <p:spPr/>
      </p:sp>
    </p:spTree>
    <p:extLst>
      <p:ext uri="{BB962C8B-B14F-4D97-AF65-F5344CB8AC3E}">
        <p14:creationId xmlns:p14="http://schemas.microsoft.com/office/powerpoint/2010/main" val="1517248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14" name="TextBox 13"/>
          <p:cNvSpPr txBox="1"/>
          <p:nvPr/>
        </p:nvSpPr>
        <p:spPr>
          <a:xfrm>
            <a:off x="1455615" y="3233304"/>
            <a:ext cx="6290926" cy="7019166"/>
          </a:xfrm>
          <a:prstGeom prst="rect">
            <a:avLst/>
          </a:prstGeom>
          <a:noFill/>
        </p:spPr>
        <p:txBody>
          <a:bodyPr wrap="square" rtlCol="0">
            <a:spAutoFit/>
          </a:bodyPr>
          <a:lstStyle/>
          <a:p>
            <a:pPr algn="r"/>
            <a:r>
              <a:rPr lang="en-US" sz="45012" dirty="0">
                <a:solidFill>
                  <a:schemeClr val="bg1"/>
                </a:solidFill>
                <a:latin typeface="Montserrat" charset="0"/>
                <a:ea typeface="Montserrat" charset="0"/>
                <a:cs typeface="Montserrat" charset="0"/>
              </a:rPr>
              <a:t>A</a:t>
            </a:r>
            <a:r>
              <a:rPr lang="en-US" sz="45012" b="1" dirty="0">
                <a:solidFill>
                  <a:schemeClr val="bg1"/>
                </a:solidFill>
                <a:latin typeface="Montserrat" charset="0"/>
                <a:ea typeface="Montserrat" charset="0"/>
                <a:cs typeface="Montserrat" charset="0"/>
              </a:rPr>
              <a:t> </a:t>
            </a:r>
          </a:p>
        </p:txBody>
      </p:sp>
      <p:grpSp>
        <p:nvGrpSpPr>
          <p:cNvPr id="22" name="Group 21"/>
          <p:cNvGrpSpPr/>
          <p:nvPr/>
        </p:nvGrpSpPr>
        <p:grpSpPr>
          <a:xfrm>
            <a:off x="5554754" y="3670710"/>
            <a:ext cx="8733678" cy="6173809"/>
            <a:chOff x="6802245" y="2609386"/>
            <a:chExt cx="11641872" cy="8229601"/>
          </a:xfrm>
        </p:grpSpPr>
        <p:sp>
          <p:nvSpPr>
            <p:cNvPr id="48" name="TextBox 47"/>
            <p:cNvSpPr txBox="1"/>
            <p:nvPr/>
          </p:nvSpPr>
          <p:spPr>
            <a:xfrm>
              <a:off x="9947648" y="5417745"/>
              <a:ext cx="7515161" cy="3692357"/>
            </a:xfrm>
            <a:prstGeom prst="rect">
              <a:avLst/>
            </a:prstGeom>
            <a:noFill/>
          </p:spPr>
          <p:txBody>
            <a:bodyPr wrap="square" lIns="0" tIns="0" rIns="0" bIns="0" numCol="1" spcCol="959784">
              <a:spAutoFit/>
            </a:bodyPr>
            <a:lstStyle/>
            <a:p>
              <a:pPr algn="just">
                <a:lnSpc>
                  <a:spcPts val="2738"/>
                </a:lnSpc>
              </a:pPr>
              <a:r>
                <a:rPr lang="en-US" sz="1876" dirty="0">
                  <a:solidFill>
                    <a:schemeClr val="bg1"/>
                  </a:solidFill>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a:t>
              </a:r>
            </a:p>
          </p:txBody>
        </p:sp>
        <p:sp>
          <p:nvSpPr>
            <p:cNvPr id="55" name="TextBox 54"/>
            <p:cNvSpPr txBox="1"/>
            <p:nvPr/>
          </p:nvSpPr>
          <p:spPr>
            <a:xfrm>
              <a:off x="12421155" y="4383128"/>
              <a:ext cx="2553882" cy="507870"/>
            </a:xfrm>
            <a:prstGeom prst="rect">
              <a:avLst/>
            </a:prstGeom>
            <a:noFill/>
          </p:spPr>
          <p:txBody>
            <a:bodyPr wrap="none" rtlCol="0" anchor="ctr" anchorCtr="0">
              <a:spAutoFit/>
            </a:bodyPr>
            <a:lstStyle/>
            <a:p>
              <a:pPr algn="ctr"/>
              <a:r>
                <a:rPr lang="en-US" sz="1876" b="1" spc="450" dirty="0">
                  <a:solidFill>
                    <a:schemeClr val="bg1"/>
                  </a:solidFill>
                  <a:latin typeface="Montserrat Semi Bold" charset="0"/>
                  <a:ea typeface="Montserrat Semi Bold" charset="0"/>
                  <a:cs typeface="Montserrat Semi Bold" charset="0"/>
                </a:rPr>
                <a:t>ABOUT US</a:t>
              </a:r>
            </a:p>
          </p:txBody>
        </p:sp>
        <p:cxnSp>
          <p:nvCxnSpPr>
            <p:cNvPr id="8" name="Straight Connector 7"/>
            <p:cNvCxnSpPr/>
            <p:nvPr/>
          </p:nvCxnSpPr>
          <p:spPr>
            <a:xfrm>
              <a:off x="6802245" y="10838986"/>
              <a:ext cx="116418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802245" y="2609386"/>
              <a:ext cx="116418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18444117" y="2609386"/>
              <a:ext cx="0" cy="8229601"/>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6802245" y="9768473"/>
              <a:ext cx="0" cy="1070513"/>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6802245" y="2609386"/>
              <a:ext cx="0" cy="109282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392680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7386194" y="2457938"/>
            <a:ext cx="35450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THE TEAM</a:t>
            </a:r>
          </a:p>
        </p:txBody>
      </p:sp>
      <p:sp>
        <p:nvSpPr>
          <p:cNvPr id="12" name="TextBox 1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3" name="TextBox 22"/>
          <p:cNvSpPr txBox="1"/>
          <p:nvPr/>
        </p:nvSpPr>
        <p:spPr>
          <a:xfrm>
            <a:off x="6522838"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24" name="TextBox 23"/>
          <p:cNvSpPr txBox="1"/>
          <p:nvPr/>
        </p:nvSpPr>
        <p:spPr>
          <a:xfrm>
            <a:off x="5995451" y="9414492"/>
            <a:ext cx="2674130"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KATY BRUSH</a:t>
            </a:r>
          </a:p>
        </p:txBody>
      </p:sp>
      <p:sp>
        <p:nvSpPr>
          <p:cNvPr id="25" name="TextBox 24"/>
          <p:cNvSpPr txBox="1"/>
          <p:nvPr/>
        </p:nvSpPr>
        <p:spPr>
          <a:xfrm>
            <a:off x="13792554"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27" name="TextBox 26"/>
          <p:cNvSpPr txBox="1"/>
          <p:nvPr/>
        </p:nvSpPr>
        <p:spPr>
          <a:xfrm>
            <a:off x="13286008" y="9414492"/>
            <a:ext cx="2632452"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SOPHIA ONE</a:t>
            </a:r>
          </a:p>
        </p:txBody>
      </p:sp>
      <p:sp>
        <p:nvSpPr>
          <p:cNvPr id="28" name="TextBox 27"/>
          <p:cNvSpPr txBox="1"/>
          <p:nvPr/>
        </p:nvSpPr>
        <p:spPr>
          <a:xfrm>
            <a:off x="2892653"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29" name="TextBox 28"/>
          <p:cNvSpPr txBox="1"/>
          <p:nvPr/>
        </p:nvSpPr>
        <p:spPr>
          <a:xfrm>
            <a:off x="2617739" y="9414492"/>
            <a:ext cx="2169184"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 PEN</a:t>
            </a:r>
          </a:p>
        </p:txBody>
      </p:sp>
      <p:sp>
        <p:nvSpPr>
          <p:cNvPr id="30" name="TextBox 29"/>
          <p:cNvSpPr txBox="1"/>
          <p:nvPr/>
        </p:nvSpPr>
        <p:spPr>
          <a:xfrm>
            <a:off x="10161887" y="9806889"/>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31" name="TextBox 30"/>
          <p:cNvSpPr txBox="1"/>
          <p:nvPr/>
        </p:nvSpPr>
        <p:spPr>
          <a:xfrm>
            <a:off x="9593627" y="9414492"/>
            <a:ext cx="2755883"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PETER GROW</a:t>
            </a:r>
          </a:p>
        </p:txBody>
      </p:sp>
      <p:sp>
        <p:nvSpPr>
          <p:cNvPr id="3" name="Picture Placeholder 2"/>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Tree>
    <p:extLst>
      <p:ext uri="{BB962C8B-B14F-4D97-AF65-F5344CB8AC3E}">
        <p14:creationId xmlns:p14="http://schemas.microsoft.com/office/powerpoint/2010/main" val="11681098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7386194" y="2457938"/>
            <a:ext cx="35450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THE TEAM</a:t>
            </a:r>
          </a:p>
        </p:txBody>
      </p:sp>
      <p:sp>
        <p:nvSpPr>
          <p:cNvPr id="32" name="TextBox 3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33" name="TextBox 32"/>
          <p:cNvSpPr txBox="1"/>
          <p:nvPr/>
        </p:nvSpPr>
        <p:spPr>
          <a:xfrm>
            <a:off x="6355529" y="8583420"/>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34" name="TextBox 33"/>
          <p:cNvSpPr txBox="1"/>
          <p:nvPr/>
        </p:nvSpPr>
        <p:spPr>
          <a:xfrm>
            <a:off x="5828142" y="8191024"/>
            <a:ext cx="2674130"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KATY BRUSH</a:t>
            </a:r>
          </a:p>
        </p:txBody>
      </p:sp>
      <p:sp>
        <p:nvSpPr>
          <p:cNvPr id="35" name="TextBox 34"/>
          <p:cNvSpPr txBox="1"/>
          <p:nvPr/>
        </p:nvSpPr>
        <p:spPr>
          <a:xfrm>
            <a:off x="14153163" y="8583420"/>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36" name="TextBox 35"/>
          <p:cNvSpPr txBox="1"/>
          <p:nvPr/>
        </p:nvSpPr>
        <p:spPr>
          <a:xfrm>
            <a:off x="13646617" y="8191024"/>
            <a:ext cx="2632452"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SOPHIA ONE</a:t>
            </a:r>
          </a:p>
        </p:txBody>
      </p:sp>
      <p:sp>
        <p:nvSpPr>
          <p:cNvPr id="37" name="TextBox 36"/>
          <p:cNvSpPr txBox="1"/>
          <p:nvPr/>
        </p:nvSpPr>
        <p:spPr>
          <a:xfrm>
            <a:off x="2453471" y="8583420"/>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38" name="TextBox 37"/>
          <p:cNvSpPr txBox="1"/>
          <p:nvPr/>
        </p:nvSpPr>
        <p:spPr>
          <a:xfrm>
            <a:off x="2178558" y="8191024"/>
            <a:ext cx="2169184"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 PEN</a:t>
            </a:r>
          </a:p>
        </p:txBody>
      </p:sp>
      <p:sp>
        <p:nvSpPr>
          <p:cNvPr id="39" name="TextBox 38"/>
          <p:cNvSpPr txBox="1"/>
          <p:nvPr/>
        </p:nvSpPr>
        <p:spPr>
          <a:xfrm>
            <a:off x="10264870" y="8583420"/>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40" name="TextBox 39"/>
          <p:cNvSpPr txBox="1"/>
          <p:nvPr/>
        </p:nvSpPr>
        <p:spPr>
          <a:xfrm>
            <a:off x="9696610" y="8191024"/>
            <a:ext cx="2755883"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PETER GROW</a:t>
            </a:r>
          </a:p>
        </p:txBody>
      </p:sp>
      <p:sp>
        <p:nvSpPr>
          <p:cNvPr id="3" name="Picture Placeholder 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Tree>
    <p:extLst>
      <p:ext uri="{BB962C8B-B14F-4D97-AF65-F5344CB8AC3E}">
        <p14:creationId xmlns:p14="http://schemas.microsoft.com/office/powerpoint/2010/main" val="127101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7386194" y="2457938"/>
            <a:ext cx="35450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THE TEAM</a:t>
            </a:r>
          </a:p>
        </p:txBody>
      </p:sp>
      <p:sp>
        <p:nvSpPr>
          <p:cNvPr id="32" name="TextBox 3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6" name="Picture Placeholder 5"/>
          <p:cNvSpPr>
            <a:spLocks noGrp="1"/>
          </p:cNvSpPr>
          <p:nvPr>
            <p:ph type="pic" sz="quarter" idx="23"/>
          </p:nvPr>
        </p:nvSpPr>
        <p:spPr/>
      </p:sp>
      <p:sp>
        <p:nvSpPr>
          <p:cNvPr id="7" name="Picture Placeholder 6"/>
          <p:cNvSpPr>
            <a:spLocks noGrp="1"/>
          </p:cNvSpPr>
          <p:nvPr>
            <p:ph type="pic" sz="quarter" idx="24"/>
          </p:nvPr>
        </p:nvSpPr>
        <p:spPr/>
      </p:sp>
      <p:sp>
        <p:nvSpPr>
          <p:cNvPr id="8" name="Picture Placeholder 7"/>
          <p:cNvSpPr>
            <a:spLocks noGrp="1"/>
          </p:cNvSpPr>
          <p:nvPr>
            <p:ph type="pic" sz="quarter" idx="25"/>
          </p:nvPr>
        </p:nvSpPr>
        <p:spPr/>
      </p:sp>
      <p:sp>
        <p:nvSpPr>
          <p:cNvPr id="9" name="Picture Placeholder 8"/>
          <p:cNvSpPr>
            <a:spLocks noGrp="1"/>
          </p:cNvSpPr>
          <p:nvPr>
            <p:ph type="pic" sz="quarter" idx="26"/>
          </p:nvPr>
        </p:nvSpPr>
        <p:spPr/>
      </p:sp>
      <p:sp>
        <p:nvSpPr>
          <p:cNvPr id="28" name="TextBox 27"/>
          <p:cNvSpPr txBox="1"/>
          <p:nvPr/>
        </p:nvSpPr>
        <p:spPr>
          <a:xfrm>
            <a:off x="6355529" y="10388236"/>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29" name="TextBox 28"/>
          <p:cNvSpPr txBox="1"/>
          <p:nvPr/>
        </p:nvSpPr>
        <p:spPr>
          <a:xfrm>
            <a:off x="6453313" y="9995840"/>
            <a:ext cx="1423788"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DIEGO</a:t>
            </a:r>
          </a:p>
        </p:txBody>
      </p:sp>
      <p:sp>
        <p:nvSpPr>
          <p:cNvPr id="30" name="TextBox 29"/>
          <p:cNvSpPr txBox="1"/>
          <p:nvPr/>
        </p:nvSpPr>
        <p:spPr>
          <a:xfrm>
            <a:off x="14153163" y="10388236"/>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31" name="TextBox 30"/>
          <p:cNvSpPr txBox="1"/>
          <p:nvPr/>
        </p:nvSpPr>
        <p:spPr>
          <a:xfrm>
            <a:off x="13837375" y="9995840"/>
            <a:ext cx="2250937"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KATHELYN</a:t>
            </a:r>
          </a:p>
        </p:txBody>
      </p:sp>
      <p:sp>
        <p:nvSpPr>
          <p:cNvPr id="41" name="TextBox 40"/>
          <p:cNvSpPr txBox="1"/>
          <p:nvPr/>
        </p:nvSpPr>
        <p:spPr>
          <a:xfrm>
            <a:off x="2453471" y="10388236"/>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42" name="TextBox 41"/>
          <p:cNvSpPr txBox="1"/>
          <p:nvPr/>
        </p:nvSpPr>
        <p:spPr>
          <a:xfrm>
            <a:off x="2749228" y="9995840"/>
            <a:ext cx="1027845"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TOM</a:t>
            </a:r>
          </a:p>
        </p:txBody>
      </p:sp>
      <p:sp>
        <p:nvSpPr>
          <p:cNvPr id="43" name="TextBox 42"/>
          <p:cNvSpPr txBox="1"/>
          <p:nvPr/>
        </p:nvSpPr>
        <p:spPr>
          <a:xfrm>
            <a:off x="10264870" y="10388236"/>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44" name="TextBox 43"/>
          <p:cNvSpPr txBox="1"/>
          <p:nvPr/>
        </p:nvSpPr>
        <p:spPr>
          <a:xfrm>
            <a:off x="10330598" y="9995840"/>
            <a:ext cx="1487908"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MARIO</a:t>
            </a:r>
          </a:p>
        </p:txBody>
      </p:sp>
      <p:sp>
        <p:nvSpPr>
          <p:cNvPr id="53" name="TextBox 52"/>
          <p:cNvSpPr txBox="1"/>
          <p:nvPr/>
        </p:nvSpPr>
        <p:spPr>
          <a:xfrm>
            <a:off x="6355529" y="6701162"/>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54" name="TextBox 53"/>
          <p:cNvSpPr txBox="1"/>
          <p:nvPr/>
        </p:nvSpPr>
        <p:spPr>
          <a:xfrm>
            <a:off x="6447703" y="6308766"/>
            <a:ext cx="1435009"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PETER</a:t>
            </a:r>
          </a:p>
        </p:txBody>
      </p:sp>
      <p:sp>
        <p:nvSpPr>
          <p:cNvPr id="55" name="TextBox 54"/>
          <p:cNvSpPr txBox="1"/>
          <p:nvPr/>
        </p:nvSpPr>
        <p:spPr>
          <a:xfrm>
            <a:off x="14153163" y="6701162"/>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56" name="TextBox 55"/>
          <p:cNvSpPr txBox="1"/>
          <p:nvPr/>
        </p:nvSpPr>
        <p:spPr>
          <a:xfrm>
            <a:off x="14122711" y="6308766"/>
            <a:ext cx="1680268"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SOPHIA</a:t>
            </a:r>
          </a:p>
        </p:txBody>
      </p:sp>
      <p:sp>
        <p:nvSpPr>
          <p:cNvPr id="57" name="TextBox 56"/>
          <p:cNvSpPr txBox="1"/>
          <p:nvPr/>
        </p:nvSpPr>
        <p:spPr>
          <a:xfrm>
            <a:off x="2453471" y="6701162"/>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58" name="TextBox 57"/>
          <p:cNvSpPr txBox="1"/>
          <p:nvPr/>
        </p:nvSpPr>
        <p:spPr>
          <a:xfrm>
            <a:off x="2636216" y="6308766"/>
            <a:ext cx="1253869"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JOHN</a:t>
            </a:r>
          </a:p>
        </p:txBody>
      </p:sp>
      <p:sp>
        <p:nvSpPr>
          <p:cNvPr id="59" name="TextBox 58"/>
          <p:cNvSpPr txBox="1"/>
          <p:nvPr/>
        </p:nvSpPr>
        <p:spPr>
          <a:xfrm>
            <a:off x="10264870" y="6701162"/>
            <a:ext cx="1619354" cy="323165"/>
          </a:xfrm>
          <a:prstGeom prst="rect">
            <a:avLst/>
          </a:prstGeom>
          <a:noFill/>
        </p:spPr>
        <p:txBody>
          <a:bodyPr wrap="none" rtlCol="0" anchor="ctr" anchorCtr="0">
            <a:spAutoFit/>
          </a:bodyPr>
          <a:lstStyle/>
          <a:p>
            <a:pPr algn="ctr"/>
            <a:r>
              <a:rPr lang="en-US" sz="1500" spc="450" dirty="0">
                <a:solidFill>
                  <a:schemeClr val="bg1">
                    <a:lumMod val="75000"/>
                  </a:schemeClr>
                </a:solidFill>
                <a:latin typeface="Montserrat Semi Bold" charset="0"/>
                <a:ea typeface="Montserrat Semi Bold" charset="0"/>
                <a:cs typeface="Montserrat Semi Bold" charset="0"/>
              </a:rPr>
              <a:t>MANAGER</a:t>
            </a:r>
          </a:p>
        </p:txBody>
      </p:sp>
      <p:sp>
        <p:nvSpPr>
          <p:cNvPr id="60" name="TextBox 59"/>
          <p:cNvSpPr txBox="1"/>
          <p:nvPr/>
        </p:nvSpPr>
        <p:spPr>
          <a:xfrm>
            <a:off x="10169497" y="6308766"/>
            <a:ext cx="1810112" cy="438710"/>
          </a:xfrm>
          <a:prstGeom prst="rect">
            <a:avLst/>
          </a:prstGeom>
          <a:noFill/>
        </p:spPr>
        <p:txBody>
          <a:bodyPr wrap="none" rtlCol="0" anchor="ctr" anchorCtr="0">
            <a:spAutoFit/>
          </a:bodyPr>
          <a:lstStyle/>
          <a:p>
            <a:pPr algn="ctr"/>
            <a:r>
              <a:rPr lang="en-US" sz="2251" b="1" spc="450" dirty="0">
                <a:solidFill>
                  <a:schemeClr val="tx2"/>
                </a:solidFill>
                <a:latin typeface="Montserrat Semi Bold" charset="0"/>
                <a:ea typeface="Montserrat Semi Bold" charset="0"/>
                <a:cs typeface="Montserrat Semi Bold" charset="0"/>
              </a:rPr>
              <a:t>JESSICA</a:t>
            </a:r>
          </a:p>
        </p:txBody>
      </p:sp>
    </p:spTree>
    <p:extLst>
      <p:ext uri="{BB962C8B-B14F-4D97-AF65-F5344CB8AC3E}">
        <p14:creationId xmlns:p14="http://schemas.microsoft.com/office/powerpoint/2010/main" val="15881484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1506021" y="4998730"/>
            <a:ext cx="2932854" cy="679673"/>
          </a:xfrm>
          <a:prstGeom prst="rect">
            <a:avLst/>
          </a:prstGeom>
          <a:noFill/>
        </p:spPr>
        <p:txBody>
          <a:bodyPr wrap="none" tIns="0" rIns="0" bIns="0" rtlCol="0" anchor="ctr" anchorCtr="0">
            <a:spAutoFit/>
          </a:bodyPr>
          <a:lstStyle/>
          <a:p>
            <a:pPr>
              <a:lnSpc>
                <a:spcPts val="5296"/>
              </a:lnSpc>
            </a:pPr>
            <a:r>
              <a:rPr lang="en-US" sz="1500" b="1" spc="150" dirty="0">
                <a:latin typeface="Montserrat" charset="0"/>
                <a:ea typeface="Montserrat" charset="0"/>
                <a:cs typeface="Montserrat" charset="0"/>
              </a:rPr>
              <a:t>DESIGNER &amp; DEVELOPER</a:t>
            </a:r>
          </a:p>
        </p:txBody>
      </p:sp>
      <p:sp>
        <p:nvSpPr>
          <p:cNvPr id="28" name="TextBox 27"/>
          <p:cNvSpPr txBox="1"/>
          <p:nvPr/>
        </p:nvSpPr>
        <p:spPr>
          <a:xfrm>
            <a:off x="1472559" y="4511645"/>
            <a:ext cx="6905936" cy="772006"/>
          </a:xfrm>
          <a:prstGeom prst="rect">
            <a:avLst/>
          </a:prstGeom>
          <a:noFill/>
        </p:spPr>
        <p:txBody>
          <a:bodyPr wrap="square" rtlCol="0" anchor="ctr" anchorCtr="0">
            <a:spAutoFit/>
          </a:bodyPr>
          <a:lstStyle/>
          <a:p>
            <a:pPr>
              <a:lnSpc>
                <a:spcPts val="5296"/>
              </a:lnSpc>
            </a:pPr>
            <a:r>
              <a:rPr lang="en-US" sz="5251" b="1" spc="150" dirty="0">
                <a:solidFill>
                  <a:schemeClr val="tx2"/>
                </a:solidFill>
                <a:latin typeface="Montserrat" charset="0"/>
                <a:ea typeface="Montserrat" charset="0"/>
                <a:cs typeface="Montserrat" charset="0"/>
              </a:rPr>
              <a:t>MINIMALISM</a:t>
            </a:r>
          </a:p>
        </p:txBody>
      </p:sp>
      <p:sp>
        <p:nvSpPr>
          <p:cNvPr id="9" name="TextBox 8"/>
          <p:cNvSpPr txBox="1"/>
          <p:nvPr/>
        </p:nvSpPr>
        <p:spPr>
          <a:xfrm>
            <a:off x="1506021" y="6053295"/>
            <a:ext cx="7095097" cy="2423740"/>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a:p>
            <a:pPr>
              <a:lnSpc>
                <a:spcPts val="2738"/>
              </a:lnSpc>
            </a:pPr>
            <a:endParaRPr lang="en-US" sz="1876" dirty="0">
              <a:latin typeface="Lato Light" charset="0"/>
              <a:ea typeface="Lato Light" charset="0"/>
              <a:cs typeface="Lato Light" charset="0"/>
            </a:endParaRPr>
          </a:p>
          <a:p>
            <a:pPr>
              <a:lnSpc>
                <a:spcPts val="2738"/>
              </a:lnSpc>
            </a:pPr>
            <a:r>
              <a:rPr lang="en-US" sz="1876" dirty="0">
                <a:latin typeface="Lato Light" charset="0"/>
                <a:ea typeface="Lato Light" charset="0"/>
                <a:cs typeface="Lato Light" charset="0"/>
              </a:rPr>
              <a:t>Generally results results in acquiring an asset also called an investment. If the asset is available at a price worth investing, it is normally expected either to generate income</a:t>
            </a:r>
          </a:p>
        </p:txBody>
      </p:sp>
      <p:sp>
        <p:nvSpPr>
          <p:cNvPr id="10" name="Rectangle 9"/>
          <p:cNvSpPr/>
          <p:nvPr/>
        </p:nvSpPr>
        <p:spPr>
          <a:xfrm>
            <a:off x="1506021" y="9073526"/>
            <a:ext cx="3841096" cy="5019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76" spc="450" dirty="0">
                <a:latin typeface="Montserrat" charset="0"/>
                <a:ea typeface="Montserrat" charset="0"/>
                <a:cs typeface="Montserrat" charset="0"/>
              </a:rPr>
              <a:t>LEARN MORE</a:t>
            </a: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4772982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p:cNvSpPr>
          <p:nvPr/>
        </p:nvSpPr>
        <p:spPr bwMode="auto">
          <a:xfrm>
            <a:off x="8216101" y="3123553"/>
            <a:ext cx="620105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YOUR GREAT TITLE</a:t>
            </a:r>
          </a:p>
        </p:txBody>
      </p:sp>
      <p:sp>
        <p:nvSpPr>
          <p:cNvPr id="10" name="TextBox 9"/>
          <p:cNvSpPr txBox="1"/>
          <p:nvPr/>
        </p:nvSpPr>
        <p:spPr>
          <a:xfrm>
            <a:off x="8156859" y="3899617"/>
            <a:ext cx="3591048" cy="300082"/>
          </a:xfrm>
          <a:prstGeom prst="rect">
            <a:avLst/>
          </a:prstGeom>
          <a:noFill/>
        </p:spPr>
        <p:txBody>
          <a:bodyPr wrap="none" rtlCol="0" anchor="ctr" anchorCtr="0">
            <a:spAutoFit/>
          </a:bodyPr>
          <a:lstStyle/>
          <a:p>
            <a:r>
              <a:rPr lang="en-US" sz="1350" b="1" spc="450" dirty="0">
                <a:solidFill>
                  <a:schemeClr val="bg1">
                    <a:lumMod val="75000"/>
                  </a:schemeClr>
                </a:solidFill>
                <a:latin typeface="Montserrat" charset="0"/>
                <a:ea typeface="Montserrat" charset="0"/>
                <a:cs typeface="Montserrat" charset="0"/>
              </a:rPr>
              <a:t>WRITE SOMETHING HERE</a:t>
            </a:r>
          </a:p>
        </p:txBody>
      </p:sp>
      <p:sp>
        <p:nvSpPr>
          <p:cNvPr id="14" name="TextBox 13"/>
          <p:cNvSpPr txBox="1"/>
          <p:nvPr/>
        </p:nvSpPr>
        <p:spPr>
          <a:xfrm>
            <a:off x="12927731" y="4770023"/>
            <a:ext cx="3686337" cy="5886227"/>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a:t>
            </a:r>
          </a:p>
        </p:txBody>
      </p:sp>
      <p:sp>
        <p:nvSpPr>
          <p:cNvPr id="15" name="TextBox 14"/>
          <p:cNvSpPr txBox="1"/>
          <p:nvPr/>
        </p:nvSpPr>
        <p:spPr>
          <a:xfrm>
            <a:off x="8216101" y="4770023"/>
            <a:ext cx="3686337" cy="5886227"/>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a:t>
            </a:r>
          </a:p>
        </p:txBody>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8" name="Picture Placeholder 7"/>
          <p:cNvSpPr>
            <a:spLocks noGrp="1"/>
          </p:cNvSpPr>
          <p:nvPr>
            <p:ph type="pic" sz="quarter" idx="16"/>
          </p:nvPr>
        </p:nvSpPr>
        <p:spPr/>
      </p:sp>
    </p:spTree>
    <p:extLst>
      <p:ext uri="{BB962C8B-B14F-4D97-AF65-F5344CB8AC3E}">
        <p14:creationId xmlns:p14="http://schemas.microsoft.com/office/powerpoint/2010/main" val="2075661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5111148" y="2457938"/>
            <a:ext cx="809516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BULLETPOINTS EXAMPLE</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4" name="TextBox 23"/>
          <p:cNvSpPr txBox="1"/>
          <p:nvPr/>
        </p:nvSpPr>
        <p:spPr>
          <a:xfrm>
            <a:off x="2378071" y="9667157"/>
            <a:ext cx="14490451"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a:t>
            </a:r>
          </a:p>
        </p:txBody>
      </p:sp>
      <p:sp>
        <p:nvSpPr>
          <p:cNvPr id="25" name="TextBox 24"/>
          <p:cNvSpPr txBox="1"/>
          <p:nvPr/>
        </p:nvSpPr>
        <p:spPr>
          <a:xfrm>
            <a:off x="2320921" y="8976600"/>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28" name="Shape 2906"/>
          <p:cNvSpPr/>
          <p:nvPr/>
        </p:nvSpPr>
        <p:spPr>
          <a:xfrm>
            <a:off x="1345872" y="8911181"/>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9" name="TextBox 28"/>
          <p:cNvSpPr txBox="1"/>
          <p:nvPr/>
        </p:nvSpPr>
        <p:spPr>
          <a:xfrm>
            <a:off x="2378071" y="5283585"/>
            <a:ext cx="14490451"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a:t>
            </a:r>
          </a:p>
        </p:txBody>
      </p:sp>
      <p:sp>
        <p:nvSpPr>
          <p:cNvPr id="30" name="TextBox 29"/>
          <p:cNvSpPr txBox="1"/>
          <p:nvPr/>
        </p:nvSpPr>
        <p:spPr>
          <a:xfrm>
            <a:off x="2320921" y="4593028"/>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1" name="Shape 2906"/>
          <p:cNvSpPr/>
          <p:nvPr/>
        </p:nvSpPr>
        <p:spPr>
          <a:xfrm>
            <a:off x="1345872" y="4527610"/>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2" name="TextBox 31"/>
          <p:cNvSpPr txBox="1"/>
          <p:nvPr/>
        </p:nvSpPr>
        <p:spPr>
          <a:xfrm>
            <a:off x="2378071" y="7475371"/>
            <a:ext cx="14490451"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a:t>
            </a:r>
          </a:p>
        </p:txBody>
      </p:sp>
      <p:sp>
        <p:nvSpPr>
          <p:cNvPr id="33" name="TextBox 32"/>
          <p:cNvSpPr txBox="1"/>
          <p:nvPr/>
        </p:nvSpPr>
        <p:spPr>
          <a:xfrm>
            <a:off x="2320921" y="6784814"/>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4" name="Shape 2906"/>
          <p:cNvSpPr/>
          <p:nvPr/>
        </p:nvSpPr>
        <p:spPr>
          <a:xfrm>
            <a:off x="1345872" y="6719396"/>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1923189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5949969" y="2457938"/>
            <a:ext cx="641752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A FULL WIDTH TEXT</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3" name="TextBox 12"/>
          <p:cNvSpPr txBox="1"/>
          <p:nvPr/>
        </p:nvSpPr>
        <p:spPr>
          <a:xfrm>
            <a:off x="1312161" y="4206513"/>
            <a:ext cx="15663428" cy="5886227"/>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worth investing, it is normally expected either to generate income, or to appreciate in value, so that it can be sold 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a:t>
            </a:r>
          </a:p>
          <a:p>
            <a:pPr algn="just">
              <a:lnSpc>
                <a:spcPts val="2738"/>
              </a:lnSpc>
            </a:pPr>
            <a:endParaRPr lang="en-US" sz="1876" dirty="0">
              <a:latin typeface="Lato Light" charset="0"/>
              <a:ea typeface="Lato Light" charset="0"/>
              <a:cs typeface="Lato Light" charset="0"/>
            </a:endParaRPr>
          </a:p>
        </p:txBody>
      </p:sp>
    </p:spTree>
    <p:extLst>
      <p:ext uri="{BB962C8B-B14F-4D97-AF65-F5344CB8AC3E}">
        <p14:creationId xmlns:p14="http://schemas.microsoft.com/office/powerpoint/2010/main" val="21116994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5823270" y="2457938"/>
            <a:ext cx="667093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TWO COLUMNS TEXT</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3" name="TextBox 12"/>
          <p:cNvSpPr txBox="1"/>
          <p:nvPr/>
        </p:nvSpPr>
        <p:spPr>
          <a:xfrm>
            <a:off x="9526316" y="4259281"/>
            <a:ext cx="7183420" cy="5539978"/>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a:t>
            </a:r>
          </a:p>
        </p:txBody>
      </p:sp>
      <p:sp>
        <p:nvSpPr>
          <p:cNvPr id="5" name="TextBox 4"/>
          <p:cNvSpPr txBox="1"/>
          <p:nvPr/>
        </p:nvSpPr>
        <p:spPr>
          <a:xfrm>
            <a:off x="1540821" y="4259281"/>
            <a:ext cx="7183420" cy="623247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price worth investing, it is normally expected either to generate income, or to appreciate in value</a:t>
            </a:r>
          </a:p>
        </p:txBody>
      </p:sp>
    </p:spTree>
    <p:extLst>
      <p:ext uri="{BB962C8B-B14F-4D97-AF65-F5344CB8AC3E}">
        <p14:creationId xmlns:p14="http://schemas.microsoft.com/office/powerpoint/2010/main" val="6298600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5489847" y="2457938"/>
            <a:ext cx="7337779"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a:solidFill>
                  <a:schemeClr val="tx2"/>
                </a:solidFill>
                <a:latin typeface="Playfair Display SC" charset="0"/>
                <a:ea typeface="Playfair Display SC" charset="0"/>
                <a:cs typeface="Playfair Display SC" charset="0"/>
                <a:sym typeface="Bebas Neue" charset="0"/>
              </a:rPr>
              <a:t>THREE COLUMNS </a:t>
            </a:r>
            <a:r>
              <a:rPr lang="en-US" sz="4501" b="1" spc="225" dirty="0">
                <a:solidFill>
                  <a:schemeClr val="tx2"/>
                </a:solidFill>
                <a:latin typeface="Playfair Display SC" charset="0"/>
                <a:ea typeface="Playfair Display SC" charset="0"/>
                <a:cs typeface="Playfair Display SC" charset="0"/>
                <a:sym typeface="Bebas Neue" charset="0"/>
              </a:rPr>
              <a:t>TEXT</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5" name="TextBox 4"/>
          <p:cNvSpPr txBox="1"/>
          <p:nvPr/>
        </p:nvSpPr>
        <p:spPr>
          <a:xfrm>
            <a:off x="12325263" y="4259282"/>
            <a:ext cx="4457094" cy="3808735"/>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a:t>
            </a:r>
          </a:p>
        </p:txBody>
      </p:sp>
      <p:sp>
        <p:nvSpPr>
          <p:cNvPr id="6" name="TextBox 5"/>
          <p:cNvSpPr txBox="1"/>
          <p:nvPr/>
        </p:nvSpPr>
        <p:spPr>
          <a:xfrm>
            <a:off x="1540822" y="4259282"/>
            <a:ext cx="4457094" cy="6232475"/>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either to generate income, or to appreciate in value, so that it can be sold investment generally results in acquiring an asset, also called an investment. If the asset is available at a price worth investing</a:t>
            </a:r>
          </a:p>
        </p:txBody>
      </p:sp>
      <p:sp>
        <p:nvSpPr>
          <p:cNvPr id="7" name="TextBox 6"/>
          <p:cNvSpPr txBox="1"/>
          <p:nvPr/>
        </p:nvSpPr>
        <p:spPr>
          <a:xfrm>
            <a:off x="6933042" y="4259282"/>
            <a:ext cx="4457094" cy="6232475"/>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either to generate income, or to appreciate in value, so that it can be sold investment generally results in acquiring an asset, also called an investment. If the asset is available at a price worth investing</a:t>
            </a:r>
          </a:p>
        </p:txBody>
      </p:sp>
    </p:spTree>
    <p:extLst>
      <p:ext uri="{BB962C8B-B14F-4D97-AF65-F5344CB8AC3E}">
        <p14:creationId xmlns:p14="http://schemas.microsoft.com/office/powerpoint/2010/main" val="19381805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0" y="6983238"/>
            <a:ext cx="18288000"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5042315" y="4674581"/>
            <a:ext cx="4032215" cy="4852043"/>
          </a:xfrm>
          <a:prstGeom prst="rect">
            <a:avLst/>
          </a:prstGeom>
          <a:solidFill>
            <a:schemeClr val="accent2">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2" name="Rectangle 51"/>
          <p:cNvSpPr>
            <a:spLocks/>
          </p:cNvSpPr>
          <p:nvPr/>
        </p:nvSpPr>
        <p:spPr bwMode="auto">
          <a:xfrm>
            <a:off x="6050511" y="2457938"/>
            <a:ext cx="621644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TIMELINE PROCESS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4" name="TextBox 23"/>
          <p:cNvSpPr txBox="1"/>
          <p:nvPr/>
        </p:nvSpPr>
        <p:spPr>
          <a:xfrm>
            <a:off x="9606052" y="7899760"/>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27" name="TextBox 26"/>
          <p:cNvSpPr txBox="1"/>
          <p:nvPr/>
        </p:nvSpPr>
        <p:spPr>
          <a:xfrm>
            <a:off x="10477203" y="7437751"/>
            <a:ext cx="156966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03</a:t>
            </a:r>
          </a:p>
        </p:txBody>
      </p:sp>
      <p:sp>
        <p:nvSpPr>
          <p:cNvPr id="30" name="TextBox 29"/>
          <p:cNvSpPr txBox="1"/>
          <p:nvPr/>
        </p:nvSpPr>
        <p:spPr>
          <a:xfrm>
            <a:off x="13807742" y="7899760"/>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31" name="TextBox 30"/>
          <p:cNvSpPr txBox="1"/>
          <p:nvPr/>
        </p:nvSpPr>
        <p:spPr>
          <a:xfrm>
            <a:off x="14670878" y="7437751"/>
            <a:ext cx="158569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04</a:t>
            </a:r>
          </a:p>
        </p:txBody>
      </p:sp>
      <p:sp>
        <p:nvSpPr>
          <p:cNvPr id="41" name="Shape 2528"/>
          <p:cNvSpPr/>
          <p:nvPr/>
        </p:nvSpPr>
        <p:spPr>
          <a:xfrm>
            <a:off x="2408814" y="5171223"/>
            <a:ext cx="875481" cy="12037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2" name="TextBox 41"/>
          <p:cNvSpPr txBox="1"/>
          <p:nvPr/>
        </p:nvSpPr>
        <p:spPr>
          <a:xfrm>
            <a:off x="1202892" y="7899760"/>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3" name="TextBox 42"/>
          <p:cNvSpPr txBox="1"/>
          <p:nvPr/>
        </p:nvSpPr>
        <p:spPr>
          <a:xfrm>
            <a:off x="2091676" y="7437751"/>
            <a:ext cx="1534394"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01</a:t>
            </a:r>
          </a:p>
        </p:txBody>
      </p:sp>
      <p:sp>
        <p:nvSpPr>
          <p:cNvPr id="45" name="TextBox 44"/>
          <p:cNvSpPr txBox="1"/>
          <p:nvPr/>
        </p:nvSpPr>
        <p:spPr>
          <a:xfrm>
            <a:off x="5404582" y="7899760"/>
            <a:ext cx="3311962"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a:t>
            </a:r>
          </a:p>
        </p:txBody>
      </p:sp>
      <p:sp>
        <p:nvSpPr>
          <p:cNvPr id="46" name="TextBox 45"/>
          <p:cNvSpPr txBox="1"/>
          <p:nvPr/>
        </p:nvSpPr>
        <p:spPr>
          <a:xfrm>
            <a:off x="6270922" y="7437751"/>
            <a:ext cx="157927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02</a:t>
            </a:r>
          </a:p>
        </p:txBody>
      </p:sp>
      <p:sp>
        <p:nvSpPr>
          <p:cNvPr id="10" name="Triangle 9"/>
          <p:cNvSpPr/>
          <p:nvPr/>
        </p:nvSpPr>
        <p:spPr>
          <a:xfrm>
            <a:off x="15175784" y="6760329"/>
            <a:ext cx="439515" cy="37889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0" name="Shape 2708"/>
          <p:cNvSpPr/>
          <p:nvPr/>
        </p:nvSpPr>
        <p:spPr>
          <a:xfrm>
            <a:off x="6507780" y="5191648"/>
            <a:ext cx="1176317" cy="1176317"/>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4" name="Shape 2781"/>
          <p:cNvSpPr/>
          <p:nvPr/>
        </p:nvSpPr>
        <p:spPr>
          <a:xfrm>
            <a:off x="10730973" y="5188814"/>
            <a:ext cx="1181985" cy="118198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7" name="Shape 2641"/>
          <p:cNvSpPr/>
          <p:nvPr/>
        </p:nvSpPr>
        <p:spPr>
          <a:xfrm>
            <a:off x="14891923" y="5511137"/>
            <a:ext cx="1335465" cy="84984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8" name="Triangle 57"/>
          <p:cNvSpPr/>
          <p:nvPr/>
        </p:nvSpPr>
        <p:spPr>
          <a:xfrm>
            <a:off x="10961776" y="6760329"/>
            <a:ext cx="439515" cy="37889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0" name="Triangle 59"/>
          <p:cNvSpPr/>
          <p:nvPr/>
        </p:nvSpPr>
        <p:spPr>
          <a:xfrm>
            <a:off x="6840804" y="6760329"/>
            <a:ext cx="439515" cy="37889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1" name="Triangle 60"/>
          <p:cNvSpPr/>
          <p:nvPr/>
        </p:nvSpPr>
        <p:spPr>
          <a:xfrm>
            <a:off x="2626797" y="6760329"/>
            <a:ext cx="439515" cy="37889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3144233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12" name="TextBox 11"/>
          <p:cNvSpPr txBox="1"/>
          <p:nvPr/>
        </p:nvSpPr>
        <p:spPr>
          <a:xfrm>
            <a:off x="9020741" y="4449779"/>
            <a:ext cx="1055108" cy="1708609"/>
          </a:xfrm>
          <a:prstGeom prst="rect">
            <a:avLst/>
          </a:prstGeom>
          <a:noFill/>
        </p:spPr>
        <p:txBody>
          <a:bodyPr wrap="square" rtlCol="0">
            <a:spAutoFit/>
          </a:bodyPr>
          <a:lstStyle/>
          <a:p>
            <a:pPr algn="r"/>
            <a:r>
              <a:rPr lang="en-US" sz="10503" dirty="0">
                <a:solidFill>
                  <a:schemeClr val="bg1"/>
                </a:solidFill>
                <a:latin typeface="Montserrat" charset="0"/>
                <a:ea typeface="Montserrat" charset="0"/>
                <a:cs typeface="Montserrat" charset="0"/>
              </a:rPr>
              <a:t>3</a:t>
            </a:r>
          </a:p>
        </p:txBody>
      </p:sp>
      <p:grpSp>
        <p:nvGrpSpPr>
          <p:cNvPr id="13" name="Group 12"/>
          <p:cNvGrpSpPr/>
          <p:nvPr/>
        </p:nvGrpSpPr>
        <p:grpSpPr>
          <a:xfrm>
            <a:off x="10243083" y="4900451"/>
            <a:ext cx="3791294" cy="903486"/>
            <a:chOff x="10085499" y="4817325"/>
            <a:chExt cx="5053742" cy="1204334"/>
          </a:xfrm>
        </p:grpSpPr>
        <p:cxnSp>
          <p:nvCxnSpPr>
            <p:cNvPr id="15" name="Straight Connector 14"/>
            <p:cNvCxnSpPr/>
            <p:nvPr/>
          </p:nvCxnSpPr>
          <p:spPr>
            <a:xfrm flipH="1">
              <a:off x="10085499" y="4817325"/>
              <a:ext cx="50537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5139241" y="4817325"/>
              <a:ext cx="0" cy="1204334"/>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0085499" y="6021659"/>
              <a:ext cx="50537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10085499" y="4817325"/>
              <a:ext cx="0" cy="602166"/>
            </a:xfrm>
            <a:prstGeom prst="line">
              <a:avLst/>
            </a:prstGeom>
            <a:ln w="28575">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19" name="TextBox 18"/>
          <p:cNvSpPr txBox="1"/>
          <p:nvPr/>
        </p:nvSpPr>
        <p:spPr>
          <a:xfrm>
            <a:off x="10818500" y="5121298"/>
            <a:ext cx="2640466" cy="461793"/>
          </a:xfrm>
          <a:prstGeom prst="rect">
            <a:avLst/>
          </a:prstGeom>
          <a:noFill/>
        </p:spPr>
        <p:txBody>
          <a:bodyPr wrap="none" rtlCol="0" anchor="ctr" anchorCtr="0">
            <a:spAutoFit/>
          </a:bodyPr>
          <a:lstStyle/>
          <a:p>
            <a:pPr algn="ctr"/>
            <a:r>
              <a:rPr lang="en-US" sz="2401" b="1" spc="450" dirty="0">
                <a:solidFill>
                  <a:schemeClr val="bg1"/>
                </a:solidFill>
                <a:latin typeface="Montserrat Semi Bold" charset="0"/>
                <a:ea typeface="Montserrat Semi Bold" charset="0"/>
                <a:cs typeface="Montserrat Semi Bold" charset="0"/>
              </a:rPr>
              <a:t>OUR VISION</a:t>
            </a:r>
          </a:p>
        </p:txBody>
      </p:sp>
      <p:sp>
        <p:nvSpPr>
          <p:cNvPr id="20" name="TextBox 19"/>
          <p:cNvSpPr txBox="1"/>
          <p:nvPr/>
        </p:nvSpPr>
        <p:spPr>
          <a:xfrm>
            <a:off x="9144001" y="7534305"/>
            <a:ext cx="7831589" cy="1038746"/>
          </a:xfrm>
          <a:prstGeom prst="rect">
            <a:avLst/>
          </a:prstGeom>
          <a:noFill/>
        </p:spPr>
        <p:txBody>
          <a:bodyPr wrap="square" lIns="0" tIns="0" rIns="0" bIns="0" numCol="1" spcCol="959784">
            <a:spAutoFit/>
          </a:bodyPr>
          <a:lstStyle/>
          <a:p>
            <a:pPr>
              <a:lnSpc>
                <a:spcPts val="2738"/>
              </a:lnSpc>
            </a:pPr>
            <a:r>
              <a:rPr lang="en-US" sz="1876" dirty="0">
                <a:solidFill>
                  <a:schemeClr val="bg1"/>
                </a:solidFill>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a:t>
            </a:r>
          </a:p>
        </p:txBody>
      </p:sp>
      <p:sp>
        <p:nvSpPr>
          <p:cNvPr id="3" name="Picture Placeholder 2"/>
          <p:cNvSpPr>
            <a:spLocks noGrp="1"/>
          </p:cNvSpPr>
          <p:nvPr>
            <p:ph type="pic" sz="quarter" idx="15"/>
          </p:nvPr>
        </p:nvSpPr>
        <p:spPr/>
      </p:sp>
    </p:spTree>
    <p:extLst>
      <p:ext uri="{BB962C8B-B14F-4D97-AF65-F5344CB8AC3E}">
        <p14:creationId xmlns:p14="http://schemas.microsoft.com/office/powerpoint/2010/main" val="9481358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050511" y="2457938"/>
            <a:ext cx="621644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TIMELINE PROCESS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cxnSp>
        <p:nvCxnSpPr>
          <p:cNvPr id="23" name="Straight Connector 22"/>
          <p:cNvCxnSpPr/>
          <p:nvPr/>
        </p:nvCxnSpPr>
        <p:spPr>
          <a:xfrm>
            <a:off x="9144000" y="9329185"/>
            <a:ext cx="0" cy="4386815"/>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8354361" y="7542477"/>
            <a:ext cx="1579279"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02</a:t>
            </a:r>
          </a:p>
        </p:txBody>
      </p:sp>
      <p:sp>
        <p:nvSpPr>
          <p:cNvPr id="35" name="Rectangle 34"/>
          <p:cNvSpPr/>
          <p:nvPr/>
        </p:nvSpPr>
        <p:spPr>
          <a:xfrm>
            <a:off x="8066658" y="7481553"/>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6" name="Subtitle 2"/>
          <p:cNvSpPr txBox="1">
            <a:spLocks/>
          </p:cNvSpPr>
          <p:nvPr/>
        </p:nvSpPr>
        <p:spPr>
          <a:xfrm>
            <a:off x="7558109" y="8191190"/>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37" name="Straight Connector 36"/>
          <p:cNvCxnSpPr/>
          <p:nvPr/>
        </p:nvCxnSpPr>
        <p:spPr>
          <a:xfrm>
            <a:off x="9144000" y="6066390"/>
            <a:ext cx="0" cy="1134598"/>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8376804" y="4279682"/>
            <a:ext cx="1534394"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01</a:t>
            </a:r>
          </a:p>
        </p:txBody>
      </p:sp>
      <p:sp>
        <p:nvSpPr>
          <p:cNvPr id="39" name="Rectangle 38"/>
          <p:cNvSpPr/>
          <p:nvPr/>
        </p:nvSpPr>
        <p:spPr>
          <a:xfrm>
            <a:off x="8066658" y="4218758"/>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0" name="Subtitle 2"/>
          <p:cNvSpPr txBox="1">
            <a:spLocks/>
          </p:cNvSpPr>
          <p:nvPr/>
        </p:nvSpPr>
        <p:spPr>
          <a:xfrm>
            <a:off x="7558109" y="4928395"/>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Tree>
    <p:extLst>
      <p:ext uri="{BB962C8B-B14F-4D97-AF65-F5344CB8AC3E}">
        <p14:creationId xmlns:p14="http://schemas.microsoft.com/office/powerpoint/2010/main" val="11073431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8355164" y="9662228"/>
            <a:ext cx="157767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05</a:t>
            </a:r>
          </a:p>
        </p:txBody>
      </p:sp>
      <p:sp>
        <p:nvSpPr>
          <p:cNvPr id="35" name="Rectangle 34"/>
          <p:cNvSpPr/>
          <p:nvPr/>
        </p:nvSpPr>
        <p:spPr>
          <a:xfrm>
            <a:off x="8066658" y="9601304"/>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6" name="Subtitle 2"/>
          <p:cNvSpPr txBox="1">
            <a:spLocks/>
          </p:cNvSpPr>
          <p:nvPr/>
        </p:nvSpPr>
        <p:spPr>
          <a:xfrm>
            <a:off x="7558109" y="10310941"/>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37" name="Straight Connector 36"/>
          <p:cNvCxnSpPr/>
          <p:nvPr/>
        </p:nvCxnSpPr>
        <p:spPr>
          <a:xfrm>
            <a:off x="9144000" y="0"/>
            <a:ext cx="0" cy="2643671"/>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8359171" y="3059534"/>
            <a:ext cx="156966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03</a:t>
            </a:r>
          </a:p>
        </p:txBody>
      </p:sp>
      <p:sp>
        <p:nvSpPr>
          <p:cNvPr id="39" name="Rectangle 38"/>
          <p:cNvSpPr/>
          <p:nvPr/>
        </p:nvSpPr>
        <p:spPr>
          <a:xfrm>
            <a:off x="8066658" y="2998610"/>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0" name="Subtitle 2"/>
          <p:cNvSpPr txBox="1">
            <a:spLocks/>
          </p:cNvSpPr>
          <p:nvPr/>
        </p:nvSpPr>
        <p:spPr>
          <a:xfrm>
            <a:off x="7558109" y="3708248"/>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2" name="Straight Connector 11"/>
          <p:cNvCxnSpPr/>
          <p:nvPr/>
        </p:nvCxnSpPr>
        <p:spPr>
          <a:xfrm>
            <a:off x="9144000" y="11419340"/>
            <a:ext cx="0" cy="229666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144000" y="4846243"/>
            <a:ext cx="0" cy="1134598"/>
          </a:xfrm>
          <a:prstGeom prst="line">
            <a:avLst/>
          </a:prstGeom>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8351156" y="6322329"/>
            <a:ext cx="158569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04</a:t>
            </a:r>
          </a:p>
        </p:txBody>
      </p:sp>
      <p:sp>
        <p:nvSpPr>
          <p:cNvPr id="18" name="Rectangle 17"/>
          <p:cNvSpPr/>
          <p:nvPr/>
        </p:nvSpPr>
        <p:spPr>
          <a:xfrm>
            <a:off x="8066658" y="6261405"/>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Subtitle 2"/>
          <p:cNvSpPr txBox="1">
            <a:spLocks/>
          </p:cNvSpPr>
          <p:nvPr/>
        </p:nvSpPr>
        <p:spPr>
          <a:xfrm>
            <a:off x="7558109" y="697104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20" name="Straight Connector 19"/>
          <p:cNvCxnSpPr/>
          <p:nvPr/>
        </p:nvCxnSpPr>
        <p:spPr>
          <a:xfrm>
            <a:off x="9144000" y="8125557"/>
            <a:ext cx="0" cy="113459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72508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Straight Connector 36"/>
          <p:cNvCxnSpPr/>
          <p:nvPr/>
        </p:nvCxnSpPr>
        <p:spPr>
          <a:xfrm>
            <a:off x="9144000" y="0"/>
            <a:ext cx="0" cy="2601141"/>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8350355" y="3059534"/>
            <a:ext cx="1587294"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06</a:t>
            </a:r>
          </a:p>
        </p:txBody>
      </p:sp>
      <p:sp>
        <p:nvSpPr>
          <p:cNvPr id="39" name="Rectangle 38"/>
          <p:cNvSpPr/>
          <p:nvPr/>
        </p:nvSpPr>
        <p:spPr>
          <a:xfrm>
            <a:off x="8066658" y="2998610"/>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0" name="Subtitle 2"/>
          <p:cNvSpPr txBox="1">
            <a:spLocks/>
          </p:cNvSpPr>
          <p:nvPr/>
        </p:nvSpPr>
        <p:spPr>
          <a:xfrm>
            <a:off x="7558109" y="3708248"/>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6" name="Straight Connector 15"/>
          <p:cNvCxnSpPr/>
          <p:nvPr/>
        </p:nvCxnSpPr>
        <p:spPr>
          <a:xfrm>
            <a:off x="9144000" y="4846243"/>
            <a:ext cx="0" cy="1134598"/>
          </a:xfrm>
          <a:prstGeom prst="line">
            <a:avLst/>
          </a:prstGeom>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8355163" y="6322329"/>
            <a:ext cx="1577676"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STEP 07</a:t>
            </a:r>
          </a:p>
        </p:txBody>
      </p:sp>
      <p:sp>
        <p:nvSpPr>
          <p:cNvPr id="18" name="Rectangle 17"/>
          <p:cNvSpPr/>
          <p:nvPr/>
        </p:nvSpPr>
        <p:spPr>
          <a:xfrm>
            <a:off x="8066658" y="6261405"/>
            <a:ext cx="2154684" cy="50285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Subtitle 2"/>
          <p:cNvSpPr txBox="1">
            <a:spLocks/>
          </p:cNvSpPr>
          <p:nvPr/>
        </p:nvSpPr>
        <p:spPr>
          <a:xfrm>
            <a:off x="7558109" y="6971042"/>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5" name="Rectangle 14"/>
          <p:cNvSpPr>
            <a:spLocks/>
          </p:cNvSpPr>
          <p:nvPr/>
        </p:nvSpPr>
        <p:spPr bwMode="auto">
          <a:xfrm>
            <a:off x="8394103" y="8740266"/>
            <a:ext cx="152926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NOW</a:t>
            </a:r>
          </a:p>
        </p:txBody>
      </p:sp>
      <p:sp>
        <p:nvSpPr>
          <p:cNvPr id="21" name="TextBox 20"/>
          <p:cNvSpPr txBox="1"/>
          <p:nvPr/>
        </p:nvSpPr>
        <p:spPr>
          <a:xfrm>
            <a:off x="7360688" y="9516330"/>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4964233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5517" r="15517"/>
          <a:stretch>
            <a:fillRect/>
          </a:stretch>
        </p:blipFill>
        <p:spPr/>
      </p:pic>
      <p:sp>
        <p:nvSpPr>
          <p:cNvPr id="20" name="Rectangle 19"/>
          <p:cNvSpPr/>
          <p:nvPr/>
        </p:nvSpPr>
        <p:spPr>
          <a:xfrm>
            <a:off x="0" y="1"/>
            <a:ext cx="18288000" cy="13692930"/>
          </a:xfrm>
          <a:prstGeom prst="rect">
            <a:avLst/>
          </a:prstGeom>
          <a:gradFill flip="none" rotWithShape="1">
            <a:gsLst>
              <a:gs pos="50000">
                <a:srgbClr val="A5DBF4">
                  <a:alpha val="71000"/>
                </a:srgbClr>
              </a:gs>
              <a:gs pos="30000">
                <a:srgbClr val="61BEE8">
                  <a:alpha val="71000"/>
                </a:srgbClr>
              </a:gs>
              <a:gs pos="0">
                <a:srgbClr val="0A6FD0">
                  <a:alpha val="71000"/>
                </a:srgbClr>
              </a:gs>
              <a:gs pos="80000">
                <a:srgbClr val="EEC9F7">
                  <a:alpha val="7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1" name="TextBox 20"/>
          <p:cNvSpPr txBox="1"/>
          <p:nvPr/>
        </p:nvSpPr>
        <p:spPr>
          <a:xfrm>
            <a:off x="6476819" y="6119154"/>
            <a:ext cx="5356724" cy="1477649"/>
          </a:xfrm>
          <a:prstGeom prst="rect">
            <a:avLst/>
          </a:prstGeom>
          <a:noFill/>
          <a:ln>
            <a:noFill/>
          </a:ln>
        </p:spPr>
        <p:txBody>
          <a:bodyPr wrap="none" rtlCol="0">
            <a:spAutoFit/>
          </a:bodyPr>
          <a:lstStyle/>
          <a:p>
            <a:pPr algn="ctr"/>
            <a:r>
              <a:rPr lang="en-US" sz="9002" b="1" spc="1876" dirty="0">
                <a:solidFill>
                  <a:schemeClr val="bg1"/>
                </a:solidFill>
                <a:latin typeface="Montserrat" charset="0"/>
                <a:ea typeface="Montserrat" charset="0"/>
                <a:cs typeface="Montserrat" charset="0"/>
              </a:rPr>
              <a:t>Break!</a:t>
            </a:r>
          </a:p>
        </p:txBody>
      </p:sp>
      <p:sp>
        <p:nvSpPr>
          <p:cNvPr id="5" name="Chord 4"/>
          <p:cNvSpPr/>
          <p:nvPr/>
        </p:nvSpPr>
        <p:spPr>
          <a:xfrm>
            <a:off x="5452451" y="3154915"/>
            <a:ext cx="7383099" cy="7383099"/>
          </a:xfrm>
          <a:prstGeom prst="chord">
            <a:avLst>
              <a:gd name="adj1" fmla="val 20110467"/>
              <a:gd name="adj2" fmla="val 17613881"/>
            </a:avLst>
          </a:prstGeom>
          <a:no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8844434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a:stretch>
            <a:fillRect/>
          </a:stretch>
        </p:blipFill>
        <p:spPr/>
      </p:pic>
      <p:sp>
        <p:nvSpPr>
          <p:cNvPr id="2" name="Rectangle 1"/>
          <p:cNvSpPr/>
          <p:nvPr/>
        </p:nvSpPr>
        <p:spPr>
          <a:xfrm>
            <a:off x="0" y="1"/>
            <a:ext cx="18288000" cy="13692930"/>
          </a:xfrm>
          <a:prstGeom prst="rect">
            <a:avLst/>
          </a:prstGeom>
          <a:gradFill flip="none" rotWithShape="1">
            <a:gsLst>
              <a:gs pos="50000">
                <a:srgbClr val="DBA5FF">
                  <a:alpha val="73000"/>
                </a:srgbClr>
              </a:gs>
              <a:gs pos="19000">
                <a:srgbClr val="EB82AB">
                  <a:alpha val="72000"/>
                </a:srgbClr>
              </a:gs>
              <a:gs pos="0">
                <a:srgbClr val="FF594C">
                  <a:alpha val="74000"/>
                </a:srgbClr>
              </a:gs>
              <a:gs pos="96000">
                <a:srgbClr val="C0D3FF">
                  <a:alpha val="72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extBox 3"/>
          <p:cNvSpPr txBox="1"/>
          <p:nvPr/>
        </p:nvSpPr>
        <p:spPr>
          <a:xfrm>
            <a:off x="4487878" y="4733798"/>
            <a:ext cx="9334607" cy="4248279"/>
          </a:xfrm>
          <a:prstGeom prst="rect">
            <a:avLst/>
          </a:prstGeom>
          <a:noFill/>
          <a:ln>
            <a:noFill/>
          </a:ln>
        </p:spPr>
        <p:txBody>
          <a:bodyPr wrap="none" rtlCol="0">
            <a:spAutoFit/>
          </a:bodyPr>
          <a:lstStyle/>
          <a:p>
            <a:pPr algn="ctr"/>
            <a:r>
              <a:rPr lang="en-US" sz="9002" b="1" spc="1650" dirty="0">
                <a:solidFill>
                  <a:schemeClr val="bg1"/>
                </a:solidFill>
                <a:latin typeface="Montserrat" charset="0"/>
                <a:ea typeface="Montserrat" charset="0"/>
                <a:cs typeface="Montserrat" charset="0"/>
              </a:rPr>
              <a:t>WRITE</a:t>
            </a:r>
          </a:p>
          <a:p>
            <a:pPr algn="ctr"/>
            <a:r>
              <a:rPr lang="en-US" sz="9002" b="1" spc="1650" dirty="0">
                <a:solidFill>
                  <a:schemeClr val="bg1"/>
                </a:solidFill>
                <a:latin typeface="Montserrat" charset="0"/>
                <a:ea typeface="Montserrat" charset="0"/>
                <a:cs typeface="Montserrat" charset="0"/>
              </a:rPr>
              <a:t>SOMETHING</a:t>
            </a:r>
          </a:p>
          <a:p>
            <a:pPr algn="ctr"/>
            <a:r>
              <a:rPr lang="en-US" sz="9002" b="1" spc="1650" dirty="0">
                <a:solidFill>
                  <a:schemeClr val="bg1"/>
                </a:solidFill>
                <a:latin typeface="Montserrat" charset="0"/>
                <a:ea typeface="Montserrat" charset="0"/>
                <a:cs typeface="Montserrat" charset="0"/>
              </a:rPr>
              <a:t>HERE</a:t>
            </a:r>
          </a:p>
        </p:txBody>
      </p:sp>
      <p:sp>
        <p:nvSpPr>
          <p:cNvPr id="3" name="Rectangle 2"/>
          <p:cNvSpPr/>
          <p:nvPr/>
        </p:nvSpPr>
        <p:spPr>
          <a:xfrm>
            <a:off x="3603404" y="3788684"/>
            <a:ext cx="11081193" cy="6133926"/>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2107465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5517" r="15517"/>
          <a:stretch>
            <a:fillRect/>
          </a:stretch>
        </p:blipFill>
        <p:spPr/>
      </p:pic>
      <p:sp>
        <p:nvSpPr>
          <p:cNvPr id="20" name="Rectangle 19"/>
          <p:cNvSpPr/>
          <p:nvPr/>
        </p:nvSpPr>
        <p:spPr>
          <a:xfrm>
            <a:off x="0" y="1"/>
            <a:ext cx="18288000" cy="13692930"/>
          </a:xfrm>
          <a:prstGeom prst="rect">
            <a:avLst/>
          </a:prstGeom>
          <a:gradFill flip="none" rotWithShape="1">
            <a:gsLst>
              <a:gs pos="52000">
                <a:srgbClr val="7F4586">
                  <a:alpha val="77000"/>
                </a:srgbClr>
              </a:gs>
              <a:gs pos="28000">
                <a:srgbClr val="B84096">
                  <a:alpha val="77000"/>
                </a:srgbClr>
              </a:gs>
              <a:gs pos="0">
                <a:srgbClr val="E22B98">
                  <a:alpha val="58000"/>
                </a:srgbClr>
              </a:gs>
              <a:gs pos="68000">
                <a:srgbClr val="373F66">
                  <a:alpha val="6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 name="TextBox 5"/>
          <p:cNvSpPr txBox="1"/>
          <p:nvPr/>
        </p:nvSpPr>
        <p:spPr>
          <a:xfrm>
            <a:off x="6099312" y="5402833"/>
            <a:ext cx="6111738" cy="2862963"/>
          </a:xfrm>
          <a:prstGeom prst="rect">
            <a:avLst/>
          </a:prstGeom>
          <a:noFill/>
          <a:ln>
            <a:noFill/>
          </a:ln>
        </p:spPr>
        <p:txBody>
          <a:bodyPr wrap="none" rtlCol="0">
            <a:spAutoFit/>
          </a:bodyPr>
          <a:lstStyle/>
          <a:p>
            <a:pPr algn="ctr"/>
            <a:r>
              <a:rPr lang="en-US" sz="9002" b="1" spc="1876" dirty="0">
                <a:solidFill>
                  <a:schemeClr val="bg1"/>
                </a:solidFill>
                <a:latin typeface="Montserrat" charset="0"/>
                <a:ea typeface="Montserrat" charset="0"/>
                <a:cs typeface="Montserrat" charset="0"/>
              </a:rPr>
              <a:t>THE</a:t>
            </a:r>
          </a:p>
          <a:p>
            <a:pPr algn="ctr"/>
            <a:r>
              <a:rPr lang="en-US" sz="9002" b="1" spc="1876" dirty="0">
                <a:solidFill>
                  <a:schemeClr val="bg1"/>
                </a:solidFill>
                <a:latin typeface="Montserrat" charset="0"/>
                <a:ea typeface="Montserrat" charset="0"/>
                <a:cs typeface="Montserrat" charset="0"/>
              </a:rPr>
              <a:t>BREAK!</a:t>
            </a:r>
          </a:p>
        </p:txBody>
      </p:sp>
      <p:grpSp>
        <p:nvGrpSpPr>
          <p:cNvPr id="8" name="Group 7"/>
          <p:cNvGrpSpPr/>
          <p:nvPr/>
        </p:nvGrpSpPr>
        <p:grpSpPr>
          <a:xfrm>
            <a:off x="4948977" y="4949572"/>
            <a:ext cx="8425225" cy="3869623"/>
            <a:chOff x="6596917" y="4337538"/>
            <a:chExt cx="11230708" cy="5158154"/>
          </a:xfrm>
        </p:grpSpPr>
        <p:cxnSp>
          <p:nvCxnSpPr>
            <p:cNvPr id="5" name="Straight Connector 4"/>
            <p:cNvCxnSpPr/>
            <p:nvPr/>
          </p:nvCxnSpPr>
          <p:spPr>
            <a:xfrm>
              <a:off x="6596917" y="9495692"/>
              <a:ext cx="11230708"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596917" y="4337538"/>
              <a:ext cx="11230708"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94303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5502" r="5502"/>
          <a:stretch>
            <a:fillRect/>
          </a:stretch>
        </p:blipFill>
        <p:spPr/>
      </p:pic>
      <p:sp>
        <p:nvSpPr>
          <p:cNvPr id="15" name="Rectangle 14"/>
          <p:cNvSpPr/>
          <p:nvPr/>
        </p:nvSpPr>
        <p:spPr>
          <a:xfrm>
            <a:off x="0" y="1"/>
            <a:ext cx="18288000" cy="13715998"/>
          </a:xfrm>
          <a:prstGeom prst="rect">
            <a:avLst/>
          </a:prstGeom>
          <a:gradFill flip="none" rotWithShape="1">
            <a:gsLst>
              <a:gs pos="5000">
                <a:srgbClr val="FDEA57">
                  <a:alpha val="63000"/>
                </a:srgbClr>
              </a:gs>
              <a:gs pos="78000">
                <a:srgbClr val="FA5C79">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TextBox 15"/>
          <p:cNvSpPr txBox="1"/>
          <p:nvPr/>
        </p:nvSpPr>
        <p:spPr>
          <a:xfrm>
            <a:off x="6315466" y="6041152"/>
            <a:ext cx="5679055" cy="1754583"/>
          </a:xfrm>
          <a:prstGeom prst="rect">
            <a:avLst/>
          </a:prstGeom>
          <a:noFill/>
        </p:spPr>
        <p:txBody>
          <a:bodyPr wrap="none" rtlCol="0">
            <a:spAutoFit/>
          </a:bodyPr>
          <a:lstStyle/>
          <a:p>
            <a:pPr algn="ctr"/>
            <a:r>
              <a:rPr lang="en-US" sz="5401" b="1" spc="2626" dirty="0">
                <a:solidFill>
                  <a:schemeClr val="bg1"/>
                </a:solidFill>
                <a:latin typeface="Montserrat" charset="0"/>
                <a:ea typeface="Montserrat" charset="0"/>
                <a:cs typeface="Montserrat" charset="0"/>
              </a:rPr>
              <a:t>BREAK</a:t>
            </a:r>
          </a:p>
          <a:p>
            <a:pPr algn="ctr"/>
            <a:r>
              <a:rPr lang="en-US" sz="5401" b="1" spc="2626" dirty="0">
                <a:solidFill>
                  <a:schemeClr val="bg1"/>
                </a:solidFill>
                <a:latin typeface="Montserrat" charset="0"/>
                <a:ea typeface="Montserrat" charset="0"/>
                <a:cs typeface="Montserrat" charset="0"/>
              </a:rPr>
              <a:t>SECTION</a:t>
            </a:r>
          </a:p>
        </p:txBody>
      </p:sp>
      <p:sp>
        <p:nvSpPr>
          <p:cNvPr id="17" name="Oval 16"/>
          <p:cNvSpPr/>
          <p:nvPr/>
        </p:nvSpPr>
        <p:spPr>
          <a:xfrm>
            <a:off x="5391082" y="3114668"/>
            <a:ext cx="7477167" cy="7479127"/>
          </a:xfrm>
          <a:prstGeom prst="ellipse">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1381047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5490" r="5490"/>
          <a:stretch>
            <a:fillRect/>
          </a:stretch>
        </p:blipFill>
        <p:spPr/>
      </p:pic>
      <p:sp>
        <p:nvSpPr>
          <p:cNvPr id="20" name="Rectangle 19"/>
          <p:cNvSpPr/>
          <p:nvPr/>
        </p:nvSpPr>
        <p:spPr>
          <a:xfrm>
            <a:off x="0" y="0"/>
            <a:ext cx="18288000" cy="13714196"/>
          </a:xfrm>
          <a:prstGeom prst="rect">
            <a:avLst/>
          </a:prstGeom>
          <a:gradFill flip="none" rotWithShape="1">
            <a:gsLst>
              <a:gs pos="53000">
                <a:srgbClr val="4DE9C4">
                  <a:alpha val="75000"/>
                </a:srgbClr>
              </a:gs>
              <a:gs pos="30000">
                <a:srgbClr val="4DE9C4">
                  <a:alpha val="67000"/>
                </a:srgbClr>
              </a:gs>
              <a:gs pos="0">
                <a:srgbClr val="0CE252">
                  <a:lumMod val="35000"/>
                  <a:lumOff val="65000"/>
                  <a:alpha val="35000"/>
                </a:srgbClr>
              </a:gs>
              <a:gs pos="80000">
                <a:srgbClr val="CFF4F4">
                  <a:alpha val="66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1" name="TextBox 20"/>
          <p:cNvSpPr txBox="1"/>
          <p:nvPr/>
        </p:nvSpPr>
        <p:spPr>
          <a:xfrm>
            <a:off x="6495317" y="6119154"/>
            <a:ext cx="5319726" cy="2862963"/>
          </a:xfrm>
          <a:prstGeom prst="rect">
            <a:avLst/>
          </a:prstGeom>
          <a:noFill/>
          <a:ln>
            <a:noFill/>
          </a:ln>
        </p:spPr>
        <p:txBody>
          <a:bodyPr wrap="none" rtlCol="0">
            <a:spAutoFit/>
          </a:bodyPr>
          <a:lstStyle/>
          <a:p>
            <a:pPr algn="ctr"/>
            <a:r>
              <a:rPr lang="en-US" sz="9002" b="1" spc="1876" dirty="0">
                <a:solidFill>
                  <a:schemeClr val="bg1"/>
                </a:solidFill>
                <a:latin typeface="Montserrat" charset="0"/>
                <a:ea typeface="Montserrat" charset="0"/>
                <a:cs typeface="Montserrat" charset="0"/>
              </a:rPr>
              <a:t>WRITE</a:t>
            </a:r>
          </a:p>
          <a:p>
            <a:pPr algn="ctr"/>
            <a:r>
              <a:rPr lang="en-US" sz="9002" b="1" spc="1876" dirty="0">
                <a:solidFill>
                  <a:schemeClr val="bg1"/>
                </a:solidFill>
                <a:latin typeface="Montserrat" charset="0"/>
                <a:ea typeface="Montserrat" charset="0"/>
                <a:cs typeface="Montserrat" charset="0"/>
              </a:rPr>
              <a:t>HERE</a:t>
            </a:r>
          </a:p>
        </p:txBody>
      </p:sp>
      <p:sp>
        <p:nvSpPr>
          <p:cNvPr id="8" name="Triangle 7"/>
          <p:cNvSpPr/>
          <p:nvPr/>
        </p:nvSpPr>
        <p:spPr>
          <a:xfrm>
            <a:off x="6001866" y="3541659"/>
            <a:ext cx="6284268" cy="5417473"/>
          </a:xfrm>
          <a:prstGeom prst="triangl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17326669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5517" r="15517"/>
          <a:stretch>
            <a:fillRect/>
          </a:stretch>
        </p:blipFill>
        <p:spPr/>
      </p:pic>
      <p:sp>
        <p:nvSpPr>
          <p:cNvPr id="20" name="Rectangle 19"/>
          <p:cNvSpPr/>
          <p:nvPr/>
        </p:nvSpPr>
        <p:spPr>
          <a:xfrm>
            <a:off x="0" y="1"/>
            <a:ext cx="18288000" cy="13692930"/>
          </a:xfrm>
          <a:prstGeom prst="rect">
            <a:avLst/>
          </a:prstGeom>
          <a:gradFill flip="none" rotWithShape="1">
            <a:gsLst>
              <a:gs pos="66000">
                <a:srgbClr val="84ACDF">
                  <a:alpha val="69000"/>
                </a:srgbClr>
              </a:gs>
              <a:gs pos="37000">
                <a:srgbClr val="8B5DF4">
                  <a:alpha val="71000"/>
                </a:srgbClr>
              </a:gs>
              <a:gs pos="0">
                <a:srgbClr val="878FE7">
                  <a:alpha val="69000"/>
                </a:srgbClr>
              </a:gs>
              <a:gs pos="95000">
                <a:srgbClr val="7FEDD0">
                  <a:alpha val="8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6" name="TextBox 5"/>
          <p:cNvSpPr txBox="1"/>
          <p:nvPr/>
        </p:nvSpPr>
        <p:spPr>
          <a:xfrm>
            <a:off x="6495317" y="5438011"/>
            <a:ext cx="5319726" cy="2862963"/>
          </a:xfrm>
          <a:prstGeom prst="rect">
            <a:avLst/>
          </a:prstGeom>
          <a:noFill/>
          <a:ln>
            <a:noFill/>
          </a:ln>
        </p:spPr>
        <p:txBody>
          <a:bodyPr wrap="none" rtlCol="0">
            <a:spAutoFit/>
          </a:bodyPr>
          <a:lstStyle/>
          <a:p>
            <a:pPr algn="ctr"/>
            <a:r>
              <a:rPr lang="en-US" sz="9002" b="1" spc="1876" dirty="0">
                <a:solidFill>
                  <a:schemeClr val="bg1"/>
                </a:solidFill>
                <a:latin typeface="Montserrat" charset="0"/>
                <a:ea typeface="Montserrat" charset="0"/>
                <a:cs typeface="Montserrat" charset="0"/>
              </a:rPr>
              <a:t>WRITE</a:t>
            </a:r>
          </a:p>
          <a:p>
            <a:pPr algn="ctr"/>
            <a:r>
              <a:rPr lang="en-US" sz="9002" b="1" spc="1876" dirty="0">
                <a:solidFill>
                  <a:schemeClr val="bg1"/>
                </a:solidFill>
                <a:latin typeface="Montserrat" charset="0"/>
                <a:ea typeface="Montserrat" charset="0"/>
                <a:cs typeface="Montserrat" charset="0"/>
              </a:rPr>
              <a:t>HERE</a:t>
            </a:r>
          </a:p>
        </p:txBody>
      </p:sp>
      <p:sp>
        <p:nvSpPr>
          <p:cNvPr id="11" name="Hexagon 10"/>
          <p:cNvSpPr/>
          <p:nvPr/>
        </p:nvSpPr>
        <p:spPr>
          <a:xfrm>
            <a:off x="4467660" y="3929400"/>
            <a:ext cx="9375041" cy="5623062"/>
          </a:xfrm>
          <a:prstGeom prst="hexagon">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Tree>
    <p:extLst>
      <p:ext uri="{BB962C8B-B14F-4D97-AF65-F5344CB8AC3E}">
        <p14:creationId xmlns:p14="http://schemas.microsoft.com/office/powerpoint/2010/main" val="20906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p:cNvPicPr>
            <a:picLocks noGrp="1" noChangeAspect="1"/>
          </p:cNvPicPr>
          <p:nvPr>
            <p:ph type="pic" sz="quarter" idx="13"/>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556" r="5556"/>
          <a:stretch>
            <a:fillRect/>
          </a:stretch>
        </p:blipFill>
        <p:spPr/>
      </p:pic>
      <p:sp>
        <p:nvSpPr>
          <p:cNvPr id="15" name="Rectangle 14"/>
          <p:cNvSpPr/>
          <p:nvPr/>
        </p:nvSpPr>
        <p:spPr>
          <a:xfrm>
            <a:off x="0" y="1"/>
            <a:ext cx="18288000" cy="13692930"/>
          </a:xfrm>
          <a:prstGeom prst="rect">
            <a:avLst/>
          </a:prstGeom>
          <a:gradFill flip="none" rotWithShape="1">
            <a:gsLst>
              <a:gs pos="5000">
                <a:srgbClr val="8B5DF4">
                  <a:alpha val="83000"/>
                </a:srgbClr>
              </a:gs>
              <a:gs pos="85000">
                <a:srgbClr val="FA5C79">
                  <a:alpha val="65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7" name="TextBox 6"/>
          <p:cNvSpPr txBox="1"/>
          <p:nvPr/>
        </p:nvSpPr>
        <p:spPr>
          <a:xfrm>
            <a:off x="5285554" y="5994373"/>
            <a:ext cx="10119758" cy="1477649"/>
          </a:xfrm>
          <a:prstGeom prst="rect">
            <a:avLst/>
          </a:prstGeom>
          <a:noFill/>
        </p:spPr>
        <p:txBody>
          <a:bodyPr wrap="none" rtlCol="0">
            <a:spAutoFit/>
          </a:bodyPr>
          <a:lstStyle/>
          <a:p>
            <a:r>
              <a:rPr lang="en-US" sz="9002" b="1" spc="1876" dirty="0">
                <a:solidFill>
                  <a:schemeClr val="bg1"/>
                </a:solidFill>
                <a:latin typeface="Montserrat" charset="0"/>
                <a:ea typeface="Montserrat" charset="0"/>
                <a:cs typeface="Montserrat" charset="0"/>
              </a:rPr>
              <a:t>QUESTIONS?</a:t>
            </a:r>
          </a:p>
        </p:txBody>
      </p:sp>
      <p:grpSp>
        <p:nvGrpSpPr>
          <p:cNvPr id="2" name="Group 1"/>
          <p:cNvGrpSpPr/>
          <p:nvPr/>
        </p:nvGrpSpPr>
        <p:grpSpPr>
          <a:xfrm>
            <a:off x="4186227" y="5107875"/>
            <a:ext cx="3513597" cy="3333153"/>
            <a:chOff x="5580183" y="4525108"/>
            <a:chExt cx="4683576" cy="4443046"/>
          </a:xfrm>
        </p:grpSpPr>
        <p:cxnSp>
          <p:nvCxnSpPr>
            <p:cNvPr id="8" name="Straight Connector 7"/>
            <p:cNvCxnSpPr/>
            <p:nvPr/>
          </p:nvCxnSpPr>
          <p:spPr>
            <a:xfrm>
              <a:off x="5580183" y="8944708"/>
              <a:ext cx="4683576"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10263759" y="7716127"/>
              <a:ext cx="0" cy="125202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580183" y="4548554"/>
              <a:ext cx="4683576"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603629" y="4525108"/>
              <a:ext cx="0" cy="44196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10263759" y="4525108"/>
              <a:ext cx="0" cy="125202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224653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162758" y="6229271"/>
            <a:ext cx="11962234" cy="3116238"/>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a:t>
            </a:r>
          </a:p>
        </p:txBody>
      </p:sp>
      <p:sp>
        <p:nvSpPr>
          <p:cNvPr id="11" name="Rectangle 10"/>
          <p:cNvSpPr>
            <a:spLocks/>
          </p:cNvSpPr>
          <p:nvPr/>
        </p:nvSpPr>
        <p:spPr bwMode="auto">
          <a:xfrm>
            <a:off x="6080872" y="4293300"/>
            <a:ext cx="6157071"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COMPANY HISTORY</a:t>
            </a:r>
          </a:p>
        </p:txBody>
      </p:sp>
      <p:sp>
        <p:nvSpPr>
          <p:cNvPr id="12" name="TextBox 11"/>
          <p:cNvSpPr txBox="1"/>
          <p:nvPr/>
        </p:nvSpPr>
        <p:spPr>
          <a:xfrm>
            <a:off x="7361355" y="5069364"/>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395796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4186228" y="5107875"/>
            <a:ext cx="11219085" cy="3333153"/>
            <a:chOff x="6846277" y="4548554"/>
            <a:chExt cx="14954885" cy="4443046"/>
          </a:xfrm>
        </p:grpSpPr>
        <p:sp>
          <p:nvSpPr>
            <p:cNvPr id="7" name="TextBox 6"/>
            <p:cNvSpPr txBox="1"/>
            <p:nvPr/>
          </p:nvSpPr>
          <p:spPr>
            <a:xfrm>
              <a:off x="8311665" y="5730243"/>
              <a:ext cx="13489497" cy="1969685"/>
            </a:xfrm>
            <a:prstGeom prst="rect">
              <a:avLst/>
            </a:prstGeom>
            <a:noFill/>
          </p:spPr>
          <p:txBody>
            <a:bodyPr wrap="none" rtlCol="0">
              <a:spAutoFit/>
            </a:bodyPr>
            <a:lstStyle/>
            <a:p>
              <a:r>
                <a:rPr lang="en-US" sz="9002" b="1" spc="1876" dirty="0">
                  <a:solidFill>
                    <a:schemeClr val="tx2"/>
                  </a:solidFill>
                  <a:latin typeface="Montserrat" charset="0"/>
                  <a:ea typeface="Montserrat" charset="0"/>
                  <a:cs typeface="Montserrat" charset="0"/>
                </a:rPr>
                <a:t>QUESTIONS?</a:t>
              </a:r>
            </a:p>
          </p:txBody>
        </p:sp>
        <p:cxnSp>
          <p:nvCxnSpPr>
            <p:cNvPr id="3" name="Straight Connector 2"/>
            <p:cNvCxnSpPr/>
            <p:nvPr/>
          </p:nvCxnSpPr>
          <p:spPr>
            <a:xfrm>
              <a:off x="6846277" y="8968154"/>
              <a:ext cx="4683576" cy="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11529853" y="7739573"/>
              <a:ext cx="0" cy="1252027"/>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846277" y="4572000"/>
              <a:ext cx="4683576" cy="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6869723" y="4548554"/>
              <a:ext cx="0" cy="441960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1529853" y="4548554"/>
              <a:ext cx="0" cy="1252027"/>
            </a:xfrm>
            <a:prstGeom prst="line">
              <a:avLst/>
            </a:prstGeom>
            <a:ln w="5715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746508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3828059" y="2457938"/>
            <a:ext cx="4638129"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SERVICES</a:t>
            </a:r>
          </a:p>
        </p:txBody>
      </p:sp>
      <p:sp>
        <p:nvSpPr>
          <p:cNvPr id="26" name="TextBox 25"/>
          <p:cNvSpPr txBox="1"/>
          <p:nvPr/>
        </p:nvSpPr>
        <p:spPr>
          <a:xfrm>
            <a:off x="4349076"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8" name="TextBox 27"/>
          <p:cNvSpPr txBox="1"/>
          <p:nvPr/>
        </p:nvSpPr>
        <p:spPr>
          <a:xfrm>
            <a:off x="1312411" y="9427459"/>
            <a:ext cx="458881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29" name="TextBox 28"/>
          <p:cNvSpPr txBox="1"/>
          <p:nvPr/>
        </p:nvSpPr>
        <p:spPr>
          <a:xfrm>
            <a:off x="1247592" y="8736901"/>
            <a:ext cx="2975495"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SERVICES NAME</a:t>
            </a:r>
          </a:p>
        </p:txBody>
      </p:sp>
      <p:sp>
        <p:nvSpPr>
          <p:cNvPr id="32" name="TextBox 31"/>
          <p:cNvSpPr txBox="1"/>
          <p:nvPr/>
        </p:nvSpPr>
        <p:spPr>
          <a:xfrm>
            <a:off x="6751970" y="9427459"/>
            <a:ext cx="458881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33" name="TextBox 32"/>
          <p:cNvSpPr txBox="1"/>
          <p:nvPr/>
        </p:nvSpPr>
        <p:spPr>
          <a:xfrm>
            <a:off x="6694819" y="8736901"/>
            <a:ext cx="2975495"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SERVICES NAME</a:t>
            </a:r>
          </a:p>
        </p:txBody>
      </p:sp>
      <p:sp>
        <p:nvSpPr>
          <p:cNvPr id="44" name="TextBox 43"/>
          <p:cNvSpPr txBox="1"/>
          <p:nvPr/>
        </p:nvSpPr>
        <p:spPr>
          <a:xfrm>
            <a:off x="1312411" y="6031028"/>
            <a:ext cx="458881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47" name="TextBox 46"/>
          <p:cNvSpPr txBox="1"/>
          <p:nvPr/>
        </p:nvSpPr>
        <p:spPr>
          <a:xfrm>
            <a:off x="1247592" y="5340470"/>
            <a:ext cx="2975495"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SERVICES NAME</a:t>
            </a:r>
          </a:p>
        </p:txBody>
      </p:sp>
      <p:sp>
        <p:nvSpPr>
          <p:cNvPr id="48" name="TextBox 47"/>
          <p:cNvSpPr txBox="1"/>
          <p:nvPr/>
        </p:nvSpPr>
        <p:spPr>
          <a:xfrm>
            <a:off x="6751970" y="6031028"/>
            <a:ext cx="458881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49" name="TextBox 48"/>
          <p:cNvSpPr txBox="1"/>
          <p:nvPr/>
        </p:nvSpPr>
        <p:spPr>
          <a:xfrm>
            <a:off x="6694819" y="5340470"/>
            <a:ext cx="2975495"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SERVICES NAME</a:t>
            </a:r>
          </a:p>
        </p:txBody>
      </p:sp>
      <p:sp>
        <p:nvSpPr>
          <p:cNvPr id="51" name="Shape 2783"/>
          <p:cNvSpPr/>
          <p:nvPr/>
        </p:nvSpPr>
        <p:spPr>
          <a:xfrm>
            <a:off x="6751969" y="4294516"/>
            <a:ext cx="793796" cy="685551"/>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5" name="Shape 2547"/>
          <p:cNvSpPr/>
          <p:nvPr/>
        </p:nvSpPr>
        <p:spPr>
          <a:xfrm>
            <a:off x="1312410" y="4206106"/>
            <a:ext cx="778286" cy="77828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6" name="Shape 2553"/>
          <p:cNvSpPr/>
          <p:nvPr/>
        </p:nvSpPr>
        <p:spPr>
          <a:xfrm>
            <a:off x="1312411" y="7726674"/>
            <a:ext cx="778286" cy="70753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9" name="Shape 2645"/>
          <p:cNvSpPr/>
          <p:nvPr/>
        </p:nvSpPr>
        <p:spPr>
          <a:xfrm>
            <a:off x="6696472" y="7810470"/>
            <a:ext cx="778286" cy="566027"/>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4"/>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5568043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1312411" y="9427459"/>
            <a:ext cx="4588818"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29" name="TextBox 28"/>
          <p:cNvSpPr txBox="1"/>
          <p:nvPr/>
        </p:nvSpPr>
        <p:spPr>
          <a:xfrm>
            <a:off x="2111261" y="8736901"/>
            <a:ext cx="2975495" cy="381002"/>
          </a:xfrm>
          <a:prstGeom prst="rect">
            <a:avLst/>
          </a:prstGeom>
          <a:noFill/>
        </p:spPr>
        <p:txBody>
          <a:bodyPr wrap="none" rtlCol="0" anchor="ctr" anchorCtr="0">
            <a:spAutoFit/>
          </a:bodyPr>
          <a:lstStyle/>
          <a:p>
            <a:pPr algn="ctr"/>
            <a:r>
              <a:rPr lang="en-US" sz="1876" b="1" spc="450" dirty="0">
                <a:solidFill>
                  <a:schemeClr val="tx2"/>
                </a:solidFill>
                <a:latin typeface="Montserrat" charset="0"/>
                <a:ea typeface="Montserrat" charset="0"/>
                <a:cs typeface="Montserrat" charset="0"/>
              </a:rPr>
              <a:t>SERVICES NAME</a:t>
            </a:r>
          </a:p>
        </p:txBody>
      </p:sp>
      <p:sp>
        <p:nvSpPr>
          <p:cNvPr id="32" name="TextBox 31"/>
          <p:cNvSpPr txBox="1"/>
          <p:nvPr/>
        </p:nvSpPr>
        <p:spPr>
          <a:xfrm>
            <a:off x="12386772" y="9427459"/>
            <a:ext cx="4588818"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33" name="TextBox 32"/>
          <p:cNvSpPr txBox="1"/>
          <p:nvPr/>
        </p:nvSpPr>
        <p:spPr>
          <a:xfrm>
            <a:off x="13193456" y="8736901"/>
            <a:ext cx="2975495" cy="381002"/>
          </a:xfrm>
          <a:prstGeom prst="rect">
            <a:avLst/>
          </a:prstGeom>
          <a:noFill/>
        </p:spPr>
        <p:txBody>
          <a:bodyPr wrap="none" rtlCol="0" anchor="ctr" anchorCtr="0">
            <a:spAutoFit/>
          </a:bodyPr>
          <a:lstStyle/>
          <a:p>
            <a:pPr algn="ctr"/>
            <a:r>
              <a:rPr lang="en-US" sz="1876" b="1" spc="450" dirty="0">
                <a:solidFill>
                  <a:schemeClr val="tx2"/>
                </a:solidFill>
                <a:latin typeface="Montserrat" charset="0"/>
                <a:ea typeface="Montserrat" charset="0"/>
                <a:cs typeface="Montserrat" charset="0"/>
              </a:rPr>
              <a:t>SERVICES NAME</a:t>
            </a:r>
          </a:p>
        </p:txBody>
      </p:sp>
      <p:sp>
        <p:nvSpPr>
          <p:cNvPr id="44" name="TextBox 43"/>
          <p:cNvSpPr txBox="1"/>
          <p:nvPr/>
        </p:nvSpPr>
        <p:spPr>
          <a:xfrm>
            <a:off x="1312411" y="4826382"/>
            <a:ext cx="4588818"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47" name="TextBox 46"/>
          <p:cNvSpPr txBox="1"/>
          <p:nvPr/>
        </p:nvSpPr>
        <p:spPr>
          <a:xfrm>
            <a:off x="2111261" y="4135824"/>
            <a:ext cx="2975495" cy="381002"/>
          </a:xfrm>
          <a:prstGeom prst="rect">
            <a:avLst/>
          </a:prstGeom>
          <a:noFill/>
        </p:spPr>
        <p:txBody>
          <a:bodyPr wrap="none" rtlCol="0" anchor="ctr" anchorCtr="0">
            <a:spAutoFit/>
          </a:bodyPr>
          <a:lstStyle/>
          <a:p>
            <a:pPr algn="ctr"/>
            <a:r>
              <a:rPr lang="en-US" sz="1876" b="1" spc="450" dirty="0">
                <a:solidFill>
                  <a:schemeClr val="tx2"/>
                </a:solidFill>
                <a:latin typeface="Montserrat" charset="0"/>
                <a:ea typeface="Montserrat" charset="0"/>
                <a:cs typeface="Montserrat" charset="0"/>
              </a:rPr>
              <a:t>SERVICES NAME</a:t>
            </a:r>
          </a:p>
        </p:txBody>
      </p:sp>
      <p:sp>
        <p:nvSpPr>
          <p:cNvPr id="48" name="TextBox 47"/>
          <p:cNvSpPr txBox="1"/>
          <p:nvPr/>
        </p:nvSpPr>
        <p:spPr>
          <a:xfrm>
            <a:off x="12386772" y="4826382"/>
            <a:ext cx="4588818"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a:t>
            </a:r>
          </a:p>
        </p:txBody>
      </p:sp>
      <p:sp>
        <p:nvSpPr>
          <p:cNvPr id="49" name="TextBox 48"/>
          <p:cNvSpPr txBox="1"/>
          <p:nvPr/>
        </p:nvSpPr>
        <p:spPr>
          <a:xfrm>
            <a:off x="13193456" y="4135824"/>
            <a:ext cx="2975495" cy="381002"/>
          </a:xfrm>
          <a:prstGeom prst="rect">
            <a:avLst/>
          </a:prstGeom>
          <a:noFill/>
        </p:spPr>
        <p:txBody>
          <a:bodyPr wrap="none" rtlCol="0" anchor="ctr" anchorCtr="0">
            <a:spAutoFit/>
          </a:bodyPr>
          <a:lstStyle/>
          <a:p>
            <a:pPr algn="ctr"/>
            <a:r>
              <a:rPr lang="en-US" sz="1876" b="1" spc="450" dirty="0">
                <a:solidFill>
                  <a:schemeClr val="tx2"/>
                </a:solidFill>
                <a:latin typeface="Montserrat" charset="0"/>
                <a:ea typeface="Montserrat" charset="0"/>
                <a:cs typeface="Montserrat" charset="0"/>
              </a:rPr>
              <a:t>SERVICES NAME</a:t>
            </a:r>
          </a:p>
        </p:txBody>
      </p:sp>
      <p:sp>
        <p:nvSpPr>
          <p:cNvPr id="51" name="Shape 2783"/>
          <p:cNvSpPr/>
          <p:nvPr/>
        </p:nvSpPr>
        <p:spPr>
          <a:xfrm>
            <a:off x="14292037" y="3089870"/>
            <a:ext cx="793796" cy="685551"/>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5" name="Shape 2547"/>
          <p:cNvSpPr/>
          <p:nvPr/>
        </p:nvSpPr>
        <p:spPr>
          <a:xfrm>
            <a:off x="3209899" y="3001461"/>
            <a:ext cx="778286" cy="77828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6" name="Shape 2553"/>
          <p:cNvSpPr/>
          <p:nvPr/>
        </p:nvSpPr>
        <p:spPr>
          <a:xfrm>
            <a:off x="3217676" y="7726674"/>
            <a:ext cx="778286" cy="70753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3"/>
          </a:solidFill>
          <a:ln w="12700">
            <a:miter lim="400000"/>
          </a:ln>
        </p:spPr>
        <p:txBody>
          <a:bodyPr lIns="28575" tIns="28575" rIns="28575" bIns="28575" anchor="ctr"/>
          <a:lstStyle/>
          <a:p>
            <a:pPr algn="ct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9" name="Shape 2645"/>
          <p:cNvSpPr/>
          <p:nvPr/>
        </p:nvSpPr>
        <p:spPr>
          <a:xfrm>
            <a:off x="14292037" y="7810470"/>
            <a:ext cx="778286" cy="566027"/>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4"/>
          </a:solidFill>
          <a:ln w="12700">
            <a:miter lim="400000"/>
          </a:ln>
        </p:spPr>
        <p:txBody>
          <a:bodyPr lIns="28575" tIns="28575" rIns="28575" bIns="28575" anchor="ctr"/>
          <a:lstStyle/>
          <a:p>
            <a:pPr algn="ct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0" name="Rectangle 19"/>
          <p:cNvSpPr>
            <a:spLocks/>
          </p:cNvSpPr>
          <p:nvPr/>
        </p:nvSpPr>
        <p:spPr bwMode="auto">
          <a:xfrm>
            <a:off x="6917811" y="6342411"/>
            <a:ext cx="448584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WHAT WE DO?</a:t>
            </a:r>
          </a:p>
        </p:txBody>
      </p:sp>
      <p:sp>
        <p:nvSpPr>
          <p:cNvPr id="21" name="TextBox 20"/>
          <p:cNvSpPr txBox="1"/>
          <p:nvPr/>
        </p:nvSpPr>
        <p:spPr>
          <a:xfrm>
            <a:off x="7362684" y="7118474"/>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Tree>
    <p:extLst>
      <p:ext uri="{BB962C8B-B14F-4D97-AF65-F5344CB8AC3E}">
        <p14:creationId xmlns:p14="http://schemas.microsoft.com/office/powerpoint/2010/main" val="15446561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7" name="TextBox 6"/>
          <p:cNvSpPr txBox="1"/>
          <p:nvPr/>
        </p:nvSpPr>
        <p:spPr>
          <a:xfrm>
            <a:off x="5285554" y="6099908"/>
            <a:ext cx="8071440" cy="1477649"/>
          </a:xfrm>
          <a:prstGeom prst="rect">
            <a:avLst/>
          </a:prstGeom>
          <a:noFill/>
        </p:spPr>
        <p:txBody>
          <a:bodyPr wrap="none" rtlCol="0">
            <a:spAutoFit/>
          </a:bodyPr>
          <a:lstStyle/>
          <a:p>
            <a:r>
              <a:rPr lang="en-US" sz="9002" b="1" spc="900" dirty="0">
                <a:solidFill>
                  <a:schemeClr val="bg1"/>
                </a:solidFill>
                <a:latin typeface="Montserrat" charset="0"/>
                <a:ea typeface="Montserrat" charset="0"/>
                <a:cs typeface="Montserrat" charset="0"/>
              </a:rPr>
              <a:t>SOLUTIONS</a:t>
            </a:r>
          </a:p>
        </p:txBody>
      </p:sp>
      <p:grpSp>
        <p:nvGrpSpPr>
          <p:cNvPr id="2" name="Group 1"/>
          <p:cNvGrpSpPr/>
          <p:nvPr/>
        </p:nvGrpSpPr>
        <p:grpSpPr>
          <a:xfrm>
            <a:off x="4186227" y="5213409"/>
            <a:ext cx="3513597" cy="3333153"/>
            <a:chOff x="5580183" y="4525108"/>
            <a:chExt cx="4683576" cy="4443046"/>
          </a:xfrm>
        </p:grpSpPr>
        <p:cxnSp>
          <p:nvCxnSpPr>
            <p:cNvPr id="3" name="Straight Connector 2"/>
            <p:cNvCxnSpPr/>
            <p:nvPr/>
          </p:nvCxnSpPr>
          <p:spPr>
            <a:xfrm>
              <a:off x="5580183" y="8944708"/>
              <a:ext cx="46835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10263759" y="7716127"/>
              <a:ext cx="0" cy="125202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580183" y="4548554"/>
              <a:ext cx="46835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5603629" y="4525108"/>
              <a:ext cx="0" cy="441960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0263759" y="4525108"/>
              <a:ext cx="0" cy="125202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90516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187666" y="2457938"/>
            <a:ext cx="594214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GREAT SOLUTIONS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4" name="TextBox 23"/>
          <p:cNvSpPr txBox="1"/>
          <p:nvPr/>
        </p:nvSpPr>
        <p:spPr>
          <a:xfrm>
            <a:off x="2378072" y="9667157"/>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25" name="TextBox 24"/>
          <p:cNvSpPr txBox="1"/>
          <p:nvPr/>
        </p:nvSpPr>
        <p:spPr>
          <a:xfrm>
            <a:off x="2320921" y="8976600"/>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28" name="Shape 2906"/>
          <p:cNvSpPr/>
          <p:nvPr/>
        </p:nvSpPr>
        <p:spPr>
          <a:xfrm>
            <a:off x="1345872" y="8911181"/>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9" name="TextBox 28"/>
          <p:cNvSpPr txBox="1"/>
          <p:nvPr/>
        </p:nvSpPr>
        <p:spPr>
          <a:xfrm>
            <a:off x="2378072" y="5283586"/>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0" name="TextBox 29"/>
          <p:cNvSpPr txBox="1"/>
          <p:nvPr/>
        </p:nvSpPr>
        <p:spPr>
          <a:xfrm>
            <a:off x="2320921" y="4593028"/>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1" name="Shape 2906"/>
          <p:cNvSpPr/>
          <p:nvPr/>
        </p:nvSpPr>
        <p:spPr>
          <a:xfrm>
            <a:off x="1345872" y="4527610"/>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2" name="TextBox 31"/>
          <p:cNvSpPr txBox="1"/>
          <p:nvPr/>
        </p:nvSpPr>
        <p:spPr>
          <a:xfrm>
            <a:off x="2378072" y="7475371"/>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3" name="TextBox 32"/>
          <p:cNvSpPr txBox="1"/>
          <p:nvPr/>
        </p:nvSpPr>
        <p:spPr>
          <a:xfrm>
            <a:off x="2320921" y="6784814"/>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4" name="Shape 2906"/>
          <p:cNvSpPr/>
          <p:nvPr/>
        </p:nvSpPr>
        <p:spPr>
          <a:xfrm>
            <a:off x="1345872" y="6719396"/>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3" name="Shape 681"/>
          <p:cNvSpPr/>
          <p:nvPr/>
        </p:nvSpPr>
        <p:spPr>
          <a:xfrm>
            <a:off x="10008128" y="5944846"/>
            <a:ext cx="2679606" cy="2679607"/>
          </a:xfrm>
          <a:prstGeom prst="ellipse">
            <a:avLst/>
          </a:prstGeom>
          <a:solidFill>
            <a:schemeClr val="accent1"/>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90000"/>
              </a:lnSpc>
              <a:defRPr sz="4000">
                <a:solidFill>
                  <a:srgbClr val="FFFFFF"/>
                </a:solidFill>
              </a:defRPr>
            </a:lvl1pPr>
          </a:lstStyle>
          <a:p>
            <a:endParaRPr sz="4220" dirty="0"/>
          </a:p>
        </p:txBody>
      </p:sp>
      <p:sp>
        <p:nvSpPr>
          <p:cNvPr id="14" name="Shape 682"/>
          <p:cNvSpPr/>
          <p:nvPr/>
        </p:nvSpPr>
        <p:spPr>
          <a:xfrm>
            <a:off x="14075043" y="4239139"/>
            <a:ext cx="1825558" cy="1825555"/>
          </a:xfrm>
          <a:prstGeom prst="ellipse">
            <a:avLst/>
          </a:prstGeom>
          <a:solidFill>
            <a:schemeClr val="accent2"/>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1582" dirty="0">
              <a:latin typeface="Montserrat Regular" charset="0"/>
              <a:ea typeface="Montserrat Regular" charset="0"/>
              <a:cs typeface="Montserrat Regular" charset="0"/>
            </a:endParaRPr>
          </a:p>
        </p:txBody>
      </p:sp>
      <p:sp>
        <p:nvSpPr>
          <p:cNvPr id="15" name="Shape 683"/>
          <p:cNvSpPr/>
          <p:nvPr/>
        </p:nvSpPr>
        <p:spPr>
          <a:xfrm>
            <a:off x="14075043" y="6371872"/>
            <a:ext cx="1825558" cy="1825555"/>
          </a:xfrm>
          <a:prstGeom prst="ellipse">
            <a:avLst/>
          </a:prstGeom>
          <a:solidFill>
            <a:schemeClr val="accent3"/>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1582" dirty="0">
              <a:latin typeface="Montserrat Regular" charset="0"/>
              <a:ea typeface="Montserrat Regular" charset="0"/>
              <a:cs typeface="Montserrat Regular" charset="0"/>
            </a:endParaRPr>
          </a:p>
        </p:txBody>
      </p:sp>
      <p:sp>
        <p:nvSpPr>
          <p:cNvPr id="16" name="Shape 684"/>
          <p:cNvSpPr/>
          <p:nvPr/>
        </p:nvSpPr>
        <p:spPr>
          <a:xfrm>
            <a:off x="14075043" y="8504604"/>
            <a:ext cx="1825558" cy="1825555"/>
          </a:xfrm>
          <a:prstGeom prst="ellipse">
            <a:avLst/>
          </a:prstGeom>
          <a:solidFill>
            <a:schemeClr val="accent4"/>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1582" dirty="0">
              <a:latin typeface="Montserrat Regular" charset="0"/>
              <a:ea typeface="Montserrat Regular" charset="0"/>
              <a:cs typeface="Montserrat Regular" charset="0"/>
            </a:endParaRPr>
          </a:p>
        </p:txBody>
      </p:sp>
      <p:sp>
        <p:nvSpPr>
          <p:cNvPr id="17" name="Shape 686"/>
          <p:cNvSpPr/>
          <p:nvPr/>
        </p:nvSpPr>
        <p:spPr>
          <a:xfrm flipH="1" flipV="1">
            <a:off x="12787492" y="7285303"/>
            <a:ext cx="1159204" cy="1"/>
          </a:xfrm>
          <a:prstGeom prst="line">
            <a:avLst/>
          </a:prstGeom>
          <a:noFill/>
          <a:ln w="38100" cap="flat">
            <a:solidFill>
              <a:srgbClr val="E5E5E5"/>
            </a:solidFill>
            <a:prstDash val="solid"/>
            <a:miter lim="400000"/>
            <a:headEnd type="triangle" w="med" len="med"/>
          </a:ln>
          <a:effectLst/>
        </p:spPr>
        <p:txBody>
          <a:bodyPr wrap="square" lIns="53592" tIns="53592" rIns="53592" bIns="53592" numCol="1" anchor="ctr">
            <a:noAutofit/>
          </a:bodyPr>
          <a:lstStyle/>
          <a:p>
            <a:pPr>
              <a:defRPr sz="1200">
                <a:solidFill>
                  <a:srgbClr val="000000"/>
                </a:solidFill>
                <a:latin typeface="Helvetica"/>
                <a:ea typeface="Helvetica"/>
                <a:cs typeface="Helvetica"/>
                <a:sym typeface="Helvetica"/>
              </a:defRPr>
            </a:pPr>
            <a:endParaRPr sz="1266" dirty="0">
              <a:latin typeface="Montserrat Regular" charset="0"/>
              <a:ea typeface="Montserrat Regular" charset="0"/>
              <a:cs typeface="Montserrat Regular" charset="0"/>
            </a:endParaRPr>
          </a:p>
        </p:txBody>
      </p:sp>
      <p:sp>
        <p:nvSpPr>
          <p:cNvPr id="18" name="Shape 687"/>
          <p:cNvSpPr/>
          <p:nvPr/>
        </p:nvSpPr>
        <p:spPr>
          <a:xfrm>
            <a:off x="12299608" y="5170790"/>
            <a:ext cx="1648384" cy="744230"/>
          </a:xfrm>
          <a:custGeom>
            <a:avLst/>
            <a:gdLst/>
            <a:ahLst/>
            <a:cxnLst>
              <a:cxn ang="0">
                <a:pos x="wd2" y="hd2"/>
              </a:cxn>
              <a:cxn ang="5400000">
                <a:pos x="wd2" y="hd2"/>
              </a:cxn>
              <a:cxn ang="10800000">
                <a:pos x="wd2" y="hd2"/>
              </a:cxn>
              <a:cxn ang="16200000">
                <a:pos x="wd2" y="hd2"/>
              </a:cxn>
            </a:cxnLst>
            <a:rect l="0" t="0" r="r" b="b"/>
            <a:pathLst>
              <a:path w="21600" h="16987" extrusionOk="0">
                <a:moveTo>
                  <a:pt x="21600" y="901"/>
                </a:moveTo>
                <a:cubicBezTo>
                  <a:pt x="7274" y="-4613"/>
                  <a:pt x="0" y="16987"/>
                  <a:pt x="0" y="16987"/>
                </a:cubicBezTo>
              </a:path>
            </a:pathLst>
          </a:custGeom>
          <a:noFill/>
          <a:ln w="38100" cap="flat">
            <a:solidFill>
              <a:srgbClr val="E5E5E5"/>
            </a:solidFill>
            <a:prstDash val="solid"/>
            <a:miter lim="400000"/>
            <a:headEnd type="triangle" w="med" len="med"/>
          </a:ln>
          <a:effectLst/>
        </p:spPr>
        <p:txBody>
          <a:bodyPr wrap="square" lIns="53592" tIns="53592" rIns="53592" bIns="53592" numCol="1" anchor="ctr">
            <a:noAutofit/>
          </a:bodyPr>
          <a:lstStyle/>
          <a:p>
            <a:pPr defTabSz="616334">
              <a:lnSpc>
                <a:spcPct val="110000"/>
              </a:lnSpc>
              <a:spcBef>
                <a:spcPts val="3165"/>
              </a:spcBef>
              <a:defRPr sz="2000">
                <a:solidFill>
                  <a:srgbClr val="4C4C4C"/>
                </a:solidFill>
                <a:latin typeface="Helvetica Neue Light"/>
                <a:ea typeface="Helvetica Neue Light"/>
                <a:cs typeface="Helvetica Neue Light"/>
                <a:sym typeface="Helvetica Neue Light"/>
              </a:defRPr>
            </a:pPr>
            <a:endParaRPr sz="2110" dirty="0">
              <a:latin typeface="Lato Light" charset="0"/>
              <a:ea typeface="Lato Light" charset="0"/>
              <a:cs typeface="Lato Light" charset="0"/>
            </a:endParaRPr>
          </a:p>
        </p:txBody>
      </p:sp>
      <p:sp>
        <p:nvSpPr>
          <p:cNvPr id="19" name="Shape 688"/>
          <p:cNvSpPr/>
          <p:nvPr/>
        </p:nvSpPr>
        <p:spPr>
          <a:xfrm rot="10800000" flipH="1">
            <a:off x="12299608" y="8654279"/>
            <a:ext cx="1648384" cy="744229"/>
          </a:xfrm>
          <a:custGeom>
            <a:avLst/>
            <a:gdLst/>
            <a:ahLst/>
            <a:cxnLst>
              <a:cxn ang="0">
                <a:pos x="wd2" y="hd2"/>
              </a:cxn>
              <a:cxn ang="5400000">
                <a:pos x="wd2" y="hd2"/>
              </a:cxn>
              <a:cxn ang="10800000">
                <a:pos x="wd2" y="hd2"/>
              </a:cxn>
              <a:cxn ang="16200000">
                <a:pos x="wd2" y="hd2"/>
              </a:cxn>
            </a:cxnLst>
            <a:rect l="0" t="0" r="r" b="b"/>
            <a:pathLst>
              <a:path w="21600" h="16987" extrusionOk="0">
                <a:moveTo>
                  <a:pt x="21600" y="901"/>
                </a:moveTo>
                <a:cubicBezTo>
                  <a:pt x="7274" y="-4613"/>
                  <a:pt x="0" y="16987"/>
                  <a:pt x="0" y="16987"/>
                </a:cubicBezTo>
              </a:path>
            </a:pathLst>
          </a:custGeom>
          <a:noFill/>
          <a:ln w="38100" cap="flat">
            <a:solidFill>
              <a:srgbClr val="E5E5E5"/>
            </a:solidFill>
            <a:prstDash val="solid"/>
            <a:miter lim="400000"/>
            <a:headEnd type="triangle" w="med" len="med"/>
          </a:ln>
          <a:effectLst/>
        </p:spPr>
        <p:txBody>
          <a:bodyPr wrap="square" lIns="53592" tIns="53592" rIns="53592" bIns="53592" numCol="1" anchor="ctr">
            <a:noAutofit/>
          </a:bodyPr>
          <a:lstStyle/>
          <a:p>
            <a:pPr defTabSz="616334">
              <a:lnSpc>
                <a:spcPct val="110000"/>
              </a:lnSpc>
              <a:spcBef>
                <a:spcPts val="3165"/>
              </a:spcBef>
              <a:defRPr sz="2000">
                <a:solidFill>
                  <a:srgbClr val="4C4C4C"/>
                </a:solidFill>
                <a:latin typeface="Helvetica Neue Light"/>
                <a:ea typeface="Helvetica Neue Light"/>
                <a:cs typeface="Helvetica Neue Light"/>
                <a:sym typeface="Helvetica Neue Light"/>
              </a:defRPr>
            </a:pPr>
            <a:endParaRPr sz="2110" dirty="0">
              <a:latin typeface="Lato Light" charset="0"/>
              <a:ea typeface="Lato Light" charset="0"/>
              <a:cs typeface="Lato Light" charset="0"/>
            </a:endParaRPr>
          </a:p>
        </p:txBody>
      </p:sp>
      <p:sp>
        <p:nvSpPr>
          <p:cNvPr id="20" name="TextBox 19"/>
          <p:cNvSpPr txBox="1"/>
          <p:nvPr/>
        </p:nvSpPr>
        <p:spPr>
          <a:xfrm>
            <a:off x="10416731" y="7002023"/>
            <a:ext cx="1808508" cy="669542"/>
          </a:xfrm>
          <a:prstGeom prst="rect">
            <a:avLst/>
          </a:prstGeom>
          <a:noFill/>
        </p:spPr>
        <p:txBody>
          <a:bodyPr wrap="none" rtlCol="0">
            <a:spAutoFit/>
          </a:bodyPr>
          <a:lstStyle/>
          <a:p>
            <a:pPr algn="ctr"/>
            <a:r>
              <a:rPr lang="en-US" sz="3751" b="1" spc="450">
                <a:solidFill>
                  <a:schemeClr val="bg1"/>
                </a:solidFill>
                <a:latin typeface="Montserrat" charset="0"/>
                <a:ea typeface="Montserrat" charset="0"/>
                <a:cs typeface="Montserrat" charset="0"/>
              </a:rPr>
              <a:t>CORE</a:t>
            </a:r>
            <a:endParaRPr lang="en-US" sz="3751" b="1" spc="450" dirty="0">
              <a:solidFill>
                <a:schemeClr val="bg1"/>
              </a:solidFill>
              <a:latin typeface="Montserrat" charset="0"/>
              <a:ea typeface="Montserrat" charset="0"/>
              <a:cs typeface="Montserrat" charset="0"/>
            </a:endParaRPr>
          </a:p>
        </p:txBody>
      </p:sp>
      <p:sp>
        <p:nvSpPr>
          <p:cNvPr id="21" name="TextBox 20"/>
          <p:cNvSpPr txBox="1"/>
          <p:nvPr/>
        </p:nvSpPr>
        <p:spPr>
          <a:xfrm>
            <a:off x="14299093" y="7076846"/>
            <a:ext cx="1439818" cy="438710"/>
          </a:xfrm>
          <a:prstGeom prst="rect">
            <a:avLst/>
          </a:prstGeom>
          <a:noFill/>
        </p:spPr>
        <p:txBody>
          <a:bodyPr wrap="none" rtlCol="0">
            <a:spAutoFit/>
          </a:bodyPr>
          <a:lstStyle/>
          <a:p>
            <a:pPr algn="ctr"/>
            <a:r>
              <a:rPr lang="en-US" sz="2251" b="1" spc="450" dirty="0">
                <a:solidFill>
                  <a:schemeClr val="bg1"/>
                </a:solidFill>
                <a:latin typeface="Montserrat" charset="0"/>
                <a:ea typeface="Montserrat" charset="0"/>
                <a:cs typeface="Montserrat" charset="0"/>
              </a:rPr>
              <a:t>TRUST</a:t>
            </a:r>
          </a:p>
        </p:txBody>
      </p:sp>
      <p:sp>
        <p:nvSpPr>
          <p:cNvPr id="22" name="TextBox 21"/>
          <p:cNvSpPr txBox="1"/>
          <p:nvPr/>
        </p:nvSpPr>
        <p:spPr>
          <a:xfrm>
            <a:off x="14273445" y="9209578"/>
            <a:ext cx="1491114" cy="438710"/>
          </a:xfrm>
          <a:prstGeom prst="rect">
            <a:avLst/>
          </a:prstGeom>
          <a:noFill/>
        </p:spPr>
        <p:txBody>
          <a:bodyPr wrap="none" rtlCol="0">
            <a:spAutoFit/>
          </a:bodyPr>
          <a:lstStyle/>
          <a:p>
            <a:pPr algn="ctr"/>
            <a:r>
              <a:rPr lang="en-US" sz="2251" b="1" spc="450" dirty="0">
                <a:solidFill>
                  <a:schemeClr val="bg1"/>
                </a:solidFill>
                <a:latin typeface="Montserrat" charset="0"/>
                <a:ea typeface="Montserrat" charset="0"/>
                <a:cs typeface="Montserrat" charset="0"/>
              </a:rPr>
              <a:t>GOALS</a:t>
            </a:r>
          </a:p>
        </p:txBody>
      </p:sp>
      <p:sp>
        <p:nvSpPr>
          <p:cNvPr id="23" name="TextBox 22"/>
          <p:cNvSpPr txBox="1"/>
          <p:nvPr/>
        </p:nvSpPr>
        <p:spPr>
          <a:xfrm>
            <a:off x="14275048" y="4927808"/>
            <a:ext cx="1487908" cy="438710"/>
          </a:xfrm>
          <a:prstGeom prst="rect">
            <a:avLst/>
          </a:prstGeom>
          <a:noFill/>
        </p:spPr>
        <p:txBody>
          <a:bodyPr wrap="none" rtlCol="0">
            <a:spAutoFit/>
          </a:bodyPr>
          <a:lstStyle/>
          <a:p>
            <a:pPr algn="ctr"/>
            <a:r>
              <a:rPr lang="en-US" sz="2251" b="1" spc="450">
                <a:solidFill>
                  <a:schemeClr val="bg1"/>
                </a:solidFill>
                <a:latin typeface="Montserrat" charset="0"/>
                <a:ea typeface="Montserrat" charset="0"/>
                <a:cs typeface="Montserrat" charset="0"/>
              </a:rPr>
              <a:t>LEARN</a:t>
            </a:r>
            <a:endParaRPr lang="en-US" sz="2251" b="1" spc="45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16418445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6233627" y="3617470"/>
            <a:ext cx="1183946" cy="4710200"/>
          </a:xfrm>
          <a:prstGeom prst="rect">
            <a:avLst/>
          </a:prstGeom>
          <a:noFill/>
        </p:spPr>
        <p:txBody>
          <a:bodyPr wrap="square" rtlCol="0">
            <a:spAutoFit/>
          </a:bodyPr>
          <a:lstStyle/>
          <a:p>
            <a:pPr algn="ctr"/>
            <a:r>
              <a:rPr lang="en-US" sz="30008" dirty="0">
                <a:solidFill>
                  <a:schemeClr val="bg1">
                    <a:lumMod val="95000"/>
                    <a:alpha val="33000"/>
                  </a:schemeClr>
                </a:solidFill>
                <a:latin typeface="Lato" charset="0"/>
                <a:ea typeface="Lato" charset="0"/>
                <a:cs typeface="Lato" charset="0"/>
              </a:rPr>
              <a:t>2</a:t>
            </a:r>
          </a:p>
        </p:txBody>
      </p:sp>
      <p:sp>
        <p:nvSpPr>
          <p:cNvPr id="65" name="TextBox 64"/>
          <p:cNvSpPr txBox="1"/>
          <p:nvPr/>
        </p:nvSpPr>
        <p:spPr>
          <a:xfrm>
            <a:off x="10615598" y="3617470"/>
            <a:ext cx="1183946" cy="4710200"/>
          </a:xfrm>
          <a:prstGeom prst="rect">
            <a:avLst/>
          </a:prstGeom>
          <a:noFill/>
        </p:spPr>
        <p:txBody>
          <a:bodyPr wrap="square" rtlCol="0">
            <a:spAutoFit/>
          </a:bodyPr>
          <a:lstStyle/>
          <a:p>
            <a:pPr algn="ctr"/>
            <a:r>
              <a:rPr lang="en-US" sz="30008" dirty="0">
                <a:solidFill>
                  <a:schemeClr val="bg1">
                    <a:lumMod val="95000"/>
                    <a:alpha val="33000"/>
                  </a:schemeClr>
                </a:solidFill>
                <a:latin typeface="Lato" charset="0"/>
                <a:ea typeface="Lato" charset="0"/>
                <a:cs typeface="Lato" charset="0"/>
              </a:rPr>
              <a:t>3</a:t>
            </a:r>
          </a:p>
        </p:txBody>
      </p:sp>
      <p:sp>
        <p:nvSpPr>
          <p:cNvPr id="66" name="TextBox 65"/>
          <p:cNvSpPr txBox="1"/>
          <p:nvPr/>
        </p:nvSpPr>
        <p:spPr>
          <a:xfrm>
            <a:off x="14877362" y="3617470"/>
            <a:ext cx="1183946" cy="4710200"/>
          </a:xfrm>
          <a:prstGeom prst="rect">
            <a:avLst/>
          </a:prstGeom>
          <a:noFill/>
        </p:spPr>
        <p:txBody>
          <a:bodyPr wrap="square" rtlCol="0">
            <a:spAutoFit/>
          </a:bodyPr>
          <a:lstStyle/>
          <a:p>
            <a:pPr algn="ctr"/>
            <a:r>
              <a:rPr lang="en-US" sz="30008" dirty="0">
                <a:solidFill>
                  <a:schemeClr val="bg1">
                    <a:lumMod val="95000"/>
                    <a:alpha val="33000"/>
                  </a:schemeClr>
                </a:solidFill>
                <a:latin typeface="Lato" charset="0"/>
                <a:ea typeface="Lato" charset="0"/>
                <a:cs typeface="Lato" charset="0"/>
              </a:rPr>
              <a:t>4</a:t>
            </a:r>
          </a:p>
        </p:txBody>
      </p:sp>
      <p:sp>
        <p:nvSpPr>
          <p:cNvPr id="67" name="TextBox 66"/>
          <p:cNvSpPr txBox="1"/>
          <p:nvPr/>
        </p:nvSpPr>
        <p:spPr>
          <a:xfrm>
            <a:off x="2080500" y="3617470"/>
            <a:ext cx="1183946" cy="4710200"/>
          </a:xfrm>
          <a:prstGeom prst="rect">
            <a:avLst/>
          </a:prstGeom>
          <a:noFill/>
        </p:spPr>
        <p:txBody>
          <a:bodyPr wrap="square" rtlCol="0">
            <a:spAutoFit/>
          </a:bodyPr>
          <a:lstStyle/>
          <a:p>
            <a:pPr algn="ctr"/>
            <a:r>
              <a:rPr lang="en-US" sz="30008" dirty="0">
                <a:solidFill>
                  <a:schemeClr val="bg1">
                    <a:lumMod val="95000"/>
                    <a:alpha val="33000"/>
                  </a:schemeClr>
                </a:solidFill>
                <a:latin typeface="Lato" charset="0"/>
                <a:ea typeface="Lato" charset="0"/>
                <a:cs typeface="Lato" charset="0"/>
              </a:rPr>
              <a:t>1</a:t>
            </a:r>
          </a:p>
        </p:txBody>
      </p:sp>
      <p:sp>
        <p:nvSpPr>
          <p:cNvPr id="109" name="TextBox 108"/>
          <p:cNvSpPr txBox="1"/>
          <p:nvPr/>
        </p:nvSpPr>
        <p:spPr>
          <a:xfrm>
            <a:off x="5421298" y="762248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10" name="Subtitle 2"/>
          <p:cNvSpPr txBox="1">
            <a:spLocks/>
          </p:cNvSpPr>
          <p:nvPr/>
        </p:nvSpPr>
        <p:spPr>
          <a:xfrm>
            <a:off x="5271951" y="849364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25" name="TextBox 124"/>
          <p:cNvSpPr txBox="1"/>
          <p:nvPr/>
        </p:nvSpPr>
        <p:spPr>
          <a:xfrm>
            <a:off x="9830068" y="762248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9647259" y="849364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4124766" y="762248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3925227" y="849364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76" name="TextBox 175"/>
          <p:cNvSpPr txBox="1"/>
          <p:nvPr/>
        </p:nvSpPr>
        <p:spPr>
          <a:xfrm>
            <a:off x="1255233" y="762248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77" name="Subtitle 2"/>
          <p:cNvSpPr txBox="1">
            <a:spLocks/>
          </p:cNvSpPr>
          <p:nvPr/>
        </p:nvSpPr>
        <p:spPr>
          <a:xfrm>
            <a:off x="1105884" y="849364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6345846" y="830458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2" name="Rectangle 51"/>
          <p:cNvSpPr>
            <a:spLocks/>
          </p:cNvSpPr>
          <p:nvPr/>
        </p:nvSpPr>
        <p:spPr bwMode="auto">
          <a:xfrm>
            <a:off x="6648905" y="2457938"/>
            <a:ext cx="5019644"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FOUR SERVICES</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57" name="Shape 2528"/>
          <p:cNvSpPr/>
          <p:nvPr/>
        </p:nvSpPr>
        <p:spPr>
          <a:xfrm>
            <a:off x="2320523" y="6000474"/>
            <a:ext cx="875481" cy="12037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8" name="Shape 2588"/>
          <p:cNvSpPr/>
          <p:nvPr/>
        </p:nvSpPr>
        <p:spPr>
          <a:xfrm>
            <a:off x="10699314" y="6109868"/>
            <a:ext cx="1203784" cy="109439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9" name="Shape 2619"/>
          <p:cNvSpPr/>
          <p:nvPr/>
        </p:nvSpPr>
        <p:spPr>
          <a:xfrm>
            <a:off x="6313802" y="6000483"/>
            <a:ext cx="1203784" cy="1203775"/>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60" name="Shape 2634"/>
          <p:cNvSpPr/>
          <p:nvPr/>
        </p:nvSpPr>
        <p:spPr>
          <a:xfrm>
            <a:off x="14988093" y="5999150"/>
            <a:ext cx="1203784" cy="12037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61" name="Straight Connector 60"/>
          <p:cNvCxnSpPr/>
          <p:nvPr/>
        </p:nvCxnSpPr>
        <p:spPr>
          <a:xfrm flipV="1">
            <a:off x="10728490" y="830458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15031125" y="830458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2214658" y="830458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80221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6110331" y="6874730"/>
            <a:ext cx="6091490" cy="684126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09" name="TextBox 108"/>
          <p:cNvSpPr txBox="1"/>
          <p:nvPr/>
        </p:nvSpPr>
        <p:spPr>
          <a:xfrm>
            <a:off x="1543560" y="9646286"/>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10" name="Subtitle 2"/>
          <p:cNvSpPr txBox="1">
            <a:spLocks/>
          </p:cNvSpPr>
          <p:nvPr/>
        </p:nvSpPr>
        <p:spPr>
          <a:xfrm>
            <a:off x="1394213" y="10517447"/>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2468107" y="10328393"/>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9" name="Shape 2619"/>
          <p:cNvSpPr/>
          <p:nvPr/>
        </p:nvSpPr>
        <p:spPr>
          <a:xfrm>
            <a:off x="2436063" y="8024288"/>
            <a:ext cx="1203784" cy="1203775"/>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2" name="TextBox 41"/>
          <p:cNvSpPr txBox="1"/>
          <p:nvPr/>
        </p:nvSpPr>
        <p:spPr>
          <a:xfrm>
            <a:off x="7686534" y="9646286"/>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43" name="Subtitle 2"/>
          <p:cNvSpPr txBox="1">
            <a:spLocks/>
          </p:cNvSpPr>
          <p:nvPr/>
        </p:nvSpPr>
        <p:spPr>
          <a:xfrm>
            <a:off x="7503724" y="10517447"/>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44" name="TextBox 43"/>
          <p:cNvSpPr txBox="1"/>
          <p:nvPr/>
        </p:nvSpPr>
        <p:spPr>
          <a:xfrm>
            <a:off x="13789503" y="9624540"/>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45" name="Subtitle 2"/>
          <p:cNvSpPr txBox="1">
            <a:spLocks/>
          </p:cNvSpPr>
          <p:nvPr/>
        </p:nvSpPr>
        <p:spPr>
          <a:xfrm>
            <a:off x="13589965" y="10495702"/>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46" name="Shape 2588"/>
          <p:cNvSpPr/>
          <p:nvPr/>
        </p:nvSpPr>
        <p:spPr>
          <a:xfrm>
            <a:off x="8555780" y="8133672"/>
            <a:ext cx="1203784" cy="109439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47" name="Shape 2634"/>
          <p:cNvSpPr/>
          <p:nvPr/>
        </p:nvSpPr>
        <p:spPr>
          <a:xfrm>
            <a:off x="14652831" y="8001209"/>
            <a:ext cx="1203784" cy="12037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48" name="Straight Connector 47"/>
          <p:cNvCxnSpPr/>
          <p:nvPr/>
        </p:nvCxnSpPr>
        <p:spPr>
          <a:xfrm flipV="1">
            <a:off x="8584956" y="10328393"/>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14695863" y="10306647"/>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4"/>
          </p:nvPr>
        </p:nvSpPr>
        <p:spPr/>
      </p:sp>
    </p:spTree>
    <p:extLst>
      <p:ext uri="{BB962C8B-B14F-4D97-AF65-F5344CB8AC3E}">
        <p14:creationId xmlns:p14="http://schemas.microsoft.com/office/powerpoint/2010/main" val="3867079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12899965" y="9567080"/>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25" name="Subtitle 2"/>
          <p:cNvSpPr txBox="1">
            <a:spLocks/>
          </p:cNvSpPr>
          <p:nvPr/>
        </p:nvSpPr>
        <p:spPr>
          <a:xfrm>
            <a:off x="12733885" y="1019769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2" name="Rectangle 1"/>
          <p:cNvSpPr/>
          <p:nvPr/>
        </p:nvSpPr>
        <p:spPr>
          <a:xfrm>
            <a:off x="12693952" y="9459698"/>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1" name="TextBox 30"/>
          <p:cNvSpPr txBox="1"/>
          <p:nvPr/>
        </p:nvSpPr>
        <p:spPr>
          <a:xfrm>
            <a:off x="12899965" y="2891337"/>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32" name="Subtitle 2"/>
          <p:cNvSpPr txBox="1">
            <a:spLocks/>
          </p:cNvSpPr>
          <p:nvPr/>
        </p:nvSpPr>
        <p:spPr>
          <a:xfrm>
            <a:off x="12733885" y="3521951"/>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33" name="Rectangle 32"/>
          <p:cNvSpPr/>
          <p:nvPr/>
        </p:nvSpPr>
        <p:spPr>
          <a:xfrm>
            <a:off x="12693952" y="2783956"/>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4" name="TextBox 33"/>
          <p:cNvSpPr txBox="1"/>
          <p:nvPr/>
        </p:nvSpPr>
        <p:spPr>
          <a:xfrm>
            <a:off x="12899965" y="5116585"/>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35" name="Subtitle 2"/>
          <p:cNvSpPr txBox="1">
            <a:spLocks/>
          </p:cNvSpPr>
          <p:nvPr/>
        </p:nvSpPr>
        <p:spPr>
          <a:xfrm>
            <a:off x="12733885" y="574719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36" name="Rectangle 35"/>
          <p:cNvSpPr/>
          <p:nvPr/>
        </p:nvSpPr>
        <p:spPr>
          <a:xfrm>
            <a:off x="12693952" y="5009203"/>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7" name="TextBox 36"/>
          <p:cNvSpPr txBox="1"/>
          <p:nvPr/>
        </p:nvSpPr>
        <p:spPr>
          <a:xfrm>
            <a:off x="12899965" y="7341832"/>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38" name="Subtitle 2"/>
          <p:cNvSpPr txBox="1">
            <a:spLocks/>
          </p:cNvSpPr>
          <p:nvPr/>
        </p:nvSpPr>
        <p:spPr>
          <a:xfrm>
            <a:off x="12733885" y="7972446"/>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39" name="Rectangle 38"/>
          <p:cNvSpPr/>
          <p:nvPr/>
        </p:nvSpPr>
        <p:spPr>
          <a:xfrm>
            <a:off x="12693952" y="7234451"/>
            <a:ext cx="3406556" cy="61905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1146132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TextBox 124"/>
          <p:cNvSpPr txBox="1"/>
          <p:nvPr/>
        </p:nvSpPr>
        <p:spPr>
          <a:xfrm>
            <a:off x="7686534" y="4627426"/>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7503724" y="5498587"/>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3789503" y="460568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3589965" y="5476842"/>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58" name="Shape 2588"/>
          <p:cNvSpPr/>
          <p:nvPr/>
        </p:nvSpPr>
        <p:spPr>
          <a:xfrm>
            <a:off x="8555780" y="3114812"/>
            <a:ext cx="1203784" cy="109439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09" name="TextBox 108"/>
          <p:cNvSpPr txBox="1"/>
          <p:nvPr/>
        </p:nvSpPr>
        <p:spPr>
          <a:xfrm>
            <a:off x="1543560" y="9059612"/>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10" name="Subtitle 2"/>
          <p:cNvSpPr txBox="1">
            <a:spLocks/>
          </p:cNvSpPr>
          <p:nvPr/>
        </p:nvSpPr>
        <p:spPr>
          <a:xfrm>
            <a:off x="1394213" y="993077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2468107" y="9741719"/>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60" name="Shape 2634"/>
          <p:cNvSpPr/>
          <p:nvPr/>
        </p:nvSpPr>
        <p:spPr>
          <a:xfrm>
            <a:off x="14652831" y="2982349"/>
            <a:ext cx="1203784" cy="12037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61" name="Straight Connector 60"/>
          <p:cNvCxnSpPr/>
          <p:nvPr/>
        </p:nvCxnSpPr>
        <p:spPr>
          <a:xfrm flipV="1">
            <a:off x="8584956" y="5309533"/>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14695863" y="528778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76" name="TextBox 175"/>
          <p:cNvSpPr txBox="1"/>
          <p:nvPr/>
        </p:nvSpPr>
        <p:spPr>
          <a:xfrm>
            <a:off x="1550294" y="4616544"/>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77" name="Subtitle 2"/>
          <p:cNvSpPr txBox="1">
            <a:spLocks/>
          </p:cNvSpPr>
          <p:nvPr/>
        </p:nvSpPr>
        <p:spPr>
          <a:xfrm>
            <a:off x="1400945" y="5487706"/>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57" name="Shape 2528"/>
          <p:cNvSpPr/>
          <p:nvPr/>
        </p:nvSpPr>
        <p:spPr>
          <a:xfrm>
            <a:off x="2615584" y="2994538"/>
            <a:ext cx="875481" cy="12037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63" name="Straight Connector 62"/>
          <p:cNvCxnSpPr/>
          <p:nvPr/>
        </p:nvCxnSpPr>
        <p:spPr>
          <a:xfrm flipV="1">
            <a:off x="2509718" y="5298651"/>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7686534" y="9059612"/>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43" name="Subtitle 2"/>
          <p:cNvSpPr txBox="1">
            <a:spLocks/>
          </p:cNvSpPr>
          <p:nvPr/>
        </p:nvSpPr>
        <p:spPr>
          <a:xfrm>
            <a:off x="7503724" y="993077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44" name="TextBox 43"/>
          <p:cNvSpPr txBox="1"/>
          <p:nvPr/>
        </p:nvSpPr>
        <p:spPr>
          <a:xfrm>
            <a:off x="13789503" y="9037867"/>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45" name="Subtitle 2"/>
          <p:cNvSpPr txBox="1">
            <a:spLocks/>
          </p:cNvSpPr>
          <p:nvPr/>
        </p:nvSpPr>
        <p:spPr>
          <a:xfrm>
            <a:off x="13589965" y="9909028"/>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48" name="Straight Connector 47"/>
          <p:cNvCxnSpPr/>
          <p:nvPr/>
        </p:nvCxnSpPr>
        <p:spPr>
          <a:xfrm flipV="1">
            <a:off x="8584956" y="9741719"/>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14695863" y="9719974"/>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0" name="Shape 2637"/>
          <p:cNvSpPr/>
          <p:nvPr/>
        </p:nvSpPr>
        <p:spPr>
          <a:xfrm>
            <a:off x="2688438" y="7414534"/>
            <a:ext cx="671309" cy="1230732"/>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accent4"/>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1" name="Shape 2779"/>
          <p:cNvSpPr/>
          <p:nvPr/>
        </p:nvSpPr>
        <p:spPr>
          <a:xfrm>
            <a:off x="8693402" y="7414535"/>
            <a:ext cx="895078" cy="1230730"/>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accent5"/>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2" name="Shape 2771"/>
          <p:cNvSpPr/>
          <p:nvPr/>
        </p:nvSpPr>
        <p:spPr>
          <a:xfrm>
            <a:off x="14636483" y="7414535"/>
            <a:ext cx="1230730" cy="1230730"/>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6"/>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8053256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extBox 108"/>
          <p:cNvSpPr txBox="1"/>
          <p:nvPr/>
        </p:nvSpPr>
        <p:spPr>
          <a:xfrm>
            <a:off x="13589370" y="4832799"/>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10" name="Subtitle 2"/>
          <p:cNvSpPr txBox="1">
            <a:spLocks/>
          </p:cNvSpPr>
          <p:nvPr/>
        </p:nvSpPr>
        <p:spPr>
          <a:xfrm>
            <a:off x="13440023" y="5703961"/>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25" name="TextBox 124"/>
          <p:cNvSpPr txBox="1"/>
          <p:nvPr/>
        </p:nvSpPr>
        <p:spPr>
          <a:xfrm>
            <a:off x="9602691" y="889405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9419881" y="9765212"/>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3612958" y="8894051"/>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3413419" y="9765212"/>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14513918" y="5514906"/>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8" name="Shape 2588"/>
          <p:cNvSpPr/>
          <p:nvPr/>
        </p:nvSpPr>
        <p:spPr>
          <a:xfrm>
            <a:off x="10471937" y="7381438"/>
            <a:ext cx="1203784" cy="109439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9" name="Shape 2619"/>
          <p:cNvSpPr/>
          <p:nvPr/>
        </p:nvSpPr>
        <p:spPr>
          <a:xfrm>
            <a:off x="14481874" y="3210802"/>
            <a:ext cx="1203784" cy="1203775"/>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60" name="Shape 2634"/>
          <p:cNvSpPr/>
          <p:nvPr/>
        </p:nvSpPr>
        <p:spPr>
          <a:xfrm>
            <a:off x="14476285" y="7270719"/>
            <a:ext cx="1203784" cy="1203784"/>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61" name="Straight Connector 60"/>
          <p:cNvCxnSpPr/>
          <p:nvPr/>
        </p:nvCxnSpPr>
        <p:spPr>
          <a:xfrm flipV="1">
            <a:off x="10501113" y="957615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14519317" y="9576158"/>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9577426" y="4832155"/>
            <a:ext cx="2961067"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SERVICES NAME</a:t>
            </a:r>
          </a:p>
        </p:txBody>
      </p:sp>
      <p:sp>
        <p:nvSpPr>
          <p:cNvPr id="25" name="Subtitle 2"/>
          <p:cNvSpPr txBox="1">
            <a:spLocks/>
          </p:cNvSpPr>
          <p:nvPr/>
        </p:nvSpPr>
        <p:spPr>
          <a:xfrm>
            <a:off x="9428077" y="5703316"/>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26" name="Shape 2528"/>
          <p:cNvSpPr/>
          <p:nvPr/>
        </p:nvSpPr>
        <p:spPr>
          <a:xfrm>
            <a:off x="10642716" y="3210148"/>
            <a:ext cx="875481" cy="1203784"/>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cxnSp>
        <p:nvCxnSpPr>
          <p:cNvPr id="27" name="Straight Connector 26"/>
          <p:cNvCxnSpPr/>
          <p:nvPr/>
        </p:nvCxnSpPr>
        <p:spPr>
          <a:xfrm flipV="1">
            <a:off x="10536851" y="5514262"/>
            <a:ext cx="1111970" cy="152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3"/>
          </p:nvPr>
        </p:nvSpPr>
        <p:spPr/>
      </p:sp>
    </p:spTree>
    <p:extLst>
      <p:ext uri="{BB962C8B-B14F-4D97-AF65-F5344CB8AC3E}">
        <p14:creationId xmlns:p14="http://schemas.microsoft.com/office/powerpoint/2010/main" val="1577098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p:cNvSpPr/>
          <p:nvPr/>
        </p:nvSpPr>
        <p:spPr>
          <a:xfrm rot="10800000">
            <a:off x="-1" y="6244680"/>
            <a:ext cx="18287998" cy="7471317"/>
          </a:xfrm>
          <a:custGeom>
            <a:avLst/>
            <a:gdLst>
              <a:gd name="connsiteX0" fmla="*/ 0 w 24377647"/>
              <a:gd name="connsiteY0" fmla="*/ 0 h 8181800"/>
              <a:gd name="connsiteX1" fmla="*/ 24377647 w 24377647"/>
              <a:gd name="connsiteY1" fmla="*/ 0 h 8181800"/>
              <a:gd name="connsiteX2" fmla="*/ 24377647 w 24377647"/>
              <a:gd name="connsiteY2" fmla="*/ 5447711 h 8181800"/>
              <a:gd name="connsiteX3" fmla="*/ 0 w 24377647"/>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47" h="8181800">
                <a:moveTo>
                  <a:pt x="0" y="0"/>
                </a:moveTo>
                <a:lnTo>
                  <a:pt x="24377647" y="0"/>
                </a:lnTo>
                <a:lnTo>
                  <a:pt x="24377647" y="5447711"/>
                </a:lnTo>
                <a:cubicBezTo>
                  <a:pt x="12188825" y="5447711"/>
                  <a:pt x="12188825" y="9955923"/>
                  <a:pt x="0" y="7394439"/>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
          <p:cNvSpPr>
            <a:spLocks noGrp="1"/>
          </p:cNvSpPr>
          <p:nvPr>
            <p:ph type="pic" sz="quarter" idx="14"/>
          </p:nvPr>
        </p:nvSpPr>
        <p:spPr/>
      </p:sp>
      <p:sp>
        <p:nvSpPr>
          <p:cNvPr id="15" name="Rectangle 14"/>
          <p:cNvSpPr>
            <a:spLocks/>
          </p:cNvSpPr>
          <p:nvPr/>
        </p:nvSpPr>
        <p:spPr bwMode="auto">
          <a:xfrm>
            <a:off x="7466347" y="2457938"/>
            <a:ext cx="3384773"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ABOUT US</a:t>
            </a:r>
          </a:p>
        </p:txBody>
      </p:sp>
      <p:sp>
        <p:nvSpPr>
          <p:cNvPr id="16" name="TextBox 15"/>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9" name="TextBox 8"/>
          <p:cNvSpPr txBox="1"/>
          <p:nvPr/>
        </p:nvSpPr>
        <p:spPr>
          <a:xfrm>
            <a:off x="1329141" y="4349555"/>
            <a:ext cx="15663179"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1876" dirty="0" err="1">
                <a:latin typeface="Lato Light" charset="0"/>
                <a:ea typeface="Lato Light" charset="0"/>
                <a:cs typeface="Lato Light" charset="0"/>
              </a:rPr>
              <a:t>lso</a:t>
            </a:r>
            <a:r>
              <a:rPr lang="en-US" sz="1876" dirty="0">
                <a:latin typeface="Lato Light" charset="0"/>
                <a:ea typeface="Lato Light" charset="0"/>
                <a:cs typeface="Lato Light" charset="0"/>
              </a:rPr>
              <a:t> called an investment. If the asset is available at a price worth investing, it is normally expected either to generate income, or to appreciate in value, so that it can be sold investment generally results in acquiring an asset</a:t>
            </a:r>
          </a:p>
        </p:txBody>
      </p:sp>
    </p:spTree>
    <p:extLst>
      <p:ext uri="{BB962C8B-B14F-4D97-AF65-F5344CB8AC3E}">
        <p14:creationId xmlns:p14="http://schemas.microsoft.com/office/powerpoint/2010/main" val="10373151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394083" y="4495461"/>
            <a:ext cx="4772696" cy="5697053"/>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5" name="Rectangle 4"/>
          <p:cNvSpPr/>
          <p:nvPr/>
        </p:nvSpPr>
        <p:spPr>
          <a:xfrm>
            <a:off x="6790355" y="4495461"/>
            <a:ext cx="4772696" cy="569705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6" name="Rectangle 5"/>
          <p:cNvSpPr/>
          <p:nvPr/>
        </p:nvSpPr>
        <p:spPr>
          <a:xfrm>
            <a:off x="12186627" y="4495461"/>
            <a:ext cx="4772696" cy="5697053"/>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9" name="TextBox 8"/>
          <p:cNvSpPr txBox="1"/>
          <p:nvPr/>
        </p:nvSpPr>
        <p:spPr>
          <a:xfrm>
            <a:off x="2056891" y="5267222"/>
            <a:ext cx="3411789" cy="600293"/>
          </a:xfrm>
          <a:prstGeom prst="rect">
            <a:avLst/>
          </a:prstGeom>
          <a:noFill/>
        </p:spPr>
        <p:txBody>
          <a:bodyPr wrap="square" rtlCol="0">
            <a:spAutoFit/>
          </a:bodyPr>
          <a:lstStyle/>
          <a:p>
            <a:pPr algn="ctr"/>
            <a:r>
              <a:rPr lang="en-US" sz="3301" b="1" spc="450" dirty="0">
                <a:solidFill>
                  <a:srgbClr val="000000"/>
                </a:solidFill>
                <a:latin typeface="Montserrat Semi" charset="0"/>
                <a:ea typeface="Montserrat Semi" charset="0"/>
                <a:cs typeface="Montserrat Semi" charset="0"/>
              </a:rPr>
              <a:t>PERSONAL</a:t>
            </a:r>
            <a:endParaRPr lang="en-US" sz="4951" b="1" spc="450" dirty="0">
              <a:solidFill>
                <a:srgbClr val="000000"/>
              </a:solidFill>
              <a:latin typeface="Montserrat Semi" charset="0"/>
              <a:ea typeface="Montserrat Semi" charset="0"/>
              <a:cs typeface="Montserrat Semi" charset="0"/>
            </a:endParaRPr>
          </a:p>
        </p:txBody>
      </p:sp>
      <p:sp>
        <p:nvSpPr>
          <p:cNvPr id="10" name="TextBox 9"/>
          <p:cNvSpPr txBox="1"/>
          <p:nvPr/>
        </p:nvSpPr>
        <p:spPr>
          <a:xfrm>
            <a:off x="12663712" y="5267222"/>
            <a:ext cx="3866162" cy="600293"/>
          </a:xfrm>
          <a:prstGeom prst="rect">
            <a:avLst/>
          </a:prstGeom>
          <a:noFill/>
        </p:spPr>
        <p:txBody>
          <a:bodyPr wrap="square" rtlCol="0">
            <a:spAutoFit/>
          </a:bodyPr>
          <a:lstStyle/>
          <a:p>
            <a:pPr algn="ctr"/>
            <a:r>
              <a:rPr lang="en-US" sz="3301" b="1" spc="450">
                <a:solidFill>
                  <a:srgbClr val="000000"/>
                </a:solidFill>
                <a:latin typeface="Montserrat Semi" charset="0"/>
                <a:ea typeface="Montserrat Semi" charset="0"/>
                <a:cs typeface="Montserrat Semi" charset="0"/>
              </a:rPr>
              <a:t>ENTERPRISE</a:t>
            </a:r>
            <a:endParaRPr lang="en-US" sz="4951" b="1" spc="450" dirty="0">
              <a:solidFill>
                <a:srgbClr val="000000"/>
              </a:solidFill>
              <a:latin typeface="Montserrat Semi" charset="0"/>
              <a:ea typeface="Montserrat Semi" charset="0"/>
              <a:cs typeface="Montserrat Semi" charset="0"/>
            </a:endParaRPr>
          </a:p>
        </p:txBody>
      </p:sp>
      <p:sp>
        <p:nvSpPr>
          <p:cNvPr id="12" name="TextBox 11"/>
          <p:cNvSpPr txBox="1"/>
          <p:nvPr/>
        </p:nvSpPr>
        <p:spPr>
          <a:xfrm>
            <a:off x="2056891" y="6103609"/>
            <a:ext cx="3411789" cy="715709"/>
          </a:xfrm>
          <a:prstGeom prst="rect">
            <a:avLst/>
          </a:prstGeom>
          <a:noFill/>
        </p:spPr>
        <p:txBody>
          <a:bodyPr wrap="square" rtlCol="0">
            <a:spAutoFit/>
          </a:bodyPr>
          <a:lstStyle/>
          <a:p>
            <a:pPr algn="ctr"/>
            <a:r>
              <a:rPr lang="en-US" sz="4051" spc="450" dirty="0">
                <a:latin typeface="Montserrat" charset="0"/>
                <a:ea typeface="Montserrat" charset="0"/>
                <a:cs typeface="Montserrat" charset="0"/>
              </a:rPr>
              <a:t>FREE</a:t>
            </a:r>
            <a:endParaRPr lang="en-US" sz="6002" spc="450" dirty="0">
              <a:latin typeface="Montserrat" charset="0"/>
              <a:ea typeface="Montserrat" charset="0"/>
              <a:cs typeface="Montserrat" charset="0"/>
            </a:endParaRPr>
          </a:p>
        </p:txBody>
      </p:sp>
      <p:sp>
        <p:nvSpPr>
          <p:cNvPr id="14" name="TextBox 13"/>
          <p:cNvSpPr txBox="1"/>
          <p:nvPr/>
        </p:nvSpPr>
        <p:spPr>
          <a:xfrm>
            <a:off x="1939805" y="7122703"/>
            <a:ext cx="3645961" cy="1338828"/>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a:t>
            </a:r>
          </a:p>
        </p:txBody>
      </p:sp>
      <p:sp>
        <p:nvSpPr>
          <p:cNvPr id="15" name="TextBox 14"/>
          <p:cNvSpPr txBox="1"/>
          <p:nvPr/>
        </p:nvSpPr>
        <p:spPr>
          <a:xfrm>
            <a:off x="12920741" y="6103609"/>
            <a:ext cx="3411789" cy="715709"/>
          </a:xfrm>
          <a:prstGeom prst="rect">
            <a:avLst/>
          </a:prstGeom>
          <a:noFill/>
        </p:spPr>
        <p:txBody>
          <a:bodyPr wrap="square" rtlCol="0">
            <a:spAutoFit/>
          </a:bodyPr>
          <a:lstStyle/>
          <a:p>
            <a:pPr algn="ctr"/>
            <a:r>
              <a:rPr lang="en-US" sz="4051" spc="450" dirty="0">
                <a:latin typeface="Montserrat" charset="0"/>
                <a:ea typeface="Montserrat" charset="0"/>
                <a:cs typeface="Montserrat" charset="0"/>
              </a:rPr>
              <a:t>$199/MO</a:t>
            </a:r>
            <a:endParaRPr lang="en-US" sz="6002" spc="450" dirty="0">
              <a:latin typeface="Montserrat" charset="0"/>
              <a:ea typeface="Montserrat" charset="0"/>
              <a:cs typeface="Montserrat" charset="0"/>
            </a:endParaRPr>
          </a:p>
        </p:txBody>
      </p:sp>
      <p:sp>
        <p:nvSpPr>
          <p:cNvPr id="16" name="TextBox 15"/>
          <p:cNvSpPr txBox="1"/>
          <p:nvPr/>
        </p:nvSpPr>
        <p:spPr>
          <a:xfrm>
            <a:off x="12803655" y="7122703"/>
            <a:ext cx="3645961" cy="1338828"/>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a:latin typeface="Montserrat Light" charset="0"/>
                <a:ea typeface="Montserrat Light" charset="0"/>
                <a:cs typeface="Montserrat Light" charset="0"/>
              </a:rPr>
              <a:t>, or</a:t>
            </a:r>
            <a:endParaRPr lang="en-US" sz="1350" spc="225" dirty="0">
              <a:latin typeface="Montserrat Light" charset="0"/>
              <a:ea typeface="Montserrat Light" charset="0"/>
              <a:cs typeface="Montserrat Light" charset="0"/>
            </a:endParaRPr>
          </a:p>
        </p:txBody>
      </p:sp>
      <p:sp>
        <p:nvSpPr>
          <p:cNvPr id="19" name="Rectangle 18"/>
          <p:cNvSpPr/>
          <p:nvPr/>
        </p:nvSpPr>
        <p:spPr>
          <a:xfrm>
            <a:off x="2298697" y="8859995"/>
            <a:ext cx="2963469" cy="51407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1" name="Rectangle 20"/>
          <p:cNvSpPr/>
          <p:nvPr/>
        </p:nvSpPr>
        <p:spPr>
          <a:xfrm>
            <a:off x="13144281" y="8859995"/>
            <a:ext cx="2963469" cy="51407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2" name="TextBox 21"/>
          <p:cNvSpPr txBox="1"/>
          <p:nvPr/>
        </p:nvSpPr>
        <p:spPr>
          <a:xfrm>
            <a:off x="2481121" y="8930554"/>
            <a:ext cx="2563328" cy="369332"/>
          </a:xfrm>
          <a:prstGeom prst="rect">
            <a:avLst/>
          </a:prstGeom>
          <a:noFill/>
        </p:spPr>
        <p:txBody>
          <a:bodyPr wrap="square" rtlCol="0">
            <a:spAutoFit/>
          </a:bodyPr>
          <a:lstStyle/>
          <a:p>
            <a:pPr algn="ctr"/>
            <a:r>
              <a:rPr lang="en-US" sz="1800" b="1" spc="450" dirty="0">
                <a:solidFill>
                  <a:schemeClr val="bg2"/>
                </a:solidFill>
                <a:latin typeface="Montserrat Semi" charset="0"/>
                <a:ea typeface="Montserrat Semi" charset="0"/>
                <a:cs typeface="Montserrat Semi" charset="0"/>
              </a:rPr>
              <a:t>LEARN MORE</a:t>
            </a:r>
            <a:endParaRPr lang="en-US" sz="3001" b="1" spc="450" dirty="0">
              <a:solidFill>
                <a:schemeClr val="bg2"/>
              </a:solidFill>
              <a:latin typeface="Montserrat Semi" charset="0"/>
              <a:ea typeface="Montserrat Semi" charset="0"/>
              <a:cs typeface="Montserrat Semi" charset="0"/>
            </a:endParaRPr>
          </a:p>
        </p:txBody>
      </p:sp>
      <p:sp>
        <p:nvSpPr>
          <p:cNvPr id="23" name="TextBox 22"/>
          <p:cNvSpPr txBox="1"/>
          <p:nvPr/>
        </p:nvSpPr>
        <p:spPr>
          <a:xfrm>
            <a:off x="13343437" y="8930554"/>
            <a:ext cx="2563328" cy="369332"/>
          </a:xfrm>
          <a:prstGeom prst="rect">
            <a:avLst/>
          </a:prstGeom>
          <a:noFill/>
        </p:spPr>
        <p:txBody>
          <a:bodyPr wrap="square" rtlCol="0">
            <a:spAutoFit/>
          </a:bodyPr>
          <a:lstStyle/>
          <a:p>
            <a:pPr algn="ctr"/>
            <a:r>
              <a:rPr lang="en-US" sz="1800" b="1" spc="450">
                <a:solidFill>
                  <a:schemeClr val="bg2"/>
                </a:solidFill>
                <a:latin typeface="Montserrat Semi" charset="0"/>
                <a:ea typeface="Montserrat Semi" charset="0"/>
                <a:cs typeface="Montserrat Semi" charset="0"/>
              </a:rPr>
              <a:t>LEARN MORE</a:t>
            </a:r>
            <a:endParaRPr lang="en-US" sz="3001" b="1" spc="450" dirty="0">
              <a:solidFill>
                <a:schemeClr val="bg2"/>
              </a:solidFill>
              <a:latin typeface="Montserrat Semi" charset="0"/>
              <a:ea typeface="Montserrat Semi" charset="0"/>
              <a:cs typeface="Montserrat Semi" charset="0"/>
            </a:endParaRPr>
          </a:p>
        </p:txBody>
      </p:sp>
      <p:sp>
        <p:nvSpPr>
          <p:cNvPr id="11" name="TextBox 10"/>
          <p:cNvSpPr txBox="1"/>
          <p:nvPr/>
        </p:nvSpPr>
        <p:spPr>
          <a:xfrm>
            <a:off x="7415977" y="5267222"/>
            <a:ext cx="3411789" cy="600293"/>
          </a:xfrm>
          <a:prstGeom prst="rect">
            <a:avLst/>
          </a:prstGeom>
          <a:noFill/>
        </p:spPr>
        <p:txBody>
          <a:bodyPr wrap="square" rtlCol="0">
            <a:spAutoFit/>
          </a:bodyPr>
          <a:lstStyle/>
          <a:p>
            <a:pPr algn="ctr"/>
            <a:r>
              <a:rPr lang="en-US" sz="3301" b="1" spc="450" dirty="0">
                <a:solidFill>
                  <a:schemeClr val="bg2"/>
                </a:solidFill>
                <a:latin typeface="Montserrat Semi" charset="0"/>
                <a:ea typeface="Montserrat Semi" charset="0"/>
                <a:cs typeface="Montserrat Semi" charset="0"/>
              </a:rPr>
              <a:t>BUSINESS</a:t>
            </a:r>
            <a:endParaRPr lang="en-US" sz="4951" b="1" spc="450" dirty="0">
              <a:solidFill>
                <a:schemeClr val="bg2"/>
              </a:solidFill>
              <a:latin typeface="Montserrat Semi" charset="0"/>
              <a:ea typeface="Montserrat Semi" charset="0"/>
              <a:cs typeface="Montserrat Semi" charset="0"/>
            </a:endParaRPr>
          </a:p>
        </p:txBody>
      </p:sp>
      <p:sp>
        <p:nvSpPr>
          <p:cNvPr id="17" name="TextBox 16"/>
          <p:cNvSpPr txBox="1"/>
          <p:nvPr/>
        </p:nvSpPr>
        <p:spPr>
          <a:xfrm>
            <a:off x="7415977" y="6103609"/>
            <a:ext cx="3411789" cy="715709"/>
          </a:xfrm>
          <a:prstGeom prst="rect">
            <a:avLst/>
          </a:prstGeom>
          <a:noFill/>
        </p:spPr>
        <p:txBody>
          <a:bodyPr wrap="square" rtlCol="0">
            <a:spAutoFit/>
          </a:bodyPr>
          <a:lstStyle/>
          <a:p>
            <a:pPr algn="ctr"/>
            <a:r>
              <a:rPr lang="en-US" sz="4051" spc="450" dirty="0">
                <a:solidFill>
                  <a:schemeClr val="bg2"/>
                </a:solidFill>
                <a:latin typeface="Montserrat" charset="0"/>
                <a:ea typeface="Montserrat" charset="0"/>
                <a:cs typeface="Montserrat" charset="0"/>
              </a:rPr>
              <a:t>$79/MO</a:t>
            </a:r>
            <a:endParaRPr lang="en-US" sz="6002" spc="450" dirty="0">
              <a:solidFill>
                <a:schemeClr val="bg2"/>
              </a:solidFill>
              <a:latin typeface="Montserrat" charset="0"/>
              <a:ea typeface="Montserrat" charset="0"/>
              <a:cs typeface="Montserrat" charset="0"/>
            </a:endParaRPr>
          </a:p>
        </p:txBody>
      </p:sp>
      <p:sp>
        <p:nvSpPr>
          <p:cNvPr id="18" name="TextBox 17"/>
          <p:cNvSpPr txBox="1"/>
          <p:nvPr/>
        </p:nvSpPr>
        <p:spPr>
          <a:xfrm>
            <a:off x="7298891" y="7122703"/>
            <a:ext cx="3645961" cy="1338828"/>
          </a:xfrm>
          <a:prstGeom prst="rect">
            <a:avLst/>
          </a:prstGeom>
          <a:noFill/>
        </p:spPr>
        <p:txBody>
          <a:bodyPr wrap="square" rtlCol="0">
            <a:spAutoFit/>
          </a:bodyPr>
          <a:lstStyle/>
          <a:p>
            <a:pPr algn="ctr">
              <a:lnSpc>
                <a:spcPct val="150000"/>
              </a:lnSpc>
            </a:pPr>
            <a:r>
              <a:rPr lang="en-US" sz="1350" spc="225" dirty="0">
                <a:solidFill>
                  <a:schemeClr val="bg2"/>
                </a:solidFill>
                <a:latin typeface="Montserrat Light" charset="0"/>
                <a:ea typeface="Montserrat Light" charset="0"/>
                <a:cs typeface="Montserrat Light" charset="0"/>
              </a:rPr>
              <a:t>A company is an association or collection of individuals, whether natural persons, legal persons, or</a:t>
            </a:r>
          </a:p>
        </p:txBody>
      </p:sp>
      <p:sp>
        <p:nvSpPr>
          <p:cNvPr id="20" name="Rectangle 19"/>
          <p:cNvSpPr/>
          <p:nvPr/>
        </p:nvSpPr>
        <p:spPr>
          <a:xfrm>
            <a:off x="7637261" y="8859995"/>
            <a:ext cx="2963469" cy="5140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4" name="TextBox 23"/>
          <p:cNvSpPr txBox="1"/>
          <p:nvPr/>
        </p:nvSpPr>
        <p:spPr>
          <a:xfrm>
            <a:off x="7836418" y="8930554"/>
            <a:ext cx="2563328" cy="369332"/>
          </a:xfrm>
          <a:prstGeom prst="rect">
            <a:avLst/>
          </a:prstGeom>
          <a:noFill/>
        </p:spPr>
        <p:txBody>
          <a:bodyPr wrap="square" rtlCol="0">
            <a:spAutoFit/>
          </a:bodyPr>
          <a:lstStyle/>
          <a:p>
            <a:pPr algn="ctr"/>
            <a:r>
              <a:rPr lang="en-US" sz="1800" b="1" spc="450">
                <a:solidFill>
                  <a:srgbClr val="000000"/>
                </a:solidFill>
                <a:latin typeface="Montserrat Semi" charset="0"/>
                <a:ea typeface="Montserrat Semi" charset="0"/>
                <a:cs typeface="Montserrat Semi" charset="0"/>
              </a:rPr>
              <a:t>LEARN MORE</a:t>
            </a:r>
            <a:endParaRPr lang="en-US" sz="3001" b="1" spc="450" dirty="0">
              <a:solidFill>
                <a:srgbClr val="000000"/>
              </a:solidFill>
              <a:latin typeface="Montserrat Semi" charset="0"/>
              <a:ea typeface="Montserrat Semi" charset="0"/>
              <a:cs typeface="Montserrat Semi" charset="0"/>
            </a:endParaRPr>
          </a:p>
        </p:txBody>
      </p:sp>
      <p:sp>
        <p:nvSpPr>
          <p:cNvPr id="25" name="Rectangle 24"/>
          <p:cNvSpPr>
            <a:spLocks/>
          </p:cNvSpPr>
          <p:nvPr/>
        </p:nvSpPr>
        <p:spPr bwMode="auto">
          <a:xfrm>
            <a:off x="5907856" y="2457938"/>
            <a:ext cx="650178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SUBSCRIBING PLANS</a:t>
            </a:r>
          </a:p>
        </p:txBody>
      </p:sp>
      <p:sp>
        <p:nvSpPr>
          <p:cNvPr id="27" name="TextBox 2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708746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90288" y="4669904"/>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9" name="TextBox 8"/>
          <p:cNvSpPr txBox="1"/>
          <p:nvPr/>
        </p:nvSpPr>
        <p:spPr>
          <a:xfrm>
            <a:off x="1457827" y="5178545"/>
            <a:ext cx="2807179" cy="554126"/>
          </a:xfrm>
          <a:prstGeom prst="rect">
            <a:avLst/>
          </a:prstGeom>
          <a:noFill/>
        </p:spPr>
        <p:txBody>
          <a:bodyPr wrap="none" rtlCol="0">
            <a:spAutoFit/>
          </a:bodyPr>
          <a:lstStyle/>
          <a:p>
            <a:pPr algn="ctr"/>
            <a:r>
              <a:rPr lang="en-US" sz="3001" b="1" spc="450" dirty="0">
                <a:solidFill>
                  <a:srgbClr val="000000"/>
                </a:solidFill>
                <a:latin typeface="Montserrat Semi" charset="0"/>
                <a:ea typeface="Montserrat Semi" charset="0"/>
                <a:cs typeface="Montserrat Semi" charset="0"/>
              </a:rPr>
              <a:t>PERSONAL</a:t>
            </a:r>
          </a:p>
        </p:txBody>
      </p:sp>
      <p:sp>
        <p:nvSpPr>
          <p:cNvPr id="12" name="TextBox 11"/>
          <p:cNvSpPr txBox="1"/>
          <p:nvPr/>
        </p:nvSpPr>
        <p:spPr>
          <a:xfrm>
            <a:off x="1906300" y="7750713"/>
            <a:ext cx="1910233" cy="531043"/>
          </a:xfrm>
          <a:prstGeom prst="rect">
            <a:avLst/>
          </a:prstGeom>
          <a:noFill/>
        </p:spPr>
        <p:txBody>
          <a:bodyPr wrap="square" rtlCol="0">
            <a:spAutoFit/>
          </a:bodyPr>
          <a:lstStyle/>
          <a:p>
            <a:pPr algn="ctr"/>
            <a:r>
              <a:rPr lang="en-US" sz="2851" spc="450">
                <a:latin typeface="Montserrat Light" charset="0"/>
                <a:ea typeface="Montserrat Light" charset="0"/>
                <a:cs typeface="Montserrat Light" charset="0"/>
              </a:rPr>
              <a:t>FREE</a:t>
            </a:r>
            <a:endParaRPr lang="en-US" sz="2851" spc="450" dirty="0">
              <a:latin typeface="Montserrat Light" charset="0"/>
              <a:ea typeface="Montserrat Light" charset="0"/>
              <a:cs typeface="Montserrat Light" charset="0"/>
            </a:endParaRPr>
          </a:p>
        </p:txBody>
      </p:sp>
      <p:sp>
        <p:nvSpPr>
          <p:cNvPr id="14" name="TextBox 13"/>
          <p:cNvSpPr txBox="1"/>
          <p:nvPr/>
        </p:nvSpPr>
        <p:spPr>
          <a:xfrm>
            <a:off x="1517695" y="6117390"/>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or</a:t>
            </a:r>
          </a:p>
        </p:txBody>
      </p:sp>
      <p:sp>
        <p:nvSpPr>
          <p:cNvPr id="19" name="Rectangle 18"/>
          <p:cNvSpPr/>
          <p:nvPr/>
        </p:nvSpPr>
        <p:spPr>
          <a:xfrm>
            <a:off x="1409213" y="8742154"/>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2" name="TextBox 21"/>
          <p:cNvSpPr txBox="1"/>
          <p:nvPr/>
        </p:nvSpPr>
        <p:spPr>
          <a:xfrm>
            <a:off x="1590156" y="8797350"/>
            <a:ext cx="2542520" cy="369332"/>
          </a:xfrm>
          <a:prstGeom prst="rect">
            <a:avLst/>
          </a:prstGeom>
          <a:noFill/>
        </p:spPr>
        <p:txBody>
          <a:bodyPr wrap="square" rtlCol="0">
            <a:spAutoFit/>
          </a:bodyPr>
          <a:lstStyle/>
          <a:p>
            <a:pPr algn="ctr"/>
            <a:r>
              <a:rPr lang="en-US" sz="1800" b="1" spc="450" dirty="0">
                <a:solidFill>
                  <a:schemeClr val="bg2"/>
                </a:solidFill>
                <a:latin typeface="Montserrat Semi" charset="0"/>
                <a:ea typeface="Montserrat Semi" charset="0"/>
                <a:cs typeface="Montserrat Semi" charset="0"/>
              </a:rPr>
              <a:t>LEARN MORE</a:t>
            </a:r>
            <a:endParaRPr lang="en-US" sz="3001" b="1" spc="450" dirty="0">
              <a:solidFill>
                <a:schemeClr val="bg2"/>
              </a:solidFill>
              <a:latin typeface="Montserrat Semi" charset="0"/>
              <a:ea typeface="Montserrat Semi" charset="0"/>
              <a:cs typeface="Montserrat Semi" charset="0"/>
            </a:endParaRPr>
          </a:p>
        </p:txBody>
      </p:sp>
      <p:sp>
        <p:nvSpPr>
          <p:cNvPr id="27" name="Rectangle 26"/>
          <p:cNvSpPr/>
          <p:nvPr/>
        </p:nvSpPr>
        <p:spPr>
          <a:xfrm>
            <a:off x="5150734" y="4669904"/>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8" name="TextBox 27"/>
          <p:cNvSpPr txBox="1"/>
          <p:nvPr/>
        </p:nvSpPr>
        <p:spPr>
          <a:xfrm>
            <a:off x="5708045" y="5178545"/>
            <a:ext cx="2627643" cy="554126"/>
          </a:xfrm>
          <a:prstGeom prst="rect">
            <a:avLst/>
          </a:prstGeom>
          <a:noFill/>
        </p:spPr>
        <p:txBody>
          <a:bodyPr wrap="none" rtlCol="0">
            <a:spAutoFit/>
          </a:bodyPr>
          <a:lstStyle/>
          <a:p>
            <a:pPr algn="ctr"/>
            <a:r>
              <a:rPr lang="en-US" sz="3001" b="1" spc="450" dirty="0">
                <a:solidFill>
                  <a:srgbClr val="000000"/>
                </a:solidFill>
                <a:latin typeface="Montserrat Semi" charset="0"/>
                <a:ea typeface="Montserrat Semi" charset="0"/>
                <a:cs typeface="Montserrat Semi" charset="0"/>
              </a:rPr>
              <a:t>BUSINESS</a:t>
            </a:r>
          </a:p>
        </p:txBody>
      </p:sp>
      <p:sp>
        <p:nvSpPr>
          <p:cNvPr id="29" name="TextBox 28"/>
          <p:cNvSpPr txBox="1"/>
          <p:nvPr/>
        </p:nvSpPr>
        <p:spPr>
          <a:xfrm>
            <a:off x="6066746" y="7750713"/>
            <a:ext cx="1928938" cy="531043"/>
          </a:xfrm>
          <a:prstGeom prst="rect">
            <a:avLst/>
          </a:prstGeom>
          <a:noFill/>
        </p:spPr>
        <p:txBody>
          <a:bodyPr wrap="square" rtlCol="0">
            <a:spAutoFit/>
          </a:bodyPr>
          <a:lstStyle/>
          <a:p>
            <a:pPr algn="ctr"/>
            <a:r>
              <a:rPr lang="en-US" sz="2851" spc="450" dirty="0">
                <a:latin typeface="Montserrat Light" charset="0"/>
                <a:ea typeface="Montserrat Light" charset="0"/>
                <a:cs typeface="Montserrat Light" charset="0"/>
              </a:rPr>
              <a:t>$59/MO</a:t>
            </a:r>
          </a:p>
        </p:txBody>
      </p:sp>
      <p:sp>
        <p:nvSpPr>
          <p:cNvPr id="30" name="TextBox 29"/>
          <p:cNvSpPr txBox="1"/>
          <p:nvPr/>
        </p:nvSpPr>
        <p:spPr>
          <a:xfrm>
            <a:off x="5678141" y="6117390"/>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or</a:t>
            </a:r>
          </a:p>
        </p:txBody>
      </p:sp>
      <p:sp>
        <p:nvSpPr>
          <p:cNvPr id="31" name="Rectangle 30"/>
          <p:cNvSpPr/>
          <p:nvPr/>
        </p:nvSpPr>
        <p:spPr>
          <a:xfrm>
            <a:off x="5569659" y="8742154"/>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TextBox 31"/>
          <p:cNvSpPr txBox="1"/>
          <p:nvPr/>
        </p:nvSpPr>
        <p:spPr>
          <a:xfrm>
            <a:off x="5750602" y="8797350"/>
            <a:ext cx="2542520" cy="369332"/>
          </a:xfrm>
          <a:prstGeom prst="rect">
            <a:avLst/>
          </a:prstGeom>
          <a:noFill/>
        </p:spPr>
        <p:txBody>
          <a:bodyPr wrap="square" rtlCol="0">
            <a:spAutoFit/>
          </a:bodyPr>
          <a:lstStyle/>
          <a:p>
            <a:pPr algn="ctr"/>
            <a:r>
              <a:rPr lang="en-US" sz="1800" b="1" spc="450">
                <a:solidFill>
                  <a:schemeClr val="bg2"/>
                </a:solidFill>
                <a:latin typeface="Montserrat Semi" charset="0"/>
                <a:ea typeface="Montserrat Semi" charset="0"/>
                <a:cs typeface="Montserrat Semi" charset="0"/>
              </a:rPr>
              <a:t>LEARN MORE</a:t>
            </a:r>
            <a:endParaRPr lang="en-US" sz="3001" b="1" spc="450" dirty="0">
              <a:solidFill>
                <a:schemeClr val="bg2"/>
              </a:solidFill>
              <a:latin typeface="Montserrat Semi" charset="0"/>
              <a:ea typeface="Montserrat Semi" charset="0"/>
              <a:cs typeface="Montserrat Semi" charset="0"/>
            </a:endParaRPr>
          </a:p>
        </p:txBody>
      </p:sp>
      <p:sp>
        <p:nvSpPr>
          <p:cNvPr id="34" name="Rectangle 33"/>
          <p:cNvSpPr/>
          <p:nvPr/>
        </p:nvSpPr>
        <p:spPr>
          <a:xfrm>
            <a:off x="9420397" y="4669904"/>
            <a:ext cx="3742257" cy="5137098"/>
          </a:xfrm>
          <a:prstGeom prst="rect">
            <a:avLst/>
          </a:prstGeom>
          <a:solidFill>
            <a:srgbClr val="00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5" name="TextBox 34"/>
          <p:cNvSpPr txBox="1"/>
          <p:nvPr/>
        </p:nvSpPr>
        <p:spPr>
          <a:xfrm>
            <a:off x="9975302" y="5178545"/>
            <a:ext cx="2632452" cy="554126"/>
          </a:xfrm>
          <a:prstGeom prst="rect">
            <a:avLst/>
          </a:prstGeom>
          <a:solidFill>
            <a:srgbClr val="000000"/>
          </a:solidFill>
        </p:spPr>
        <p:txBody>
          <a:bodyPr wrap="none" rtlCol="0">
            <a:spAutoFit/>
          </a:bodyPr>
          <a:lstStyle/>
          <a:p>
            <a:pPr algn="ctr"/>
            <a:r>
              <a:rPr lang="en-US" sz="3001" b="1" spc="450" dirty="0">
                <a:solidFill>
                  <a:schemeClr val="bg1"/>
                </a:solidFill>
                <a:latin typeface="Montserrat Semi" charset="0"/>
                <a:ea typeface="Montserrat Semi" charset="0"/>
                <a:cs typeface="Montserrat Semi" charset="0"/>
              </a:rPr>
              <a:t>COMPANY</a:t>
            </a:r>
          </a:p>
        </p:txBody>
      </p:sp>
      <p:sp>
        <p:nvSpPr>
          <p:cNvPr id="36" name="TextBox 35"/>
          <p:cNvSpPr txBox="1"/>
          <p:nvPr/>
        </p:nvSpPr>
        <p:spPr>
          <a:xfrm>
            <a:off x="10336409" y="7750713"/>
            <a:ext cx="2073227" cy="531043"/>
          </a:xfrm>
          <a:prstGeom prst="rect">
            <a:avLst/>
          </a:prstGeom>
          <a:solidFill>
            <a:srgbClr val="000000"/>
          </a:solidFill>
        </p:spPr>
        <p:txBody>
          <a:bodyPr wrap="square" rtlCol="0">
            <a:spAutoFit/>
          </a:bodyPr>
          <a:lstStyle/>
          <a:p>
            <a:pPr algn="ctr"/>
            <a:r>
              <a:rPr lang="en-US" sz="2851" spc="450" dirty="0">
                <a:solidFill>
                  <a:schemeClr val="bg1"/>
                </a:solidFill>
                <a:latin typeface="Montserrat Light" charset="0"/>
                <a:ea typeface="Montserrat Light" charset="0"/>
                <a:cs typeface="Montserrat Light" charset="0"/>
              </a:rPr>
              <a:t>$99/MO</a:t>
            </a:r>
          </a:p>
        </p:txBody>
      </p:sp>
      <p:sp>
        <p:nvSpPr>
          <p:cNvPr id="37" name="TextBox 36"/>
          <p:cNvSpPr txBox="1"/>
          <p:nvPr/>
        </p:nvSpPr>
        <p:spPr>
          <a:xfrm>
            <a:off x="9947804" y="6117390"/>
            <a:ext cx="2717028" cy="1304203"/>
          </a:xfrm>
          <a:prstGeom prst="rect">
            <a:avLst/>
          </a:prstGeom>
          <a:solidFill>
            <a:srgbClr val="000000"/>
          </a:solidFill>
        </p:spPr>
        <p:txBody>
          <a:bodyPr wrap="square" rtlCol="0">
            <a:spAutoFit/>
          </a:bodyPr>
          <a:lstStyle/>
          <a:p>
            <a:pPr algn="ctr">
              <a:lnSpc>
                <a:spcPct val="150000"/>
              </a:lnSpc>
            </a:pPr>
            <a:r>
              <a:rPr lang="en-US" sz="1050" spc="225" dirty="0">
                <a:solidFill>
                  <a:schemeClr val="bg1"/>
                </a:solidFill>
                <a:latin typeface="Montserrat Light" charset="0"/>
                <a:ea typeface="Montserrat Light" charset="0"/>
                <a:cs typeface="Montserrat Light" charset="0"/>
              </a:rPr>
              <a:t>A company is an association or collection of individuals, whether natural persons, legal persons, or</a:t>
            </a:r>
          </a:p>
        </p:txBody>
      </p:sp>
      <p:sp>
        <p:nvSpPr>
          <p:cNvPr id="38" name="Rectangle 37"/>
          <p:cNvSpPr/>
          <p:nvPr/>
        </p:nvSpPr>
        <p:spPr>
          <a:xfrm>
            <a:off x="9839323" y="8742154"/>
            <a:ext cx="2939413" cy="5099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9" name="TextBox 38"/>
          <p:cNvSpPr txBox="1"/>
          <p:nvPr/>
        </p:nvSpPr>
        <p:spPr>
          <a:xfrm>
            <a:off x="10020266" y="8797350"/>
            <a:ext cx="2542520" cy="369332"/>
          </a:xfrm>
          <a:prstGeom prst="rect">
            <a:avLst/>
          </a:prstGeom>
          <a:noFill/>
        </p:spPr>
        <p:txBody>
          <a:bodyPr wrap="square" rtlCol="0">
            <a:spAutoFit/>
          </a:bodyPr>
          <a:lstStyle/>
          <a:p>
            <a:pPr algn="ctr"/>
            <a:r>
              <a:rPr lang="en-US" sz="1800" b="1" spc="450">
                <a:solidFill>
                  <a:srgbClr val="000000"/>
                </a:solidFill>
                <a:latin typeface="Montserrat Semi" charset="0"/>
                <a:ea typeface="Montserrat Semi" charset="0"/>
                <a:cs typeface="Montserrat Semi" charset="0"/>
              </a:rPr>
              <a:t>LEARN MORE</a:t>
            </a:r>
            <a:endParaRPr lang="en-US" sz="3001" b="1" spc="450" dirty="0">
              <a:solidFill>
                <a:srgbClr val="000000"/>
              </a:solidFill>
              <a:latin typeface="Montserrat Semi" charset="0"/>
              <a:ea typeface="Montserrat Semi" charset="0"/>
              <a:cs typeface="Montserrat Semi" charset="0"/>
            </a:endParaRPr>
          </a:p>
        </p:txBody>
      </p:sp>
      <p:sp>
        <p:nvSpPr>
          <p:cNvPr id="41" name="Rectangle 40"/>
          <p:cNvSpPr/>
          <p:nvPr/>
        </p:nvSpPr>
        <p:spPr>
          <a:xfrm>
            <a:off x="13690060" y="4669904"/>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2" name="TextBox 41"/>
          <p:cNvSpPr txBox="1"/>
          <p:nvPr/>
        </p:nvSpPr>
        <p:spPr>
          <a:xfrm>
            <a:off x="13936386" y="5178545"/>
            <a:ext cx="3249608" cy="554126"/>
          </a:xfrm>
          <a:prstGeom prst="rect">
            <a:avLst/>
          </a:prstGeom>
          <a:noFill/>
        </p:spPr>
        <p:txBody>
          <a:bodyPr wrap="none" rtlCol="0">
            <a:spAutoFit/>
          </a:bodyPr>
          <a:lstStyle/>
          <a:p>
            <a:pPr algn="ctr"/>
            <a:r>
              <a:rPr lang="en-US" sz="3001" b="1" spc="450" dirty="0">
                <a:solidFill>
                  <a:srgbClr val="000000"/>
                </a:solidFill>
                <a:latin typeface="Montserrat Semi" charset="0"/>
                <a:ea typeface="Montserrat Semi" charset="0"/>
                <a:cs typeface="Montserrat Semi" charset="0"/>
              </a:rPr>
              <a:t>ENTERPRISE</a:t>
            </a:r>
          </a:p>
        </p:txBody>
      </p:sp>
      <p:sp>
        <p:nvSpPr>
          <p:cNvPr id="43" name="TextBox 42"/>
          <p:cNvSpPr txBox="1"/>
          <p:nvPr/>
        </p:nvSpPr>
        <p:spPr>
          <a:xfrm>
            <a:off x="14405497" y="7725568"/>
            <a:ext cx="2311382" cy="531043"/>
          </a:xfrm>
          <a:prstGeom prst="rect">
            <a:avLst/>
          </a:prstGeom>
          <a:noFill/>
        </p:spPr>
        <p:txBody>
          <a:bodyPr wrap="square" rtlCol="0">
            <a:spAutoFit/>
          </a:bodyPr>
          <a:lstStyle/>
          <a:p>
            <a:pPr algn="ctr"/>
            <a:r>
              <a:rPr lang="en-US" sz="2851" spc="450" dirty="0">
                <a:latin typeface="Montserrat Light" charset="0"/>
                <a:ea typeface="Montserrat Light" charset="0"/>
                <a:cs typeface="Montserrat Light" charset="0"/>
              </a:rPr>
              <a:t>$199/MO</a:t>
            </a:r>
          </a:p>
        </p:txBody>
      </p:sp>
      <p:sp>
        <p:nvSpPr>
          <p:cNvPr id="44" name="TextBox 43"/>
          <p:cNvSpPr txBox="1"/>
          <p:nvPr/>
        </p:nvSpPr>
        <p:spPr>
          <a:xfrm>
            <a:off x="14217467" y="6117390"/>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or</a:t>
            </a:r>
          </a:p>
        </p:txBody>
      </p:sp>
      <p:sp>
        <p:nvSpPr>
          <p:cNvPr id="45" name="Rectangle 44"/>
          <p:cNvSpPr/>
          <p:nvPr/>
        </p:nvSpPr>
        <p:spPr>
          <a:xfrm>
            <a:off x="14108985" y="8742154"/>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6" name="TextBox 45"/>
          <p:cNvSpPr txBox="1"/>
          <p:nvPr/>
        </p:nvSpPr>
        <p:spPr>
          <a:xfrm>
            <a:off x="14289928" y="8797350"/>
            <a:ext cx="2542520" cy="369332"/>
          </a:xfrm>
          <a:prstGeom prst="rect">
            <a:avLst/>
          </a:prstGeom>
          <a:noFill/>
        </p:spPr>
        <p:txBody>
          <a:bodyPr wrap="square" rtlCol="0">
            <a:spAutoFit/>
          </a:bodyPr>
          <a:lstStyle/>
          <a:p>
            <a:pPr algn="ctr"/>
            <a:r>
              <a:rPr lang="en-US" sz="1800" b="1" spc="450">
                <a:solidFill>
                  <a:schemeClr val="bg2"/>
                </a:solidFill>
                <a:latin typeface="Montserrat Semi" charset="0"/>
                <a:ea typeface="Montserrat Semi" charset="0"/>
                <a:cs typeface="Montserrat Semi" charset="0"/>
              </a:rPr>
              <a:t>LEARN MORE</a:t>
            </a:r>
            <a:endParaRPr lang="en-US" sz="3001" b="1" spc="450" dirty="0">
              <a:solidFill>
                <a:schemeClr val="bg2"/>
              </a:solidFill>
              <a:latin typeface="Montserrat Semi" charset="0"/>
              <a:ea typeface="Montserrat Semi" charset="0"/>
              <a:cs typeface="Montserrat Semi" charset="0"/>
            </a:endParaRPr>
          </a:p>
        </p:txBody>
      </p:sp>
      <p:sp>
        <p:nvSpPr>
          <p:cNvPr id="33" name="Rectangle 32"/>
          <p:cNvSpPr>
            <a:spLocks/>
          </p:cNvSpPr>
          <p:nvPr/>
        </p:nvSpPr>
        <p:spPr bwMode="auto">
          <a:xfrm>
            <a:off x="5907856" y="2457938"/>
            <a:ext cx="650178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SUBSCRIBING PLANS</a:t>
            </a:r>
          </a:p>
        </p:txBody>
      </p:sp>
      <p:sp>
        <p:nvSpPr>
          <p:cNvPr id="40" name="TextBox 39"/>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Tree>
    <p:extLst>
      <p:ext uri="{BB962C8B-B14F-4D97-AF65-F5344CB8AC3E}">
        <p14:creationId xmlns:p14="http://schemas.microsoft.com/office/powerpoint/2010/main" val="14837642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4780074" y="7436685"/>
            <a:ext cx="8842485" cy="1246816"/>
          </a:xfrm>
          <a:prstGeom prst="rect">
            <a:avLst/>
          </a:prstGeom>
          <a:noFill/>
        </p:spPr>
        <p:txBody>
          <a:bodyPr wrap="none" rtlCol="0">
            <a:spAutoFit/>
          </a:bodyPr>
          <a:lstStyle/>
          <a:p>
            <a:r>
              <a:rPr lang="en-US" sz="7502" b="1" spc="1200" dirty="0">
                <a:solidFill>
                  <a:schemeClr val="tx2"/>
                </a:solidFill>
                <a:latin typeface="Montserrat" charset="0"/>
                <a:ea typeface="Montserrat" charset="0"/>
                <a:cs typeface="Montserrat" charset="0"/>
              </a:rPr>
              <a:t>COFFE BREAK</a:t>
            </a:r>
          </a:p>
        </p:txBody>
      </p:sp>
      <p:sp>
        <p:nvSpPr>
          <p:cNvPr id="30" name="Shape 2781"/>
          <p:cNvSpPr/>
          <p:nvPr/>
        </p:nvSpPr>
        <p:spPr>
          <a:xfrm>
            <a:off x="7909210" y="3813045"/>
            <a:ext cx="2983392" cy="298339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lumMod val="95000"/>
            </a:schemeClr>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solidFill>
                <a:schemeClr val="tx2"/>
              </a:solidFill>
              <a:latin typeface="Lato Light" charset="0"/>
              <a:ea typeface="Lato Light" charset="0"/>
              <a:cs typeface="Lato Light" charset="0"/>
            </a:endParaRPr>
          </a:p>
        </p:txBody>
      </p:sp>
    </p:spTree>
    <p:extLst>
      <p:ext uri="{BB962C8B-B14F-4D97-AF65-F5344CB8AC3E}">
        <p14:creationId xmlns:p14="http://schemas.microsoft.com/office/powerpoint/2010/main" val="15718922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 name="Group 141"/>
          <p:cNvGrpSpPr/>
          <p:nvPr/>
        </p:nvGrpSpPr>
        <p:grpSpPr>
          <a:xfrm>
            <a:off x="7684611" y="4780789"/>
            <a:ext cx="8779767" cy="5054057"/>
            <a:chOff x="5898415" y="1976415"/>
            <a:chExt cx="5654530" cy="3255020"/>
          </a:xfrm>
        </p:grpSpPr>
        <p:sp>
          <p:nvSpPr>
            <p:cNvPr id="143"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4"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5"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6"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7"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4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grpSp>
      <p:sp>
        <p:nvSpPr>
          <p:cNvPr id="40" name="Rectangle 39"/>
          <p:cNvSpPr>
            <a:spLocks/>
          </p:cNvSpPr>
          <p:nvPr/>
        </p:nvSpPr>
        <p:spPr bwMode="auto">
          <a:xfrm>
            <a:off x="5701061" y="2457938"/>
            <a:ext cx="6915356"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RESPONSIVE DEVICES</a:t>
            </a:r>
          </a:p>
        </p:txBody>
      </p:sp>
      <p:sp>
        <p:nvSpPr>
          <p:cNvPr id="41" name="TextBox 40"/>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49" name="TextBox 48"/>
          <p:cNvSpPr txBox="1"/>
          <p:nvPr/>
        </p:nvSpPr>
        <p:spPr>
          <a:xfrm>
            <a:off x="1409984" y="5852142"/>
            <a:ext cx="5457381" cy="3808735"/>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 an asset also called an investment. If the asset is available at a price worth investing, it is normally.</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a:t>
            </a:r>
          </a:p>
        </p:txBody>
      </p:sp>
      <p:sp>
        <p:nvSpPr>
          <p:cNvPr id="4" name="Picture Placeholder 3"/>
          <p:cNvSpPr>
            <a:spLocks noGrp="1"/>
          </p:cNvSpPr>
          <p:nvPr>
            <p:ph type="pic" sz="quarter" idx="13"/>
          </p:nvPr>
        </p:nvSpPr>
        <p:spPr/>
      </p:sp>
      <p:sp>
        <p:nvSpPr>
          <p:cNvPr id="50" name="TextBox 49"/>
          <p:cNvSpPr txBox="1"/>
          <p:nvPr/>
        </p:nvSpPr>
        <p:spPr>
          <a:xfrm>
            <a:off x="1352833" y="4652398"/>
            <a:ext cx="3249608" cy="964367"/>
          </a:xfrm>
          <a:prstGeom prst="rect">
            <a:avLst/>
          </a:prstGeom>
          <a:noFill/>
        </p:spPr>
        <p:txBody>
          <a:bodyPr wrap="none" rtlCol="0" anchor="ctr" anchorCtr="0">
            <a:spAutoFit/>
          </a:bodyPr>
          <a:lstStyle/>
          <a:p>
            <a:pPr>
              <a:lnSpc>
                <a:spcPts val="3376"/>
              </a:lnSpc>
            </a:pPr>
            <a:r>
              <a:rPr lang="en-US" sz="1876" b="1" spc="450" dirty="0">
                <a:solidFill>
                  <a:schemeClr val="tx2"/>
                </a:solidFill>
                <a:latin typeface="Montserrat" charset="0"/>
                <a:ea typeface="Montserrat" charset="0"/>
                <a:cs typeface="Montserrat" charset="0"/>
              </a:rPr>
              <a:t>WRITE </a:t>
            </a:r>
          </a:p>
          <a:p>
            <a:pPr>
              <a:lnSpc>
                <a:spcPts val="3376"/>
              </a:lnSpc>
            </a:pPr>
            <a:r>
              <a:rPr lang="en-US" sz="1876" b="1" spc="450" dirty="0">
                <a:solidFill>
                  <a:schemeClr val="tx2"/>
                </a:solidFill>
                <a:latin typeface="Montserrat" charset="0"/>
                <a:ea typeface="Montserrat" charset="0"/>
                <a:cs typeface="Montserrat" charset="0"/>
              </a:rPr>
              <a:t>SOMETHING HERE</a:t>
            </a:r>
          </a:p>
        </p:txBody>
      </p:sp>
      <p:grpSp>
        <p:nvGrpSpPr>
          <p:cNvPr id="156" name="Group 155"/>
          <p:cNvGrpSpPr/>
          <p:nvPr/>
        </p:nvGrpSpPr>
        <p:grpSpPr>
          <a:xfrm>
            <a:off x="14877390" y="5827812"/>
            <a:ext cx="1999338" cy="4150556"/>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grpSp>
      <p:sp>
        <p:nvSpPr>
          <p:cNvPr id="5" name="Picture Placeholder 4"/>
          <p:cNvSpPr>
            <a:spLocks noGrp="1"/>
          </p:cNvSpPr>
          <p:nvPr>
            <p:ph type="pic" sz="quarter" idx="14"/>
          </p:nvPr>
        </p:nvSpPr>
        <p:spPr/>
      </p:sp>
    </p:spTree>
    <p:extLst>
      <p:ext uri="{BB962C8B-B14F-4D97-AF65-F5344CB8AC3E}">
        <p14:creationId xmlns:p14="http://schemas.microsoft.com/office/powerpoint/2010/main" val="20516216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620432" y="3197788"/>
            <a:ext cx="6191431" cy="7734394"/>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31" name="Rectangle 30"/>
          <p:cNvSpPr>
            <a:spLocks/>
          </p:cNvSpPr>
          <p:nvPr/>
        </p:nvSpPr>
        <p:spPr bwMode="auto">
          <a:xfrm>
            <a:off x="3409522" y="3777964"/>
            <a:ext cx="4579780"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Write</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Something</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Here</a:t>
            </a:r>
          </a:p>
        </p:txBody>
      </p:sp>
      <p:sp>
        <p:nvSpPr>
          <p:cNvPr id="32" name="TextBox 31"/>
          <p:cNvSpPr txBox="1"/>
          <p:nvPr/>
        </p:nvSpPr>
        <p:spPr>
          <a:xfrm>
            <a:off x="1529097" y="6717051"/>
            <a:ext cx="6393281" cy="3116238"/>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or to appreciate in value, so that it can be sold at a higher price invest Investment generally results results in acquiring</a:t>
            </a:r>
          </a:p>
          <a:p>
            <a:pPr algn="r">
              <a:lnSpc>
                <a:spcPts val="2738"/>
              </a:lnSpc>
            </a:pPr>
            <a:endParaRPr lang="en-US" sz="1876" dirty="0">
              <a:latin typeface="Lato Light" charset="0"/>
              <a:ea typeface="Lato Light" charset="0"/>
              <a:cs typeface="Lato Light" charset="0"/>
            </a:endParaRPr>
          </a:p>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6069462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7174670" y="3751716"/>
            <a:ext cx="3946448" cy="6407606"/>
            <a:chOff x="18224901" y="7338981"/>
            <a:chExt cx="2041392" cy="3314484"/>
          </a:xfrm>
        </p:grpSpPr>
        <p:sp>
          <p:nvSpPr>
            <p:cNvPr id="31" name="Freeform 413"/>
            <p:cNvSpPr>
              <a:spLocks noChangeArrowheads="1"/>
            </p:cNvSpPr>
            <p:nvPr/>
          </p:nvSpPr>
          <p:spPr bwMode="auto">
            <a:xfrm>
              <a:off x="18445549" y="10504250"/>
              <a:ext cx="1820744" cy="149215"/>
            </a:xfrm>
            <a:custGeom>
              <a:avLst/>
              <a:gdLst>
                <a:gd name="T0" fmla="*/ 0 w 5064"/>
                <a:gd name="T1" fmla="*/ 0 h 419"/>
                <a:gd name="T2" fmla="*/ 5063 w 5064"/>
                <a:gd name="T3" fmla="*/ 0 h 419"/>
                <a:gd name="T4" fmla="*/ 5063 w 5064"/>
                <a:gd name="T5" fmla="*/ 418 h 419"/>
                <a:gd name="T6" fmla="*/ 0 w 5064"/>
                <a:gd name="T7" fmla="*/ 418 h 419"/>
                <a:gd name="T8" fmla="*/ 0 w 5064"/>
                <a:gd name="T9" fmla="*/ 0 h 419"/>
              </a:gdLst>
              <a:ahLst/>
              <a:cxnLst>
                <a:cxn ang="0">
                  <a:pos x="T0" y="T1"/>
                </a:cxn>
                <a:cxn ang="0">
                  <a:pos x="T2" y="T3"/>
                </a:cxn>
                <a:cxn ang="0">
                  <a:pos x="T4" y="T5"/>
                </a:cxn>
                <a:cxn ang="0">
                  <a:pos x="T6" y="T7"/>
                </a:cxn>
                <a:cxn ang="0">
                  <a:pos x="T8" y="T9"/>
                </a:cxn>
              </a:cxnLst>
              <a:rect l="0" t="0" r="r" b="b"/>
              <a:pathLst>
                <a:path w="5064" h="419">
                  <a:moveTo>
                    <a:pt x="0" y="0"/>
                  </a:moveTo>
                  <a:lnTo>
                    <a:pt x="5063" y="0"/>
                  </a:lnTo>
                  <a:lnTo>
                    <a:pt x="5063" y="418"/>
                  </a:lnTo>
                  <a:lnTo>
                    <a:pt x="0" y="418"/>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2" name="Freeform 414"/>
            <p:cNvSpPr>
              <a:spLocks noChangeArrowheads="1"/>
            </p:cNvSpPr>
            <p:nvPr/>
          </p:nvSpPr>
          <p:spPr bwMode="auto">
            <a:xfrm>
              <a:off x="18224901" y="10512187"/>
              <a:ext cx="307955" cy="114293"/>
            </a:xfrm>
            <a:custGeom>
              <a:avLst/>
              <a:gdLst>
                <a:gd name="T0" fmla="*/ 0 w 861"/>
                <a:gd name="T1" fmla="*/ 0 h 323"/>
                <a:gd name="T2" fmla="*/ 860 w 861"/>
                <a:gd name="T3" fmla="*/ 0 h 323"/>
                <a:gd name="T4" fmla="*/ 860 w 861"/>
                <a:gd name="T5" fmla="*/ 322 h 323"/>
                <a:gd name="T6" fmla="*/ 0 w 861"/>
                <a:gd name="T7" fmla="*/ 322 h 323"/>
                <a:gd name="T8" fmla="*/ 0 w 861"/>
                <a:gd name="T9" fmla="*/ 0 h 323"/>
              </a:gdLst>
              <a:ahLst/>
              <a:cxnLst>
                <a:cxn ang="0">
                  <a:pos x="T0" y="T1"/>
                </a:cxn>
                <a:cxn ang="0">
                  <a:pos x="T2" y="T3"/>
                </a:cxn>
                <a:cxn ang="0">
                  <a:pos x="T4" y="T5"/>
                </a:cxn>
                <a:cxn ang="0">
                  <a:pos x="T6" y="T7"/>
                </a:cxn>
                <a:cxn ang="0">
                  <a:pos x="T8" y="T9"/>
                </a:cxn>
              </a:cxnLst>
              <a:rect l="0" t="0" r="r" b="b"/>
              <a:pathLst>
                <a:path w="861" h="323">
                  <a:moveTo>
                    <a:pt x="0" y="0"/>
                  </a:moveTo>
                  <a:lnTo>
                    <a:pt x="860" y="0"/>
                  </a:lnTo>
                  <a:lnTo>
                    <a:pt x="860" y="322"/>
                  </a:lnTo>
                  <a:lnTo>
                    <a:pt x="0" y="322"/>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3" name="Freeform 438"/>
            <p:cNvSpPr>
              <a:spLocks noChangeArrowheads="1"/>
            </p:cNvSpPr>
            <p:nvPr/>
          </p:nvSpPr>
          <p:spPr bwMode="auto">
            <a:xfrm>
              <a:off x="18475709" y="7338981"/>
              <a:ext cx="1611207" cy="3257338"/>
            </a:xfrm>
            <a:custGeom>
              <a:avLst/>
              <a:gdLst>
                <a:gd name="T0" fmla="*/ 0 w 4479"/>
                <a:gd name="T1" fmla="*/ 0 h 9052"/>
                <a:gd name="T2" fmla="*/ 4478 w 4479"/>
                <a:gd name="T3" fmla="*/ 0 h 9052"/>
                <a:gd name="T4" fmla="*/ 4478 w 4479"/>
                <a:gd name="T5" fmla="*/ 9051 h 9052"/>
                <a:gd name="T6" fmla="*/ 0 w 4479"/>
                <a:gd name="T7" fmla="*/ 9051 h 9052"/>
                <a:gd name="T8" fmla="*/ 0 w 4479"/>
                <a:gd name="T9" fmla="*/ 0 h 9052"/>
              </a:gdLst>
              <a:ahLst/>
              <a:cxnLst>
                <a:cxn ang="0">
                  <a:pos x="T0" y="T1"/>
                </a:cxn>
                <a:cxn ang="0">
                  <a:pos x="T2" y="T3"/>
                </a:cxn>
                <a:cxn ang="0">
                  <a:pos x="T4" y="T5"/>
                </a:cxn>
                <a:cxn ang="0">
                  <a:pos x="T6" y="T7"/>
                </a:cxn>
                <a:cxn ang="0">
                  <a:pos x="T8" y="T9"/>
                </a:cxn>
              </a:cxnLst>
              <a:rect l="0" t="0" r="r" b="b"/>
              <a:pathLst>
                <a:path w="4479" h="9052">
                  <a:moveTo>
                    <a:pt x="0" y="0"/>
                  </a:moveTo>
                  <a:lnTo>
                    <a:pt x="4478" y="0"/>
                  </a:lnTo>
                  <a:lnTo>
                    <a:pt x="4478" y="9051"/>
                  </a:lnTo>
                  <a:lnTo>
                    <a:pt x="0" y="9051"/>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4" name="Freeform 439"/>
            <p:cNvSpPr>
              <a:spLocks noChangeArrowheads="1"/>
            </p:cNvSpPr>
            <p:nvPr/>
          </p:nvSpPr>
          <p:spPr bwMode="auto">
            <a:xfrm>
              <a:off x="18494758" y="7354855"/>
              <a:ext cx="1574697" cy="3217653"/>
            </a:xfrm>
            <a:custGeom>
              <a:avLst/>
              <a:gdLst>
                <a:gd name="T0" fmla="*/ 4377 w 4378"/>
                <a:gd name="T1" fmla="*/ 8346 h 8944"/>
                <a:gd name="T2" fmla="*/ 4377 w 4378"/>
                <a:gd name="T3" fmla="*/ 8346 h 8944"/>
                <a:gd name="T4" fmla="*/ 3768 w 4378"/>
                <a:gd name="T5" fmla="*/ 8943 h 8944"/>
                <a:gd name="T6" fmla="*/ 615 w 4378"/>
                <a:gd name="T7" fmla="*/ 8943 h 8944"/>
                <a:gd name="T8" fmla="*/ 0 w 4378"/>
                <a:gd name="T9" fmla="*/ 8346 h 8944"/>
                <a:gd name="T10" fmla="*/ 0 w 4378"/>
                <a:gd name="T11" fmla="*/ 597 h 8944"/>
                <a:gd name="T12" fmla="*/ 615 w 4378"/>
                <a:gd name="T13" fmla="*/ 0 h 8944"/>
                <a:gd name="T14" fmla="*/ 3768 w 4378"/>
                <a:gd name="T15" fmla="*/ 0 h 8944"/>
                <a:gd name="T16" fmla="*/ 4377 w 4378"/>
                <a:gd name="T17" fmla="*/ 597 h 8944"/>
                <a:gd name="T18" fmla="*/ 4377 w 4378"/>
                <a:gd name="T19" fmla="*/ 8346 h 8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8" h="8944">
                  <a:moveTo>
                    <a:pt x="4377" y="8346"/>
                  </a:moveTo>
                  <a:lnTo>
                    <a:pt x="4377" y="8346"/>
                  </a:lnTo>
                  <a:cubicBezTo>
                    <a:pt x="4377" y="8674"/>
                    <a:pt x="4108" y="8943"/>
                    <a:pt x="3768" y="8943"/>
                  </a:cubicBezTo>
                  <a:cubicBezTo>
                    <a:pt x="615" y="8943"/>
                    <a:pt x="615" y="8943"/>
                    <a:pt x="615" y="8943"/>
                  </a:cubicBezTo>
                  <a:cubicBezTo>
                    <a:pt x="275" y="8943"/>
                    <a:pt x="0" y="8674"/>
                    <a:pt x="0" y="8346"/>
                  </a:cubicBezTo>
                  <a:cubicBezTo>
                    <a:pt x="0" y="597"/>
                    <a:pt x="0" y="597"/>
                    <a:pt x="0" y="597"/>
                  </a:cubicBezTo>
                  <a:cubicBezTo>
                    <a:pt x="0" y="269"/>
                    <a:pt x="275" y="0"/>
                    <a:pt x="615" y="0"/>
                  </a:cubicBezTo>
                  <a:cubicBezTo>
                    <a:pt x="3768" y="0"/>
                    <a:pt x="3768" y="0"/>
                    <a:pt x="3768" y="0"/>
                  </a:cubicBezTo>
                  <a:cubicBezTo>
                    <a:pt x="4102" y="0"/>
                    <a:pt x="4377" y="269"/>
                    <a:pt x="4377" y="597"/>
                  </a:cubicBezTo>
                  <a:cubicBezTo>
                    <a:pt x="4377" y="8346"/>
                    <a:pt x="4377" y="8346"/>
                    <a:pt x="4377" y="8346"/>
                  </a:cubicBez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5" name="Freeform 440"/>
            <p:cNvSpPr>
              <a:spLocks noChangeArrowheads="1"/>
            </p:cNvSpPr>
            <p:nvPr/>
          </p:nvSpPr>
          <p:spPr bwMode="auto">
            <a:xfrm>
              <a:off x="18534443" y="7750117"/>
              <a:ext cx="1498502" cy="2473164"/>
            </a:xfrm>
            <a:custGeom>
              <a:avLst/>
              <a:gdLst>
                <a:gd name="T0" fmla="*/ 4167 w 4168"/>
                <a:gd name="T1" fmla="*/ 6872 h 6873"/>
                <a:gd name="T2" fmla="*/ 0 w 4168"/>
                <a:gd name="T3" fmla="*/ 6872 h 6873"/>
                <a:gd name="T4" fmla="*/ 0 w 4168"/>
                <a:gd name="T5" fmla="*/ 6 h 6873"/>
                <a:gd name="T6" fmla="*/ 4167 w 4168"/>
                <a:gd name="T7" fmla="*/ 0 h 6873"/>
                <a:gd name="T8" fmla="*/ 4167 w 4168"/>
                <a:gd name="T9" fmla="*/ 6872 h 6873"/>
              </a:gdLst>
              <a:ahLst/>
              <a:cxnLst>
                <a:cxn ang="0">
                  <a:pos x="T0" y="T1"/>
                </a:cxn>
                <a:cxn ang="0">
                  <a:pos x="T2" y="T3"/>
                </a:cxn>
                <a:cxn ang="0">
                  <a:pos x="T4" y="T5"/>
                </a:cxn>
                <a:cxn ang="0">
                  <a:pos x="T6" y="T7"/>
                </a:cxn>
                <a:cxn ang="0">
                  <a:pos x="T8" y="T9"/>
                </a:cxn>
              </a:cxnLst>
              <a:rect l="0" t="0" r="r" b="b"/>
              <a:pathLst>
                <a:path w="4168" h="6873">
                  <a:moveTo>
                    <a:pt x="4167" y="6872"/>
                  </a:moveTo>
                  <a:lnTo>
                    <a:pt x="0" y="6872"/>
                  </a:lnTo>
                  <a:lnTo>
                    <a:pt x="0" y="6"/>
                  </a:lnTo>
                  <a:lnTo>
                    <a:pt x="4167" y="0"/>
                  </a:lnTo>
                  <a:lnTo>
                    <a:pt x="4167" y="6872"/>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6" name="Freeform 441"/>
            <p:cNvSpPr>
              <a:spLocks noChangeArrowheads="1"/>
            </p:cNvSpPr>
            <p:nvPr/>
          </p:nvSpPr>
          <p:spPr bwMode="auto">
            <a:xfrm>
              <a:off x="19020186" y="7548518"/>
              <a:ext cx="55559" cy="52384"/>
            </a:xfrm>
            <a:custGeom>
              <a:avLst/>
              <a:gdLst>
                <a:gd name="T0" fmla="*/ 0 w 157"/>
                <a:gd name="T1" fmla="*/ 0 h 151"/>
                <a:gd name="T2" fmla="*/ 156 w 157"/>
                <a:gd name="T3" fmla="*/ 0 h 151"/>
                <a:gd name="T4" fmla="*/ 156 w 157"/>
                <a:gd name="T5" fmla="*/ 150 h 151"/>
                <a:gd name="T6" fmla="*/ 0 w 157"/>
                <a:gd name="T7" fmla="*/ 150 h 151"/>
                <a:gd name="T8" fmla="*/ 0 w 157"/>
                <a:gd name="T9" fmla="*/ 0 h 151"/>
              </a:gdLst>
              <a:ahLst/>
              <a:cxnLst>
                <a:cxn ang="0">
                  <a:pos x="T0" y="T1"/>
                </a:cxn>
                <a:cxn ang="0">
                  <a:pos x="T2" y="T3"/>
                </a:cxn>
                <a:cxn ang="0">
                  <a:pos x="T4" y="T5"/>
                </a:cxn>
                <a:cxn ang="0">
                  <a:pos x="T6" y="T7"/>
                </a:cxn>
                <a:cxn ang="0">
                  <a:pos x="T8" y="T9"/>
                </a:cxn>
              </a:cxnLst>
              <a:rect l="0" t="0" r="r" b="b"/>
              <a:pathLst>
                <a:path w="157" h="151">
                  <a:moveTo>
                    <a:pt x="0" y="0"/>
                  </a:moveTo>
                  <a:lnTo>
                    <a:pt x="156" y="0"/>
                  </a:lnTo>
                  <a:lnTo>
                    <a:pt x="156" y="150"/>
                  </a:lnTo>
                  <a:lnTo>
                    <a:pt x="0" y="150"/>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7" name="Freeform 442"/>
            <p:cNvSpPr>
              <a:spLocks noChangeArrowheads="1"/>
            </p:cNvSpPr>
            <p:nvPr/>
          </p:nvSpPr>
          <p:spPr bwMode="auto">
            <a:xfrm>
              <a:off x="19032886" y="7559629"/>
              <a:ext cx="28573" cy="28573"/>
            </a:xfrm>
            <a:custGeom>
              <a:avLst/>
              <a:gdLst>
                <a:gd name="T0" fmla="*/ 84 w 85"/>
                <a:gd name="T1" fmla="*/ 42 h 85"/>
                <a:gd name="T2" fmla="*/ 84 w 85"/>
                <a:gd name="T3" fmla="*/ 42 h 85"/>
                <a:gd name="T4" fmla="*/ 42 w 85"/>
                <a:gd name="T5" fmla="*/ 84 h 85"/>
                <a:gd name="T6" fmla="*/ 0 w 85"/>
                <a:gd name="T7" fmla="*/ 42 h 85"/>
                <a:gd name="T8" fmla="*/ 42 w 85"/>
                <a:gd name="T9" fmla="*/ 0 h 85"/>
                <a:gd name="T10" fmla="*/ 84 w 85"/>
                <a:gd name="T11" fmla="*/ 42 h 85"/>
              </a:gdLst>
              <a:ahLst/>
              <a:cxnLst>
                <a:cxn ang="0">
                  <a:pos x="T0" y="T1"/>
                </a:cxn>
                <a:cxn ang="0">
                  <a:pos x="T2" y="T3"/>
                </a:cxn>
                <a:cxn ang="0">
                  <a:pos x="T4" y="T5"/>
                </a:cxn>
                <a:cxn ang="0">
                  <a:pos x="T6" y="T7"/>
                </a:cxn>
                <a:cxn ang="0">
                  <a:pos x="T8" y="T9"/>
                </a:cxn>
                <a:cxn ang="0">
                  <a:pos x="T10" y="T11"/>
                </a:cxn>
              </a:cxnLst>
              <a:rect l="0" t="0" r="r" b="b"/>
              <a:pathLst>
                <a:path w="85" h="85">
                  <a:moveTo>
                    <a:pt x="84" y="42"/>
                  </a:moveTo>
                  <a:lnTo>
                    <a:pt x="84" y="42"/>
                  </a:lnTo>
                  <a:cubicBezTo>
                    <a:pt x="84" y="66"/>
                    <a:pt x="66" y="84"/>
                    <a:pt x="42" y="84"/>
                  </a:cubicBezTo>
                  <a:cubicBezTo>
                    <a:pt x="18" y="84"/>
                    <a:pt x="0" y="66"/>
                    <a:pt x="0" y="42"/>
                  </a:cubicBezTo>
                  <a:cubicBezTo>
                    <a:pt x="0" y="18"/>
                    <a:pt x="18" y="0"/>
                    <a:pt x="42" y="0"/>
                  </a:cubicBezTo>
                  <a:cubicBezTo>
                    <a:pt x="66" y="0"/>
                    <a:pt x="84" y="18"/>
                    <a:pt x="84" y="42"/>
                  </a:cubicBezTo>
                </a:path>
              </a:pathLst>
            </a:custGeom>
            <a:solidFill>
              <a:srgbClr val="0A0B0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8" name="Freeform 443"/>
            <p:cNvSpPr>
              <a:spLocks noChangeArrowheads="1"/>
            </p:cNvSpPr>
            <p:nvPr/>
          </p:nvSpPr>
          <p:spPr bwMode="auto">
            <a:xfrm>
              <a:off x="19037648" y="7564391"/>
              <a:ext cx="25398" cy="22224"/>
            </a:xfrm>
            <a:custGeom>
              <a:avLst/>
              <a:gdLst>
                <a:gd name="T0" fmla="*/ 0 w 73"/>
                <a:gd name="T1" fmla="*/ 0 h 67"/>
                <a:gd name="T2" fmla="*/ 72 w 73"/>
                <a:gd name="T3" fmla="*/ 0 h 67"/>
                <a:gd name="T4" fmla="*/ 72 w 73"/>
                <a:gd name="T5" fmla="*/ 66 h 67"/>
                <a:gd name="T6" fmla="*/ 0 w 73"/>
                <a:gd name="T7" fmla="*/ 66 h 67"/>
                <a:gd name="T8" fmla="*/ 0 w 73"/>
                <a:gd name="T9" fmla="*/ 0 h 67"/>
              </a:gdLst>
              <a:ahLst/>
              <a:cxnLst>
                <a:cxn ang="0">
                  <a:pos x="T0" y="T1"/>
                </a:cxn>
                <a:cxn ang="0">
                  <a:pos x="T2" y="T3"/>
                </a:cxn>
                <a:cxn ang="0">
                  <a:pos x="T4" y="T5"/>
                </a:cxn>
                <a:cxn ang="0">
                  <a:pos x="T6" y="T7"/>
                </a:cxn>
                <a:cxn ang="0">
                  <a:pos x="T8" y="T9"/>
                </a:cxn>
              </a:cxnLst>
              <a:rect l="0" t="0" r="r" b="b"/>
              <a:pathLst>
                <a:path w="73" h="67">
                  <a:moveTo>
                    <a:pt x="0" y="0"/>
                  </a:moveTo>
                  <a:lnTo>
                    <a:pt x="72" y="0"/>
                  </a:lnTo>
                  <a:lnTo>
                    <a:pt x="72" y="66"/>
                  </a:lnTo>
                  <a:lnTo>
                    <a:pt x="0" y="6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39" name="Freeform 444"/>
            <p:cNvSpPr>
              <a:spLocks noChangeArrowheads="1"/>
            </p:cNvSpPr>
            <p:nvPr/>
          </p:nvSpPr>
          <p:spPr bwMode="auto">
            <a:xfrm>
              <a:off x="19258296" y="7564391"/>
              <a:ext cx="3175" cy="1587"/>
            </a:xfrm>
            <a:custGeom>
              <a:avLst/>
              <a:gdLst>
                <a:gd name="T0" fmla="*/ 6 w 13"/>
                <a:gd name="T1" fmla="*/ 1 h 7"/>
                <a:gd name="T2" fmla="*/ 0 w 13"/>
                <a:gd name="T3" fmla="*/ 1 h 7"/>
                <a:gd name="T4" fmla="*/ 0 w 13"/>
                <a:gd name="T5" fmla="*/ 0 h 7"/>
                <a:gd name="T6" fmla="*/ 6 w 13"/>
                <a:gd name="T7" fmla="*/ 0 h 7"/>
                <a:gd name="T8" fmla="*/ 0 w 13"/>
                <a:gd name="T9" fmla="*/ 0 h 7"/>
                <a:gd name="T10" fmla="*/ 6 w 13"/>
                <a:gd name="T11" fmla="*/ 0 h 7"/>
                <a:gd name="T12" fmla="*/ 12 w 13"/>
                <a:gd name="T13" fmla="*/ 0 h 7"/>
                <a:gd name="T14" fmla="*/ 12 w 13"/>
                <a:gd name="T15" fmla="*/ 1 h 7"/>
                <a:gd name="T16" fmla="*/ 12 w 13"/>
                <a:gd name="T17" fmla="*/ 6 h 7"/>
                <a:gd name="T18" fmla="*/ 12 w 13"/>
                <a:gd name="T19" fmla="*/ 1 h 7"/>
                <a:gd name="T20" fmla="*/ 6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6" y="1"/>
                  </a:moveTo>
                  <a:lnTo>
                    <a:pt x="0" y="1"/>
                  </a:lnTo>
                  <a:lnTo>
                    <a:pt x="0" y="0"/>
                  </a:lnTo>
                  <a:lnTo>
                    <a:pt x="6" y="0"/>
                  </a:lnTo>
                  <a:lnTo>
                    <a:pt x="0" y="0"/>
                  </a:lnTo>
                  <a:lnTo>
                    <a:pt x="6" y="0"/>
                  </a:lnTo>
                  <a:lnTo>
                    <a:pt x="12" y="0"/>
                  </a:lnTo>
                  <a:cubicBezTo>
                    <a:pt x="12" y="1"/>
                    <a:pt x="12" y="3"/>
                    <a:pt x="12" y="1"/>
                  </a:cubicBezTo>
                  <a:lnTo>
                    <a:pt x="12" y="6"/>
                  </a:lnTo>
                  <a:cubicBezTo>
                    <a:pt x="12" y="1"/>
                    <a:pt x="12" y="0"/>
                    <a:pt x="12" y="1"/>
                  </a:cubicBezTo>
                  <a:lnTo>
                    <a:pt x="6" y="1"/>
                  </a:ln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0" name="Freeform 445"/>
            <p:cNvSpPr>
              <a:spLocks noChangeArrowheads="1"/>
            </p:cNvSpPr>
            <p:nvPr/>
          </p:nvSpPr>
          <p:spPr bwMode="auto">
            <a:xfrm>
              <a:off x="19177339" y="7559629"/>
              <a:ext cx="263508" cy="28573"/>
            </a:xfrm>
            <a:custGeom>
              <a:avLst/>
              <a:gdLst>
                <a:gd name="T0" fmla="*/ 0 w 736"/>
                <a:gd name="T1" fmla="*/ 0 h 85"/>
                <a:gd name="T2" fmla="*/ 735 w 736"/>
                <a:gd name="T3" fmla="*/ 0 h 85"/>
                <a:gd name="T4" fmla="*/ 735 w 736"/>
                <a:gd name="T5" fmla="*/ 84 h 85"/>
                <a:gd name="T6" fmla="*/ 0 w 736"/>
                <a:gd name="T7" fmla="*/ 84 h 85"/>
                <a:gd name="T8" fmla="*/ 0 w 736"/>
                <a:gd name="T9" fmla="*/ 0 h 85"/>
              </a:gdLst>
              <a:ahLst/>
              <a:cxnLst>
                <a:cxn ang="0">
                  <a:pos x="T0" y="T1"/>
                </a:cxn>
                <a:cxn ang="0">
                  <a:pos x="T2" y="T3"/>
                </a:cxn>
                <a:cxn ang="0">
                  <a:pos x="T4" y="T5"/>
                </a:cxn>
                <a:cxn ang="0">
                  <a:pos x="T6" y="T7"/>
                </a:cxn>
                <a:cxn ang="0">
                  <a:pos x="T8" y="T9"/>
                </a:cxn>
              </a:cxnLst>
              <a:rect l="0" t="0" r="r" b="b"/>
              <a:pathLst>
                <a:path w="736" h="85">
                  <a:moveTo>
                    <a:pt x="0" y="0"/>
                  </a:moveTo>
                  <a:lnTo>
                    <a:pt x="735" y="0"/>
                  </a:lnTo>
                  <a:lnTo>
                    <a:pt x="735" y="84"/>
                  </a:lnTo>
                  <a:lnTo>
                    <a:pt x="0" y="84"/>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1" name="Freeform 455"/>
            <p:cNvSpPr>
              <a:spLocks noChangeArrowheads="1"/>
            </p:cNvSpPr>
            <p:nvPr/>
          </p:nvSpPr>
          <p:spPr bwMode="auto">
            <a:xfrm>
              <a:off x="19169402" y="10262965"/>
              <a:ext cx="246046" cy="239697"/>
            </a:xfrm>
            <a:custGeom>
              <a:avLst/>
              <a:gdLst>
                <a:gd name="T0" fmla="*/ 0 w 688"/>
                <a:gd name="T1" fmla="*/ 0 h 670"/>
                <a:gd name="T2" fmla="*/ 687 w 688"/>
                <a:gd name="T3" fmla="*/ 0 h 670"/>
                <a:gd name="T4" fmla="*/ 687 w 688"/>
                <a:gd name="T5" fmla="*/ 669 h 670"/>
                <a:gd name="T6" fmla="*/ 0 w 688"/>
                <a:gd name="T7" fmla="*/ 669 h 670"/>
                <a:gd name="T8" fmla="*/ 0 w 688"/>
                <a:gd name="T9" fmla="*/ 0 h 670"/>
              </a:gdLst>
              <a:ahLst/>
              <a:cxnLst>
                <a:cxn ang="0">
                  <a:pos x="T0" y="T1"/>
                </a:cxn>
                <a:cxn ang="0">
                  <a:pos x="T2" y="T3"/>
                </a:cxn>
                <a:cxn ang="0">
                  <a:pos x="T4" y="T5"/>
                </a:cxn>
                <a:cxn ang="0">
                  <a:pos x="T6" y="T7"/>
                </a:cxn>
                <a:cxn ang="0">
                  <a:pos x="T8" y="T9"/>
                </a:cxn>
              </a:cxnLst>
              <a:rect l="0" t="0" r="r" b="b"/>
              <a:pathLst>
                <a:path w="688" h="670">
                  <a:moveTo>
                    <a:pt x="0" y="0"/>
                  </a:moveTo>
                  <a:lnTo>
                    <a:pt x="687" y="0"/>
                  </a:lnTo>
                  <a:lnTo>
                    <a:pt x="687" y="669"/>
                  </a:lnTo>
                  <a:lnTo>
                    <a:pt x="0" y="669"/>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4" name="Freeform 456"/>
            <p:cNvSpPr>
              <a:spLocks noChangeArrowheads="1"/>
            </p:cNvSpPr>
            <p:nvPr/>
          </p:nvSpPr>
          <p:spPr bwMode="auto">
            <a:xfrm>
              <a:off x="19178926" y="10270902"/>
              <a:ext cx="228585" cy="222236"/>
            </a:xfrm>
            <a:custGeom>
              <a:avLst/>
              <a:gdLst>
                <a:gd name="T0" fmla="*/ 639 w 640"/>
                <a:gd name="T1" fmla="*/ 311 h 622"/>
                <a:gd name="T2" fmla="*/ 639 w 640"/>
                <a:gd name="T3" fmla="*/ 311 h 622"/>
                <a:gd name="T4" fmla="*/ 323 w 640"/>
                <a:gd name="T5" fmla="*/ 621 h 622"/>
                <a:gd name="T6" fmla="*/ 0 w 640"/>
                <a:gd name="T7" fmla="*/ 311 h 622"/>
                <a:gd name="T8" fmla="*/ 323 w 640"/>
                <a:gd name="T9" fmla="*/ 0 h 622"/>
                <a:gd name="T10" fmla="*/ 639 w 640"/>
                <a:gd name="T11" fmla="*/ 311 h 622"/>
              </a:gdLst>
              <a:ahLst/>
              <a:cxnLst>
                <a:cxn ang="0">
                  <a:pos x="T0" y="T1"/>
                </a:cxn>
                <a:cxn ang="0">
                  <a:pos x="T2" y="T3"/>
                </a:cxn>
                <a:cxn ang="0">
                  <a:pos x="T4" y="T5"/>
                </a:cxn>
                <a:cxn ang="0">
                  <a:pos x="T6" y="T7"/>
                </a:cxn>
                <a:cxn ang="0">
                  <a:pos x="T8" y="T9"/>
                </a:cxn>
                <a:cxn ang="0">
                  <a:pos x="T10" y="T11"/>
                </a:cxn>
              </a:cxnLst>
              <a:rect l="0" t="0" r="r" b="b"/>
              <a:pathLst>
                <a:path w="640" h="622">
                  <a:moveTo>
                    <a:pt x="639" y="311"/>
                  </a:moveTo>
                  <a:lnTo>
                    <a:pt x="639" y="311"/>
                  </a:lnTo>
                  <a:cubicBezTo>
                    <a:pt x="639" y="484"/>
                    <a:pt x="496" y="621"/>
                    <a:pt x="323" y="621"/>
                  </a:cubicBezTo>
                  <a:cubicBezTo>
                    <a:pt x="144" y="621"/>
                    <a:pt x="0" y="484"/>
                    <a:pt x="0" y="311"/>
                  </a:cubicBezTo>
                  <a:cubicBezTo>
                    <a:pt x="0" y="143"/>
                    <a:pt x="144" y="0"/>
                    <a:pt x="323" y="0"/>
                  </a:cubicBezTo>
                  <a:cubicBezTo>
                    <a:pt x="496" y="0"/>
                    <a:pt x="639" y="137"/>
                    <a:pt x="639" y="311"/>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45" name="Freeform 457"/>
            <p:cNvSpPr>
              <a:spLocks noChangeArrowheads="1"/>
            </p:cNvSpPr>
            <p:nvPr/>
          </p:nvSpPr>
          <p:spPr bwMode="auto">
            <a:xfrm>
              <a:off x="19294806" y="10383608"/>
              <a:ext cx="112705" cy="111118"/>
            </a:xfrm>
            <a:custGeom>
              <a:avLst/>
              <a:gdLst>
                <a:gd name="T0" fmla="*/ 0 w 317"/>
                <a:gd name="T1" fmla="*/ 0 h 311"/>
                <a:gd name="T2" fmla="*/ 316 w 317"/>
                <a:gd name="T3" fmla="*/ 0 h 311"/>
                <a:gd name="T4" fmla="*/ 316 w 317"/>
                <a:gd name="T5" fmla="*/ 310 h 311"/>
                <a:gd name="T6" fmla="*/ 0 w 317"/>
                <a:gd name="T7" fmla="*/ 310 h 311"/>
                <a:gd name="T8" fmla="*/ 0 w 317"/>
                <a:gd name="T9" fmla="*/ 0 h 311"/>
              </a:gdLst>
              <a:ahLst/>
              <a:cxnLst>
                <a:cxn ang="0">
                  <a:pos x="T0" y="T1"/>
                </a:cxn>
                <a:cxn ang="0">
                  <a:pos x="T2" y="T3"/>
                </a:cxn>
                <a:cxn ang="0">
                  <a:pos x="T4" y="T5"/>
                </a:cxn>
                <a:cxn ang="0">
                  <a:pos x="T6" y="T7"/>
                </a:cxn>
                <a:cxn ang="0">
                  <a:pos x="T8" y="T9"/>
                </a:cxn>
              </a:cxnLst>
              <a:rect l="0" t="0" r="r" b="b"/>
              <a:pathLst>
                <a:path w="317" h="311">
                  <a:moveTo>
                    <a:pt x="0" y="0"/>
                  </a:moveTo>
                  <a:lnTo>
                    <a:pt x="316" y="0"/>
                  </a:lnTo>
                  <a:lnTo>
                    <a:pt x="316" y="310"/>
                  </a:lnTo>
                  <a:lnTo>
                    <a:pt x="0" y="310"/>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sp>
          <p:nvSpPr>
            <p:cNvPr id="69" name="Freeform 458"/>
            <p:cNvSpPr>
              <a:spLocks noChangeArrowheads="1"/>
            </p:cNvSpPr>
            <p:nvPr/>
          </p:nvSpPr>
          <p:spPr bwMode="auto">
            <a:xfrm>
              <a:off x="19178926" y="10383608"/>
              <a:ext cx="228585" cy="111118"/>
            </a:xfrm>
            <a:custGeom>
              <a:avLst/>
              <a:gdLst>
                <a:gd name="T0" fmla="*/ 0 w 640"/>
                <a:gd name="T1" fmla="*/ 0 h 311"/>
                <a:gd name="T2" fmla="*/ 639 w 640"/>
                <a:gd name="T3" fmla="*/ 0 h 311"/>
                <a:gd name="T4" fmla="*/ 639 w 640"/>
                <a:gd name="T5" fmla="*/ 310 h 311"/>
                <a:gd name="T6" fmla="*/ 0 w 640"/>
                <a:gd name="T7" fmla="*/ 310 h 311"/>
                <a:gd name="T8" fmla="*/ 0 w 640"/>
                <a:gd name="T9" fmla="*/ 0 h 311"/>
              </a:gdLst>
              <a:ahLst/>
              <a:cxnLst>
                <a:cxn ang="0">
                  <a:pos x="T0" y="T1"/>
                </a:cxn>
                <a:cxn ang="0">
                  <a:pos x="T2" y="T3"/>
                </a:cxn>
                <a:cxn ang="0">
                  <a:pos x="T4" y="T5"/>
                </a:cxn>
                <a:cxn ang="0">
                  <a:pos x="T6" y="T7"/>
                </a:cxn>
                <a:cxn ang="0">
                  <a:pos x="T8" y="T9"/>
                </a:cxn>
              </a:cxnLst>
              <a:rect l="0" t="0" r="r" b="b"/>
              <a:pathLst>
                <a:path w="640" h="311">
                  <a:moveTo>
                    <a:pt x="0" y="0"/>
                  </a:moveTo>
                  <a:lnTo>
                    <a:pt x="639" y="0"/>
                  </a:lnTo>
                  <a:lnTo>
                    <a:pt x="639" y="310"/>
                  </a:lnTo>
                  <a:lnTo>
                    <a:pt x="0" y="310"/>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p>
          </p:txBody>
        </p:sp>
      </p:grpSp>
      <p:sp>
        <p:nvSpPr>
          <p:cNvPr id="42" name="Rectangle 41"/>
          <p:cNvSpPr>
            <a:spLocks/>
          </p:cNvSpPr>
          <p:nvPr/>
        </p:nvSpPr>
        <p:spPr bwMode="auto">
          <a:xfrm>
            <a:off x="1312410" y="3858896"/>
            <a:ext cx="4579780"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Write</a:t>
            </a:r>
          </a:p>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Something</a:t>
            </a:r>
          </a:p>
          <a:p>
            <a:pP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Here</a:t>
            </a:r>
          </a:p>
        </p:txBody>
      </p:sp>
      <p:sp>
        <p:nvSpPr>
          <p:cNvPr id="43" name="TextBox 42"/>
          <p:cNvSpPr txBox="1"/>
          <p:nvPr/>
        </p:nvSpPr>
        <p:spPr>
          <a:xfrm>
            <a:off x="1317696" y="6797982"/>
            <a:ext cx="4956963" cy="2769989"/>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a:t>
            </a:r>
          </a:p>
          <a:p>
            <a:pPr>
              <a:lnSpc>
                <a:spcPts val="2738"/>
              </a:lnSpc>
            </a:pPr>
            <a:endParaRPr lang="en-US" sz="1876" dirty="0">
              <a:latin typeface="Lato Light" charset="0"/>
              <a:ea typeface="Lato Light" charset="0"/>
              <a:cs typeface="Lato Light" charset="0"/>
            </a:endParaRPr>
          </a:p>
          <a:p>
            <a:pPr>
              <a:lnSpc>
                <a:spcPts val="2738"/>
              </a:lnSpc>
            </a:pPr>
            <a:r>
              <a:rPr lang="en-US" sz="1876" dirty="0">
                <a:latin typeface="Lato Light" charset="0"/>
                <a:ea typeface="Lato Light" charset="0"/>
                <a:cs typeface="Lato Light" charset="0"/>
              </a:rPr>
              <a:t>Generate  or to appreciate in value, so that it can be sold at a higher price invest Investment generally results results in acquiring</a:t>
            </a:r>
          </a:p>
        </p:txBody>
      </p:sp>
      <p:sp>
        <p:nvSpPr>
          <p:cNvPr id="52" name="Shape 2781"/>
          <p:cNvSpPr/>
          <p:nvPr/>
        </p:nvSpPr>
        <p:spPr>
          <a:xfrm>
            <a:off x="12279532" y="3742421"/>
            <a:ext cx="725643" cy="72564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4" name="Shape 2641"/>
          <p:cNvSpPr/>
          <p:nvPr/>
        </p:nvSpPr>
        <p:spPr>
          <a:xfrm>
            <a:off x="12213480" y="7418987"/>
            <a:ext cx="819868" cy="521735"/>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7" name="TextBox 56"/>
          <p:cNvSpPr txBox="1"/>
          <p:nvPr/>
        </p:nvSpPr>
        <p:spPr>
          <a:xfrm>
            <a:off x="12159220" y="4820601"/>
            <a:ext cx="2233304" cy="381002"/>
          </a:xfrm>
          <a:prstGeom prst="rect">
            <a:avLst/>
          </a:prstGeom>
          <a:noFill/>
        </p:spPr>
        <p:txBody>
          <a:bodyPr wrap="none" rtlCol="0" anchor="ctr" anchorCtr="0">
            <a:spAutoFit/>
          </a:bodyPr>
          <a:lstStyle/>
          <a:p>
            <a:r>
              <a:rPr lang="en-US" sz="1876" b="1" spc="450">
                <a:solidFill>
                  <a:schemeClr val="tx2"/>
                </a:solidFill>
                <a:latin typeface="Montserrat Semi Bold" charset="0"/>
                <a:ea typeface="Montserrat Semi Bold" charset="0"/>
                <a:cs typeface="Montserrat Semi Bold" charset="0"/>
              </a:rPr>
              <a:t>FEATURE 01</a:t>
            </a:r>
            <a:endParaRPr lang="en-US" sz="1876" b="1" spc="450" dirty="0">
              <a:solidFill>
                <a:schemeClr val="tx2"/>
              </a:solidFill>
              <a:latin typeface="Montserrat Semi Bold" charset="0"/>
              <a:ea typeface="Montserrat Semi Bold" charset="0"/>
              <a:cs typeface="Montserrat Semi Bold" charset="0"/>
            </a:endParaRPr>
          </a:p>
        </p:txBody>
      </p:sp>
      <p:sp>
        <p:nvSpPr>
          <p:cNvPr id="58" name="TextBox 57"/>
          <p:cNvSpPr txBox="1"/>
          <p:nvPr/>
        </p:nvSpPr>
        <p:spPr>
          <a:xfrm>
            <a:off x="12235219" y="5434675"/>
            <a:ext cx="4819329"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59" name="TextBox 58"/>
          <p:cNvSpPr txBox="1"/>
          <p:nvPr/>
        </p:nvSpPr>
        <p:spPr>
          <a:xfrm>
            <a:off x="12159220" y="8210261"/>
            <a:ext cx="2278188"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02</a:t>
            </a:r>
          </a:p>
        </p:txBody>
      </p:sp>
      <p:sp>
        <p:nvSpPr>
          <p:cNvPr id="60" name="TextBox 59"/>
          <p:cNvSpPr txBox="1"/>
          <p:nvPr/>
        </p:nvSpPr>
        <p:spPr>
          <a:xfrm>
            <a:off x="12235219" y="8824334"/>
            <a:ext cx="4819329"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1909597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7364114" y="2976392"/>
            <a:ext cx="3594951" cy="7462993"/>
            <a:chOff x="11310678" y="5484773"/>
            <a:chExt cx="2665090" cy="5532633"/>
          </a:xfrm>
        </p:grpSpPr>
        <p:sp>
          <p:nvSpPr>
            <p:cNvPr id="21"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2"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4"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4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53"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54"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55"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56"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grpSp>
      <p:sp>
        <p:nvSpPr>
          <p:cNvPr id="57" name="Shape 2781"/>
          <p:cNvSpPr/>
          <p:nvPr/>
        </p:nvSpPr>
        <p:spPr>
          <a:xfrm>
            <a:off x="12440106" y="3586025"/>
            <a:ext cx="725643" cy="72564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8" name="Shape 2641"/>
          <p:cNvSpPr/>
          <p:nvPr/>
        </p:nvSpPr>
        <p:spPr>
          <a:xfrm>
            <a:off x="12374054" y="7262591"/>
            <a:ext cx="819868" cy="521735"/>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59" name="TextBox 58"/>
          <p:cNvSpPr txBox="1"/>
          <p:nvPr/>
        </p:nvSpPr>
        <p:spPr>
          <a:xfrm>
            <a:off x="12319794" y="4664206"/>
            <a:ext cx="2233304" cy="381002"/>
          </a:xfrm>
          <a:prstGeom prst="rect">
            <a:avLst/>
          </a:prstGeom>
          <a:noFill/>
        </p:spPr>
        <p:txBody>
          <a:bodyPr wrap="none" rtlCol="0" anchor="ctr" anchorCtr="0">
            <a:spAutoFit/>
          </a:bodyPr>
          <a:lstStyle/>
          <a:p>
            <a:r>
              <a:rPr lang="en-US" sz="1876" b="1" spc="450">
                <a:solidFill>
                  <a:schemeClr val="tx2"/>
                </a:solidFill>
                <a:latin typeface="Montserrat Semi Bold" charset="0"/>
                <a:ea typeface="Montserrat Semi Bold" charset="0"/>
                <a:cs typeface="Montserrat Semi Bold" charset="0"/>
              </a:rPr>
              <a:t>FEATURE 01</a:t>
            </a:r>
            <a:endParaRPr lang="en-US" sz="1876" b="1" spc="450" dirty="0">
              <a:solidFill>
                <a:schemeClr val="tx2"/>
              </a:solidFill>
              <a:latin typeface="Montserrat Semi Bold" charset="0"/>
              <a:ea typeface="Montserrat Semi Bold" charset="0"/>
              <a:cs typeface="Montserrat Semi Bold" charset="0"/>
            </a:endParaRPr>
          </a:p>
        </p:txBody>
      </p:sp>
      <p:sp>
        <p:nvSpPr>
          <p:cNvPr id="60" name="TextBox 59"/>
          <p:cNvSpPr txBox="1"/>
          <p:nvPr/>
        </p:nvSpPr>
        <p:spPr>
          <a:xfrm>
            <a:off x="12395793" y="5278280"/>
            <a:ext cx="4819329"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61" name="TextBox 60"/>
          <p:cNvSpPr txBox="1"/>
          <p:nvPr/>
        </p:nvSpPr>
        <p:spPr>
          <a:xfrm>
            <a:off x="12319794" y="8053865"/>
            <a:ext cx="2278188"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02</a:t>
            </a:r>
          </a:p>
        </p:txBody>
      </p:sp>
      <p:sp>
        <p:nvSpPr>
          <p:cNvPr id="62" name="TextBox 61"/>
          <p:cNvSpPr txBox="1"/>
          <p:nvPr/>
        </p:nvSpPr>
        <p:spPr>
          <a:xfrm>
            <a:off x="12395793" y="8667939"/>
            <a:ext cx="4819329"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65" name="TextBox 64"/>
          <p:cNvSpPr txBox="1"/>
          <p:nvPr/>
        </p:nvSpPr>
        <p:spPr>
          <a:xfrm>
            <a:off x="3640185" y="4664206"/>
            <a:ext cx="2233304"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FEATURE 01</a:t>
            </a:r>
          </a:p>
        </p:txBody>
      </p:sp>
      <p:sp>
        <p:nvSpPr>
          <p:cNvPr id="66" name="TextBox 65"/>
          <p:cNvSpPr txBox="1"/>
          <p:nvPr/>
        </p:nvSpPr>
        <p:spPr>
          <a:xfrm>
            <a:off x="973766" y="5278280"/>
            <a:ext cx="4819329" cy="1038746"/>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67" name="TextBox 66"/>
          <p:cNvSpPr txBox="1"/>
          <p:nvPr/>
        </p:nvSpPr>
        <p:spPr>
          <a:xfrm>
            <a:off x="3640999" y="8053865"/>
            <a:ext cx="2278189"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FEATURE 02</a:t>
            </a:r>
          </a:p>
        </p:txBody>
      </p:sp>
      <p:sp>
        <p:nvSpPr>
          <p:cNvPr id="68" name="TextBox 67"/>
          <p:cNvSpPr txBox="1"/>
          <p:nvPr/>
        </p:nvSpPr>
        <p:spPr>
          <a:xfrm>
            <a:off x="973766" y="8667939"/>
            <a:ext cx="4819329" cy="1038746"/>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asset is available at a price worth investing</a:t>
            </a:r>
          </a:p>
        </p:txBody>
      </p:sp>
      <p:sp>
        <p:nvSpPr>
          <p:cNvPr id="72" name="Shape 2619"/>
          <p:cNvSpPr/>
          <p:nvPr/>
        </p:nvSpPr>
        <p:spPr>
          <a:xfrm>
            <a:off x="4959786" y="3622191"/>
            <a:ext cx="717037" cy="717032"/>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73" name="Shape 2588"/>
          <p:cNvSpPr/>
          <p:nvPr/>
        </p:nvSpPr>
        <p:spPr>
          <a:xfrm>
            <a:off x="4959786" y="7205698"/>
            <a:ext cx="717038" cy="651879"/>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 name="Picture Placeholder 2"/>
          <p:cNvSpPr>
            <a:spLocks noGrp="1"/>
          </p:cNvSpPr>
          <p:nvPr>
            <p:ph type="pic" sz="quarter" idx="12"/>
          </p:nvPr>
        </p:nvSpPr>
        <p:spPr/>
      </p:sp>
    </p:spTree>
    <p:extLst>
      <p:ext uri="{BB962C8B-B14F-4D97-AF65-F5344CB8AC3E}">
        <p14:creationId xmlns:p14="http://schemas.microsoft.com/office/powerpoint/2010/main" val="5522654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32400" cy="1371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pic>
        <p:nvPicPr>
          <p:cNvPr id="31" name="Picture 30"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58213" y="2639800"/>
            <a:ext cx="5415974" cy="8471578"/>
          </a:xfrm>
          <a:prstGeom prst="rect">
            <a:avLst/>
          </a:prstGeom>
        </p:spPr>
      </p:pic>
      <p:sp>
        <p:nvSpPr>
          <p:cNvPr id="27" name="Rectangle 26"/>
          <p:cNvSpPr>
            <a:spLocks/>
          </p:cNvSpPr>
          <p:nvPr/>
        </p:nvSpPr>
        <p:spPr bwMode="auto">
          <a:xfrm>
            <a:off x="12151351" y="3725197"/>
            <a:ext cx="4579780"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Write</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Something</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Here</a:t>
            </a:r>
          </a:p>
        </p:txBody>
      </p:sp>
      <p:sp>
        <p:nvSpPr>
          <p:cNvPr id="28" name="TextBox 27"/>
          <p:cNvSpPr txBox="1"/>
          <p:nvPr/>
        </p:nvSpPr>
        <p:spPr>
          <a:xfrm>
            <a:off x="10623874" y="6664284"/>
            <a:ext cx="6040333" cy="3116238"/>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or to appreciate in value, so that it can be sold at a higher price invest Investment generally results.</a:t>
            </a:r>
          </a:p>
          <a:p>
            <a:pPr algn="r">
              <a:lnSpc>
                <a:spcPts val="2738"/>
              </a:lnSpc>
            </a:pPr>
            <a:endParaRPr lang="en-US" sz="1876" dirty="0">
              <a:latin typeface="Lato Light" charset="0"/>
              <a:ea typeface="Lato Light" charset="0"/>
              <a:cs typeface="Lato Light" charset="0"/>
            </a:endParaRPr>
          </a:p>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a:t>
            </a:r>
          </a:p>
        </p:txBody>
      </p:sp>
      <p:sp>
        <p:nvSpPr>
          <p:cNvPr id="3" name="Picture Placeholder 2"/>
          <p:cNvSpPr>
            <a:spLocks noGrp="1"/>
          </p:cNvSpPr>
          <p:nvPr>
            <p:ph type="pic" sz="quarter" idx="17"/>
          </p:nvPr>
        </p:nvSpPr>
        <p:spPr/>
      </p:sp>
    </p:spTree>
    <p:extLst>
      <p:ext uri="{BB962C8B-B14F-4D97-AF65-F5344CB8AC3E}">
        <p14:creationId xmlns:p14="http://schemas.microsoft.com/office/powerpoint/2010/main" val="471180773"/>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73288" y="4057405"/>
            <a:ext cx="4216310" cy="6595084"/>
          </a:xfrm>
          <a:prstGeom prst="rect">
            <a:avLst/>
          </a:prstGeom>
        </p:spPr>
      </p:pic>
      <p:pic>
        <p:nvPicPr>
          <p:cNvPr id="32" name="Picture 31"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24246" y="4061940"/>
            <a:ext cx="4216310" cy="6595084"/>
          </a:xfrm>
          <a:prstGeom prst="rect">
            <a:avLst/>
          </a:prstGeom>
        </p:spPr>
      </p:pic>
      <p:pic>
        <p:nvPicPr>
          <p:cNvPr id="33" name="Picture 32"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074936" y="4045684"/>
            <a:ext cx="4216310" cy="6595084"/>
          </a:xfrm>
          <a:prstGeom prst="rect">
            <a:avLst/>
          </a:prstGeom>
        </p:spPr>
      </p:pic>
      <p:sp>
        <p:nvSpPr>
          <p:cNvPr id="13" name="Rectangle 12"/>
          <p:cNvSpPr>
            <a:spLocks/>
          </p:cNvSpPr>
          <p:nvPr/>
        </p:nvSpPr>
        <p:spPr bwMode="auto">
          <a:xfrm>
            <a:off x="6416001" y="2457938"/>
            <a:ext cx="548547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MOBILE DEVICES</a:t>
            </a:r>
          </a:p>
        </p:txBody>
      </p:sp>
      <p:sp>
        <p:nvSpPr>
          <p:cNvPr id="14" name="TextBox 13"/>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179980956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Picture 55" descr="New Macbook Silver.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24149" y="4976482"/>
            <a:ext cx="8905640" cy="5214671"/>
          </a:xfrm>
          <a:prstGeom prst="rect">
            <a:avLst/>
          </a:prstGeom>
        </p:spPr>
      </p:pic>
      <p:sp>
        <p:nvSpPr>
          <p:cNvPr id="21" name="Rectangle 20"/>
          <p:cNvSpPr>
            <a:spLocks/>
          </p:cNvSpPr>
          <p:nvPr/>
        </p:nvSpPr>
        <p:spPr bwMode="auto">
          <a:xfrm>
            <a:off x="6435464" y="2457938"/>
            <a:ext cx="5446556"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LAPTOP MOCKUP</a:t>
            </a:r>
          </a:p>
        </p:txBody>
      </p:sp>
      <p:sp>
        <p:nvSpPr>
          <p:cNvPr id="22" name="TextBox 2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3" name="Shape 2781"/>
          <p:cNvSpPr/>
          <p:nvPr/>
        </p:nvSpPr>
        <p:spPr>
          <a:xfrm>
            <a:off x="14437106" y="4580695"/>
            <a:ext cx="725643" cy="72564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4" name="Shape 2641"/>
          <p:cNvSpPr/>
          <p:nvPr/>
        </p:nvSpPr>
        <p:spPr>
          <a:xfrm>
            <a:off x="14371055" y="8257261"/>
            <a:ext cx="819868" cy="521735"/>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5" name="TextBox 24"/>
          <p:cNvSpPr txBox="1"/>
          <p:nvPr/>
        </p:nvSpPr>
        <p:spPr>
          <a:xfrm>
            <a:off x="14316794" y="5658876"/>
            <a:ext cx="2233304" cy="381002"/>
          </a:xfrm>
          <a:prstGeom prst="rect">
            <a:avLst/>
          </a:prstGeom>
          <a:noFill/>
        </p:spPr>
        <p:txBody>
          <a:bodyPr wrap="none" rtlCol="0" anchor="ctr" anchorCtr="0">
            <a:spAutoFit/>
          </a:bodyPr>
          <a:lstStyle/>
          <a:p>
            <a:r>
              <a:rPr lang="en-US" sz="1876" b="1" spc="450">
                <a:solidFill>
                  <a:schemeClr val="tx2"/>
                </a:solidFill>
                <a:latin typeface="Montserrat Semi Bold" charset="0"/>
                <a:ea typeface="Montserrat Semi Bold" charset="0"/>
                <a:cs typeface="Montserrat Semi Bold" charset="0"/>
              </a:rPr>
              <a:t>FEATURE 01</a:t>
            </a:r>
            <a:endParaRPr lang="en-US" sz="1876" b="1" spc="450" dirty="0">
              <a:solidFill>
                <a:schemeClr val="tx2"/>
              </a:solidFill>
              <a:latin typeface="Montserrat Semi Bold" charset="0"/>
              <a:ea typeface="Montserrat Semi Bold" charset="0"/>
              <a:cs typeface="Montserrat Semi Bold" charset="0"/>
            </a:endParaRPr>
          </a:p>
        </p:txBody>
      </p:sp>
      <p:sp>
        <p:nvSpPr>
          <p:cNvPr id="26" name="TextBox 25"/>
          <p:cNvSpPr txBox="1"/>
          <p:nvPr/>
        </p:nvSpPr>
        <p:spPr>
          <a:xfrm>
            <a:off x="14392794" y="6272949"/>
            <a:ext cx="2582796"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a:t>
            </a:r>
          </a:p>
        </p:txBody>
      </p:sp>
      <p:sp>
        <p:nvSpPr>
          <p:cNvPr id="27" name="TextBox 26"/>
          <p:cNvSpPr txBox="1"/>
          <p:nvPr/>
        </p:nvSpPr>
        <p:spPr>
          <a:xfrm>
            <a:off x="14316794" y="9048535"/>
            <a:ext cx="2278188"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02</a:t>
            </a:r>
          </a:p>
        </p:txBody>
      </p:sp>
      <p:sp>
        <p:nvSpPr>
          <p:cNvPr id="28" name="TextBox 27"/>
          <p:cNvSpPr txBox="1"/>
          <p:nvPr/>
        </p:nvSpPr>
        <p:spPr>
          <a:xfrm>
            <a:off x="14392794" y="9662609"/>
            <a:ext cx="2582796" cy="692497"/>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a:t>
            </a:r>
          </a:p>
        </p:txBody>
      </p:sp>
      <p:sp>
        <p:nvSpPr>
          <p:cNvPr id="29" name="TextBox 28"/>
          <p:cNvSpPr txBox="1"/>
          <p:nvPr/>
        </p:nvSpPr>
        <p:spPr>
          <a:xfrm>
            <a:off x="1758141" y="5658876"/>
            <a:ext cx="2233304"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FEATURE 01</a:t>
            </a:r>
          </a:p>
        </p:txBody>
      </p:sp>
      <p:sp>
        <p:nvSpPr>
          <p:cNvPr id="30" name="TextBox 29"/>
          <p:cNvSpPr txBox="1"/>
          <p:nvPr/>
        </p:nvSpPr>
        <p:spPr>
          <a:xfrm>
            <a:off x="1312410" y="6272949"/>
            <a:ext cx="2598640" cy="692497"/>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a:t>
            </a:r>
          </a:p>
        </p:txBody>
      </p:sp>
      <p:sp>
        <p:nvSpPr>
          <p:cNvPr id="31" name="TextBox 30"/>
          <p:cNvSpPr txBox="1"/>
          <p:nvPr/>
        </p:nvSpPr>
        <p:spPr>
          <a:xfrm>
            <a:off x="1758954" y="9048535"/>
            <a:ext cx="2278189" cy="381002"/>
          </a:xfrm>
          <a:prstGeom prst="rect">
            <a:avLst/>
          </a:prstGeom>
          <a:noFill/>
        </p:spPr>
        <p:txBody>
          <a:bodyPr wrap="none" rtlCol="0" anchor="ctr" anchorCtr="0">
            <a:spAutoFit/>
          </a:bodyPr>
          <a:lstStyle/>
          <a:p>
            <a:pPr algn="r"/>
            <a:r>
              <a:rPr lang="en-US" sz="1876" b="1" spc="450" dirty="0">
                <a:solidFill>
                  <a:schemeClr val="tx2"/>
                </a:solidFill>
                <a:latin typeface="Montserrat Semi Bold" charset="0"/>
                <a:ea typeface="Montserrat Semi Bold" charset="0"/>
                <a:cs typeface="Montserrat Semi Bold" charset="0"/>
              </a:rPr>
              <a:t>FEATURE 02</a:t>
            </a:r>
          </a:p>
        </p:txBody>
      </p:sp>
      <p:sp>
        <p:nvSpPr>
          <p:cNvPr id="32" name="TextBox 31"/>
          <p:cNvSpPr txBox="1"/>
          <p:nvPr/>
        </p:nvSpPr>
        <p:spPr>
          <a:xfrm>
            <a:off x="1312410" y="9662609"/>
            <a:ext cx="2598640" cy="692497"/>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a:t>
            </a:r>
          </a:p>
        </p:txBody>
      </p:sp>
      <p:sp>
        <p:nvSpPr>
          <p:cNvPr id="33" name="Shape 2619"/>
          <p:cNvSpPr/>
          <p:nvPr/>
        </p:nvSpPr>
        <p:spPr>
          <a:xfrm>
            <a:off x="3077742" y="4616861"/>
            <a:ext cx="717037" cy="717032"/>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4" name="Shape 2588"/>
          <p:cNvSpPr/>
          <p:nvPr/>
        </p:nvSpPr>
        <p:spPr>
          <a:xfrm>
            <a:off x="3077742" y="8200367"/>
            <a:ext cx="717038" cy="651879"/>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4946643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9428429" y="7593442"/>
            <a:ext cx="6909416" cy="3116238"/>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1876" dirty="0" err="1">
                <a:latin typeface="Lato Light" charset="0"/>
                <a:ea typeface="Lato Light" charset="0"/>
                <a:cs typeface="Lato Light" charset="0"/>
              </a:rPr>
              <a:t>lso</a:t>
            </a:r>
            <a:r>
              <a:rPr lang="en-US" sz="1876" dirty="0">
                <a:latin typeface="Lato Light" charset="0"/>
                <a:ea typeface="Lato Light" charset="0"/>
                <a:cs typeface="Lato Light" charset="0"/>
              </a:rPr>
              <a:t> called an investment. If the asset is available at a price worth investing, it is normally expected either to generate income, or to appreciate in value, so that it can be sold investment generally results in acquiring an asset, also called an investment.</a:t>
            </a:r>
          </a:p>
        </p:txBody>
      </p:sp>
      <p:sp>
        <p:nvSpPr>
          <p:cNvPr id="10" name="TextBox 9"/>
          <p:cNvSpPr txBox="1"/>
          <p:nvPr/>
        </p:nvSpPr>
        <p:spPr>
          <a:xfrm>
            <a:off x="9378236" y="6900933"/>
            <a:ext cx="445506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WRITE SOMETHING HERE</a:t>
            </a:r>
          </a:p>
        </p:txBody>
      </p:sp>
      <p:sp>
        <p:nvSpPr>
          <p:cNvPr id="13" name="TextBox 12"/>
          <p:cNvSpPr txBox="1"/>
          <p:nvPr/>
        </p:nvSpPr>
        <p:spPr>
          <a:xfrm>
            <a:off x="1573295" y="7593442"/>
            <a:ext cx="6909416" cy="3116238"/>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1876" dirty="0" err="1">
                <a:latin typeface="Lato Light" charset="0"/>
                <a:ea typeface="Lato Light" charset="0"/>
                <a:cs typeface="Lato Light" charset="0"/>
              </a:rPr>
              <a:t>lso</a:t>
            </a:r>
            <a:r>
              <a:rPr lang="en-US" sz="1876" dirty="0">
                <a:latin typeface="Lato Light" charset="0"/>
                <a:ea typeface="Lato Light" charset="0"/>
                <a:cs typeface="Lato Light" charset="0"/>
              </a:rPr>
              <a:t> called an investment. If the asset is available at a price worth investing, it is normally expected either to generate income, or to appreciate in value, so that it can be sold investment generally results in acquiring an asset, also called an investment.</a:t>
            </a:r>
          </a:p>
        </p:txBody>
      </p:sp>
      <p:sp>
        <p:nvSpPr>
          <p:cNvPr id="14" name="TextBox 13"/>
          <p:cNvSpPr txBox="1"/>
          <p:nvPr/>
        </p:nvSpPr>
        <p:spPr>
          <a:xfrm>
            <a:off x="1523102" y="6900933"/>
            <a:ext cx="4455066"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WRITE SOMETHING HERE</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0992454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a:spLocks/>
          </p:cNvSpPr>
          <p:nvPr/>
        </p:nvSpPr>
        <p:spPr bwMode="auto">
          <a:xfrm>
            <a:off x="6212648" y="2457938"/>
            <a:ext cx="589219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DESKTOP MOCKUP</a:t>
            </a:r>
          </a:p>
        </p:txBody>
      </p:sp>
      <p:sp>
        <p:nvSpPr>
          <p:cNvPr id="22" name="TextBox 21"/>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3" name="Shape 2781"/>
          <p:cNvSpPr/>
          <p:nvPr/>
        </p:nvSpPr>
        <p:spPr>
          <a:xfrm>
            <a:off x="5974322" y="4408043"/>
            <a:ext cx="725643" cy="72564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4" name="Shape 2641"/>
          <p:cNvSpPr/>
          <p:nvPr/>
        </p:nvSpPr>
        <p:spPr>
          <a:xfrm>
            <a:off x="5908271" y="8084609"/>
            <a:ext cx="819868" cy="521735"/>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25" name="TextBox 24"/>
          <p:cNvSpPr txBox="1"/>
          <p:nvPr/>
        </p:nvSpPr>
        <p:spPr>
          <a:xfrm>
            <a:off x="5854010" y="5486224"/>
            <a:ext cx="2278188"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02</a:t>
            </a:r>
          </a:p>
        </p:txBody>
      </p:sp>
      <p:sp>
        <p:nvSpPr>
          <p:cNvPr id="26" name="TextBox 25"/>
          <p:cNvSpPr txBox="1"/>
          <p:nvPr/>
        </p:nvSpPr>
        <p:spPr>
          <a:xfrm>
            <a:off x="5930010" y="6100298"/>
            <a:ext cx="3213991"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a:t>
            </a:r>
          </a:p>
        </p:txBody>
      </p:sp>
      <p:sp>
        <p:nvSpPr>
          <p:cNvPr id="27" name="TextBox 26"/>
          <p:cNvSpPr txBox="1"/>
          <p:nvPr/>
        </p:nvSpPr>
        <p:spPr>
          <a:xfrm>
            <a:off x="5854010" y="8875884"/>
            <a:ext cx="2284600"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04</a:t>
            </a:r>
          </a:p>
        </p:txBody>
      </p:sp>
      <p:sp>
        <p:nvSpPr>
          <p:cNvPr id="28" name="TextBox 27"/>
          <p:cNvSpPr txBox="1"/>
          <p:nvPr/>
        </p:nvSpPr>
        <p:spPr>
          <a:xfrm>
            <a:off x="5930010" y="9489957"/>
            <a:ext cx="3213991"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a:t>
            </a:r>
          </a:p>
        </p:txBody>
      </p:sp>
      <p:sp>
        <p:nvSpPr>
          <p:cNvPr id="29" name="TextBox 28"/>
          <p:cNvSpPr txBox="1"/>
          <p:nvPr/>
        </p:nvSpPr>
        <p:spPr>
          <a:xfrm>
            <a:off x="1558660" y="5486224"/>
            <a:ext cx="2233304"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01</a:t>
            </a:r>
          </a:p>
        </p:txBody>
      </p:sp>
      <p:sp>
        <p:nvSpPr>
          <p:cNvPr id="30" name="TextBox 29"/>
          <p:cNvSpPr txBox="1"/>
          <p:nvPr/>
        </p:nvSpPr>
        <p:spPr>
          <a:xfrm>
            <a:off x="1611428" y="6100298"/>
            <a:ext cx="327783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a:t>
            </a:r>
          </a:p>
        </p:txBody>
      </p:sp>
      <p:sp>
        <p:nvSpPr>
          <p:cNvPr id="31" name="TextBox 30"/>
          <p:cNvSpPr txBox="1"/>
          <p:nvPr/>
        </p:nvSpPr>
        <p:spPr>
          <a:xfrm>
            <a:off x="1558660" y="8875884"/>
            <a:ext cx="2268570" cy="381002"/>
          </a:xfrm>
          <a:prstGeom prst="rect">
            <a:avLst/>
          </a:prstGeom>
          <a:noFill/>
        </p:spPr>
        <p:txBody>
          <a:bodyPr wrap="none" rtlCol="0" anchor="ctr" anchorCtr="0">
            <a:spAutoFit/>
          </a:bodyPr>
          <a:lstStyle/>
          <a:p>
            <a:r>
              <a:rPr lang="en-US" sz="1876" b="1" spc="450" dirty="0">
                <a:solidFill>
                  <a:schemeClr val="tx2"/>
                </a:solidFill>
                <a:latin typeface="Montserrat Semi Bold" charset="0"/>
                <a:ea typeface="Montserrat Semi Bold" charset="0"/>
                <a:cs typeface="Montserrat Semi Bold" charset="0"/>
              </a:rPr>
              <a:t>FEATURE 03</a:t>
            </a:r>
          </a:p>
        </p:txBody>
      </p:sp>
      <p:sp>
        <p:nvSpPr>
          <p:cNvPr id="32" name="TextBox 31"/>
          <p:cNvSpPr txBox="1"/>
          <p:nvPr/>
        </p:nvSpPr>
        <p:spPr>
          <a:xfrm>
            <a:off x="1611428" y="9489957"/>
            <a:ext cx="3277838"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asset</a:t>
            </a:r>
          </a:p>
        </p:txBody>
      </p:sp>
      <p:sp>
        <p:nvSpPr>
          <p:cNvPr id="33" name="Shape 2619"/>
          <p:cNvSpPr/>
          <p:nvPr/>
        </p:nvSpPr>
        <p:spPr>
          <a:xfrm>
            <a:off x="1633069" y="4444210"/>
            <a:ext cx="717037" cy="717032"/>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4" name="Shape 2588"/>
          <p:cNvSpPr/>
          <p:nvPr/>
        </p:nvSpPr>
        <p:spPr>
          <a:xfrm>
            <a:off x="1633069" y="8027716"/>
            <a:ext cx="717038" cy="651879"/>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grpSp>
        <p:nvGrpSpPr>
          <p:cNvPr id="19" name="Group 18"/>
          <p:cNvGrpSpPr>
            <a:grpSpLocks/>
          </p:cNvGrpSpPr>
          <p:nvPr/>
        </p:nvGrpSpPr>
        <p:grpSpPr>
          <a:xfrm>
            <a:off x="10034351" y="4711540"/>
            <a:ext cx="6941238" cy="5654159"/>
            <a:chOff x="4300539" y="1984376"/>
            <a:chExt cx="3589338" cy="2890838"/>
          </a:xfrm>
        </p:grpSpPr>
        <p:sp>
          <p:nvSpPr>
            <p:cNvPr id="20" name="Freeform 5"/>
            <p:cNvSpPr>
              <a:spLocks/>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35"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36"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37"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38" name="Freeform 9"/>
            <p:cNvSpPr>
              <a:spLocks/>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39" name="Freeform 10"/>
            <p:cNvSpPr>
              <a:spLocks/>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0"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1"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2"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3"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4"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5" name="Freeform 16"/>
            <p:cNvSpPr>
              <a:spLocks/>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sp>
          <p:nvSpPr>
            <p:cNvPr id="46" name="Freeform 17"/>
            <p:cNvSpPr>
              <a:spLocks/>
            </p:cNvSpPr>
            <p:nvPr/>
          </p:nvSpPr>
          <p:spPr bwMode="auto">
            <a:xfrm>
              <a:off x="4300539" y="4154489"/>
              <a:ext cx="3578122"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71" tIns="34285" rIns="68571" bIns="34285" numCol="1" anchor="t" anchorCtr="0" compatLnSpc="1">
              <a:prstTxWarp prst="textNoShape">
                <a:avLst/>
              </a:prstTxWarp>
            </a:bodyPr>
            <a:lstStyle/>
            <a:p>
              <a:endParaRPr lang="id-ID" sz="2700" dirty="0">
                <a:latin typeface="Lato Light" charset="0"/>
              </a:endParaRPr>
            </a:p>
          </p:txBody>
        </p:sp>
      </p:grpSp>
      <p:sp>
        <p:nvSpPr>
          <p:cNvPr id="3" name="Picture Placeholder 2"/>
          <p:cNvSpPr>
            <a:spLocks noGrp="1"/>
          </p:cNvSpPr>
          <p:nvPr>
            <p:ph type="pic" sz="quarter" idx="14"/>
          </p:nvPr>
        </p:nvSpPr>
        <p:spPr/>
      </p:sp>
    </p:spTree>
    <p:extLst>
      <p:ext uri="{BB962C8B-B14F-4D97-AF65-F5344CB8AC3E}">
        <p14:creationId xmlns:p14="http://schemas.microsoft.com/office/powerpoint/2010/main" val="1266605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p:sp>
      <p:sp>
        <p:nvSpPr>
          <p:cNvPr id="10" name="Oval 9"/>
          <p:cNvSpPr/>
          <p:nvPr/>
        </p:nvSpPr>
        <p:spPr>
          <a:xfrm>
            <a:off x="6501210" y="7146642"/>
            <a:ext cx="1574903" cy="15749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1" name="Oval 10"/>
          <p:cNvSpPr/>
          <p:nvPr/>
        </p:nvSpPr>
        <p:spPr>
          <a:xfrm>
            <a:off x="13979422" y="7146642"/>
            <a:ext cx="1574903" cy="15749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2" name="Oval 11"/>
          <p:cNvSpPr/>
          <p:nvPr/>
        </p:nvSpPr>
        <p:spPr>
          <a:xfrm>
            <a:off x="2762105" y="7146642"/>
            <a:ext cx="1574903" cy="15749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3" name="Shape 2528"/>
          <p:cNvSpPr/>
          <p:nvPr/>
        </p:nvSpPr>
        <p:spPr>
          <a:xfrm>
            <a:off x="3273920" y="7535226"/>
            <a:ext cx="551272" cy="757997"/>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4" name="Shape 2619"/>
          <p:cNvSpPr/>
          <p:nvPr/>
        </p:nvSpPr>
        <p:spPr>
          <a:xfrm>
            <a:off x="6909664" y="7590428"/>
            <a:ext cx="757996" cy="75799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5" name="Oval 14"/>
          <p:cNvSpPr/>
          <p:nvPr/>
        </p:nvSpPr>
        <p:spPr>
          <a:xfrm>
            <a:off x="10240316" y="7146642"/>
            <a:ext cx="1574903" cy="15749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6" name="Shape 2588"/>
          <p:cNvSpPr/>
          <p:nvPr/>
        </p:nvSpPr>
        <p:spPr>
          <a:xfrm>
            <a:off x="10680321" y="7605821"/>
            <a:ext cx="757997" cy="689116"/>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17" name="TextBox 16"/>
          <p:cNvSpPr txBox="1"/>
          <p:nvPr/>
        </p:nvSpPr>
        <p:spPr>
          <a:xfrm>
            <a:off x="13651080" y="9098570"/>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18" name="Subtitle 2"/>
          <p:cNvSpPr txBox="1">
            <a:spLocks/>
          </p:cNvSpPr>
          <p:nvPr/>
        </p:nvSpPr>
        <p:spPr>
          <a:xfrm>
            <a:off x="13168172" y="9623207"/>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19" name="TextBox 18"/>
          <p:cNvSpPr txBox="1"/>
          <p:nvPr/>
        </p:nvSpPr>
        <p:spPr>
          <a:xfrm>
            <a:off x="2441186" y="9098570"/>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20" name="Subtitle 2"/>
          <p:cNvSpPr txBox="1">
            <a:spLocks/>
          </p:cNvSpPr>
          <p:nvPr/>
        </p:nvSpPr>
        <p:spPr>
          <a:xfrm>
            <a:off x="1958279" y="9623207"/>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21" name="TextBox 20"/>
          <p:cNvSpPr txBox="1"/>
          <p:nvPr/>
        </p:nvSpPr>
        <p:spPr>
          <a:xfrm>
            <a:off x="6172241" y="9098570"/>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22" name="Subtitle 2"/>
          <p:cNvSpPr txBox="1">
            <a:spLocks/>
          </p:cNvSpPr>
          <p:nvPr/>
        </p:nvSpPr>
        <p:spPr>
          <a:xfrm>
            <a:off x="5689334" y="9623207"/>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23" name="TextBox 22"/>
          <p:cNvSpPr txBox="1"/>
          <p:nvPr/>
        </p:nvSpPr>
        <p:spPr>
          <a:xfrm>
            <a:off x="9903295" y="9098570"/>
            <a:ext cx="22284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NAME TITLE</a:t>
            </a:r>
          </a:p>
        </p:txBody>
      </p:sp>
      <p:sp>
        <p:nvSpPr>
          <p:cNvPr id="26" name="Subtitle 2"/>
          <p:cNvSpPr txBox="1">
            <a:spLocks/>
          </p:cNvSpPr>
          <p:nvPr/>
        </p:nvSpPr>
        <p:spPr>
          <a:xfrm>
            <a:off x="9420388" y="9623207"/>
            <a:ext cx="321677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a:t>
            </a:r>
          </a:p>
        </p:txBody>
      </p:sp>
      <p:sp>
        <p:nvSpPr>
          <p:cNvPr id="30" name="Shape 2781"/>
          <p:cNvSpPr/>
          <p:nvPr/>
        </p:nvSpPr>
        <p:spPr>
          <a:xfrm>
            <a:off x="14441161" y="7508997"/>
            <a:ext cx="784226" cy="784226"/>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Tree>
    <p:extLst>
      <p:ext uri="{BB962C8B-B14F-4D97-AF65-F5344CB8AC3E}">
        <p14:creationId xmlns:p14="http://schemas.microsoft.com/office/powerpoint/2010/main" val="18484057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605149" y="2457938"/>
            <a:ext cx="510716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SHOWCASE</a:t>
            </a:r>
          </a:p>
        </p:txBody>
      </p:sp>
      <p:sp>
        <p:nvSpPr>
          <p:cNvPr id="53" name="TextBox 52"/>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3" name="Triangle 2"/>
          <p:cNvSpPr/>
          <p:nvPr/>
        </p:nvSpPr>
        <p:spPr>
          <a:xfrm>
            <a:off x="8127577" y="5519504"/>
            <a:ext cx="2057268" cy="1773507"/>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8" name="Triangle 17"/>
          <p:cNvSpPr/>
          <p:nvPr/>
        </p:nvSpPr>
        <p:spPr>
          <a:xfrm>
            <a:off x="14247752" y="5519504"/>
            <a:ext cx="2057268" cy="1773507"/>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9" name="Triangle 18"/>
          <p:cNvSpPr/>
          <p:nvPr/>
        </p:nvSpPr>
        <p:spPr>
          <a:xfrm>
            <a:off x="1982980" y="5519504"/>
            <a:ext cx="2057268" cy="1773507"/>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6" name="TextBox 25"/>
          <p:cNvSpPr txBox="1"/>
          <p:nvPr/>
        </p:nvSpPr>
        <p:spPr>
          <a:xfrm>
            <a:off x="3798792" y="9523854"/>
            <a:ext cx="10723878"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a:t>
            </a:r>
          </a:p>
        </p:txBody>
      </p:sp>
      <p:sp>
        <p:nvSpPr>
          <p:cNvPr id="27" name="Rectangle 26"/>
          <p:cNvSpPr>
            <a:spLocks/>
          </p:cNvSpPr>
          <p:nvPr/>
        </p:nvSpPr>
        <p:spPr bwMode="auto">
          <a:xfrm>
            <a:off x="15061584" y="6210126"/>
            <a:ext cx="429605"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251" b="1" spc="450" dirty="0">
                <a:solidFill>
                  <a:schemeClr val="tx2"/>
                </a:solidFill>
                <a:latin typeface="Montserrat Semi" charset="0"/>
                <a:ea typeface="Montserrat Semi" charset="0"/>
                <a:cs typeface="Montserrat Semi" charset="0"/>
                <a:sym typeface="Bebas Neue" charset="0"/>
              </a:rPr>
              <a:t>3</a:t>
            </a:r>
          </a:p>
        </p:txBody>
      </p:sp>
      <p:sp>
        <p:nvSpPr>
          <p:cNvPr id="35" name="Rectangle 34"/>
          <p:cNvSpPr>
            <a:spLocks/>
          </p:cNvSpPr>
          <p:nvPr/>
        </p:nvSpPr>
        <p:spPr bwMode="auto">
          <a:xfrm>
            <a:off x="2863235" y="6210126"/>
            <a:ext cx="33022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251" b="1" spc="450">
                <a:solidFill>
                  <a:schemeClr val="tx2"/>
                </a:solidFill>
                <a:latin typeface="Montserrat Semi" charset="0"/>
                <a:ea typeface="Montserrat Semi" charset="0"/>
                <a:cs typeface="Montserrat Semi" charset="0"/>
                <a:sym typeface="Bebas Neue" charset="0"/>
              </a:rPr>
              <a:t>1</a:t>
            </a:r>
            <a:endParaRPr lang="en-US" sz="5251" b="1" spc="450" dirty="0">
              <a:solidFill>
                <a:schemeClr val="tx2"/>
              </a:solidFill>
              <a:latin typeface="Montserrat Semi" charset="0"/>
              <a:ea typeface="Montserrat Semi" charset="0"/>
              <a:cs typeface="Montserrat Semi" charset="0"/>
              <a:sym typeface="Bebas Neue" charset="0"/>
            </a:endParaRPr>
          </a:p>
        </p:txBody>
      </p:sp>
      <p:sp>
        <p:nvSpPr>
          <p:cNvPr id="36" name="Rectangle 35"/>
          <p:cNvSpPr>
            <a:spLocks/>
          </p:cNvSpPr>
          <p:nvPr/>
        </p:nvSpPr>
        <p:spPr bwMode="auto">
          <a:xfrm>
            <a:off x="8948232" y="6210126"/>
            <a:ext cx="45846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251" b="1" spc="450">
                <a:solidFill>
                  <a:schemeClr val="tx2"/>
                </a:solidFill>
                <a:latin typeface="Montserrat Semi" charset="0"/>
                <a:ea typeface="Montserrat Semi" charset="0"/>
                <a:cs typeface="Montserrat Semi" charset="0"/>
                <a:sym typeface="Bebas Neue" charset="0"/>
              </a:rPr>
              <a:t>2</a:t>
            </a:r>
            <a:endParaRPr lang="en-US" sz="5251" b="1" spc="450" dirty="0">
              <a:solidFill>
                <a:schemeClr val="tx2"/>
              </a:solidFill>
              <a:latin typeface="Montserrat Semi" charset="0"/>
              <a:ea typeface="Montserrat Semi" charset="0"/>
              <a:cs typeface="Montserrat Semi" charset="0"/>
              <a:sym typeface="Bebas Neue" charset="0"/>
            </a:endParaRPr>
          </a:p>
        </p:txBody>
      </p:sp>
      <p:sp>
        <p:nvSpPr>
          <p:cNvPr id="2" name="Picture Placeholder 1"/>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Tree>
    <p:extLst>
      <p:ext uri="{BB962C8B-B14F-4D97-AF65-F5344CB8AC3E}">
        <p14:creationId xmlns:p14="http://schemas.microsoft.com/office/powerpoint/2010/main" val="657759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a:spLocks/>
          </p:cNvSpPr>
          <p:nvPr/>
        </p:nvSpPr>
        <p:spPr bwMode="auto">
          <a:xfrm>
            <a:off x="1944012" y="2457938"/>
            <a:ext cx="510716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SHOWCASE</a:t>
            </a:r>
          </a:p>
        </p:txBody>
      </p:sp>
      <p:sp>
        <p:nvSpPr>
          <p:cNvPr id="30" name="TextBox 29"/>
          <p:cNvSpPr txBox="1"/>
          <p:nvPr/>
        </p:nvSpPr>
        <p:spPr>
          <a:xfrm>
            <a:off x="2699551"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31" name="TextBox 30"/>
          <p:cNvSpPr txBox="1"/>
          <p:nvPr/>
        </p:nvSpPr>
        <p:spPr>
          <a:xfrm>
            <a:off x="2344610" y="9561622"/>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2" name="TextBox 31"/>
          <p:cNvSpPr txBox="1"/>
          <p:nvPr/>
        </p:nvSpPr>
        <p:spPr>
          <a:xfrm>
            <a:off x="2287459" y="8871064"/>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3" name="Shape 2906"/>
          <p:cNvSpPr/>
          <p:nvPr/>
        </p:nvSpPr>
        <p:spPr>
          <a:xfrm>
            <a:off x="1312411" y="8805646"/>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4" name="TextBox 33"/>
          <p:cNvSpPr txBox="1"/>
          <p:nvPr/>
        </p:nvSpPr>
        <p:spPr>
          <a:xfrm>
            <a:off x="2344610" y="5178050"/>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5" name="TextBox 34"/>
          <p:cNvSpPr txBox="1"/>
          <p:nvPr/>
        </p:nvSpPr>
        <p:spPr>
          <a:xfrm>
            <a:off x="2287459" y="4487493"/>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6" name="Shape 2906"/>
          <p:cNvSpPr/>
          <p:nvPr/>
        </p:nvSpPr>
        <p:spPr>
          <a:xfrm>
            <a:off x="1312411" y="4422074"/>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37" name="TextBox 36"/>
          <p:cNvSpPr txBox="1"/>
          <p:nvPr/>
        </p:nvSpPr>
        <p:spPr>
          <a:xfrm>
            <a:off x="2344610" y="7369836"/>
            <a:ext cx="5730548" cy="1038746"/>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8" name="TextBox 37"/>
          <p:cNvSpPr txBox="1"/>
          <p:nvPr/>
        </p:nvSpPr>
        <p:spPr>
          <a:xfrm>
            <a:off x="2287459" y="6679279"/>
            <a:ext cx="4472699"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WRITE SOMETHING HERE</a:t>
            </a:r>
          </a:p>
        </p:txBody>
      </p:sp>
      <p:sp>
        <p:nvSpPr>
          <p:cNvPr id="39" name="Shape 2906"/>
          <p:cNvSpPr/>
          <p:nvPr/>
        </p:nvSpPr>
        <p:spPr>
          <a:xfrm>
            <a:off x="1312411" y="6613860"/>
            <a:ext cx="565254" cy="56525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dirty="0">
              <a:latin typeface="Lato Light" charset="0"/>
              <a:ea typeface="Lato Light" charset="0"/>
              <a:cs typeface="Lato Light" charset="0"/>
            </a:endParaRPr>
          </a:p>
        </p:txBody>
      </p:sp>
      <p:sp>
        <p:nvSpPr>
          <p:cNvPr id="8" name="Picture Placeholder 7"/>
          <p:cNvSpPr>
            <a:spLocks noGrp="1"/>
          </p:cNvSpPr>
          <p:nvPr>
            <p:ph type="pic" sz="quarter" idx="41"/>
          </p:nvPr>
        </p:nvSpPr>
        <p:spPr/>
      </p:sp>
      <p:sp>
        <p:nvSpPr>
          <p:cNvPr id="9" name="Picture Placeholder 8"/>
          <p:cNvSpPr>
            <a:spLocks noGrp="1"/>
          </p:cNvSpPr>
          <p:nvPr>
            <p:ph type="pic" sz="quarter" idx="42"/>
          </p:nvPr>
        </p:nvSpPr>
        <p:spPr/>
      </p:sp>
      <p:sp>
        <p:nvSpPr>
          <p:cNvPr id="10" name="Picture Placeholder 9"/>
          <p:cNvSpPr>
            <a:spLocks noGrp="1"/>
          </p:cNvSpPr>
          <p:nvPr>
            <p:ph type="pic" sz="quarter" idx="43"/>
          </p:nvPr>
        </p:nvSpPr>
        <p:spPr/>
      </p:sp>
    </p:spTree>
    <p:extLst>
      <p:ext uri="{BB962C8B-B14F-4D97-AF65-F5344CB8AC3E}">
        <p14:creationId xmlns:p14="http://schemas.microsoft.com/office/powerpoint/2010/main" val="1713949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p:cNvSpPr>
          <p:nvPr/>
        </p:nvSpPr>
        <p:spPr bwMode="auto">
          <a:xfrm>
            <a:off x="6605149" y="2457938"/>
            <a:ext cx="5107167"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OUR SHOWCASE</a:t>
            </a:r>
          </a:p>
        </p:txBody>
      </p:sp>
      <p:sp>
        <p:nvSpPr>
          <p:cNvPr id="15" name="TextBox 14"/>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6" name="TextBox 15"/>
          <p:cNvSpPr txBox="1"/>
          <p:nvPr/>
        </p:nvSpPr>
        <p:spPr>
          <a:xfrm>
            <a:off x="4812959" y="3998162"/>
            <a:ext cx="8695543"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a:t>
            </a:r>
          </a:p>
        </p:txBody>
      </p:sp>
      <p:cxnSp>
        <p:nvCxnSpPr>
          <p:cNvPr id="18" name="Straight Connector 17"/>
          <p:cNvCxnSpPr/>
          <p:nvPr/>
        </p:nvCxnSpPr>
        <p:spPr>
          <a:xfrm>
            <a:off x="7827192" y="6233584"/>
            <a:ext cx="2673558" cy="0"/>
          </a:xfrm>
          <a:prstGeom prst="line">
            <a:avLst/>
          </a:prstGeom>
          <a:ln w="152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603537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50"/>
          </p:nvPr>
        </p:nvSpPr>
        <p:spPr/>
      </p:sp>
      <p:sp>
        <p:nvSpPr>
          <p:cNvPr id="6" name="Picture Placeholder 5"/>
          <p:cNvSpPr>
            <a:spLocks noGrp="1"/>
          </p:cNvSpPr>
          <p:nvPr>
            <p:ph type="pic" sz="quarter" idx="51"/>
          </p:nvPr>
        </p:nvSpPr>
        <p:spPr/>
      </p:sp>
      <p:sp>
        <p:nvSpPr>
          <p:cNvPr id="7" name="Picture Placeholder 6"/>
          <p:cNvSpPr>
            <a:spLocks noGrp="1"/>
          </p:cNvSpPr>
          <p:nvPr>
            <p:ph type="pic" sz="quarter" idx="52"/>
          </p:nvPr>
        </p:nvSpPr>
        <p:spPr/>
      </p:sp>
    </p:spTree>
    <p:extLst>
      <p:ext uri="{BB962C8B-B14F-4D97-AF65-F5344CB8AC3E}">
        <p14:creationId xmlns:p14="http://schemas.microsoft.com/office/powerpoint/2010/main" val="5973044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7390621" y="2457938"/>
            <a:ext cx="353622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Latest works</a:t>
            </a:r>
          </a:p>
        </p:txBody>
      </p:sp>
      <p:sp>
        <p:nvSpPr>
          <p:cNvPr id="17" name="TextBox 16"/>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8" name="TextBox 17"/>
          <p:cNvSpPr txBox="1"/>
          <p:nvPr/>
        </p:nvSpPr>
        <p:spPr>
          <a:xfrm>
            <a:off x="1345872" y="3998163"/>
            <a:ext cx="15629717" cy="692497"/>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a:t>
            </a:r>
          </a:p>
        </p:txBody>
      </p:sp>
      <p:sp>
        <p:nvSpPr>
          <p:cNvPr id="25" name="TextBox 24"/>
          <p:cNvSpPr txBox="1"/>
          <p:nvPr/>
        </p:nvSpPr>
        <p:spPr>
          <a:xfrm>
            <a:off x="13652892" y="9355477"/>
            <a:ext cx="275909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FOUR</a:t>
            </a:r>
          </a:p>
        </p:txBody>
      </p:sp>
      <p:sp>
        <p:nvSpPr>
          <p:cNvPr id="28" name="Subtitle 2"/>
          <p:cNvSpPr txBox="1">
            <a:spLocks/>
          </p:cNvSpPr>
          <p:nvPr/>
        </p:nvSpPr>
        <p:spPr>
          <a:xfrm>
            <a:off x="13369090" y="981221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29" name="TextBox 28"/>
          <p:cNvSpPr txBox="1"/>
          <p:nvPr/>
        </p:nvSpPr>
        <p:spPr>
          <a:xfrm>
            <a:off x="9674471" y="9355477"/>
            <a:ext cx="295145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THREE</a:t>
            </a:r>
          </a:p>
        </p:txBody>
      </p:sp>
      <p:sp>
        <p:nvSpPr>
          <p:cNvPr id="30" name="Subtitle 2"/>
          <p:cNvSpPr txBox="1">
            <a:spLocks/>
          </p:cNvSpPr>
          <p:nvPr/>
        </p:nvSpPr>
        <p:spPr>
          <a:xfrm>
            <a:off x="9486849" y="981221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31" name="TextBox 30"/>
          <p:cNvSpPr txBox="1"/>
          <p:nvPr/>
        </p:nvSpPr>
        <p:spPr>
          <a:xfrm>
            <a:off x="5903383" y="9355477"/>
            <a:ext cx="26019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TWO</a:t>
            </a:r>
          </a:p>
        </p:txBody>
      </p:sp>
      <p:sp>
        <p:nvSpPr>
          <p:cNvPr id="32" name="Subtitle 2"/>
          <p:cNvSpPr txBox="1">
            <a:spLocks/>
          </p:cNvSpPr>
          <p:nvPr/>
        </p:nvSpPr>
        <p:spPr>
          <a:xfrm>
            <a:off x="5541034" y="981221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33" name="TextBox 32"/>
          <p:cNvSpPr txBox="1"/>
          <p:nvPr/>
        </p:nvSpPr>
        <p:spPr>
          <a:xfrm>
            <a:off x="2077202" y="9355477"/>
            <a:ext cx="252505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0NE</a:t>
            </a:r>
          </a:p>
        </p:txBody>
      </p:sp>
      <p:sp>
        <p:nvSpPr>
          <p:cNvPr id="34" name="Subtitle 2"/>
          <p:cNvSpPr txBox="1">
            <a:spLocks/>
          </p:cNvSpPr>
          <p:nvPr/>
        </p:nvSpPr>
        <p:spPr>
          <a:xfrm>
            <a:off x="1676382" y="9812213"/>
            <a:ext cx="3307895" cy="857251"/>
          </a:xfrm>
          <a:prstGeom prst="rect">
            <a:avLst/>
          </a:prstGeom>
        </p:spPr>
        <p:txBody>
          <a:bodyPr vert="horz" wrap="squar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31"/>
              </a:lnSpc>
            </a:pPr>
            <a:r>
              <a:rPr lang="en-US" sz="1876" dirty="0">
                <a:solidFill>
                  <a:schemeClr val="tx1"/>
                </a:solidFill>
                <a:latin typeface="Lato Light" charset="0"/>
                <a:ea typeface="Lato Light" charset="0"/>
                <a:cs typeface="Lato Light" charset="0"/>
              </a:rPr>
              <a:t>Investment generally results in acquiring an asset also</a:t>
            </a:r>
          </a:p>
        </p:txBody>
      </p:sp>
      <p:sp>
        <p:nvSpPr>
          <p:cNvPr id="6" name="Picture Placeholder 5"/>
          <p:cNvSpPr>
            <a:spLocks noGrp="1"/>
          </p:cNvSpPr>
          <p:nvPr>
            <p:ph type="pic" sz="quarter" idx="42"/>
          </p:nvPr>
        </p:nvSpPr>
        <p:spPr/>
      </p:sp>
      <p:sp>
        <p:nvSpPr>
          <p:cNvPr id="7" name="Picture Placeholder 6"/>
          <p:cNvSpPr>
            <a:spLocks noGrp="1"/>
          </p:cNvSpPr>
          <p:nvPr>
            <p:ph type="pic" sz="quarter" idx="64"/>
          </p:nvPr>
        </p:nvSpPr>
        <p:spPr/>
      </p:sp>
      <p:sp>
        <p:nvSpPr>
          <p:cNvPr id="8" name="Picture Placeholder 7"/>
          <p:cNvSpPr>
            <a:spLocks noGrp="1"/>
          </p:cNvSpPr>
          <p:nvPr>
            <p:ph type="pic" sz="quarter" idx="65"/>
          </p:nvPr>
        </p:nvSpPr>
        <p:spPr/>
      </p:sp>
      <p:sp>
        <p:nvSpPr>
          <p:cNvPr id="9" name="Picture Placeholder 8"/>
          <p:cNvSpPr>
            <a:spLocks noGrp="1"/>
          </p:cNvSpPr>
          <p:nvPr>
            <p:ph type="pic" sz="quarter" idx="66"/>
          </p:nvPr>
        </p:nvSpPr>
        <p:spPr/>
      </p:sp>
    </p:spTree>
    <p:extLst>
      <p:ext uri="{BB962C8B-B14F-4D97-AF65-F5344CB8AC3E}">
        <p14:creationId xmlns:p14="http://schemas.microsoft.com/office/powerpoint/2010/main" val="20878822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7390621" y="2457938"/>
            <a:ext cx="353622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Latest works</a:t>
            </a:r>
          </a:p>
        </p:txBody>
      </p:sp>
      <p:sp>
        <p:nvSpPr>
          <p:cNvPr id="16" name="TextBox 15"/>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17" name="TextBox 16"/>
          <p:cNvSpPr txBox="1"/>
          <p:nvPr/>
        </p:nvSpPr>
        <p:spPr>
          <a:xfrm>
            <a:off x="1345872" y="3998163"/>
            <a:ext cx="15629717" cy="692497"/>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a:t>
            </a:r>
          </a:p>
        </p:txBody>
      </p:sp>
      <p:sp>
        <p:nvSpPr>
          <p:cNvPr id="18" name="TextBox 17"/>
          <p:cNvSpPr txBox="1"/>
          <p:nvPr/>
        </p:nvSpPr>
        <p:spPr>
          <a:xfrm>
            <a:off x="13652892" y="10213851"/>
            <a:ext cx="275909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FOUR</a:t>
            </a:r>
          </a:p>
        </p:txBody>
      </p:sp>
      <p:sp>
        <p:nvSpPr>
          <p:cNvPr id="20" name="TextBox 19"/>
          <p:cNvSpPr txBox="1"/>
          <p:nvPr/>
        </p:nvSpPr>
        <p:spPr>
          <a:xfrm>
            <a:off x="9674471" y="10213851"/>
            <a:ext cx="2951450"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THREE</a:t>
            </a:r>
          </a:p>
        </p:txBody>
      </p:sp>
      <p:sp>
        <p:nvSpPr>
          <p:cNvPr id="22" name="TextBox 21"/>
          <p:cNvSpPr txBox="1"/>
          <p:nvPr/>
        </p:nvSpPr>
        <p:spPr>
          <a:xfrm>
            <a:off x="5903383" y="10213851"/>
            <a:ext cx="2601995"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TWO</a:t>
            </a:r>
          </a:p>
        </p:txBody>
      </p:sp>
      <p:sp>
        <p:nvSpPr>
          <p:cNvPr id="25" name="TextBox 24"/>
          <p:cNvSpPr txBox="1"/>
          <p:nvPr/>
        </p:nvSpPr>
        <p:spPr>
          <a:xfrm>
            <a:off x="2077202" y="10213851"/>
            <a:ext cx="2525051"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PROJECT 0NE</a:t>
            </a:r>
          </a:p>
        </p:txBody>
      </p:sp>
      <p:sp>
        <p:nvSpPr>
          <p:cNvPr id="6" name="Picture Placeholder 5"/>
          <p:cNvSpPr>
            <a:spLocks noGrp="1"/>
          </p:cNvSpPr>
          <p:nvPr>
            <p:ph type="pic" sz="quarter" idx="60"/>
          </p:nvPr>
        </p:nvSpPr>
        <p:spPr/>
      </p:sp>
      <p:sp>
        <p:nvSpPr>
          <p:cNvPr id="7" name="Picture Placeholder 6"/>
          <p:cNvSpPr>
            <a:spLocks noGrp="1"/>
          </p:cNvSpPr>
          <p:nvPr>
            <p:ph type="pic" sz="quarter" idx="61"/>
          </p:nvPr>
        </p:nvSpPr>
        <p:spPr/>
      </p:sp>
      <p:sp>
        <p:nvSpPr>
          <p:cNvPr id="8" name="Picture Placeholder 7"/>
          <p:cNvSpPr>
            <a:spLocks noGrp="1"/>
          </p:cNvSpPr>
          <p:nvPr>
            <p:ph type="pic" sz="quarter" idx="62"/>
          </p:nvPr>
        </p:nvSpPr>
        <p:spPr/>
      </p:sp>
      <p:sp>
        <p:nvSpPr>
          <p:cNvPr id="9" name="Picture Placeholder 8"/>
          <p:cNvSpPr>
            <a:spLocks noGrp="1"/>
          </p:cNvSpPr>
          <p:nvPr>
            <p:ph type="pic" sz="quarter" idx="63"/>
          </p:nvPr>
        </p:nvSpPr>
        <p:spPr/>
      </p:sp>
    </p:spTree>
    <p:extLst>
      <p:ext uri="{BB962C8B-B14F-4D97-AF65-F5344CB8AC3E}">
        <p14:creationId xmlns:p14="http://schemas.microsoft.com/office/powerpoint/2010/main" val="17072826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243408" y="8817956"/>
            <a:ext cx="2613216"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PROJECT TWO</a:t>
            </a:r>
          </a:p>
        </p:txBody>
      </p:sp>
      <p:sp>
        <p:nvSpPr>
          <p:cNvPr id="22" name="TextBox 21"/>
          <p:cNvSpPr txBox="1"/>
          <p:nvPr/>
        </p:nvSpPr>
        <p:spPr>
          <a:xfrm>
            <a:off x="1283828" y="4594788"/>
            <a:ext cx="5326341" cy="1731243"/>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a:t>
            </a:r>
          </a:p>
        </p:txBody>
      </p:sp>
      <p:sp>
        <p:nvSpPr>
          <p:cNvPr id="24" name="TextBox 23"/>
          <p:cNvSpPr txBox="1"/>
          <p:nvPr/>
        </p:nvSpPr>
        <p:spPr>
          <a:xfrm>
            <a:off x="1300559" y="7374697"/>
            <a:ext cx="4965896"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a:t>
            </a:r>
          </a:p>
        </p:txBody>
      </p:sp>
      <p:sp>
        <p:nvSpPr>
          <p:cNvPr id="25" name="TextBox 24"/>
          <p:cNvSpPr txBox="1"/>
          <p:nvPr/>
        </p:nvSpPr>
        <p:spPr>
          <a:xfrm>
            <a:off x="1267097" y="9508514"/>
            <a:ext cx="4965896" cy="1038746"/>
          </a:xfrm>
          <a:prstGeom prst="rect">
            <a:avLst/>
          </a:prstGeom>
          <a:noFill/>
        </p:spPr>
        <p:txBody>
          <a:bodyPr wrap="square" lIns="0" tIns="0" rIns="0" bIns="0" numCol="1" spcCol="959784">
            <a:spAutoFit/>
          </a:bodyPr>
          <a:lstStyle/>
          <a:p>
            <a:pPr>
              <a:lnSpc>
                <a:spcPts val="2738"/>
              </a:lnSpc>
            </a:pPr>
            <a:r>
              <a:rPr lang="en-US" sz="1876" dirty="0">
                <a:latin typeface="Lato Light" charset="0"/>
                <a:ea typeface="Lato Light" charset="0"/>
                <a:cs typeface="Lato Light" charset="0"/>
              </a:rPr>
              <a:t>Also called an investment. If the asset is available at a price worth investing, it is normally expected either to generate income</a:t>
            </a:r>
          </a:p>
        </p:txBody>
      </p:sp>
      <p:sp>
        <p:nvSpPr>
          <p:cNvPr id="26" name="TextBox 25"/>
          <p:cNvSpPr txBox="1"/>
          <p:nvPr/>
        </p:nvSpPr>
        <p:spPr>
          <a:xfrm>
            <a:off x="1243408" y="3904231"/>
            <a:ext cx="1354858"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ABOUT</a:t>
            </a:r>
          </a:p>
        </p:txBody>
      </p:sp>
      <p:sp>
        <p:nvSpPr>
          <p:cNvPr id="27" name="Rectangle 26"/>
          <p:cNvSpPr>
            <a:spLocks/>
          </p:cNvSpPr>
          <p:nvPr/>
        </p:nvSpPr>
        <p:spPr bwMode="auto">
          <a:xfrm>
            <a:off x="7390621" y="2457938"/>
            <a:ext cx="353622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Latest works</a:t>
            </a:r>
          </a:p>
        </p:txBody>
      </p:sp>
      <p:sp>
        <p:nvSpPr>
          <p:cNvPr id="28" name="TextBox 27"/>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9" name="TextBox 28"/>
          <p:cNvSpPr txBox="1"/>
          <p:nvPr/>
        </p:nvSpPr>
        <p:spPr>
          <a:xfrm>
            <a:off x="1243408" y="6684140"/>
            <a:ext cx="2533066"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PROJECT 0NE</a:t>
            </a:r>
          </a:p>
        </p:txBody>
      </p:sp>
      <p:sp>
        <p:nvSpPr>
          <p:cNvPr id="30" name="Rectangle 29"/>
          <p:cNvSpPr/>
          <p:nvPr/>
        </p:nvSpPr>
        <p:spPr>
          <a:xfrm>
            <a:off x="12544142" y="9536706"/>
            <a:ext cx="4273273" cy="8413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1" name="Rectangle 30"/>
          <p:cNvSpPr/>
          <p:nvPr/>
        </p:nvSpPr>
        <p:spPr>
          <a:xfrm>
            <a:off x="7810505" y="9536706"/>
            <a:ext cx="4273272" cy="8413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2" name="TextBox 31"/>
          <p:cNvSpPr txBox="1"/>
          <p:nvPr/>
        </p:nvSpPr>
        <p:spPr>
          <a:xfrm>
            <a:off x="13374170" y="9850195"/>
            <a:ext cx="2613216" cy="381002"/>
          </a:xfrm>
          <a:prstGeom prst="rect">
            <a:avLst/>
          </a:prstGeom>
          <a:noFill/>
        </p:spPr>
        <p:txBody>
          <a:bodyPr wrap="none" rtlCol="0" anchor="ctr" anchorCtr="0">
            <a:spAutoFit/>
          </a:bodyPr>
          <a:lstStyle/>
          <a:p>
            <a:pPr algn="ctr"/>
            <a:r>
              <a:rPr lang="en-US" sz="1876" b="1" spc="450" dirty="0">
                <a:solidFill>
                  <a:schemeClr val="bg1"/>
                </a:solidFill>
                <a:latin typeface="Montserrat" charset="0"/>
                <a:ea typeface="Montserrat" charset="0"/>
                <a:cs typeface="Montserrat" charset="0"/>
              </a:rPr>
              <a:t>PROJECT TWO</a:t>
            </a:r>
          </a:p>
        </p:txBody>
      </p:sp>
      <p:sp>
        <p:nvSpPr>
          <p:cNvPr id="33" name="TextBox 32"/>
          <p:cNvSpPr txBox="1"/>
          <p:nvPr/>
        </p:nvSpPr>
        <p:spPr>
          <a:xfrm>
            <a:off x="8680608" y="9850195"/>
            <a:ext cx="2533066" cy="381002"/>
          </a:xfrm>
          <a:prstGeom prst="rect">
            <a:avLst/>
          </a:prstGeom>
          <a:noFill/>
        </p:spPr>
        <p:txBody>
          <a:bodyPr wrap="none" rtlCol="0" anchor="ctr" anchorCtr="0">
            <a:spAutoFit/>
          </a:bodyPr>
          <a:lstStyle/>
          <a:p>
            <a:pPr algn="ctr"/>
            <a:r>
              <a:rPr lang="en-US" sz="1876" b="1" spc="450" dirty="0">
                <a:solidFill>
                  <a:schemeClr val="bg1"/>
                </a:solidFill>
                <a:latin typeface="Montserrat" charset="0"/>
                <a:ea typeface="Montserrat" charset="0"/>
                <a:cs typeface="Montserrat" charset="0"/>
              </a:rPr>
              <a:t>PROJECT 0NE</a:t>
            </a:r>
          </a:p>
        </p:txBody>
      </p:sp>
      <p:sp>
        <p:nvSpPr>
          <p:cNvPr id="4" name="Picture Placeholder 3"/>
          <p:cNvSpPr>
            <a:spLocks noGrp="1"/>
          </p:cNvSpPr>
          <p:nvPr>
            <p:ph type="pic" sz="quarter" idx="38"/>
          </p:nvPr>
        </p:nvSpPr>
        <p:spPr/>
      </p:sp>
      <p:sp>
        <p:nvSpPr>
          <p:cNvPr id="5" name="Picture Placeholder 4"/>
          <p:cNvSpPr>
            <a:spLocks noGrp="1"/>
          </p:cNvSpPr>
          <p:nvPr>
            <p:ph type="pic" sz="quarter" idx="39"/>
          </p:nvPr>
        </p:nvSpPr>
        <p:spPr/>
      </p:sp>
    </p:spTree>
    <p:extLst>
      <p:ext uri="{BB962C8B-B14F-4D97-AF65-F5344CB8AC3E}">
        <p14:creationId xmlns:p14="http://schemas.microsoft.com/office/powerpoint/2010/main" val="14480291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8237514" y="6438533"/>
            <a:ext cx="1789272" cy="772006"/>
          </a:xfrm>
          <a:prstGeom prst="rect">
            <a:avLst/>
          </a:prstGeom>
          <a:noFill/>
        </p:spPr>
        <p:txBody>
          <a:bodyPr wrap="none" rtlCol="0" anchor="ctr" anchorCtr="0">
            <a:spAutoFit/>
          </a:bodyPr>
          <a:lstStyle/>
          <a:p>
            <a:pPr algn="ctr">
              <a:lnSpc>
                <a:spcPts val="5296"/>
              </a:lnSpc>
            </a:pPr>
            <a:r>
              <a:rPr lang="en-US" sz="4051" b="1" spc="750" dirty="0">
                <a:solidFill>
                  <a:schemeClr val="tx2"/>
                </a:solidFill>
                <a:latin typeface="Montserrat" charset="0"/>
                <a:ea typeface="Montserrat" charset="0"/>
                <a:cs typeface="Montserrat" charset="0"/>
              </a:rPr>
              <a:t>2016</a:t>
            </a:r>
          </a:p>
        </p:txBody>
      </p:sp>
      <p:sp>
        <p:nvSpPr>
          <p:cNvPr id="19" name="Rectangle 18"/>
          <p:cNvSpPr>
            <a:spLocks/>
          </p:cNvSpPr>
          <p:nvPr/>
        </p:nvSpPr>
        <p:spPr bwMode="auto">
          <a:xfrm>
            <a:off x="7390621" y="2457938"/>
            <a:ext cx="3536225"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225" dirty="0">
                <a:solidFill>
                  <a:schemeClr val="tx2"/>
                </a:solidFill>
                <a:latin typeface="Playfair Display SC" charset="0"/>
                <a:ea typeface="Playfair Display SC" charset="0"/>
                <a:cs typeface="Playfair Display SC" charset="0"/>
                <a:sym typeface="Bebas Neue" charset="0"/>
              </a:rPr>
              <a:t>Latest works</a:t>
            </a:r>
          </a:p>
        </p:txBody>
      </p:sp>
      <p:sp>
        <p:nvSpPr>
          <p:cNvPr id="20" name="TextBox 19"/>
          <p:cNvSpPr txBox="1"/>
          <p:nvPr/>
        </p:nvSpPr>
        <p:spPr>
          <a:xfrm>
            <a:off x="7360688" y="3234002"/>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22" name="TextBox 21"/>
          <p:cNvSpPr txBox="1"/>
          <p:nvPr/>
        </p:nvSpPr>
        <p:spPr>
          <a:xfrm>
            <a:off x="1345872" y="3998163"/>
            <a:ext cx="15629717" cy="692497"/>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a:t>
            </a:r>
          </a:p>
        </p:txBody>
      </p:sp>
      <p:sp>
        <p:nvSpPr>
          <p:cNvPr id="16" name="Picture Placeholder 15"/>
          <p:cNvSpPr>
            <a:spLocks noGrp="1"/>
          </p:cNvSpPr>
          <p:nvPr>
            <p:ph type="pic" sz="quarter" idx="26"/>
          </p:nvPr>
        </p:nvSpPr>
        <p:spPr/>
      </p:sp>
      <p:sp>
        <p:nvSpPr>
          <p:cNvPr id="18" name="Picture Placeholder 17"/>
          <p:cNvSpPr>
            <a:spLocks noGrp="1"/>
          </p:cNvSpPr>
          <p:nvPr>
            <p:ph type="pic" sz="quarter" idx="30"/>
          </p:nvPr>
        </p:nvSpPr>
        <p:spPr/>
      </p:sp>
      <p:sp>
        <p:nvSpPr>
          <p:cNvPr id="21" name="Picture Placeholder 20"/>
          <p:cNvSpPr>
            <a:spLocks noGrp="1"/>
          </p:cNvSpPr>
          <p:nvPr>
            <p:ph type="pic" sz="quarter" idx="31"/>
          </p:nvPr>
        </p:nvSpPr>
        <p:spPr/>
      </p:sp>
      <p:sp>
        <p:nvSpPr>
          <p:cNvPr id="23" name="Picture Placeholder 22"/>
          <p:cNvSpPr>
            <a:spLocks noGrp="1"/>
          </p:cNvSpPr>
          <p:nvPr>
            <p:ph type="pic" sz="quarter" idx="32"/>
          </p:nvPr>
        </p:nvSpPr>
        <p:spPr/>
      </p:sp>
      <p:sp>
        <p:nvSpPr>
          <p:cNvPr id="24" name="Picture Placeholder 23"/>
          <p:cNvSpPr>
            <a:spLocks noGrp="1"/>
          </p:cNvSpPr>
          <p:nvPr>
            <p:ph type="pic" sz="quarter" idx="33"/>
          </p:nvPr>
        </p:nvSpPr>
        <p:spPr/>
      </p:sp>
      <p:sp>
        <p:nvSpPr>
          <p:cNvPr id="17" name="Picture Placeholder 16"/>
          <p:cNvSpPr>
            <a:spLocks noGrp="1"/>
          </p:cNvSpPr>
          <p:nvPr>
            <p:ph type="pic" sz="quarter" idx="29"/>
          </p:nvPr>
        </p:nvSpPr>
        <p:spPr/>
      </p:sp>
      <p:sp>
        <p:nvSpPr>
          <p:cNvPr id="25" name="Picture Placeholder 24"/>
          <p:cNvSpPr>
            <a:spLocks noGrp="1"/>
          </p:cNvSpPr>
          <p:nvPr>
            <p:ph type="pic" sz="quarter" idx="38"/>
          </p:nvPr>
        </p:nvSpPr>
        <p:spPr/>
      </p:sp>
    </p:spTree>
    <p:extLst>
      <p:ext uri="{BB962C8B-B14F-4D97-AF65-F5344CB8AC3E}">
        <p14:creationId xmlns:p14="http://schemas.microsoft.com/office/powerpoint/2010/main" val="16003233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a:spLocks noChangeArrowheads="1"/>
          </p:cNvSpPr>
          <p:nvPr/>
        </p:nvSpPr>
        <p:spPr bwMode="auto">
          <a:xfrm>
            <a:off x="-669248" y="-4300089"/>
            <a:ext cx="20612822" cy="11400691"/>
          </a:xfrm>
          <a:custGeom>
            <a:avLst/>
            <a:gdLst>
              <a:gd name="T0" fmla="*/ 3617 w 17186"/>
              <a:gd name="T1" fmla="*/ 3663 h 6805"/>
              <a:gd name="T2" fmla="*/ 3189 w 17186"/>
              <a:gd name="T3" fmla="*/ 4343 h 6805"/>
              <a:gd name="T4" fmla="*/ 2943 w 17186"/>
              <a:gd name="T5" fmla="*/ 3487 h 6805"/>
              <a:gd name="T6" fmla="*/ 2696 w 17186"/>
              <a:gd name="T7" fmla="*/ 3786 h 6805"/>
              <a:gd name="T8" fmla="*/ 2016 w 17186"/>
              <a:gd name="T9" fmla="*/ 5122 h 6805"/>
              <a:gd name="T10" fmla="*/ 1717 w 17186"/>
              <a:gd name="T11" fmla="*/ 5005 h 6805"/>
              <a:gd name="T12" fmla="*/ 1571 w 17186"/>
              <a:gd name="T13" fmla="*/ 4513 h 6805"/>
              <a:gd name="T14" fmla="*/ 1225 w 17186"/>
              <a:gd name="T15" fmla="*/ 3312 h 6805"/>
              <a:gd name="T16" fmla="*/ 739 w 17186"/>
              <a:gd name="T17" fmla="*/ 6177 h 6805"/>
              <a:gd name="T18" fmla="*/ 299 w 17186"/>
              <a:gd name="T19" fmla="*/ 5222 h 6805"/>
              <a:gd name="T20" fmla="*/ 240 w 17186"/>
              <a:gd name="T21" fmla="*/ 5960 h 6805"/>
              <a:gd name="T22" fmla="*/ 70 w 17186"/>
              <a:gd name="T23" fmla="*/ 5228 h 6805"/>
              <a:gd name="T24" fmla="*/ 193 w 17186"/>
              <a:gd name="T25" fmla="*/ 1759 h 6805"/>
              <a:gd name="T26" fmla="*/ 23 w 17186"/>
              <a:gd name="T27" fmla="*/ 2714 h 6805"/>
              <a:gd name="T28" fmla="*/ 164 w 17186"/>
              <a:gd name="T29" fmla="*/ 1390 h 6805"/>
              <a:gd name="T30" fmla="*/ 410 w 17186"/>
              <a:gd name="T31" fmla="*/ 540 h 6805"/>
              <a:gd name="T32" fmla="*/ 1067 w 17186"/>
              <a:gd name="T33" fmla="*/ 1214 h 6805"/>
              <a:gd name="T34" fmla="*/ 2098 w 17186"/>
              <a:gd name="T35" fmla="*/ 1096 h 6805"/>
              <a:gd name="T36" fmla="*/ 2960 w 17186"/>
              <a:gd name="T37" fmla="*/ 335 h 6805"/>
              <a:gd name="T38" fmla="*/ 3728 w 17186"/>
              <a:gd name="T39" fmla="*/ 897 h 6805"/>
              <a:gd name="T40" fmla="*/ 4549 w 17186"/>
              <a:gd name="T41" fmla="*/ 1700 h 6805"/>
              <a:gd name="T42" fmla="*/ 5721 w 17186"/>
              <a:gd name="T43" fmla="*/ 1665 h 6805"/>
              <a:gd name="T44" fmla="*/ 6319 w 17186"/>
              <a:gd name="T45" fmla="*/ 1460 h 6805"/>
              <a:gd name="T46" fmla="*/ 7245 w 17186"/>
              <a:gd name="T47" fmla="*/ 1378 h 6805"/>
              <a:gd name="T48" fmla="*/ 7467 w 17186"/>
              <a:gd name="T49" fmla="*/ 1560 h 6805"/>
              <a:gd name="T50" fmla="*/ 8258 w 17186"/>
              <a:gd name="T51" fmla="*/ 1858 h 6805"/>
              <a:gd name="T52" fmla="*/ 8545 w 17186"/>
              <a:gd name="T53" fmla="*/ 1817 h 6805"/>
              <a:gd name="T54" fmla="*/ 9636 w 17186"/>
              <a:gd name="T55" fmla="*/ 1501 h 6805"/>
              <a:gd name="T56" fmla="*/ 10450 w 17186"/>
              <a:gd name="T57" fmla="*/ 1900 h 6805"/>
              <a:gd name="T58" fmla="*/ 11183 w 17186"/>
              <a:gd name="T59" fmla="*/ 1847 h 6805"/>
              <a:gd name="T60" fmla="*/ 12004 w 17186"/>
              <a:gd name="T61" fmla="*/ 587 h 6805"/>
              <a:gd name="T62" fmla="*/ 12092 w 17186"/>
              <a:gd name="T63" fmla="*/ 880 h 6805"/>
              <a:gd name="T64" fmla="*/ 12402 w 17186"/>
              <a:gd name="T65" fmla="*/ 1964 h 6805"/>
              <a:gd name="T66" fmla="*/ 13387 w 17186"/>
              <a:gd name="T67" fmla="*/ 1999 h 6805"/>
              <a:gd name="T68" fmla="*/ 15351 w 17186"/>
              <a:gd name="T69" fmla="*/ 2046 h 6805"/>
              <a:gd name="T70" fmla="*/ 16306 w 17186"/>
              <a:gd name="T71" fmla="*/ 1847 h 6805"/>
              <a:gd name="T72" fmla="*/ 16629 w 17186"/>
              <a:gd name="T73" fmla="*/ 2527 h 6805"/>
              <a:gd name="T74" fmla="*/ 17115 w 17186"/>
              <a:gd name="T75" fmla="*/ 3411 h 6805"/>
              <a:gd name="T76" fmla="*/ 16294 w 17186"/>
              <a:gd name="T77" fmla="*/ 4935 h 6805"/>
              <a:gd name="T78" fmla="*/ 14747 w 17186"/>
              <a:gd name="T79" fmla="*/ 5210 h 6805"/>
              <a:gd name="T80" fmla="*/ 14870 w 17186"/>
              <a:gd name="T81" fmla="*/ 4905 h 6805"/>
              <a:gd name="T82" fmla="*/ 13434 w 17186"/>
              <a:gd name="T83" fmla="*/ 4993 h 6805"/>
              <a:gd name="T84" fmla="*/ 12625 w 17186"/>
              <a:gd name="T85" fmla="*/ 4524 h 6805"/>
              <a:gd name="T86" fmla="*/ 12203 w 17186"/>
              <a:gd name="T87" fmla="*/ 4976 h 6805"/>
              <a:gd name="T88" fmla="*/ 11142 w 17186"/>
              <a:gd name="T89" fmla="*/ 5767 h 6805"/>
              <a:gd name="T90" fmla="*/ 9934 w 17186"/>
              <a:gd name="T91" fmla="*/ 4747 h 6805"/>
              <a:gd name="T92" fmla="*/ 9911 w 17186"/>
              <a:gd name="T93" fmla="*/ 5702 h 6805"/>
              <a:gd name="T94" fmla="*/ 9940 w 17186"/>
              <a:gd name="T95" fmla="*/ 6558 h 6805"/>
              <a:gd name="T96" fmla="*/ 9425 w 17186"/>
              <a:gd name="T97" fmla="*/ 6499 h 6805"/>
              <a:gd name="T98" fmla="*/ 9307 w 17186"/>
              <a:gd name="T99" fmla="*/ 6505 h 6805"/>
              <a:gd name="T100" fmla="*/ 8727 w 17186"/>
              <a:gd name="T101" fmla="*/ 5128 h 6805"/>
              <a:gd name="T102" fmla="*/ 8199 w 17186"/>
              <a:gd name="T103" fmla="*/ 6019 h 6805"/>
              <a:gd name="T104" fmla="*/ 7339 w 17186"/>
              <a:gd name="T105" fmla="*/ 4501 h 6805"/>
              <a:gd name="T106" fmla="*/ 7122 w 17186"/>
              <a:gd name="T107" fmla="*/ 5902 h 6805"/>
              <a:gd name="T108" fmla="*/ 6079 w 17186"/>
              <a:gd name="T109" fmla="*/ 5245 h 6805"/>
              <a:gd name="T110" fmla="*/ 5434 w 17186"/>
              <a:gd name="T111" fmla="*/ 5814 h 6805"/>
              <a:gd name="T112" fmla="*/ 4678 w 17186"/>
              <a:gd name="T113" fmla="*/ 5890 h 6805"/>
              <a:gd name="T114" fmla="*/ 9729 w 17186"/>
              <a:gd name="T115" fmla="*/ 1747 h 6805"/>
              <a:gd name="T116" fmla="*/ 16482 w 17186"/>
              <a:gd name="T117" fmla="*/ 4612 h 6805"/>
              <a:gd name="T118" fmla="*/ 17004 w 17186"/>
              <a:gd name="T119" fmla="*/ 3446 h 6805"/>
              <a:gd name="T120" fmla="*/ 13844 w 17186"/>
              <a:gd name="T121" fmla="*/ 5181 h 6805"/>
              <a:gd name="T122" fmla="*/ 14659 w 17186"/>
              <a:gd name="T123" fmla="*/ 2322 h 6805"/>
              <a:gd name="T124" fmla="*/ 13645 w 17186"/>
              <a:gd name="T125" fmla="*/ 2157 h 6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86" h="6805">
                <a:moveTo>
                  <a:pt x="4244" y="5720"/>
                </a:moveTo>
                <a:lnTo>
                  <a:pt x="4244" y="5720"/>
                </a:lnTo>
                <a:cubicBezTo>
                  <a:pt x="4232" y="5708"/>
                  <a:pt x="4226" y="5685"/>
                  <a:pt x="4214" y="5679"/>
                </a:cubicBezTo>
                <a:cubicBezTo>
                  <a:pt x="4074" y="5638"/>
                  <a:pt x="4021" y="5521"/>
                  <a:pt x="3980" y="5392"/>
                </a:cubicBezTo>
                <a:cubicBezTo>
                  <a:pt x="3886" y="5110"/>
                  <a:pt x="3816" y="4829"/>
                  <a:pt x="3781" y="4530"/>
                </a:cubicBezTo>
                <a:cubicBezTo>
                  <a:pt x="3746" y="4237"/>
                  <a:pt x="3722" y="3944"/>
                  <a:pt x="3617" y="3663"/>
                </a:cubicBezTo>
                <a:cubicBezTo>
                  <a:pt x="3599" y="3627"/>
                  <a:pt x="3593" y="3587"/>
                  <a:pt x="3570" y="3545"/>
                </a:cubicBezTo>
                <a:cubicBezTo>
                  <a:pt x="3540" y="3499"/>
                  <a:pt x="3494" y="3493"/>
                  <a:pt x="3453" y="3534"/>
                </a:cubicBezTo>
                <a:cubicBezTo>
                  <a:pt x="3429" y="3563"/>
                  <a:pt x="3406" y="3592"/>
                  <a:pt x="3394" y="3622"/>
                </a:cubicBezTo>
                <a:cubicBezTo>
                  <a:pt x="3365" y="3739"/>
                  <a:pt x="3318" y="3833"/>
                  <a:pt x="3206" y="3903"/>
                </a:cubicBezTo>
                <a:cubicBezTo>
                  <a:pt x="3136" y="3950"/>
                  <a:pt x="3148" y="4049"/>
                  <a:pt x="3177" y="4132"/>
                </a:cubicBezTo>
                <a:cubicBezTo>
                  <a:pt x="3206" y="4202"/>
                  <a:pt x="3206" y="4272"/>
                  <a:pt x="3189" y="4343"/>
                </a:cubicBezTo>
                <a:cubicBezTo>
                  <a:pt x="3183" y="4354"/>
                  <a:pt x="3177" y="4360"/>
                  <a:pt x="3171" y="4372"/>
                </a:cubicBezTo>
                <a:cubicBezTo>
                  <a:pt x="3159" y="4360"/>
                  <a:pt x="3154" y="4354"/>
                  <a:pt x="3148" y="4343"/>
                </a:cubicBezTo>
                <a:cubicBezTo>
                  <a:pt x="3124" y="4260"/>
                  <a:pt x="3095" y="4173"/>
                  <a:pt x="3083" y="4085"/>
                </a:cubicBezTo>
                <a:cubicBezTo>
                  <a:pt x="3060" y="3885"/>
                  <a:pt x="3030" y="3692"/>
                  <a:pt x="3001" y="3493"/>
                </a:cubicBezTo>
                <a:cubicBezTo>
                  <a:pt x="3001" y="3475"/>
                  <a:pt x="2984" y="3458"/>
                  <a:pt x="2972" y="3452"/>
                </a:cubicBezTo>
                <a:cubicBezTo>
                  <a:pt x="2954" y="3446"/>
                  <a:pt x="2943" y="3469"/>
                  <a:pt x="2943" y="3487"/>
                </a:cubicBezTo>
                <a:cubicBezTo>
                  <a:pt x="2948" y="3651"/>
                  <a:pt x="2843" y="3803"/>
                  <a:pt x="2901" y="3973"/>
                </a:cubicBezTo>
                <a:cubicBezTo>
                  <a:pt x="2907" y="3997"/>
                  <a:pt x="2901" y="4038"/>
                  <a:pt x="2866" y="4044"/>
                </a:cubicBezTo>
                <a:cubicBezTo>
                  <a:pt x="2819" y="4049"/>
                  <a:pt x="2814" y="4009"/>
                  <a:pt x="2808" y="3973"/>
                </a:cubicBezTo>
                <a:cubicBezTo>
                  <a:pt x="2790" y="3909"/>
                  <a:pt x="2778" y="3844"/>
                  <a:pt x="2767" y="3786"/>
                </a:cubicBezTo>
                <a:cubicBezTo>
                  <a:pt x="2761" y="3768"/>
                  <a:pt x="2749" y="3745"/>
                  <a:pt x="2731" y="3751"/>
                </a:cubicBezTo>
                <a:cubicBezTo>
                  <a:pt x="2714" y="3756"/>
                  <a:pt x="2702" y="3774"/>
                  <a:pt x="2696" y="3786"/>
                </a:cubicBezTo>
                <a:cubicBezTo>
                  <a:pt x="2644" y="3973"/>
                  <a:pt x="2614" y="4167"/>
                  <a:pt x="2591" y="4360"/>
                </a:cubicBezTo>
                <a:cubicBezTo>
                  <a:pt x="2562" y="4600"/>
                  <a:pt x="2515" y="4835"/>
                  <a:pt x="2515" y="5081"/>
                </a:cubicBezTo>
                <a:cubicBezTo>
                  <a:pt x="2515" y="5263"/>
                  <a:pt x="2368" y="5357"/>
                  <a:pt x="2263" y="5468"/>
                </a:cubicBezTo>
                <a:cubicBezTo>
                  <a:pt x="2233" y="5497"/>
                  <a:pt x="2186" y="5509"/>
                  <a:pt x="2145" y="5486"/>
                </a:cubicBezTo>
                <a:cubicBezTo>
                  <a:pt x="2110" y="5462"/>
                  <a:pt x="2110" y="5427"/>
                  <a:pt x="2122" y="5392"/>
                </a:cubicBezTo>
                <a:cubicBezTo>
                  <a:pt x="2157" y="5275"/>
                  <a:pt x="2057" y="5210"/>
                  <a:pt x="2016" y="5122"/>
                </a:cubicBezTo>
                <a:cubicBezTo>
                  <a:pt x="1999" y="5087"/>
                  <a:pt x="1952" y="5099"/>
                  <a:pt x="1934" y="5134"/>
                </a:cubicBezTo>
                <a:cubicBezTo>
                  <a:pt x="1917" y="5169"/>
                  <a:pt x="1928" y="5222"/>
                  <a:pt x="1887" y="5245"/>
                </a:cubicBezTo>
                <a:cubicBezTo>
                  <a:pt x="1858" y="5263"/>
                  <a:pt x="1823" y="5286"/>
                  <a:pt x="1794" y="5263"/>
                </a:cubicBezTo>
                <a:cubicBezTo>
                  <a:pt x="1759" y="5245"/>
                  <a:pt x="1776" y="5210"/>
                  <a:pt x="1782" y="5187"/>
                </a:cubicBezTo>
                <a:cubicBezTo>
                  <a:pt x="1805" y="5128"/>
                  <a:pt x="1817" y="5087"/>
                  <a:pt x="1729" y="5081"/>
                </a:cubicBezTo>
                <a:cubicBezTo>
                  <a:pt x="1700" y="5081"/>
                  <a:pt x="1712" y="5034"/>
                  <a:pt x="1717" y="5005"/>
                </a:cubicBezTo>
                <a:cubicBezTo>
                  <a:pt x="1735" y="4940"/>
                  <a:pt x="1753" y="4882"/>
                  <a:pt x="1735" y="4811"/>
                </a:cubicBezTo>
                <a:cubicBezTo>
                  <a:pt x="1729" y="4794"/>
                  <a:pt x="1712" y="4753"/>
                  <a:pt x="1694" y="4776"/>
                </a:cubicBezTo>
                <a:cubicBezTo>
                  <a:pt x="1629" y="4870"/>
                  <a:pt x="1629" y="4811"/>
                  <a:pt x="1618" y="4747"/>
                </a:cubicBezTo>
                <a:cubicBezTo>
                  <a:pt x="1612" y="4682"/>
                  <a:pt x="1553" y="4642"/>
                  <a:pt x="1518" y="4589"/>
                </a:cubicBezTo>
                <a:cubicBezTo>
                  <a:pt x="1477" y="4530"/>
                  <a:pt x="1530" y="4524"/>
                  <a:pt x="1571" y="4513"/>
                </a:cubicBezTo>
                <a:lnTo>
                  <a:pt x="1571" y="4513"/>
                </a:lnTo>
                <a:cubicBezTo>
                  <a:pt x="1583" y="4202"/>
                  <a:pt x="1524" y="3903"/>
                  <a:pt x="1442" y="3604"/>
                </a:cubicBezTo>
                <a:cubicBezTo>
                  <a:pt x="1418" y="3522"/>
                  <a:pt x="1407" y="3434"/>
                  <a:pt x="1389" y="3347"/>
                </a:cubicBezTo>
                <a:cubicBezTo>
                  <a:pt x="1377" y="3289"/>
                  <a:pt x="1360" y="3230"/>
                  <a:pt x="1348" y="3177"/>
                </a:cubicBezTo>
                <a:cubicBezTo>
                  <a:pt x="1337" y="3154"/>
                  <a:pt x="1319" y="3130"/>
                  <a:pt x="1295" y="3142"/>
                </a:cubicBezTo>
                <a:cubicBezTo>
                  <a:pt x="1278" y="3142"/>
                  <a:pt x="1266" y="3160"/>
                  <a:pt x="1260" y="3171"/>
                </a:cubicBezTo>
                <a:cubicBezTo>
                  <a:pt x="1243" y="3218"/>
                  <a:pt x="1231" y="3265"/>
                  <a:pt x="1225" y="3312"/>
                </a:cubicBezTo>
                <a:cubicBezTo>
                  <a:pt x="1155" y="3756"/>
                  <a:pt x="1073" y="4208"/>
                  <a:pt x="1038" y="4659"/>
                </a:cubicBezTo>
                <a:cubicBezTo>
                  <a:pt x="1026" y="4835"/>
                  <a:pt x="967" y="5005"/>
                  <a:pt x="967" y="5187"/>
                </a:cubicBezTo>
                <a:cubicBezTo>
                  <a:pt x="961" y="5263"/>
                  <a:pt x="938" y="5275"/>
                  <a:pt x="885" y="5216"/>
                </a:cubicBezTo>
                <a:cubicBezTo>
                  <a:pt x="856" y="5187"/>
                  <a:pt x="838" y="5181"/>
                  <a:pt x="838" y="5228"/>
                </a:cubicBezTo>
                <a:cubicBezTo>
                  <a:pt x="826" y="5491"/>
                  <a:pt x="750" y="5743"/>
                  <a:pt x="756" y="6001"/>
                </a:cubicBezTo>
                <a:cubicBezTo>
                  <a:pt x="762" y="6060"/>
                  <a:pt x="744" y="6119"/>
                  <a:pt x="739" y="6177"/>
                </a:cubicBezTo>
                <a:cubicBezTo>
                  <a:pt x="721" y="6271"/>
                  <a:pt x="703" y="6353"/>
                  <a:pt x="574" y="6335"/>
                </a:cubicBezTo>
                <a:cubicBezTo>
                  <a:pt x="510" y="6330"/>
                  <a:pt x="469" y="6406"/>
                  <a:pt x="399" y="6400"/>
                </a:cubicBezTo>
                <a:cubicBezTo>
                  <a:pt x="340" y="6400"/>
                  <a:pt x="305" y="6382"/>
                  <a:pt x="316" y="6318"/>
                </a:cubicBezTo>
                <a:cubicBezTo>
                  <a:pt x="346" y="6159"/>
                  <a:pt x="334" y="6001"/>
                  <a:pt x="334" y="5843"/>
                </a:cubicBezTo>
                <a:cubicBezTo>
                  <a:pt x="340" y="5784"/>
                  <a:pt x="322" y="5726"/>
                  <a:pt x="305" y="5667"/>
                </a:cubicBezTo>
                <a:cubicBezTo>
                  <a:pt x="246" y="5521"/>
                  <a:pt x="246" y="5368"/>
                  <a:pt x="299" y="5222"/>
                </a:cubicBezTo>
                <a:cubicBezTo>
                  <a:pt x="322" y="5146"/>
                  <a:pt x="322" y="5081"/>
                  <a:pt x="305" y="5011"/>
                </a:cubicBezTo>
                <a:lnTo>
                  <a:pt x="305" y="5011"/>
                </a:lnTo>
                <a:cubicBezTo>
                  <a:pt x="270" y="4987"/>
                  <a:pt x="235" y="4958"/>
                  <a:pt x="211" y="5022"/>
                </a:cubicBezTo>
                <a:cubicBezTo>
                  <a:pt x="205" y="5034"/>
                  <a:pt x="205" y="5052"/>
                  <a:pt x="205" y="5058"/>
                </a:cubicBezTo>
                <a:cubicBezTo>
                  <a:pt x="240" y="5298"/>
                  <a:pt x="170" y="5544"/>
                  <a:pt x="229" y="5784"/>
                </a:cubicBezTo>
                <a:cubicBezTo>
                  <a:pt x="240" y="5843"/>
                  <a:pt x="235" y="5902"/>
                  <a:pt x="240" y="5960"/>
                </a:cubicBezTo>
                <a:cubicBezTo>
                  <a:pt x="240" y="6013"/>
                  <a:pt x="264" y="6072"/>
                  <a:pt x="182" y="5995"/>
                </a:cubicBezTo>
                <a:cubicBezTo>
                  <a:pt x="141" y="5960"/>
                  <a:pt x="147" y="6031"/>
                  <a:pt x="135" y="6060"/>
                </a:cubicBezTo>
                <a:cubicBezTo>
                  <a:pt x="135" y="6077"/>
                  <a:pt x="129" y="6101"/>
                  <a:pt x="111" y="6101"/>
                </a:cubicBezTo>
                <a:cubicBezTo>
                  <a:pt x="82" y="6107"/>
                  <a:pt x="70" y="6083"/>
                  <a:pt x="64" y="6060"/>
                </a:cubicBezTo>
                <a:cubicBezTo>
                  <a:pt x="47" y="5943"/>
                  <a:pt x="41" y="5820"/>
                  <a:pt x="64" y="5708"/>
                </a:cubicBezTo>
                <a:cubicBezTo>
                  <a:pt x="94" y="5544"/>
                  <a:pt x="59" y="5386"/>
                  <a:pt x="70" y="5228"/>
                </a:cubicBezTo>
                <a:cubicBezTo>
                  <a:pt x="76" y="5134"/>
                  <a:pt x="76" y="5034"/>
                  <a:pt x="82" y="4935"/>
                </a:cubicBezTo>
                <a:cubicBezTo>
                  <a:pt x="94" y="4806"/>
                  <a:pt x="94" y="4677"/>
                  <a:pt x="82" y="4542"/>
                </a:cubicBezTo>
                <a:cubicBezTo>
                  <a:pt x="76" y="4513"/>
                  <a:pt x="64" y="4483"/>
                  <a:pt x="70" y="4460"/>
                </a:cubicBezTo>
                <a:cubicBezTo>
                  <a:pt x="123" y="4220"/>
                  <a:pt x="82" y="3979"/>
                  <a:pt x="105" y="3739"/>
                </a:cubicBezTo>
                <a:cubicBezTo>
                  <a:pt x="141" y="3434"/>
                  <a:pt x="170" y="3130"/>
                  <a:pt x="164" y="2820"/>
                </a:cubicBezTo>
                <a:cubicBezTo>
                  <a:pt x="152" y="2468"/>
                  <a:pt x="141" y="2116"/>
                  <a:pt x="193" y="1759"/>
                </a:cubicBezTo>
                <a:cubicBezTo>
                  <a:pt x="199" y="1706"/>
                  <a:pt x="205" y="1642"/>
                  <a:pt x="188" y="1589"/>
                </a:cubicBezTo>
                <a:cubicBezTo>
                  <a:pt x="141" y="1636"/>
                  <a:pt x="152" y="1700"/>
                  <a:pt x="141" y="1759"/>
                </a:cubicBezTo>
                <a:cubicBezTo>
                  <a:pt x="129" y="1794"/>
                  <a:pt x="129" y="1841"/>
                  <a:pt x="129" y="1882"/>
                </a:cubicBezTo>
                <a:cubicBezTo>
                  <a:pt x="117" y="2111"/>
                  <a:pt x="105" y="2339"/>
                  <a:pt x="88" y="2568"/>
                </a:cubicBezTo>
                <a:cubicBezTo>
                  <a:pt x="88" y="2609"/>
                  <a:pt x="70" y="2650"/>
                  <a:pt x="64" y="2691"/>
                </a:cubicBezTo>
                <a:cubicBezTo>
                  <a:pt x="59" y="2708"/>
                  <a:pt x="41" y="2726"/>
                  <a:pt x="23" y="2714"/>
                </a:cubicBezTo>
                <a:cubicBezTo>
                  <a:pt x="12" y="2708"/>
                  <a:pt x="0" y="2685"/>
                  <a:pt x="6" y="2673"/>
                </a:cubicBezTo>
                <a:cubicBezTo>
                  <a:pt x="29" y="2533"/>
                  <a:pt x="17" y="2392"/>
                  <a:pt x="23" y="2245"/>
                </a:cubicBezTo>
                <a:cubicBezTo>
                  <a:pt x="35" y="1882"/>
                  <a:pt x="64" y="1518"/>
                  <a:pt x="59" y="1149"/>
                </a:cubicBezTo>
                <a:cubicBezTo>
                  <a:pt x="59" y="1126"/>
                  <a:pt x="64" y="1085"/>
                  <a:pt x="70" y="1085"/>
                </a:cubicBezTo>
                <a:cubicBezTo>
                  <a:pt x="111" y="1085"/>
                  <a:pt x="100" y="1126"/>
                  <a:pt x="111" y="1149"/>
                </a:cubicBezTo>
                <a:cubicBezTo>
                  <a:pt x="135" y="1225"/>
                  <a:pt x="117" y="1319"/>
                  <a:pt x="164" y="1390"/>
                </a:cubicBezTo>
                <a:cubicBezTo>
                  <a:pt x="158" y="1401"/>
                  <a:pt x="152" y="1419"/>
                  <a:pt x="170" y="1425"/>
                </a:cubicBezTo>
                <a:lnTo>
                  <a:pt x="176" y="1419"/>
                </a:lnTo>
                <a:cubicBezTo>
                  <a:pt x="170" y="1407"/>
                  <a:pt x="164" y="1401"/>
                  <a:pt x="164" y="1390"/>
                </a:cubicBezTo>
                <a:cubicBezTo>
                  <a:pt x="205" y="1190"/>
                  <a:pt x="217" y="985"/>
                  <a:pt x="235" y="780"/>
                </a:cubicBezTo>
                <a:cubicBezTo>
                  <a:pt x="235" y="727"/>
                  <a:pt x="235" y="674"/>
                  <a:pt x="246" y="622"/>
                </a:cubicBezTo>
                <a:cubicBezTo>
                  <a:pt x="264" y="534"/>
                  <a:pt x="293" y="516"/>
                  <a:pt x="410" y="540"/>
                </a:cubicBezTo>
                <a:cubicBezTo>
                  <a:pt x="399" y="546"/>
                  <a:pt x="387" y="551"/>
                  <a:pt x="381" y="557"/>
                </a:cubicBezTo>
                <a:cubicBezTo>
                  <a:pt x="375" y="557"/>
                  <a:pt x="375" y="569"/>
                  <a:pt x="375" y="569"/>
                </a:cubicBezTo>
                <a:cubicBezTo>
                  <a:pt x="399" y="569"/>
                  <a:pt x="399" y="551"/>
                  <a:pt x="410" y="540"/>
                </a:cubicBezTo>
                <a:cubicBezTo>
                  <a:pt x="569" y="616"/>
                  <a:pt x="657" y="751"/>
                  <a:pt x="715" y="909"/>
                </a:cubicBezTo>
                <a:cubicBezTo>
                  <a:pt x="750" y="1020"/>
                  <a:pt x="803" y="1114"/>
                  <a:pt x="938" y="1126"/>
                </a:cubicBezTo>
                <a:cubicBezTo>
                  <a:pt x="991" y="1126"/>
                  <a:pt x="1026" y="1179"/>
                  <a:pt x="1067" y="1214"/>
                </a:cubicBezTo>
                <a:cubicBezTo>
                  <a:pt x="1143" y="1290"/>
                  <a:pt x="1231" y="1343"/>
                  <a:pt x="1337" y="1372"/>
                </a:cubicBezTo>
                <a:cubicBezTo>
                  <a:pt x="1389" y="1390"/>
                  <a:pt x="1436" y="1390"/>
                  <a:pt x="1489" y="1384"/>
                </a:cubicBezTo>
                <a:cubicBezTo>
                  <a:pt x="1653" y="1349"/>
                  <a:pt x="1729" y="1395"/>
                  <a:pt x="1794" y="1548"/>
                </a:cubicBezTo>
                <a:cubicBezTo>
                  <a:pt x="1817" y="1612"/>
                  <a:pt x="1829" y="1689"/>
                  <a:pt x="1876" y="1741"/>
                </a:cubicBezTo>
                <a:cubicBezTo>
                  <a:pt x="1905" y="1776"/>
                  <a:pt x="1940" y="1776"/>
                  <a:pt x="1958" y="1729"/>
                </a:cubicBezTo>
                <a:cubicBezTo>
                  <a:pt x="2016" y="1524"/>
                  <a:pt x="2087" y="1319"/>
                  <a:pt x="2098" y="1096"/>
                </a:cubicBezTo>
                <a:cubicBezTo>
                  <a:pt x="2110" y="780"/>
                  <a:pt x="2175" y="475"/>
                  <a:pt x="2309" y="188"/>
                </a:cubicBezTo>
                <a:cubicBezTo>
                  <a:pt x="2327" y="147"/>
                  <a:pt x="2345" y="112"/>
                  <a:pt x="2374" y="83"/>
                </a:cubicBezTo>
                <a:cubicBezTo>
                  <a:pt x="2444" y="0"/>
                  <a:pt x="2520" y="0"/>
                  <a:pt x="2597" y="88"/>
                </a:cubicBezTo>
                <a:cubicBezTo>
                  <a:pt x="2632" y="129"/>
                  <a:pt x="2667" y="176"/>
                  <a:pt x="2702" y="223"/>
                </a:cubicBezTo>
                <a:cubicBezTo>
                  <a:pt x="2726" y="252"/>
                  <a:pt x="2761" y="288"/>
                  <a:pt x="2790" y="264"/>
                </a:cubicBezTo>
                <a:cubicBezTo>
                  <a:pt x="2901" y="182"/>
                  <a:pt x="2919" y="264"/>
                  <a:pt x="2960" y="335"/>
                </a:cubicBezTo>
                <a:cubicBezTo>
                  <a:pt x="3007" y="417"/>
                  <a:pt x="3030" y="411"/>
                  <a:pt x="3112" y="335"/>
                </a:cubicBezTo>
                <a:cubicBezTo>
                  <a:pt x="3159" y="288"/>
                  <a:pt x="3195" y="311"/>
                  <a:pt x="3224" y="358"/>
                </a:cubicBezTo>
                <a:cubicBezTo>
                  <a:pt x="3259" y="434"/>
                  <a:pt x="3288" y="510"/>
                  <a:pt x="3294" y="592"/>
                </a:cubicBezTo>
                <a:cubicBezTo>
                  <a:pt x="3306" y="727"/>
                  <a:pt x="3394" y="803"/>
                  <a:pt x="3470" y="891"/>
                </a:cubicBezTo>
                <a:cubicBezTo>
                  <a:pt x="3494" y="921"/>
                  <a:pt x="3517" y="915"/>
                  <a:pt x="3546" y="897"/>
                </a:cubicBezTo>
                <a:cubicBezTo>
                  <a:pt x="3605" y="850"/>
                  <a:pt x="3669" y="868"/>
                  <a:pt x="3728" y="897"/>
                </a:cubicBezTo>
                <a:cubicBezTo>
                  <a:pt x="3875" y="968"/>
                  <a:pt x="4021" y="1038"/>
                  <a:pt x="4162" y="1120"/>
                </a:cubicBezTo>
                <a:cubicBezTo>
                  <a:pt x="4238" y="1161"/>
                  <a:pt x="4285" y="1231"/>
                  <a:pt x="4332" y="1296"/>
                </a:cubicBezTo>
                <a:cubicBezTo>
                  <a:pt x="4390" y="1372"/>
                  <a:pt x="4455" y="1548"/>
                  <a:pt x="4455" y="1642"/>
                </a:cubicBezTo>
                <a:cubicBezTo>
                  <a:pt x="4455" y="1653"/>
                  <a:pt x="4455" y="1665"/>
                  <a:pt x="4461" y="1677"/>
                </a:cubicBezTo>
                <a:cubicBezTo>
                  <a:pt x="4461" y="1706"/>
                  <a:pt x="4461" y="1747"/>
                  <a:pt x="4490" y="1753"/>
                </a:cubicBezTo>
                <a:cubicBezTo>
                  <a:pt x="4525" y="1765"/>
                  <a:pt x="4537" y="1724"/>
                  <a:pt x="4549" y="1700"/>
                </a:cubicBezTo>
                <a:cubicBezTo>
                  <a:pt x="4590" y="1618"/>
                  <a:pt x="4607" y="1524"/>
                  <a:pt x="4631" y="1431"/>
                </a:cubicBezTo>
                <a:cubicBezTo>
                  <a:pt x="4660" y="1307"/>
                  <a:pt x="4724" y="1220"/>
                  <a:pt x="4842" y="1167"/>
                </a:cubicBezTo>
                <a:cubicBezTo>
                  <a:pt x="4918" y="1126"/>
                  <a:pt x="4988" y="1120"/>
                  <a:pt x="5053" y="1190"/>
                </a:cubicBezTo>
                <a:cubicBezTo>
                  <a:pt x="5146" y="1296"/>
                  <a:pt x="5305" y="1307"/>
                  <a:pt x="5399" y="1419"/>
                </a:cubicBezTo>
                <a:cubicBezTo>
                  <a:pt x="5410" y="1425"/>
                  <a:pt x="5422" y="1431"/>
                  <a:pt x="5434" y="1431"/>
                </a:cubicBezTo>
                <a:cubicBezTo>
                  <a:pt x="5610" y="1407"/>
                  <a:pt x="5639" y="1565"/>
                  <a:pt x="5721" y="1665"/>
                </a:cubicBezTo>
                <a:cubicBezTo>
                  <a:pt x="5738" y="1689"/>
                  <a:pt x="5744" y="1729"/>
                  <a:pt x="5756" y="1759"/>
                </a:cubicBezTo>
                <a:cubicBezTo>
                  <a:pt x="5768" y="1782"/>
                  <a:pt x="5780" y="1806"/>
                  <a:pt x="5809" y="1800"/>
                </a:cubicBezTo>
                <a:cubicBezTo>
                  <a:pt x="5821" y="1794"/>
                  <a:pt x="5838" y="1782"/>
                  <a:pt x="5844" y="1765"/>
                </a:cubicBezTo>
                <a:cubicBezTo>
                  <a:pt x="5873" y="1706"/>
                  <a:pt x="5897" y="1647"/>
                  <a:pt x="5920" y="1583"/>
                </a:cubicBezTo>
                <a:cubicBezTo>
                  <a:pt x="5938" y="1536"/>
                  <a:pt x="5961" y="1489"/>
                  <a:pt x="6002" y="1448"/>
                </a:cubicBezTo>
                <a:cubicBezTo>
                  <a:pt x="6125" y="1325"/>
                  <a:pt x="6207" y="1319"/>
                  <a:pt x="6319" y="1460"/>
                </a:cubicBezTo>
                <a:cubicBezTo>
                  <a:pt x="6407" y="1571"/>
                  <a:pt x="6524" y="1612"/>
                  <a:pt x="6647" y="1653"/>
                </a:cubicBezTo>
                <a:cubicBezTo>
                  <a:pt x="6747" y="1683"/>
                  <a:pt x="6882" y="1653"/>
                  <a:pt x="6940" y="1794"/>
                </a:cubicBezTo>
                <a:cubicBezTo>
                  <a:pt x="6946" y="1823"/>
                  <a:pt x="6981" y="1800"/>
                  <a:pt x="6993" y="1782"/>
                </a:cubicBezTo>
                <a:cubicBezTo>
                  <a:pt x="7016" y="1735"/>
                  <a:pt x="7046" y="1689"/>
                  <a:pt x="7069" y="1642"/>
                </a:cubicBezTo>
                <a:cubicBezTo>
                  <a:pt x="7087" y="1618"/>
                  <a:pt x="7087" y="1583"/>
                  <a:pt x="7104" y="1560"/>
                </a:cubicBezTo>
                <a:cubicBezTo>
                  <a:pt x="7145" y="1495"/>
                  <a:pt x="7151" y="1401"/>
                  <a:pt x="7245" y="1378"/>
                </a:cubicBezTo>
                <a:cubicBezTo>
                  <a:pt x="7263" y="1460"/>
                  <a:pt x="7204" y="1513"/>
                  <a:pt x="7181" y="1571"/>
                </a:cubicBezTo>
                <a:cubicBezTo>
                  <a:pt x="7139" y="1665"/>
                  <a:pt x="7104" y="1759"/>
                  <a:pt x="7087" y="1858"/>
                </a:cubicBezTo>
                <a:cubicBezTo>
                  <a:pt x="7081" y="1888"/>
                  <a:pt x="7081" y="1923"/>
                  <a:pt x="7116" y="1935"/>
                </a:cubicBezTo>
                <a:cubicBezTo>
                  <a:pt x="7151" y="1958"/>
                  <a:pt x="7181" y="1935"/>
                  <a:pt x="7210" y="1911"/>
                </a:cubicBezTo>
                <a:cubicBezTo>
                  <a:pt x="7222" y="1900"/>
                  <a:pt x="7233" y="1882"/>
                  <a:pt x="7239" y="1870"/>
                </a:cubicBezTo>
                <a:cubicBezTo>
                  <a:pt x="7280" y="1741"/>
                  <a:pt x="7386" y="1653"/>
                  <a:pt x="7467" y="1560"/>
                </a:cubicBezTo>
                <a:cubicBezTo>
                  <a:pt x="7561" y="1454"/>
                  <a:pt x="7555" y="1360"/>
                  <a:pt x="7456" y="1267"/>
                </a:cubicBezTo>
                <a:cubicBezTo>
                  <a:pt x="7438" y="1249"/>
                  <a:pt x="7368" y="1243"/>
                  <a:pt x="7409" y="1202"/>
                </a:cubicBezTo>
                <a:cubicBezTo>
                  <a:pt x="7444" y="1161"/>
                  <a:pt x="7537" y="1143"/>
                  <a:pt x="7549" y="1184"/>
                </a:cubicBezTo>
                <a:cubicBezTo>
                  <a:pt x="7602" y="1337"/>
                  <a:pt x="7713" y="1319"/>
                  <a:pt x="7836" y="1325"/>
                </a:cubicBezTo>
                <a:cubicBezTo>
                  <a:pt x="7924" y="1325"/>
                  <a:pt x="7977" y="1431"/>
                  <a:pt x="8053" y="1466"/>
                </a:cubicBezTo>
                <a:cubicBezTo>
                  <a:pt x="8223" y="1548"/>
                  <a:pt x="8276" y="1683"/>
                  <a:pt x="8258" y="1858"/>
                </a:cubicBezTo>
                <a:cubicBezTo>
                  <a:pt x="8246" y="1964"/>
                  <a:pt x="8276" y="2069"/>
                  <a:pt x="8287" y="2175"/>
                </a:cubicBezTo>
                <a:cubicBezTo>
                  <a:pt x="8305" y="2310"/>
                  <a:pt x="8334" y="2445"/>
                  <a:pt x="8293" y="2579"/>
                </a:cubicBezTo>
                <a:cubicBezTo>
                  <a:pt x="8287" y="2597"/>
                  <a:pt x="8287" y="2620"/>
                  <a:pt x="8311" y="2626"/>
                </a:cubicBezTo>
                <a:cubicBezTo>
                  <a:pt x="8311" y="2626"/>
                  <a:pt x="8328" y="2597"/>
                  <a:pt x="8334" y="2585"/>
                </a:cubicBezTo>
                <a:cubicBezTo>
                  <a:pt x="8405" y="2357"/>
                  <a:pt x="8440" y="2122"/>
                  <a:pt x="8522" y="1900"/>
                </a:cubicBezTo>
                <a:cubicBezTo>
                  <a:pt x="8534" y="1876"/>
                  <a:pt x="8534" y="1841"/>
                  <a:pt x="8545" y="1817"/>
                </a:cubicBezTo>
                <a:cubicBezTo>
                  <a:pt x="8569" y="1765"/>
                  <a:pt x="8604" y="1747"/>
                  <a:pt x="8657" y="1788"/>
                </a:cubicBezTo>
                <a:cubicBezTo>
                  <a:pt x="8739" y="1853"/>
                  <a:pt x="8745" y="1853"/>
                  <a:pt x="8786" y="1771"/>
                </a:cubicBezTo>
                <a:cubicBezTo>
                  <a:pt x="8844" y="1642"/>
                  <a:pt x="8938" y="1565"/>
                  <a:pt x="9061" y="1513"/>
                </a:cubicBezTo>
                <a:cubicBezTo>
                  <a:pt x="9120" y="1483"/>
                  <a:pt x="9167" y="1460"/>
                  <a:pt x="9214" y="1518"/>
                </a:cubicBezTo>
                <a:cubicBezTo>
                  <a:pt x="9249" y="1554"/>
                  <a:pt x="9290" y="1565"/>
                  <a:pt x="9325" y="1530"/>
                </a:cubicBezTo>
                <a:cubicBezTo>
                  <a:pt x="9425" y="1425"/>
                  <a:pt x="9530" y="1472"/>
                  <a:pt x="9636" y="1501"/>
                </a:cubicBezTo>
                <a:cubicBezTo>
                  <a:pt x="9718" y="1524"/>
                  <a:pt x="9788" y="1565"/>
                  <a:pt x="9852" y="1618"/>
                </a:cubicBezTo>
                <a:cubicBezTo>
                  <a:pt x="9905" y="1659"/>
                  <a:pt x="9946" y="1665"/>
                  <a:pt x="9987" y="1612"/>
                </a:cubicBezTo>
                <a:cubicBezTo>
                  <a:pt x="10017" y="1571"/>
                  <a:pt x="10034" y="1518"/>
                  <a:pt x="10099" y="1548"/>
                </a:cubicBezTo>
                <a:cubicBezTo>
                  <a:pt x="10145" y="1571"/>
                  <a:pt x="10204" y="1601"/>
                  <a:pt x="10198" y="1659"/>
                </a:cubicBezTo>
                <a:cubicBezTo>
                  <a:pt x="10192" y="1776"/>
                  <a:pt x="10245" y="1817"/>
                  <a:pt x="10351" y="1829"/>
                </a:cubicBezTo>
                <a:cubicBezTo>
                  <a:pt x="10392" y="1835"/>
                  <a:pt x="10427" y="1864"/>
                  <a:pt x="10450" y="1900"/>
                </a:cubicBezTo>
                <a:cubicBezTo>
                  <a:pt x="10521" y="1987"/>
                  <a:pt x="10585" y="2075"/>
                  <a:pt x="10685" y="2134"/>
                </a:cubicBezTo>
                <a:cubicBezTo>
                  <a:pt x="10749" y="2169"/>
                  <a:pt x="10743" y="2239"/>
                  <a:pt x="10755" y="2304"/>
                </a:cubicBezTo>
                <a:cubicBezTo>
                  <a:pt x="10755" y="2333"/>
                  <a:pt x="10761" y="2368"/>
                  <a:pt x="10796" y="2374"/>
                </a:cubicBezTo>
                <a:cubicBezTo>
                  <a:pt x="10825" y="2374"/>
                  <a:pt x="10843" y="2357"/>
                  <a:pt x="10855" y="2339"/>
                </a:cubicBezTo>
                <a:cubicBezTo>
                  <a:pt x="10931" y="2216"/>
                  <a:pt x="11019" y="2111"/>
                  <a:pt x="11124" y="2011"/>
                </a:cubicBezTo>
                <a:cubicBezTo>
                  <a:pt x="11171" y="1964"/>
                  <a:pt x="11177" y="1905"/>
                  <a:pt x="11183" y="1847"/>
                </a:cubicBezTo>
                <a:cubicBezTo>
                  <a:pt x="11201" y="1542"/>
                  <a:pt x="11294" y="1255"/>
                  <a:pt x="11359" y="962"/>
                </a:cubicBezTo>
                <a:cubicBezTo>
                  <a:pt x="11400" y="798"/>
                  <a:pt x="11447" y="622"/>
                  <a:pt x="11541" y="469"/>
                </a:cubicBezTo>
                <a:cubicBezTo>
                  <a:pt x="11623" y="340"/>
                  <a:pt x="11740" y="329"/>
                  <a:pt x="11857" y="323"/>
                </a:cubicBezTo>
                <a:cubicBezTo>
                  <a:pt x="11933" y="317"/>
                  <a:pt x="11974" y="376"/>
                  <a:pt x="11963" y="452"/>
                </a:cubicBezTo>
                <a:cubicBezTo>
                  <a:pt x="11957" y="481"/>
                  <a:pt x="11945" y="510"/>
                  <a:pt x="11933" y="540"/>
                </a:cubicBezTo>
                <a:cubicBezTo>
                  <a:pt x="11922" y="610"/>
                  <a:pt x="11957" y="604"/>
                  <a:pt x="12004" y="587"/>
                </a:cubicBezTo>
                <a:cubicBezTo>
                  <a:pt x="12021" y="581"/>
                  <a:pt x="12039" y="581"/>
                  <a:pt x="12056" y="575"/>
                </a:cubicBezTo>
                <a:cubicBezTo>
                  <a:pt x="12051" y="575"/>
                  <a:pt x="12051" y="575"/>
                  <a:pt x="12051" y="575"/>
                </a:cubicBezTo>
                <a:cubicBezTo>
                  <a:pt x="12068" y="604"/>
                  <a:pt x="12080" y="639"/>
                  <a:pt x="12103" y="663"/>
                </a:cubicBezTo>
                <a:cubicBezTo>
                  <a:pt x="12156" y="727"/>
                  <a:pt x="12156" y="792"/>
                  <a:pt x="12127" y="856"/>
                </a:cubicBezTo>
                <a:cubicBezTo>
                  <a:pt x="12115" y="862"/>
                  <a:pt x="12103" y="868"/>
                  <a:pt x="12098" y="868"/>
                </a:cubicBezTo>
                <a:cubicBezTo>
                  <a:pt x="12092" y="874"/>
                  <a:pt x="12092" y="880"/>
                  <a:pt x="12092" y="880"/>
                </a:cubicBezTo>
                <a:cubicBezTo>
                  <a:pt x="12109" y="885"/>
                  <a:pt x="12115" y="868"/>
                  <a:pt x="12127" y="856"/>
                </a:cubicBezTo>
                <a:cubicBezTo>
                  <a:pt x="12180" y="868"/>
                  <a:pt x="12226" y="780"/>
                  <a:pt x="12262" y="809"/>
                </a:cubicBezTo>
                <a:cubicBezTo>
                  <a:pt x="12309" y="845"/>
                  <a:pt x="12326" y="921"/>
                  <a:pt x="12332" y="985"/>
                </a:cubicBezTo>
                <a:cubicBezTo>
                  <a:pt x="12338" y="1020"/>
                  <a:pt x="12344" y="1056"/>
                  <a:pt x="12344" y="1091"/>
                </a:cubicBezTo>
                <a:cubicBezTo>
                  <a:pt x="12344" y="1261"/>
                  <a:pt x="12355" y="1431"/>
                  <a:pt x="12402" y="1601"/>
                </a:cubicBezTo>
                <a:cubicBezTo>
                  <a:pt x="12432" y="1724"/>
                  <a:pt x="12437" y="1841"/>
                  <a:pt x="12402" y="1964"/>
                </a:cubicBezTo>
                <a:cubicBezTo>
                  <a:pt x="12373" y="2058"/>
                  <a:pt x="12391" y="2081"/>
                  <a:pt x="12484" y="2099"/>
                </a:cubicBezTo>
                <a:cubicBezTo>
                  <a:pt x="12590" y="2111"/>
                  <a:pt x="12695" y="2128"/>
                  <a:pt x="12801" y="2134"/>
                </a:cubicBezTo>
                <a:cubicBezTo>
                  <a:pt x="12883" y="2140"/>
                  <a:pt x="12965" y="2122"/>
                  <a:pt x="12989" y="2017"/>
                </a:cubicBezTo>
                <a:cubicBezTo>
                  <a:pt x="13006" y="1952"/>
                  <a:pt x="13041" y="1946"/>
                  <a:pt x="13094" y="1952"/>
                </a:cubicBezTo>
                <a:cubicBezTo>
                  <a:pt x="13158" y="1964"/>
                  <a:pt x="13223" y="1970"/>
                  <a:pt x="13287" y="1976"/>
                </a:cubicBezTo>
                <a:cubicBezTo>
                  <a:pt x="13323" y="1982"/>
                  <a:pt x="13358" y="1999"/>
                  <a:pt x="13387" y="1999"/>
                </a:cubicBezTo>
                <a:cubicBezTo>
                  <a:pt x="13657" y="1999"/>
                  <a:pt x="13873" y="2151"/>
                  <a:pt x="14108" y="2245"/>
                </a:cubicBezTo>
                <a:cubicBezTo>
                  <a:pt x="14167" y="2275"/>
                  <a:pt x="14219" y="2304"/>
                  <a:pt x="14290" y="2310"/>
                </a:cubicBezTo>
                <a:cubicBezTo>
                  <a:pt x="14413" y="2316"/>
                  <a:pt x="14524" y="2316"/>
                  <a:pt x="14641" y="2239"/>
                </a:cubicBezTo>
                <a:cubicBezTo>
                  <a:pt x="14735" y="2175"/>
                  <a:pt x="14847" y="2093"/>
                  <a:pt x="14981" y="2146"/>
                </a:cubicBezTo>
                <a:cubicBezTo>
                  <a:pt x="15005" y="2157"/>
                  <a:pt x="15046" y="2151"/>
                  <a:pt x="15063" y="2134"/>
                </a:cubicBezTo>
                <a:cubicBezTo>
                  <a:pt x="15151" y="2081"/>
                  <a:pt x="15251" y="2069"/>
                  <a:pt x="15351" y="2046"/>
                </a:cubicBezTo>
                <a:cubicBezTo>
                  <a:pt x="15404" y="2040"/>
                  <a:pt x="15474" y="2040"/>
                  <a:pt x="15462" y="1946"/>
                </a:cubicBezTo>
                <a:cubicBezTo>
                  <a:pt x="15456" y="1929"/>
                  <a:pt x="15485" y="1929"/>
                  <a:pt x="15503" y="1929"/>
                </a:cubicBezTo>
                <a:cubicBezTo>
                  <a:pt x="15573" y="1935"/>
                  <a:pt x="15644" y="1923"/>
                  <a:pt x="15697" y="1982"/>
                </a:cubicBezTo>
                <a:cubicBezTo>
                  <a:pt x="15743" y="2028"/>
                  <a:pt x="15802" y="2028"/>
                  <a:pt x="15843" y="1982"/>
                </a:cubicBezTo>
                <a:cubicBezTo>
                  <a:pt x="15966" y="1841"/>
                  <a:pt x="16113" y="1806"/>
                  <a:pt x="16288" y="1847"/>
                </a:cubicBezTo>
                <a:cubicBezTo>
                  <a:pt x="16294" y="1847"/>
                  <a:pt x="16300" y="1847"/>
                  <a:pt x="16306" y="1847"/>
                </a:cubicBezTo>
                <a:cubicBezTo>
                  <a:pt x="16353" y="1853"/>
                  <a:pt x="16418" y="1812"/>
                  <a:pt x="16447" y="1870"/>
                </a:cubicBezTo>
                <a:cubicBezTo>
                  <a:pt x="16482" y="1929"/>
                  <a:pt x="16412" y="1958"/>
                  <a:pt x="16382" y="1999"/>
                </a:cubicBezTo>
                <a:cubicBezTo>
                  <a:pt x="16341" y="2052"/>
                  <a:pt x="16312" y="2111"/>
                  <a:pt x="16347" y="2181"/>
                </a:cubicBezTo>
                <a:cubicBezTo>
                  <a:pt x="16376" y="2239"/>
                  <a:pt x="16347" y="2310"/>
                  <a:pt x="16353" y="2374"/>
                </a:cubicBezTo>
                <a:cubicBezTo>
                  <a:pt x="16365" y="2544"/>
                  <a:pt x="16453" y="2597"/>
                  <a:pt x="16629" y="2527"/>
                </a:cubicBezTo>
                <a:lnTo>
                  <a:pt x="16629" y="2527"/>
                </a:lnTo>
                <a:cubicBezTo>
                  <a:pt x="16623" y="2620"/>
                  <a:pt x="16652" y="2697"/>
                  <a:pt x="16717" y="2767"/>
                </a:cubicBezTo>
                <a:cubicBezTo>
                  <a:pt x="16775" y="2837"/>
                  <a:pt x="16763" y="2849"/>
                  <a:pt x="16681" y="2890"/>
                </a:cubicBezTo>
                <a:cubicBezTo>
                  <a:pt x="16617" y="2919"/>
                  <a:pt x="16611" y="2937"/>
                  <a:pt x="16664" y="2984"/>
                </a:cubicBezTo>
                <a:cubicBezTo>
                  <a:pt x="16746" y="3054"/>
                  <a:pt x="16840" y="3119"/>
                  <a:pt x="16834" y="3253"/>
                </a:cubicBezTo>
                <a:cubicBezTo>
                  <a:pt x="16828" y="3277"/>
                  <a:pt x="16857" y="3294"/>
                  <a:pt x="16881" y="3294"/>
                </a:cubicBezTo>
                <a:cubicBezTo>
                  <a:pt x="16974" y="3300"/>
                  <a:pt x="17039" y="3371"/>
                  <a:pt x="17115" y="3411"/>
                </a:cubicBezTo>
                <a:cubicBezTo>
                  <a:pt x="17168" y="3434"/>
                  <a:pt x="17185" y="3481"/>
                  <a:pt x="17133" y="3522"/>
                </a:cubicBezTo>
                <a:cubicBezTo>
                  <a:pt x="16986" y="3639"/>
                  <a:pt x="17015" y="3792"/>
                  <a:pt x="17068" y="3938"/>
                </a:cubicBezTo>
                <a:cubicBezTo>
                  <a:pt x="17086" y="3997"/>
                  <a:pt x="17086" y="4044"/>
                  <a:pt x="17039" y="4079"/>
                </a:cubicBezTo>
                <a:cubicBezTo>
                  <a:pt x="16922" y="4178"/>
                  <a:pt x="16863" y="4307"/>
                  <a:pt x="16804" y="4448"/>
                </a:cubicBezTo>
                <a:cubicBezTo>
                  <a:pt x="16746" y="4606"/>
                  <a:pt x="16658" y="4747"/>
                  <a:pt x="16476" y="4788"/>
                </a:cubicBezTo>
                <a:cubicBezTo>
                  <a:pt x="16388" y="4806"/>
                  <a:pt x="16365" y="4905"/>
                  <a:pt x="16294" y="4935"/>
                </a:cubicBezTo>
                <a:cubicBezTo>
                  <a:pt x="16218" y="4964"/>
                  <a:pt x="16130" y="4923"/>
                  <a:pt x="16054" y="4964"/>
                </a:cubicBezTo>
                <a:cubicBezTo>
                  <a:pt x="15954" y="5017"/>
                  <a:pt x="15849" y="5052"/>
                  <a:pt x="15743" y="5081"/>
                </a:cubicBezTo>
                <a:cubicBezTo>
                  <a:pt x="15702" y="5093"/>
                  <a:pt x="15661" y="5099"/>
                  <a:pt x="15620" y="5104"/>
                </a:cubicBezTo>
                <a:cubicBezTo>
                  <a:pt x="15515" y="5122"/>
                  <a:pt x="15433" y="4970"/>
                  <a:pt x="15310" y="5069"/>
                </a:cubicBezTo>
                <a:cubicBezTo>
                  <a:pt x="15222" y="5146"/>
                  <a:pt x="15099" y="5099"/>
                  <a:pt x="14987" y="5116"/>
                </a:cubicBezTo>
                <a:cubicBezTo>
                  <a:pt x="14899" y="5128"/>
                  <a:pt x="14817" y="5151"/>
                  <a:pt x="14747" y="5210"/>
                </a:cubicBezTo>
                <a:cubicBezTo>
                  <a:pt x="14677" y="5263"/>
                  <a:pt x="14606" y="5315"/>
                  <a:pt x="14518" y="5333"/>
                </a:cubicBezTo>
                <a:lnTo>
                  <a:pt x="14518" y="5333"/>
                </a:lnTo>
                <a:cubicBezTo>
                  <a:pt x="14559" y="5263"/>
                  <a:pt x="14630" y="5222"/>
                  <a:pt x="14694" y="5175"/>
                </a:cubicBezTo>
                <a:cubicBezTo>
                  <a:pt x="14764" y="5128"/>
                  <a:pt x="14823" y="5081"/>
                  <a:pt x="14870" y="5011"/>
                </a:cubicBezTo>
                <a:cubicBezTo>
                  <a:pt x="14899" y="4987"/>
                  <a:pt x="14935" y="4958"/>
                  <a:pt x="14899" y="4911"/>
                </a:cubicBezTo>
                <a:cubicBezTo>
                  <a:pt x="14899" y="4905"/>
                  <a:pt x="14876" y="4899"/>
                  <a:pt x="14870" y="4905"/>
                </a:cubicBezTo>
                <a:cubicBezTo>
                  <a:pt x="14823" y="4940"/>
                  <a:pt x="14864" y="4976"/>
                  <a:pt x="14870" y="5011"/>
                </a:cubicBezTo>
                <a:cubicBezTo>
                  <a:pt x="14735" y="4917"/>
                  <a:pt x="14612" y="4923"/>
                  <a:pt x="14471" y="5011"/>
                </a:cubicBezTo>
                <a:cubicBezTo>
                  <a:pt x="14354" y="5081"/>
                  <a:pt x="14214" y="5122"/>
                  <a:pt x="14096" y="5204"/>
                </a:cubicBezTo>
                <a:cubicBezTo>
                  <a:pt x="14055" y="5233"/>
                  <a:pt x="14003" y="5251"/>
                  <a:pt x="13950" y="5263"/>
                </a:cubicBezTo>
                <a:cubicBezTo>
                  <a:pt x="13797" y="5315"/>
                  <a:pt x="13750" y="5298"/>
                  <a:pt x="13668" y="5151"/>
                </a:cubicBezTo>
                <a:cubicBezTo>
                  <a:pt x="13616" y="5058"/>
                  <a:pt x="13551" y="4987"/>
                  <a:pt x="13434" y="4993"/>
                </a:cubicBezTo>
                <a:cubicBezTo>
                  <a:pt x="13416" y="4993"/>
                  <a:pt x="13375" y="4981"/>
                  <a:pt x="13375" y="4970"/>
                </a:cubicBezTo>
                <a:cubicBezTo>
                  <a:pt x="13352" y="4847"/>
                  <a:pt x="13205" y="4823"/>
                  <a:pt x="13170" y="4718"/>
                </a:cubicBezTo>
                <a:cubicBezTo>
                  <a:pt x="13141" y="4618"/>
                  <a:pt x="13147" y="4507"/>
                  <a:pt x="13141" y="4401"/>
                </a:cubicBezTo>
                <a:cubicBezTo>
                  <a:pt x="13135" y="4249"/>
                  <a:pt x="13000" y="4126"/>
                  <a:pt x="12848" y="4137"/>
                </a:cubicBezTo>
                <a:cubicBezTo>
                  <a:pt x="12801" y="4143"/>
                  <a:pt x="12771" y="4167"/>
                  <a:pt x="12754" y="4208"/>
                </a:cubicBezTo>
                <a:cubicBezTo>
                  <a:pt x="12719" y="4319"/>
                  <a:pt x="12713" y="4436"/>
                  <a:pt x="12625" y="4524"/>
                </a:cubicBezTo>
                <a:cubicBezTo>
                  <a:pt x="12596" y="4554"/>
                  <a:pt x="12613" y="4606"/>
                  <a:pt x="12631" y="4642"/>
                </a:cubicBezTo>
                <a:cubicBezTo>
                  <a:pt x="12678" y="4765"/>
                  <a:pt x="12643" y="4888"/>
                  <a:pt x="12648" y="5011"/>
                </a:cubicBezTo>
                <a:cubicBezTo>
                  <a:pt x="12648" y="5058"/>
                  <a:pt x="12619" y="5075"/>
                  <a:pt x="12578" y="5052"/>
                </a:cubicBezTo>
                <a:cubicBezTo>
                  <a:pt x="12537" y="5028"/>
                  <a:pt x="12502" y="4993"/>
                  <a:pt x="12461" y="4976"/>
                </a:cubicBezTo>
                <a:cubicBezTo>
                  <a:pt x="12391" y="4946"/>
                  <a:pt x="12314" y="4893"/>
                  <a:pt x="12244" y="4987"/>
                </a:cubicBezTo>
                <a:cubicBezTo>
                  <a:pt x="12221" y="5022"/>
                  <a:pt x="12203" y="4993"/>
                  <a:pt x="12203" y="4976"/>
                </a:cubicBezTo>
                <a:cubicBezTo>
                  <a:pt x="12197" y="4823"/>
                  <a:pt x="12062" y="4882"/>
                  <a:pt x="11992" y="4841"/>
                </a:cubicBezTo>
                <a:cubicBezTo>
                  <a:pt x="11968" y="4829"/>
                  <a:pt x="11945" y="4864"/>
                  <a:pt x="11927" y="4893"/>
                </a:cubicBezTo>
                <a:cubicBezTo>
                  <a:pt x="11857" y="5028"/>
                  <a:pt x="11781" y="5163"/>
                  <a:pt x="11746" y="5315"/>
                </a:cubicBezTo>
                <a:cubicBezTo>
                  <a:pt x="11734" y="5392"/>
                  <a:pt x="11693" y="5439"/>
                  <a:pt x="11640" y="5486"/>
                </a:cubicBezTo>
                <a:cubicBezTo>
                  <a:pt x="11546" y="5562"/>
                  <a:pt x="11464" y="5644"/>
                  <a:pt x="11359" y="5702"/>
                </a:cubicBezTo>
                <a:cubicBezTo>
                  <a:pt x="11289" y="5737"/>
                  <a:pt x="11218" y="5755"/>
                  <a:pt x="11142" y="5767"/>
                </a:cubicBezTo>
                <a:cubicBezTo>
                  <a:pt x="11083" y="5779"/>
                  <a:pt x="11042" y="5767"/>
                  <a:pt x="11001" y="5720"/>
                </a:cubicBezTo>
                <a:cubicBezTo>
                  <a:pt x="10902" y="5614"/>
                  <a:pt x="10779" y="5544"/>
                  <a:pt x="10655" y="5474"/>
                </a:cubicBezTo>
                <a:cubicBezTo>
                  <a:pt x="10620" y="5450"/>
                  <a:pt x="10574" y="5427"/>
                  <a:pt x="10544" y="5392"/>
                </a:cubicBezTo>
                <a:cubicBezTo>
                  <a:pt x="10486" y="5315"/>
                  <a:pt x="10409" y="5280"/>
                  <a:pt x="10321" y="5275"/>
                </a:cubicBezTo>
                <a:cubicBezTo>
                  <a:pt x="10222" y="5263"/>
                  <a:pt x="10163" y="5210"/>
                  <a:pt x="10110" y="5128"/>
                </a:cubicBezTo>
                <a:cubicBezTo>
                  <a:pt x="10040" y="5005"/>
                  <a:pt x="9964" y="4888"/>
                  <a:pt x="9934" y="4747"/>
                </a:cubicBezTo>
                <a:cubicBezTo>
                  <a:pt x="9929" y="4706"/>
                  <a:pt x="9905" y="4665"/>
                  <a:pt x="9858" y="4659"/>
                </a:cubicBezTo>
                <a:cubicBezTo>
                  <a:pt x="9811" y="4659"/>
                  <a:pt x="9788" y="4700"/>
                  <a:pt x="9764" y="4735"/>
                </a:cubicBezTo>
                <a:cubicBezTo>
                  <a:pt x="9747" y="4776"/>
                  <a:pt x="9718" y="4835"/>
                  <a:pt x="9747" y="4870"/>
                </a:cubicBezTo>
                <a:cubicBezTo>
                  <a:pt x="9817" y="4958"/>
                  <a:pt x="9776" y="5052"/>
                  <a:pt x="9770" y="5140"/>
                </a:cubicBezTo>
                <a:cubicBezTo>
                  <a:pt x="9759" y="5269"/>
                  <a:pt x="9806" y="5380"/>
                  <a:pt x="9870" y="5474"/>
                </a:cubicBezTo>
                <a:cubicBezTo>
                  <a:pt x="9917" y="5550"/>
                  <a:pt x="9946" y="5620"/>
                  <a:pt x="9911" y="5702"/>
                </a:cubicBezTo>
                <a:cubicBezTo>
                  <a:pt x="9864" y="5843"/>
                  <a:pt x="9952" y="5960"/>
                  <a:pt x="9946" y="6095"/>
                </a:cubicBezTo>
                <a:cubicBezTo>
                  <a:pt x="9946" y="6124"/>
                  <a:pt x="9987" y="6136"/>
                  <a:pt x="10011" y="6148"/>
                </a:cubicBezTo>
                <a:lnTo>
                  <a:pt x="10011" y="6148"/>
                </a:lnTo>
                <a:cubicBezTo>
                  <a:pt x="9999" y="6201"/>
                  <a:pt x="9987" y="6253"/>
                  <a:pt x="9952" y="6294"/>
                </a:cubicBezTo>
                <a:cubicBezTo>
                  <a:pt x="9905" y="6347"/>
                  <a:pt x="9882" y="6400"/>
                  <a:pt x="9940" y="6464"/>
                </a:cubicBezTo>
                <a:cubicBezTo>
                  <a:pt x="9970" y="6488"/>
                  <a:pt x="9970" y="6535"/>
                  <a:pt x="9940" y="6558"/>
                </a:cubicBezTo>
                <a:cubicBezTo>
                  <a:pt x="9888" y="6605"/>
                  <a:pt x="9858" y="6646"/>
                  <a:pt x="9905" y="6716"/>
                </a:cubicBezTo>
                <a:cubicBezTo>
                  <a:pt x="9917" y="6734"/>
                  <a:pt x="9882" y="6757"/>
                  <a:pt x="9864" y="6763"/>
                </a:cubicBezTo>
                <a:cubicBezTo>
                  <a:pt x="9770" y="6804"/>
                  <a:pt x="9688" y="6769"/>
                  <a:pt x="9653" y="6675"/>
                </a:cubicBezTo>
                <a:cubicBezTo>
                  <a:pt x="9630" y="6628"/>
                  <a:pt x="9630" y="6570"/>
                  <a:pt x="9618" y="6523"/>
                </a:cubicBezTo>
                <a:cubicBezTo>
                  <a:pt x="9589" y="6435"/>
                  <a:pt x="9559" y="6423"/>
                  <a:pt x="9483" y="6476"/>
                </a:cubicBezTo>
                <a:cubicBezTo>
                  <a:pt x="9466" y="6488"/>
                  <a:pt x="9448" y="6517"/>
                  <a:pt x="9425" y="6499"/>
                </a:cubicBezTo>
                <a:cubicBezTo>
                  <a:pt x="9407" y="6482"/>
                  <a:pt x="9425" y="6458"/>
                  <a:pt x="9436" y="6435"/>
                </a:cubicBezTo>
                <a:cubicBezTo>
                  <a:pt x="9448" y="6417"/>
                  <a:pt x="9460" y="6394"/>
                  <a:pt x="9466" y="6370"/>
                </a:cubicBezTo>
                <a:cubicBezTo>
                  <a:pt x="9466" y="6365"/>
                  <a:pt x="9466" y="6347"/>
                  <a:pt x="9460" y="6341"/>
                </a:cubicBezTo>
                <a:cubicBezTo>
                  <a:pt x="9448" y="6324"/>
                  <a:pt x="9425" y="6330"/>
                  <a:pt x="9413" y="6341"/>
                </a:cubicBezTo>
                <a:cubicBezTo>
                  <a:pt x="9378" y="6394"/>
                  <a:pt x="9331" y="6441"/>
                  <a:pt x="9307" y="6505"/>
                </a:cubicBezTo>
                <a:lnTo>
                  <a:pt x="9307" y="6505"/>
                </a:lnTo>
                <a:cubicBezTo>
                  <a:pt x="9254" y="6470"/>
                  <a:pt x="9208" y="6423"/>
                  <a:pt x="9167" y="6370"/>
                </a:cubicBezTo>
                <a:cubicBezTo>
                  <a:pt x="9108" y="6300"/>
                  <a:pt x="9079" y="6212"/>
                  <a:pt x="9120" y="6124"/>
                </a:cubicBezTo>
                <a:cubicBezTo>
                  <a:pt x="9161" y="6036"/>
                  <a:pt x="9137" y="5966"/>
                  <a:pt x="9079" y="5896"/>
                </a:cubicBezTo>
                <a:cubicBezTo>
                  <a:pt x="9049" y="5866"/>
                  <a:pt x="9014" y="5837"/>
                  <a:pt x="9014" y="5796"/>
                </a:cubicBezTo>
                <a:cubicBezTo>
                  <a:pt x="9008" y="5650"/>
                  <a:pt x="8955" y="5521"/>
                  <a:pt x="8926" y="5380"/>
                </a:cubicBezTo>
                <a:cubicBezTo>
                  <a:pt x="8903" y="5263"/>
                  <a:pt x="8897" y="5134"/>
                  <a:pt x="8727" y="5128"/>
                </a:cubicBezTo>
                <a:cubicBezTo>
                  <a:pt x="8680" y="5128"/>
                  <a:pt x="8680" y="5064"/>
                  <a:pt x="8674" y="5028"/>
                </a:cubicBezTo>
                <a:cubicBezTo>
                  <a:pt x="8657" y="4970"/>
                  <a:pt x="8639" y="4905"/>
                  <a:pt x="8563" y="4911"/>
                </a:cubicBezTo>
                <a:cubicBezTo>
                  <a:pt x="8487" y="4917"/>
                  <a:pt x="8399" y="4999"/>
                  <a:pt x="8399" y="5064"/>
                </a:cubicBezTo>
                <a:cubicBezTo>
                  <a:pt x="8393" y="5146"/>
                  <a:pt x="8387" y="5228"/>
                  <a:pt x="8393" y="5310"/>
                </a:cubicBezTo>
                <a:cubicBezTo>
                  <a:pt x="8410" y="5515"/>
                  <a:pt x="8352" y="5696"/>
                  <a:pt x="8258" y="5872"/>
                </a:cubicBezTo>
                <a:cubicBezTo>
                  <a:pt x="8229" y="5913"/>
                  <a:pt x="8223" y="5972"/>
                  <a:pt x="8199" y="6019"/>
                </a:cubicBezTo>
                <a:cubicBezTo>
                  <a:pt x="8141" y="6136"/>
                  <a:pt x="8029" y="6148"/>
                  <a:pt x="7930" y="6060"/>
                </a:cubicBezTo>
                <a:cubicBezTo>
                  <a:pt x="7895" y="6025"/>
                  <a:pt x="7860" y="6001"/>
                  <a:pt x="7824" y="5972"/>
                </a:cubicBezTo>
                <a:cubicBezTo>
                  <a:pt x="7783" y="5937"/>
                  <a:pt x="7748" y="5884"/>
                  <a:pt x="7707" y="5972"/>
                </a:cubicBezTo>
                <a:cubicBezTo>
                  <a:pt x="7689" y="6013"/>
                  <a:pt x="7660" y="5984"/>
                  <a:pt x="7643" y="5960"/>
                </a:cubicBezTo>
                <a:cubicBezTo>
                  <a:pt x="7572" y="5872"/>
                  <a:pt x="7537" y="5773"/>
                  <a:pt x="7514" y="5673"/>
                </a:cubicBezTo>
                <a:cubicBezTo>
                  <a:pt x="7415" y="5286"/>
                  <a:pt x="7345" y="4899"/>
                  <a:pt x="7339" y="4501"/>
                </a:cubicBezTo>
                <a:cubicBezTo>
                  <a:pt x="7339" y="4442"/>
                  <a:pt x="7356" y="4343"/>
                  <a:pt x="7315" y="4343"/>
                </a:cubicBezTo>
                <a:cubicBezTo>
                  <a:pt x="7239" y="4337"/>
                  <a:pt x="7263" y="4442"/>
                  <a:pt x="7239" y="4495"/>
                </a:cubicBezTo>
                <a:cubicBezTo>
                  <a:pt x="7204" y="4565"/>
                  <a:pt x="7204" y="4647"/>
                  <a:pt x="7198" y="4724"/>
                </a:cubicBezTo>
                <a:cubicBezTo>
                  <a:pt x="7181" y="4993"/>
                  <a:pt x="7175" y="5263"/>
                  <a:pt x="7139" y="5532"/>
                </a:cubicBezTo>
                <a:cubicBezTo>
                  <a:pt x="7128" y="5614"/>
                  <a:pt x="7134" y="5696"/>
                  <a:pt x="7134" y="5784"/>
                </a:cubicBezTo>
                <a:cubicBezTo>
                  <a:pt x="7134" y="5825"/>
                  <a:pt x="7139" y="5866"/>
                  <a:pt x="7122" y="5902"/>
                </a:cubicBezTo>
                <a:cubicBezTo>
                  <a:pt x="7098" y="5960"/>
                  <a:pt x="7063" y="5995"/>
                  <a:pt x="6999" y="5972"/>
                </a:cubicBezTo>
                <a:cubicBezTo>
                  <a:pt x="6870" y="5925"/>
                  <a:pt x="6717" y="5943"/>
                  <a:pt x="6618" y="5820"/>
                </a:cubicBezTo>
                <a:cubicBezTo>
                  <a:pt x="6577" y="5773"/>
                  <a:pt x="6518" y="5773"/>
                  <a:pt x="6454" y="5779"/>
                </a:cubicBezTo>
                <a:cubicBezTo>
                  <a:pt x="6290" y="5790"/>
                  <a:pt x="6167" y="5685"/>
                  <a:pt x="6149" y="5515"/>
                </a:cubicBezTo>
                <a:cubicBezTo>
                  <a:pt x="6137" y="5433"/>
                  <a:pt x="6143" y="5345"/>
                  <a:pt x="6102" y="5269"/>
                </a:cubicBezTo>
                <a:cubicBezTo>
                  <a:pt x="6096" y="5263"/>
                  <a:pt x="6084" y="5251"/>
                  <a:pt x="6079" y="5245"/>
                </a:cubicBezTo>
                <a:cubicBezTo>
                  <a:pt x="6055" y="5245"/>
                  <a:pt x="6049" y="5263"/>
                  <a:pt x="6049" y="5280"/>
                </a:cubicBezTo>
                <a:cubicBezTo>
                  <a:pt x="6043" y="5386"/>
                  <a:pt x="6043" y="5491"/>
                  <a:pt x="6037" y="5603"/>
                </a:cubicBezTo>
                <a:cubicBezTo>
                  <a:pt x="6037" y="5661"/>
                  <a:pt x="6043" y="5720"/>
                  <a:pt x="6032" y="5779"/>
                </a:cubicBezTo>
                <a:cubicBezTo>
                  <a:pt x="6014" y="5913"/>
                  <a:pt x="5967" y="5954"/>
                  <a:pt x="5826" y="5972"/>
                </a:cubicBezTo>
                <a:cubicBezTo>
                  <a:pt x="5727" y="5984"/>
                  <a:pt x="5633" y="5984"/>
                  <a:pt x="5569" y="5878"/>
                </a:cubicBezTo>
                <a:cubicBezTo>
                  <a:pt x="5539" y="5831"/>
                  <a:pt x="5492" y="5802"/>
                  <a:pt x="5434" y="5814"/>
                </a:cubicBezTo>
                <a:cubicBezTo>
                  <a:pt x="5328" y="5837"/>
                  <a:pt x="5270" y="5773"/>
                  <a:pt x="5211" y="5702"/>
                </a:cubicBezTo>
                <a:cubicBezTo>
                  <a:pt x="5176" y="5655"/>
                  <a:pt x="5152" y="5603"/>
                  <a:pt x="5100" y="5568"/>
                </a:cubicBezTo>
                <a:cubicBezTo>
                  <a:pt x="5041" y="5532"/>
                  <a:pt x="4994" y="5538"/>
                  <a:pt x="4971" y="5603"/>
                </a:cubicBezTo>
                <a:cubicBezTo>
                  <a:pt x="4941" y="5679"/>
                  <a:pt x="4894" y="5755"/>
                  <a:pt x="4924" y="5855"/>
                </a:cubicBezTo>
                <a:cubicBezTo>
                  <a:pt x="4947" y="5937"/>
                  <a:pt x="4912" y="5960"/>
                  <a:pt x="4830" y="5925"/>
                </a:cubicBezTo>
                <a:cubicBezTo>
                  <a:pt x="4777" y="5902"/>
                  <a:pt x="4730" y="5884"/>
                  <a:pt x="4678" y="5890"/>
                </a:cubicBezTo>
                <a:cubicBezTo>
                  <a:pt x="4531" y="5896"/>
                  <a:pt x="4490" y="5855"/>
                  <a:pt x="4437" y="5714"/>
                </a:cubicBezTo>
                <a:cubicBezTo>
                  <a:pt x="4414" y="5644"/>
                  <a:pt x="4455" y="5526"/>
                  <a:pt x="4355" y="5521"/>
                </a:cubicBezTo>
                <a:cubicBezTo>
                  <a:pt x="4273" y="5515"/>
                  <a:pt x="4320" y="5644"/>
                  <a:pt x="4267" y="5696"/>
                </a:cubicBezTo>
                <a:cubicBezTo>
                  <a:pt x="4256" y="5702"/>
                  <a:pt x="4250" y="5714"/>
                  <a:pt x="4244" y="5720"/>
                </a:cubicBezTo>
                <a:close/>
                <a:moveTo>
                  <a:pt x="9729" y="1747"/>
                </a:moveTo>
                <a:lnTo>
                  <a:pt x="9729" y="1747"/>
                </a:lnTo>
                <a:lnTo>
                  <a:pt x="9729" y="1747"/>
                </a:lnTo>
                <a:cubicBezTo>
                  <a:pt x="9735" y="1747"/>
                  <a:pt x="9735" y="1753"/>
                  <a:pt x="9741" y="1759"/>
                </a:cubicBezTo>
                <a:cubicBezTo>
                  <a:pt x="9735" y="1753"/>
                  <a:pt x="9735" y="1747"/>
                  <a:pt x="9729" y="1747"/>
                </a:cubicBezTo>
                <a:close/>
                <a:moveTo>
                  <a:pt x="16664" y="4477"/>
                </a:moveTo>
                <a:lnTo>
                  <a:pt x="16664" y="4477"/>
                </a:lnTo>
                <a:cubicBezTo>
                  <a:pt x="16582" y="4495"/>
                  <a:pt x="16535" y="4554"/>
                  <a:pt x="16482" y="4612"/>
                </a:cubicBezTo>
                <a:cubicBezTo>
                  <a:pt x="16476" y="4618"/>
                  <a:pt x="16464" y="4647"/>
                  <a:pt x="16470" y="4653"/>
                </a:cubicBezTo>
                <a:cubicBezTo>
                  <a:pt x="16482" y="4671"/>
                  <a:pt x="16500" y="4653"/>
                  <a:pt x="16511" y="4647"/>
                </a:cubicBezTo>
                <a:cubicBezTo>
                  <a:pt x="16570" y="4595"/>
                  <a:pt x="16623" y="4542"/>
                  <a:pt x="16664" y="4477"/>
                </a:cubicBezTo>
                <a:close/>
                <a:moveTo>
                  <a:pt x="17021" y="3475"/>
                </a:moveTo>
                <a:lnTo>
                  <a:pt x="17021" y="3475"/>
                </a:lnTo>
                <a:cubicBezTo>
                  <a:pt x="17015" y="3463"/>
                  <a:pt x="17010" y="3452"/>
                  <a:pt x="17004" y="3446"/>
                </a:cubicBezTo>
                <a:cubicBezTo>
                  <a:pt x="16968" y="3434"/>
                  <a:pt x="16881" y="3516"/>
                  <a:pt x="16886" y="3557"/>
                </a:cubicBezTo>
                <a:cubicBezTo>
                  <a:pt x="16886" y="3563"/>
                  <a:pt x="16904" y="3575"/>
                  <a:pt x="16910" y="3569"/>
                </a:cubicBezTo>
                <a:cubicBezTo>
                  <a:pt x="16963" y="3557"/>
                  <a:pt x="16998" y="3522"/>
                  <a:pt x="17021" y="3475"/>
                </a:cubicBezTo>
                <a:close/>
                <a:moveTo>
                  <a:pt x="13850" y="5192"/>
                </a:moveTo>
                <a:lnTo>
                  <a:pt x="13850" y="5192"/>
                </a:lnTo>
                <a:cubicBezTo>
                  <a:pt x="13850" y="5187"/>
                  <a:pt x="13844" y="5181"/>
                  <a:pt x="13844" y="5181"/>
                </a:cubicBezTo>
                <a:cubicBezTo>
                  <a:pt x="13833" y="5175"/>
                  <a:pt x="13821" y="5181"/>
                  <a:pt x="13821" y="5192"/>
                </a:cubicBezTo>
                <a:cubicBezTo>
                  <a:pt x="13821" y="5198"/>
                  <a:pt x="13827" y="5204"/>
                  <a:pt x="13833" y="5204"/>
                </a:cubicBezTo>
                <a:cubicBezTo>
                  <a:pt x="13844" y="5210"/>
                  <a:pt x="13850" y="5204"/>
                  <a:pt x="13850" y="5192"/>
                </a:cubicBezTo>
                <a:close/>
                <a:moveTo>
                  <a:pt x="14659" y="2316"/>
                </a:moveTo>
                <a:lnTo>
                  <a:pt x="14659" y="2316"/>
                </a:lnTo>
                <a:cubicBezTo>
                  <a:pt x="14659" y="2322"/>
                  <a:pt x="14659" y="2322"/>
                  <a:pt x="14659" y="2322"/>
                </a:cubicBezTo>
                <a:cubicBezTo>
                  <a:pt x="14671" y="2322"/>
                  <a:pt x="14671" y="2322"/>
                  <a:pt x="14671" y="2322"/>
                </a:cubicBezTo>
                <a:lnTo>
                  <a:pt x="14659" y="2316"/>
                </a:lnTo>
                <a:close/>
                <a:moveTo>
                  <a:pt x="13657" y="2157"/>
                </a:moveTo>
                <a:lnTo>
                  <a:pt x="13657" y="2157"/>
                </a:lnTo>
                <a:cubicBezTo>
                  <a:pt x="13657" y="2151"/>
                  <a:pt x="13657" y="2151"/>
                  <a:pt x="13657" y="2151"/>
                </a:cubicBezTo>
                <a:cubicBezTo>
                  <a:pt x="13645" y="2157"/>
                  <a:pt x="13645" y="2157"/>
                  <a:pt x="13645" y="2157"/>
                </a:cubicBezTo>
                <a:lnTo>
                  <a:pt x="13657" y="2157"/>
                </a:lnTo>
                <a:close/>
              </a:path>
            </a:pathLst>
          </a:custGeom>
          <a:solidFill>
            <a:schemeClr val="bg1">
              <a:lumMod val="95000"/>
            </a:schemeClr>
          </a:solidFill>
          <a:ln>
            <a:noFill/>
          </a:ln>
          <a:effectLst/>
        </p:spPr>
        <p:txBody>
          <a:bodyPr wrap="none" anchor="ctr"/>
          <a:lstStyle/>
          <a:p>
            <a:endParaRPr lang="en-US" sz="2701"/>
          </a:p>
        </p:txBody>
      </p:sp>
      <p:sp>
        <p:nvSpPr>
          <p:cNvPr id="3" name="Picture Placeholder 2"/>
          <p:cNvSpPr>
            <a:spLocks noGrp="1"/>
          </p:cNvSpPr>
          <p:nvPr>
            <p:ph type="pic" sz="quarter" idx="14"/>
          </p:nvPr>
        </p:nvSpPr>
        <p:spPr/>
      </p:sp>
      <p:sp>
        <p:nvSpPr>
          <p:cNvPr id="15" name="Rectangle 14"/>
          <p:cNvSpPr>
            <a:spLocks/>
          </p:cNvSpPr>
          <p:nvPr/>
        </p:nvSpPr>
        <p:spPr bwMode="auto">
          <a:xfrm>
            <a:off x="7066816" y="7661337"/>
            <a:ext cx="4183838"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5401"/>
              </a:lnSpc>
            </a:pPr>
            <a:r>
              <a:rPr lang="en-US" sz="4501" b="1" spc="450" dirty="0">
                <a:solidFill>
                  <a:schemeClr val="tx2"/>
                </a:solidFill>
                <a:latin typeface="Playfair Display SC" charset="0"/>
                <a:ea typeface="Playfair Display SC" charset="0"/>
                <a:cs typeface="Playfair Display SC" charset="0"/>
                <a:sym typeface="Bebas Neue" charset="0"/>
              </a:rPr>
              <a:t>OUR MISION</a:t>
            </a:r>
          </a:p>
        </p:txBody>
      </p:sp>
      <p:sp>
        <p:nvSpPr>
          <p:cNvPr id="16" name="TextBox 15"/>
          <p:cNvSpPr txBox="1"/>
          <p:nvPr/>
        </p:nvSpPr>
        <p:spPr>
          <a:xfrm>
            <a:off x="7360688" y="8437401"/>
            <a:ext cx="3591048" cy="300082"/>
          </a:xfrm>
          <a:prstGeom prst="rect">
            <a:avLst/>
          </a:prstGeom>
          <a:noFill/>
        </p:spPr>
        <p:txBody>
          <a:bodyPr wrap="none" rtlCol="0" anchor="ctr" anchorCtr="0">
            <a:spAutoFit/>
          </a:bodyPr>
          <a:lstStyle/>
          <a:p>
            <a:pPr algn="ctr"/>
            <a:r>
              <a:rPr lang="en-US" sz="1350" b="1" spc="450" dirty="0">
                <a:solidFill>
                  <a:schemeClr val="bg1">
                    <a:lumMod val="75000"/>
                  </a:schemeClr>
                </a:solidFill>
                <a:latin typeface="Montserrat" charset="0"/>
                <a:ea typeface="Montserrat" charset="0"/>
                <a:cs typeface="Montserrat" charset="0"/>
              </a:rPr>
              <a:t>WRITE SOMETHING HERE</a:t>
            </a:r>
          </a:p>
        </p:txBody>
      </p:sp>
      <p:sp>
        <p:nvSpPr>
          <p:cNvPr id="9" name="TextBox 8"/>
          <p:cNvSpPr txBox="1"/>
          <p:nvPr/>
        </p:nvSpPr>
        <p:spPr>
          <a:xfrm>
            <a:off x="1607006" y="9151405"/>
            <a:ext cx="15107449"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a:t>
            </a:r>
          </a:p>
        </p:txBody>
      </p:sp>
    </p:spTree>
    <p:extLst>
      <p:ext uri="{BB962C8B-B14F-4D97-AF65-F5344CB8AC3E}">
        <p14:creationId xmlns:p14="http://schemas.microsoft.com/office/powerpoint/2010/main" val="8828914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5"/>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29" name="Rectangle 28"/>
          <p:cNvSpPr/>
          <p:nvPr/>
        </p:nvSpPr>
        <p:spPr>
          <a:xfrm>
            <a:off x="12175426" y="6857998"/>
            <a:ext cx="6112575" cy="6880303"/>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2" name="Rectangle 31"/>
          <p:cNvSpPr/>
          <p:nvPr/>
        </p:nvSpPr>
        <p:spPr>
          <a:xfrm>
            <a:off x="0" y="6857998"/>
            <a:ext cx="6062849" cy="6880303"/>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4" name="Rectangle 33"/>
          <p:cNvSpPr/>
          <p:nvPr/>
        </p:nvSpPr>
        <p:spPr>
          <a:xfrm>
            <a:off x="6062850" y="6857998"/>
            <a:ext cx="6112575" cy="6880303"/>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6" name="Rectangle 35"/>
          <p:cNvSpPr/>
          <p:nvPr/>
        </p:nvSpPr>
        <p:spPr>
          <a:xfrm>
            <a:off x="0" y="22302"/>
            <a:ext cx="6062849" cy="683569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7" name="Rectangle 36"/>
          <p:cNvSpPr/>
          <p:nvPr/>
        </p:nvSpPr>
        <p:spPr>
          <a:xfrm>
            <a:off x="6062850" y="22302"/>
            <a:ext cx="6112575" cy="683569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35" name="Rectangle 34"/>
          <p:cNvSpPr/>
          <p:nvPr/>
        </p:nvSpPr>
        <p:spPr>
          <a:xfrm>
            <a:off x="12175426" y="22302"/>
            <a:ext cx="6112575" cy="683569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charset="0"/>
            </a:endParaRPr>
          </a:p>
        </p:txBody>
      </p:sp>
      <p:sp>
        <p:nvSpPr>
          <p:cNvPr id="44" name="Subtitle 2"/>
          <p:cNvSpPr txBox="1">
            <a:spLocks/>
          </p:cNvSpPr>
          <p:nvPr/>
        </p:nvSpPr>
        <p:spPr>
          <a:xfrm>
            <a:off x="7854679" y="10099335"/>
            <a:ext cx="2564093"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dirty="0">
                <a:latin typeface="Montserrat" charset="0"/>
                <a:ea typeface="Montserrat" charset="0"/>
                <a:cs typeface="Montserrat" charset="0"/>
              </a:rPr>
              <a:t>PROJECT FIVE</a:t>
            </a:r>
          </a:p>
        </p:txBody>
      </p:sp>
      <p:sp>
        <p:nvSpPr>
          <p:cNvPr id="28" name="Subtitle 2"/>
          <p:cNvSpPr txBox="1">
            <a:spLocks/>
          </p:cNvSpPr>
          <p:nvPr/>
        </p:nvSpPr>
        <p:spPr>
          <a:xfrm>
            <a:off x="14045044" y="10099335"/>
            <a:ext cx="2373336"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dirty="0">
                <a:latin typeface="Montserrat" charset="0"/>
                <a:ea typeface="Montserrat" charset="0"/>
                <a:cs typeface="Montserrat" charset="0"/>
              </a:rPr>
              <a:t>PROJECT SIX</a:t>
            </a:r>
          </a:p>
        </p:txBody>
      </p:sp>
      <p:sp>
        <p:nvSpPr>
          <p:cNvPr id="31" name="Subtitle 2"/>
          <p:cNvSpPr txBox="1">
            <a:spLocks/>
          </p:cNvSpPr>
          <p:nvPr/>
        </p:nvSpPr>
        <p:spPr>
          <a:xfrm>
            <a:off x="1685583" y="10099335"/>
            <a:ext cx="2684319"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dirty="0">
                <a:latin typeface="Montserrat" charset="0"/>
                <a:ea typeface="Montserrat" charset="0"/>
                <a:cs typeface="Montserrat" charset="0"/>
              </a:rPr>
              <a:t>PROJECT FOUR</a:t>
            </a:r>
          </a:p>
        </p:txBody>
      </p:sp>
      <p:sp>
        <p:nvSpPr>
          <p:cNvPr id="38" name="Subtitle 2"/>
          <p:cNvSpPr txBox="1">
            <a:spLocks/>
          </p:cNvSpPr>
          <p:nvPr/>
        </p:nvSpPr>
        <p:spPr>
          <a:xfrm>
            <a:off x="7865100" y="3222321"/>
            <a:ext cx="2543254"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dirty="0">
                <a:latin typeface="Montserrat" charset="0"/>
                <a:ea typeface="Montserrat" charset="0"/>
                <a:cs typeface="Montserrat" charset="0"/>
              </a:rPr>
              <a:t>PROJECT TWO</a:t>
            </a:r>
          </a:p>
        </p:txBody>
      </p:sp>
      <p:sp>
        <p:nvSpPr>
          <p:cNvPr id="52" name="Subtitle 2"/>
          <p:cNvSpPr txBox="1">
            <a:spLocks/>
          </p:cNvSpPr>
          <p:nvPr/>
        </p:nvSpPr>
        <p:spPr>
          <a:xfrm>
            <a:off x="13798984" y="3222321"/>
            <a:ext cx="2865458"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dirty="0">
                <a:latin typeface="Montserrat" charset="0"/>
                <a:ea typeface="Montserrat" charset="0"/>
                <a:cs typeface="Montserrat" charset="0"/>
              </a:rPr>
              <a:t>PROJECT THREE</a:t>
            </a:r>
          </a:p>
        </p:txBody>
      </p:sp>
      <p:sp>
        <p:nvSpPr>
          <p:cNvPr id="54" name="Subtitle 2"/>
          <p:cNvSpPr txBox="1">
            <a:spLocks/>
          </p:cNvSpPr>
          <p:nvPr/>
        </p:nvSpPr>
        <p:spPr>
          <a:xfrm>
            <a:off x="1791382" y="3222321"/>
            <a:ext cx="2472722" cy="421234"/>
          </a:xfrm>
          <a:prstGeom prst="rect">
            <a:avLst/>
          </a:prstGeom>
        </p:spPr>
        <p:txBody>
          <a:bodyPr vert="horz" wrap="none" lIns="163160" tIns="81580" rIns="163160" bIns="815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1988"/>
              </a:lnSpc>
            </a:pPr>
            <a:r>
              <a:rPr lang="en-US" sz="1650" b="1" spc="450">
                <a:latin typeface="Montserrat" charset="0"/>
                <a:ea typeface="Montserrat" charset="0"/>
                <a:cs typeface="Montserrat" charset="0"/>
              </a:rPr>
              <a:t>PROJECT 0NE</a:t>
            </a:r>
            <a:endParaRPr lang="en-US" sz="1650" b="1" spc="450" dirty="0">
              <a:latin typeface="Montserrat" charset="0"/>
              <a:ea typeface="Montserrat" charset="0"/>
              <a:cs typeface="Montserrat" charset="0"/>
            </a:endParaRPr>
          </a:p>
        </p:txBody>
      </p:sp>
      <p:sp>
        <p:nvSpPr>
          <p:cNvPr id="3" name="Rectangle 2"/>
          <p:cNvSpPr/>
          <p:nvPr/>
        </p:nvSpPr>
        <p:spPr>
          <a:xfrm rot="18947379">
            <a:off x="7748299" y="8923162"/>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
        <p:nvSpPr>
          <p:cNvPr id="30" name="Rectangle 29"/>
          <p:cNvSpPr/>
          <p:nvPr/>
        </p:nvSpPr>
        <p:spPr>
          <a:xfrm rot="18947379">
            <a:off x="13843286" y="8923163"/>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
        <p:nvSpPr>
          <p:cNvPr id="33" name="Rectangle 32"/>
          <p:cNvSpPr/>
          <p:nvPr/>
        </p:nvSpPr>
        <p:spPr>
          <a:xfrm rot="18947379">
            <a:off x="1639316" y="8923162"/>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
        <p:nvSpPr>
          <p:cNvPr id="39" name="Rectangle 38"/>
          <p:cNvSpPr/>
          <p:nvPr/>
        </p:nvSpPr>
        <p:spPr>
          <a:xfrm rot="18947379">
            <a:off x="7748299" y="2046148"/>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
        <p:nvSpPr>
          <p:cNvPr id="53" name="Rectangle 52"/>
          <p:cNvSpPr/>
          <p:nvPr/>
        </p:nvSpPr>
        <p:spPr>
          <a:xfrm rot="18947379">
            <a:off x="13843286" y="2046149"/>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
        <p:nvSpPr>
          <p:cNvPr id="55" name="Rectangle 54"/>
          <p:cNvSpPr/>
          <p:nvPr/>
        </p:nvSpPr>
        <p:spPr>
          <a:xfrm rot="18947379">
            <a:off x="1639316" y="2046148"/>
            <a:ext cx="2776854" cy="2776854"/>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solidFill>
                <a:schemeClr val="tx2"/>
              </a:solidFill>
            </a:endParaRPr>
          </a:p>
        </p:txBody>
      </p:sp>
    </p:spTree>
    <p:extLst>
      <p:ext uri="{BB962C8B-B14F-4D97-AF65-F5344CB8AC3E}">
        <p14:creationId xmlns:p14="http://schemas.microsoft.com/office/powerpoint/2010/main" val="1872406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9937515" y="8911713"/>
            <a:ext cx="7038075"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a:t>
            </a:r>
          </a:p>
        </p:txBody>
      </p:sp>
      <p:sp>
        <p:nvSpPr>
          <p:cNvPr id="15" name="TextBox 14"/>
          <p:cNvSpPr txBox="1"/>
          <p:nvPr/>
        </p:nvSpPr>
        <p:spPr>
          <a:xfrm>
            <a:off x="12214182" y="8221155"/>
            <a:ext cx="2613216"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PROJECT TWO</a:t>
            </a:r>
          </a:p>
        </p:txBody>
      </p:sp>
      <p:sp>
        <p:nvSpPr>
          <p:cNvPr id="16" name="TextBox 15"/>
          <p:cNvSpPr txBox="1"/>
          <p:nvPr/>
        </p:nvSpPr>
        <p:spPr>
          <a:xfrm>
            <a:off x="1076999" y="4057095"/>
            <a:ext cx="7038075"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a:t>
            </a:r>
          </a:p>
        </p:txBody>
      </p:sp>
      <p:sp>
        <p:nvSpPr>
          <p:cNvPr id="25" name="TextBox 24"/>
          <p:cNvSpPr txBox="1"/>
          <p:nvPr/>
        </p:nvSpPr>
        <p:spPr>
          <a:xfrm>
            <a:off x="3353667" y="3366537"/>
            <a:ext cx="2533066" cy="381002"/>
          </a:xfrm>
          <a:prstGeom prst="rect">
            <a:avLst/>
          </a:prstGeom>
          <a:noFill/>
        </p:spPr>
        <p:txBody>
          <a:bodyPr wrap="none" rtlCol="0" anchor="ctr" anchorCtr="0">
            <a:spAutoFit/>
          </a:bodyPr>
          <a:lstStyle/>
          <a:p>
            <a:r>
              <a:rPr lang="en-US" sz="1876" b="1" spc="450" dirty="0">
                <a:solidFill>
                  <a:schemeClr val="tx2"/>
                </a:solidFill>
                <a:latin typeface="Montserrat" charset="0"/>
                <a:ea typeface="Montserrat" charset="0"/>
                <a:cs typeface="Montserrat" charset="0"/>
              </a:rPr>
              <a:t>PROJECT 0NE</a:t>
            </a: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Tree>
    <p:extLst>
      <p:ext uri="{BB962C8B-B14F-4D97-AF65-F5344CB8AC3E}">
        <p14:creationId xmlns:p14="http://schemas.microsoft.com/office/powerpoint/2010/main" val="514042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a:spLocks/>
          </p:cNvSpPr>
          <p:nvPr/>
        </p:nvSpPr>
        <p:spPr bwMode="auto">
          <a:xfrm>
            <a:off x="10279447" y="3974470"/>
            <a:ext cx="7112525" cy="3693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SIMPLICITY</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IS THE</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ULTIMATE</a:t>
            </a:r>
          </a:p>
          <a:p>
            <a:pPr algn="ct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SOPHISTICATION</a:t>
            </a:r>
          </a:p>
        </p:txBody>
      </p:sp>
      <p:sp>
        <p:nvSpPr>
          <p:cNvPr id="18" name="TextBox 17"/>
          <p:cNvSpPr txBox="1"/>
          <p:nvPr/>
        </p:nvSpPr>
        <p:spPr>
          <a:xfrm>
            <a:off x="10746999" y="8851560"/>
            <a:ext cx="6158234" cy="1038746"/>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cxnSp>
        <p:nvCxnSpPr>
          <p:cNvPr id="4" name="Straight Connector 3"/>
          <p:cNvCxnSpPr/>
          <p:nvPr/>
        </p:nvCxnSpPr>
        <p:spPr>
          <a:xfrm>
            <a:off x="12470741" y="8273931"/>
            <a:ext cx="2691147"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5"/>
          </p:nvPr>
        </p:nvSpPr>
        <p:spPr/>
      </p:sp>
    </p:spTree>
    <p:extLst>
      <p:ext uri="{BB962C8B-B14F-4D97-AF65-F5344CB8AC3E}">
        <p14:creationId xmlns:p14="http://schemas.microsoft.com/office/powerpoint/2010/main" val="403606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013812" y="7310828"/>
            <a:ext cx="2791933" cy="279193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4" name="Triangle 3"/>
          <p:cNvSpPr/>
          <p:nvPr/>
        </p:nvSpPr>
        <p:spPr>
          <a:xfrm>
            <a:off x="12951785" y="8920664"/>
            <a:ext cx="1707919" cy="1472344"/>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5" name="Rectangle 4"/>
          <p:cNvSpPr/>
          <p:nvPr/>
        </p:nvSpPr>
        <p:spPr>
          <a:xfrm>
            <a:off x="12123546" y="10309352"/>
            <a:ext cx="167312" cy="1673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5" name="Rectangle 24"/>
          <p:cNvSpPr>
            <a:spLocks/>
          </p:cNvSpPr>
          <p:nvPr/>
        </p:nvSpPr>
        <p:spPr bwMode="auto">
          <a:xfrm>
            <a:off x="1423754" y="2721458"/>
            <a:ext cx="4579780" cy="2769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Write</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Something</a:t>
            </a:r>
          </a:p>
          <a:p>
            <a:pPr algn="r" defTabSz="3429914">
              <a:lnSpc>
                <a:spcPts val="7202"/>
              </a:lnSpc>
            </a:pPr>
            <a:r>
              <a:rPr lang="en-US" sz="5627" b="1" spc="450" dirty="0">
                <a:solidFill>
                  <a:schemeClr val="tx2"/>
                </a:solidFill>
                <a:latin typeface="Montserrat Semi" charset="0"/>
                <a:ea typeface="Montserrat Semi" charset="0"/>
                <a:cs typeface="Montserrat Semi" charset="0"/>
                <a:sym typeface="Bebas Neue" charset="0"/>
              </a:rPr>
              <a:t>Here</a:t>
            </a:r>
          </a:p>
        </p:txBody>
      </p:sp>
      <p:sp>
        <p:nvSpPr>
          <p:cNvPr id="27" name="TextBox 26"/>
          <p:cNvSpPr txBox="1"/>
          <p:nvPr/>
        </p:nvSpPr>
        <p:spPr>
          <a:xfrm>
            <a:off x="1743644" y="5660545"/>
            <a:ext cx="4192966" cy="4847481"/>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or to appreciate in value, so that it can be sold at a higher price invest Investment generally results results in acquiring</a:t>
            </a:r>
          </a:p>
          <a:p>
            <a:pPr algn="r">
              <a:lnSpc>
                <a:spcPts val="2738"/>
              </a:lnSpc>
            </a:pPr>
            <a:endParaRPr lang="en-US" sz="1876" dirty="0">
              <a:latin typeface="Lato Light" charset="0"/>
              <a:ea typeface="Lato Light" charset="0"/>
              <a:cs typeface="Lato Light" charset="0"/>
            </a:endParaRPr>
          </a:p>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a:t>
            </a:r>
          </a:p>
        </p:txBody>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884045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riangle 8"/>
          <p:cNvSpPr/>
          <p:nvPr/>
        </p:nvSpPr>
        <p:spPr>
          <a:xfrm>
            <a:off x="8522939" y="3237493"/>
            <a:ext cx="621061" cy="53539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1" name="Triangle 20"/>
          <p:cNvSpPr/>
          <p:nvPr/>
        </p:nvSpPr>
        <p:spPr>
          <a:xfrm>
            <a:off x="2771848" y="2151760"/>
            <a:ext cx="4265635" cy="3677272"/>
          </a:xfrm>
          <a:prstGeom prst="triangl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3" name="TextBox 32"/>
          <p:cNvSpPr txBox="1"/>
          <p:nvPr/>
        </p:nvSpPr>
        <p:spPr>
          <a:xfrm>
            <a:off x="4006655" y="4277769"/>
            <a:ext cx="5599610" cy="1200650"/>
          </a:xfrm>
          <a:prstGeom prst="rect">
            <a:avLst/>
          </a:prstGeom>
          <a:noFill/>
        </p:spPr>
        <p:txBody>
          <a:bodyPr wrap="none" rtlCol="0">
            <a:spAutoFit/>
          </a:bodyPr>
          <a:lstStyle/>
          <a:p>
            <a:pPr algn="r"/>
            <a:r>
              <a:rPr lang="en-US" sz="7202" b="1" dirty="0">
                <a:solidFill>
                  <a:schemeClr val="tx2"/>
                </a:solidFill>
                <a:latin typeface="Montserrat" charset="0"/>
                <a:ea typeface="Montserrat" charset="0"/>
                <a:cs typeface="Montserrat" charset="0"/>
              </a:rPr>
              <a:t>TITLE HERE</a:t>
            </a:r>
          </a:p>
        </p:txBody>
      </p:sp>
      <p:sp>
        <p:nvSpPr>
          <p:cNvPr id="34" name="TextBox 33"/>
          <p:cNvSpPr txBox="1"/>
          <p:nvPr/>
        </p:nvSpPr>
        <p:spPr>
          <a:xfrm>
            <a:off x="1362604" y="3257137"/>
            <a:ext cx="6287299" cy="1200650"/>
          </a:xfrm>
          <a:prstGeom prst="rect">
            <a:avLst/>
          </a:prstGeom>
          <a:noFill/>
        </p:spPr>
        <p:txBody>
          <a:bodyPr wrap="none" rtlCol="0">
            <a:spAutoFit/>
          </a:bodyPr>
          <a:lstStyle/>
          <a:p>
            <a:r>
              <a:rPr lang="en-US" sz="7202" b="1" dirty="0">
                <a:solidFill>
                  <a:schemeClr val="tx2"/>
                </a:solidFill>
                <a:latin typeface="Montserrat" charset="0"/>
                <a:ea typeface="Montserrat" charset="0"/>
                <a:cs typeface="Montserrat" charset="0"/>
              </a:rPr>
              <a:t>WRITE YOUR</a:t>
            </a:r>
          </a:p>
        </p:txBody>
      </p:sp>
      <p:sp>
        <p:nvSpPr>
          <p:cNvPr id="22" name="Rectangle 21"/>
          <p:cNvSpPr/>
          <p:nvPr/>
        </p:nvSpPr>
        <p:spPr>
          <a:xfrm>
            <a:off x="6474969" y="6046538"/>
            <a:ext cx="301831" cy="3011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36" name="TextBox 35"/>
          <p:cNvSpPr txBox="1"/>
          <p:nvPr/>
        </p:nvSpPr>
        <p:spPr>
          <a:xfrm>
            <a:off x="1607006" y="7812395"/>
            <a:ext cx="15107449" cy="1384995"/>
          </a:xfrm>
          <a:prstGeom prst="rect">
            <a:avLst/>
          </a:prstGeom>
          <a:noFill/>
        </p:spPr>
        <p:txBody>
          <a:bodyPr wrap="square" lIns="0" tIns="0" rIns="0" bIns="0" numCol="1" spcCol="959784">
            <a:spAutoFit/>
          </a:bodyPr>
          <a:lstStyle/>
          <a:p>
            <a:pPr algn="ct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a:t>
            </a:r>
          </a:p>
        </p:txBody>
      </p:sp>
      <p:sp>
        <p:nvSpPr>
          <p:cNvPr id="37" name="TextBox 36"/>
          <p:cNvSpPr txBox="1"/>
          <p:nvPr/>
        </p:nvSpPr>
        <p:spPr>
          <a:xfrm>
            <a:off x="8189953" y="9829692"/>
            <a:ext cx="1941558" cy="381002"/>
          </a:xfrm>
          <a:prstGeom prst="rect">
            <a:avLst/>
          </a:prstGeom>
          <a:noFill/>
        </p:spPr>
        <p:txBody>
          <a:bodyPr wrap="none" rtlCol="0" anchor="ctr" anchorCtr="0">
            <a:spAutoFit/>
          </a:bodyPr>
          <a:lstStyle/>
          <a:p>
            <a:pPr algn="ctr"/>
            <a:r>
              <a:rPr lang="en-US" sz="1876" b="1" spc="450" dirty="0">
                <a:solidFill>
                  <a:schemeClr val="tx2"/>
                </a:solidFill>
                <a:latin typeface="Montserrat Semi Bold" charset="0"/>
                <a:ea typeface="Montserrat Semi Bold" charset="0"/>
                <a:cs typeface="Montserrat Semi Bold" charset="0"/>
              </a:rPr>
              <a:t>JONH DOE</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5033854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Box 49"/>
          <p:cNvSpPr txBox="1"/>
          <p:nvPr/>
        </p:nvSpPr>
        <p:spPr>
          <a:xfrm>
            <a:off x="13032012" y="4848575"/>
            <a:ext cx="3867300" cy="5193729"/>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 an asset also called an investment. If the asset is available at a price worth investing, it is normally.</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a:t>
            </a:r>
          </a:p>
        </p:txBody>
      </p:sp>
      <p:sp>
        <p:nvSpPr>
          <p:cNvPr id="51" name="TextBox 50"/>
          <p:cNvSpPr txBox="1"/>
          <p:nvPr/>
        </p:nvSpPr>
        <p:spPr>
          <a:xfrm>
            <a:off x="12974861" y="3648830"/>
            <a:ext cx="3249608" cy="964367"/>
          </a:xfrm>
          <a:prstGeom prst="rect">
            <a:avLst/>
          </a:prstGeom>
          <a:noFill/>
        </p:spPr>
        <p:txBody>
          <a:bodyPr wrap="none" rtlCol="0" anchor="ctr" anchorCtr="0">
            <a:spAutoFit/>
          </a:bodyPr>
          <a:lstStyle/>
          <a:p>
            <a:pPr>
              <a:lnSpc>
                <a:spcPts val="3376"/>
              </a:lnSpc>
            </a:pPr>
            <a:r>
              <a:rPr lang="en-US" sz="1876" b="1" spc="450" dirty="0">
                <a:solidFill>
                  <a:schemeClr val="tx2"/>
                </a:solidFill>
                <a:latin typeface="Montserrat" charset="0"/>
                <a:ea typeface="Montserrat" charset="0"/>
                <a:cs typeface="Montserrat" charset="0"/>
              </a:rPr>
              <a:t>WRITE </a:t>
            </a:r>
          </a:p>
          <a:p>
            <a:pPr>
              <a:lnSpc>
                <a:spcPts val="3376"/>
              </a:lnSpc>
            </a:pPr>
            <a:r>
              <a:rPr lang="en-US" sz="1876" b="1" spc="450" dirty="0">
                <a:solidFill>
                  <a:schemeClr val="tx2"/>
                </a:solidFill>
                <a:latin typeface="Montserrat" charset="0"/>
                <a:ea typeface="Montserrat" charset="0"/>
                <a:cs typeface="Montserrat" charset="0"/>
              </a:rPr>
              <a:t>SOMETHING HERE</a:t>
            </a:r>
          </a:p>
        </p:txBody>
      </p:sp>
      <p:sp>
        <p:nvSpPr>
          <p:cNvPr id="52" name="TextBox 51"/>
          <p:cNvSpPr txBox="1"/>
          <p:nvPr/>
        </p:nvSpPr>
        <p:spPr>
          <a:xfrm>
            <a:off x="1369561" y="4848574"/>
            <a:ext cx="3867300" cy="5193729"/>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Appreciate in value, so that it can be sold at a higher price invest Investment generally results results in acquiring an asset also called an investment. If the asset is available at a price worth investing, it is normally if the asset is available at a price expected either to generate income, or to appreciate in value</a:t>
            </a:r>
          </a:p>
        </p:txBody>
      </p:sp>
      <p:sp>
        <p:nvSpPr>
          <p:cNvPr id="53" name="TextBox 52"/>
          <p:cNvSpPr txBox="1"/>
          <p:nvPr/>
        </p:nvSpPr>
        <p:spPr>
          <a:xfrm>
            <a:off x="1312410" y="3648830"/>
            <a:ext cx="3249608" cy="964367"/>
          </a:xfrm>
          <a:prstGeom prst="rect">
            <a:avLst/>
          </a:prstGeom>
          <a:noFill/>
        </p:spPr>
        <p:txBody>
          <a:bodyPr wrap="none" rtlCol="0" anchor="ctr" anchorCtr="0">
            <a:spAutoFit/>
          </a:bodyPr>
          <a:lstStyle/>
          <a:p>
            <a:pPr>
              <a:lnSpc>
                <a:spcPts val="3376"/>
              </a:lnSpc>
            </a:pPr>
            <a:r>
              <a:rPr lang="en-US" sz="1876" b="1" spc="450" dirty="0">
                <a:solidFill>
                  <a:schemeClr val="tx2"/>
                </a:solidFill>
                <a:latin typeface="Montserrat" charset="0"/>
                <a:ea typeface="Montserrat" charset="0"/>
                <a:cs typeface="Montserrat" charset="0"/>
              </a:rPr>
              <a:t>WRITE </a:t>
            </a:r>
          </a:p>
          <a:p>
            <a:pPr>
              <a:lnSpc>
                <a:spcPts val="3376"/>
              </a:lnSpc>
            </a:pPr>
            <a:r>
              <a:rPr lang="en-US" sz="1876" b="1" spc="450" dirty="0">
                <a:solidFill>
                  <a:schemeClr val="tx2"/>
                </a:solidFill>
                <a:latin typeface="Montserrat" charset="0"/>
                <a:ea typeface="Montserrat" charset="0"/>
                <a:cs typeface="Montserrat" charset="0"/>
              </a:rPr>
              <a:t>SOMETHING HERE</a:t>
            </a:r>
          </a:p>
        </p:txBody>
      </p:sp>
      <p:sp>
        <p:nvSpPr>
          <p:cNvPr id="3" name="Picture Placeholder 2"/>
          <p:cNvSpPr>
            <a:spLocks noGrp="1"/>
          </p:cNvSpPr>
          <p:nvPr>
            <p:ph type="pic" sz="quarter" idx="15"/>
          </p:nvPr>
        </p:nvSpPr>
        <p:spPr/>
      </p:sp>
    </p:spTree>
    <p:extLst>
      <p:ext uri="{BB962C8B-B14F-4D97-AF65-F5344CB8AC3E}">
        <p14:creationId xmlns:p14="http://schemas.microsoft.com/office/powerpoint/2010/main" val="14824165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rallelogram 2"/>
          <p:cNvSpPr/>
          <p:nvPr/>
        </p:nvSpPr>
        <p:spPr>
          <a:xfrm>
            <a:off x="10888328" y="3871480"/>
            <a:ext cx="6483836" cy="5705338"/>
          </a:xfrm>
          <a:prstGeom prst="parallelogram">
            <a:avLst>
              <a:gd name="adj" fmla="val 499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0" name="Parallelogram 9"/>
          <p:cNvSpPr/>
          <p:nvPr/>
        </p:nvSpPr>
        <p:spPr>
          <a:xfrm>
            <a:off x="6523892" y="3871480"/>
            <a:ext cx="6483836" cy="5705338"/>
          </a:xfrm>
          <a:prstGeom prst="parallelogram">
            <a:avLst>
              <a:gd name="adj" fmla="val 499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Rectangle 14"/>
          <p:cNvSpPr>
            <a:spLocks/>
          </p:cNvSpPr>
          <p:nvPr/>
        </p:nvSpPr>
        <p:spPr bwMode="auto">
          <a:xfrm>
            <a:off x="200774" y="3620513"/>
            <a:ext cx="5511147" cy="23905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342989" rIns="0" bIns="68598" anchor="t" anchorCtr="0">
            <a:spAutoFit/>
          </a:bodyPr>
          <a:lstStyle/>
          <a:p>
            <a:pPr algn="r" defTabSz="3429914">
              <a:lnSpc>
                <a:spcPts val="7652"/>
              </a:lnSpc>
            </a:pPr>
            <a:r>
              <a:rPr lang="en-US" sz="7502" b="1" spc="450" dirty="0">
                <a:solidFill>
                  <a:schemeClr val="tx2"/>
                </a:solidFill>
                <a:latin typeface="Montserrat Semi" charset="0"/>
                <a:ea typeface="Montserrat Semi" charset="0"/>
                <a:cs typeface="Montserrat Semi" charset="0"/>
                <a:sym typeface="Bebas Neue" charset="0"/>
              </a:rPr>
              <a:t>minimal</a:t>
            </a:r>
          </a:p>
          <a:p>
            <a:pPr algn="r" defTabSz="3429914">
              <a:lnSpc>
                <a:spcPts val="7652"/>
              </a:lnSpc>
            </a:pPr>
            <a:r>
              <a:rPr lang="en-US" sz="7502" b="1" spc="450" dirty="0">
                <a:solidFill>
                  <a:schemeClr val="tx2"/>
                </a:solidFill>
                <a:latin typeface="Montserrat Semi" charset="0"/>
                <a:ea typeface="Montserrat Semi" charset="0"/>
                <a:cs typeface="Montserrat Semi" charset="0"/>
                <a:sym typeface="Bebas Neue" charset="0"/>
              </a:rPr>
              <a:t>slides</a:t>
            </a:r>
          </a:p>
        </p:txBody>
      </p:sp>
      <p:sp>
        <p:nvSpPr>
          <p:cNvPr id="16" name="TextBox 15"/>
          <p:cNvSpPr txBox="1"/>
          <p:nvPr/>
        </p:nvSpPr>
        <p:spPr>
          <a:xfrm>
            <a:off x="2643528" y="6160290"/>
            <a:ext cx="3001470" cy="2769989"/>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available at a price worth investing, it is normally </a:t>
            </a:r>
          </a:p>
        </p:txBody>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0514567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16200000">
            <a:off x="805471" y="2273053"/>
            <a:ext cx="9094605" cy="8878309"/>
          </a:xfrm>
          <a:custGeom>
            <a:avLst/>
            <a:gdLst>
              <a:gd name="connsiteX0" fmla="*/ 5970692 w 12122982"/>
              <a:gd name="connsiteY0" fmla="*/ 11834663 h 11834663"/>
              <a:gd name="connsiteX1" fmla="*/ 0 w 12122982"/>
              <a:gd name="connsiteY1" fmla="*/ 11834663 h 11834663"/>
              <a:gd name="connsiteX2" fmla="*/ 0 w 12122982"/>
              <a:gd name="connsiteY2" fmla="*/ 6687515 h 11834663"/>
              <a:gd name="connsiteX3" fmla="*/ 8956038 w 12122982"/>
              <a:gd name="connsiteY3" fmla="*/ 8405662 h 11834663"/>
              <a:gd name="connsiteX4" fmla="*/ 2985346 w 12122982"/>
              <a:gd name="connsiteY4" fmla="*/ 8405662 h 11834663"/>
              <a:gd name="connsiteX5" fmla="*/ 2985346 w 12122982"/>
              <a:gd name="connsiteY5" fmla="*/ 3258514 h 11834663"/>
              <a:gd name="connsiteX6" fmla="*/ 12122982 w 12122982"/>
              <a:gd name="connsiteY6" fmla="*/ 5147148 h 11834663"/>
              <a:gd name="connsiteX7" fmla="*/ 6152290 w 12122982"/>
              <a:gd name="connsiteY7" fmla="*/ 5147148 h 11834663"/>
              <a:gd name="connsiteX8" fmla="*/ 6152290 w 12122982"/>
              <a:gd name="connsiteY8" fmla="*/ 0 h 1183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2982" h="11834663">
                <a:moveTo>
                  <a:pt x="5970692" y="11834663"/>
                </a:moveTo>
                <a:lnTo>
                  <a:pt x="0" y="11834663"/>
                </a:lnTo>
                <a:lnTo>
                  <a:pt x="0" y="6687515"/>
                </a:lnTo>
                <a:close/>
                <a:moveTo>
                  <a:pt x="8956038" y="8405662"/>
                </a:moveTo>
                <a:lnTo>
                  <a:pt x="2985346" y="8405662"/>
                </a:lnTo>
                <a:lnTo>
                  <a:pt x="2985346" y="3258514"/>
                </a:lnTo>
                <a:close/>
                <a:moveTo>
                  <a:pt x="12122982" y="5147148"/>
                </a:moveTo>
                <a:lnTo>
                  <a:pt x="6152290" y="5147148"/>
                </a:lnTo>
                <a:lnTo>
                  <a:pt x="6152290" y="0"/>
                </a:lnTo>
                <a:close/>
              </a:path>
            </a:pathLst>
          </a:cu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Rectangle 14"/>
          <p:cNvSpPr>
            <a:spLocks/>
          </p:cNvSpPr>
          <p:nvPr/>
        </p:nvSpPr>
        <p:spPr bwMode="auto">
          <a:xfrm>
            <a:off x="10557378" y="3687438"/>
            <a:ext cx="5511147" cy="23905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342989" rIns="0" bIns="68598" anchor="t" anchorCtr="0">
            <a:spAutoFit/>
          </a:bodyPr>
          <a:lstStyle/>
          <a:p>
            <a:pPr algn="r" defTabSz="3429914">
              <a:lnSpc>
                <a:spcPts val="7652"/>
              </a:lnSpc>
            </a:pPr>
            <a:r>
              <a:rPr lang="en-US" sz="7502" b="1" spc="450" dirty="0">
                <a:solidFill>
                  <a:schemeClr val="tx2"/>
                </a:solidFill>
                <a:latin typeface="Montserrat Semi" charset="0"/>
                <a:ea typeface="Montserrat Semi" charset="0"/>
                <a:cs typeface="Montserrat Semi" charset="0"/>
                <a:sym typeface="Bebas Neue" charset="0"/>
              </a:rPr>
              <a:t>minimal</a:t>
            </a:r>
          </a:p>
          <a:p>
            <a:pPr algn="r" defTabSz="3429914">
              <a:lnSpc>
                <a:spcPts val="7652"/>
              </a:lnSpc>
            </a:pPr>
            <a:r>
              <a:rPr lang="en-US" sz="7502" b="1" spc="450" dirty="0">
                <a:solidFill>
                  <a:schemeClr val="tx2"/>
                </a:solidFill>
                <a:latin typeface="Montserrat Semi" charset="0"/>
                <a:ea typeface="Montserrat Semi" charset="0"/>
                <a:cs typeface="Montserrat Semi" charset="0"/>
                <a:sym typeface="Bebas Neue" charset="0"/>
              </a:rPr>
              <a:t>slides</a:t>
            </a:r>
          </a:p>
        </p:txBody>
      </p:sp>
      <p:sp>
        <p:nvSpPr>
          <p:cNvPr id="16" name="TextBox 15"/>
          <p:cNvSpPr txBox="1"/>
          <p:nvPr/>
        </p:nvSpPr>
        <p:spPr>
          <a:xfrm>
            <a:off x="13000133" y="6227215"/>
            <a:ext cx="3001470" cy="2769989"/>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available at a price worth investing, it is normally </a:t>
            </a:r>
          </a:p>
        </p:txBody>
      </p:sp>
      <p:sp>
        <p:nvSpPr>
          <p:cNvPr id="8" name="Freeform 7"/>
          <p:cNvSpPr/>
          <p:nvPr/>
        </p:nvSpPr>
        <p:spPr>
          <a:xfrm rot="16200000">
            <a:off x="1221659" y="2111683"/>
            <a:ext cx="9094605" cy="8878309"/>
          </a:xfrm>
          <a:custGeom>
            <a:avLst/>
            <a:gdLst>
              <a:gd name="connsiteX0" fmla="*/ 5970692 w 12122982"/>
              <a:gd name="connsiteY0" fmla="*/ 11834663 h 11834663"/>
              <a:gd name="connsiteX1" fmla="*/ 0 w 12122982"/>
              <a:gd name="connsiteY1" fmla="*/ 11834663 h 11834663"/>
              <a:gd name="connsiteX2" fmla="*/ 0 w 12122982"/>
              <a:gd name="connsiteY2" fmla="*/ 6687515 h 11834663"/>
              <a:gd name="connsiteX3" fmla="*/ 8956038 w 12122982"/>
              <a:gd name="connsiteY3" fmla="*/ 8405662 h 11834663"/>
              <a:gd name="connsiteX4" fmla="*/ 2985346 w 12122982"/>
              <a:gd name="connsiteY4" fmla="*/ 8405662 h 11834663"/>
              <a:gd name="connsiteX5" fmla="*/ 2985346 w 12122982"/>
              <a:gd name="connsiteY5" fmla="*/ 3258514 h 11834663"/>
              <a:gd name="connsiteX6" fmla="*/ 12122982 w 12122982"/>
              <a:gd name="connsiteY6" fmla="*/ 5147148 h 11834663"/>
              <a:gd name="connsiteX7" fmla="*/ 6152290 w 12122982"/>
              <a:gd name="connsiteY7" fmla="*/ 5147148 h 11834663"/>
              <a:gd name="connsiteX8" fmla="*/ 6152290 w 12122982"/>
              <a:gd name="connsiteY8" fmla="*/ 0 h 1183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2982" h="11834663">
                <a:moveTo>
                  <a:pt x="5970692" y="11834663"/>
                </a:moveTo>
                <a:lnTo>
                  <a:pt x="0" y="11834663"/>
                </a:lnTo>
                <a:lnTo>
                  <a:pt x="0" y="6687515"/>
                </a:lnTo>
                <a:close/>
                <a:moveTo>
                  <a:pt x="8956038" y="8405662"/>
                </a:moveTo>
                <a:lnTo>
                  <a:pt x="2985346" y="8405662"/>
                </a:lnTo>
                <a:lnTo>
                  <a:pt x="2985346" y="3258514"/>
                </a:lnTo>
                <a:close/>
                <a:moveTo>
                  <a:pt x="12122982" y="5147148"/>
                </a:moveTo>
                <a:lnTo>
                  <a:pt x="6152290" y="5147148"/>
                </a:lnTo>
                <a:lnTo>
                  <a:pt x="615229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188839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flipV="1">
            <a:off x="1285426" y="3201853"/>
            <a:ext cx="7312101" cy="7312101"/>
          </a:xfrm>
          <a:prstGeom prst="line">
            <a:avLst/>
          </a:prstGeom>
          <a:ln w="2413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70610" y="3087037"/>
            <a:ext cx="7541734" cy="7541734"/>
          </a:xfrm>
          <a:prstGeom prst="line">
            <a:avLst/>
          </a:prstGeom>
          <a:ln w="24130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3444036" y="5360559"/>
            <a:ext cx="2994882" cy="299488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7" name="Rectangle 16"/>
          <p:cNvSpPr>
            <a:spLocks/>
          </p:cNvSpPr>
          <p:nvPr/>
        </p:nvSpPr>
        <p:spPr bwMode="auto">
          <a:xfrm>
            <a:off x="3936140" y="6492420"/>
            <a:ext cx="2010674" cy="7309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t" anchorCtr="0">
            <a:spAutoFit/>
          </a:bodyPr>
          <a:lstStyle/>
          <a:p>
            <a:pPr algn="ctr" defTabSz="3429914">
              <a:lnSpc>
                <a:spcPts val="5702"/>
              </a:lnSpc>
            </a:pPr>
            <a:r>
              <a:rPr lang="en-US" sz="3601" b="1" spc="450" dirty="0">
                <a:solidFill>
                  <a:schemeClr val="tx2"/>
                </a:solidFill>
                <a:latin typeface="Montserrat Semi" charset="0"/>
                <a:ea typeface="Montserrat Semi" charset="0"/>
                <a:cs typeface="Montserrat Semi" charset="0"/>
                <a:sym typeface="Bebas Neue" charset="0"/>
              </a:rPr>
              <a:t>TRUST</a:t>
            </a:r>
          </a:p>
        </p:txBody>
      </p:sp>
      <p:sp>
        <p:nvSpPr>
          <p:cNvPr id="21" name="TextBox 20"/>
          <p:cNvSpPr txBox="1"/>
          <p:nvPr/>
        </p:nvSpPr>
        <p:spPr>
          <a:xfrm>
            <a:off x="9985644" y="4501885"/>
            <a:ext cx="6260338" cy="5886227"/>
          </a:xfrm>
          <a:prstGeom prst="rect">
            <a:avLst/>
          </a:prstGeom>
          <a:noFill/>
        </p:spPr>
        <p:txBody>
          <a:bodyPr wrap="square" lIns="0" tIns="0" rIns="0" bIns="0" numCol="1" spcCol="959784">
            <a:spAutoFit/>
          </a:bodyPr>
          <a:lstStyle/>
          <a:p>
            <a:pPr algn="just">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 an asset also called an investment. If the asset is available at a price worth investing, it is normally income appreciate in value, so that it can be sold at a higher price invest Investment generally results results in acquiring</a:t>
            </a:r>
          </a:p>
          <a:p>
            <a:pPr algn="just">
              <a:lnSpc>
                <a:spcPts val="2738"/>
              </a:lnSpc>
            </a:pPr>
            <a:endParaRPr lang="en-US" sz="1876" dirty="0">
              <a:latin typeface="Lato Light" charset="0"/>
              <a:ea typeface="Lato Light" charset="0"/>
              <a:cs typeface="Lato Light" charset="0"/>
            </a:endParaRPr>
          </a:p>
          <a:p>
            <a:pPr algn="just">
              <a:lnSpc>
                <a:spcPts val="2738"/>
              </a:lnSpc>
            </a:pPr>
            <a:r>
              <a:rPr lang="en-US" sz="1876" dirty="0">
                <a:latin typeface="Lato Light" charset="0"/>
                <a:ea typeface="Lato Light" charset="0"/>
                <a:cs typeface="Lato Light" charset="0"/>
              </a:rPr>
              <a:t>If the asset is available at a price expected either to generate income, or to appreciate in value generate income appreciate in value, so that it can be sold at a higher price invest Investment generally results results in acquiring an asset also called an investment. If the asset is available at a price worth investing, it is normally.</a:t>
            </a:r>
          </a:p>
          <a:p>
            <a:pPr algn="just">
              <a:lnSpc>
                <a:spcPts val="2738"/>
              </a:lnSpc>
            </a:pPr>
            <a:endParaRPr lang="en-US" sz="1876" dirty="0">
              <a:latin typeface="Lato Light" charset="0"/>
              <a:ea typeface="Lato Light" charset="0"/>
              <a:cs typeface="Lato Light" charset="0"/>
            </a:endParaRPr>
          </a:p>
        </p:txBody>
      </p:sp>
      <p:sp>
        <p:nvSpPr>
          <p:cNvPr id="22" name="TextBox 21"/>
          <p:cNvSpPr txBox="1"/>
          <p:nvPr/>
        </p:nvSpPr>
        <p:spPr>
          <a:xfrm>
            <a:off x="9928493" y="3302141"/>
            <a:ext cx="3249608" cy="964367"/>
          </a:xfrm>
          <a:prstGeom prst="rect">
            <a:avLst/>
          </a:prstGeom>
          <a:noFill/>
        </p:spPr>
        <p:txBody>
          <a:bodyPr wrap="none" rtlCol="0" anchor="ctr" anchorCtr="0">
            <a:spAutoFit/>
          </a:bodyPr>
          <a:lstStyle/>
          <a:p>
            <a:pPr>
              <a:lnSpc>
                <a:spcPts val="3376"/>
              </a:lnSpc>
            </a:pPr>
            <a:r>
              <a:rPr lang="en-US" sz="1876" b="1" spc="450" dirty="0">
                <a:solidFill>
                  <a:schemeClr val="tx2"/>
                </a:solidFill>
                <a:latin typeface="Montserrat" charset="0"/>
                <a:ea typeface="Montserrat" charset="0"/>
                <a:cs typeface="Montserrat" charset="0"/>
              </a:rPr>
              <a:t>WRITE </a:t>
            </a:r>
          </a:p>
          <a:p>
            <a:pPr>
              <a:lnSpc>
                <a:spcPts val="3376"/>
              </a:lnSpc>
            </a:pPr>
            <a:r>
              <a:rPr lang="en-US" sz="1876" b="1" spc="450" dirty="0">
                <a:solidFill>
                  <a:schemeClr val="tx2"/>
                </a:solidFill>
                <a:latin typeface="Montserrat" charset="0"/>
                <a:ea typeface="Montserrat" charset="0"/>
                <a:cs typeface="Montserrat" charset="0"/>
              </a:rPr>
              <a:t>SOMETHING HERE</a:t>
            </a:r>
          </a:p>
        </p:txBody>
      </p:sp>
      <p:sp>
        <p:nvSpPr>
          <p:cNvPr id="12" name="Picture Placeholder 11"/>
          <p:cNvSpPr>
            <a:spLocks noGrp="1"/>
          </p:cNvSpPr>
          <p:nvPr>
            <p:ph type="pic" sz="quarter" idx="15"/>
          </p:nvPr>
        </p:nvSpPr>
        <p:spPr/>
      </p:sp>
    </p:spTree>
    <p:extLst>
      <p:ext uri="{BB962C8B-B14F-4D97-AF65-F5344CB8AC3E}">
        <p14:creationId xmlns:p14="http://schemas.microsoft.com/office/powerpoint/2010/main" val="17160569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Freeform 25"/>
          <p:cNvSpPr/>
          <p:nvPr/>
        </p:nvSpPr>
        <p:spPr>
          <a:xfrm rot="10800000" flipH="1">
            <a:off x="0" y="0"/>
            <a:ext cx="8549636" cy="13716000"/>
          </a:xfrm>
          <a:custGeom>
            <a:avLst/>
            <a:gdLst>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10249056 w 18266783"/>
              <a:gd name="connsiteY6" fmla="*/ 13716000 h 13716000"/>
              <a:gd name="connsiteX7" fmla="*/ 10358549 w 18266783"/>
              <a:gd name="connsiteY7" fmla="*/ 13716000 h 13716000"/>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10249056 w 18266783"/>
              <a:gd name="connsiteY6" fmla="*/ 13716000 h 13716000"/>
              <a:gd name="connsiteX7" fmla="*/ 18266783 w 18266783"/>
              <a:gd name="connsiteY7" fmla="*/ 0 h 13716000"/>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6706162 w 18266783"/>
              <a:gd name="connsiteY6" fmla="*/ 13716000 h 13716000"/>
              <a:gd name="connsiteX7" fmla="*/ 18266783 w 18266783"/>
              <a:gd name="connsiteY7" fmla="*/ 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66783" h="13716000">
                <a:moveTo>
                  <a:pt x="18266783" y="0"/>
                </a:moveTo>
                <a:lnTo>
                  <a:pt x="10249056" y="0"/>
                </a:lnTo>
                <a:lnTo>
                  <a:pt x="10139563" y="0"/>
                </a:lnTo>
                <a:lnTo>
                  <a:pt x="0" y="0"/>
                </a:lnTo>
                <a:lnTo>
                  <a:pt x="0" y="13716000"/>
                </a:lnTo>
                <a:lnTo>
                  <a:pt x="2231330" y="13716000"/>
                </a:lnTo>
                <a:lnTo>
                  <a:pt x="6706162" y="13716000"/>
                </a:lnTo>
                <a:lnTo>
                  <a:pt x="1826678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2" name="Parallelogram 1"/>
          <p:cNvSpPr/>
          <p:nvPr/>
        </p:nvSpPr>
        <p:spPr>
          <a:xfrm flipH="1">
            <a:off x="3508739" y="1"/>
            <a:ext cx="11323864" cy="13715999"/>
          </a:xfrm>
          <a:prstGeom prst="parallelogram">
            <a:avLst>
              <a:gd name="adj" fmla="val 4791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1" name="Picture Placeholder 10"/>
          <p:cNvSpPr>
            <a:spLocks noGrp="1"/>
          </p:cNvSpPr>
          <p:nvPr>
            <p:ph type="pic" sz="quarter" idx="14"/>
          </p:nvPr>
        </p:nvSpPr>
        <p:spPr/>
      </p:sp>
      <p:sp>
        <p:nvSpPr>
          <p:cNvPr id="12" name="Picture Placeholder 11"/>
          <p:cNvSpPr>
            <a:spLocks noGrp="1"/>
          </p:cNvSpPr>
          <p:nvPr>
            <p:ph type="pic" sz="quarter" idx="15"/>
          </p:nvPr>
        </p:nvSpPr>
        <p:spPr/>
      </p:sp>
      <p:sp>
        <p:nvSpPr>
          <p:cNvPr id="29" name="Rectangle 28"/>
          <p:cNvSpPr>
            <a:spLocks/>
          </p:cNvSpPr>
          <p:nvPr/>
        </p:nvSpPr>
        <p:spPr bwMode="auto">
          <a:xfrm>
            <a:off x="10890904" y="3411375"/>
            <a:ext cx="5511147" cy="22622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342989" rIns="0" bIns="68598" anchor="t" anchorCtr="0">
            <a:spAutoFit/>
          </a:bodyPr>
          <a:lstStyle/>
          <a:p>
            <a:pPr algn="r" defTabSz="3429914">
              <a:lnSpc>
                <a:spcPts val="7202"/>
              </a:lnSpc>
            </a:pPr>
            <a:r>
              <a:rPr lang="en-US" sz="7502" b="1" spc="450" dirty="0">
                <a:solidFill>
                  <a:schemeClr val="tx2"/>
                </a:solidFill>
                <a:latin typeface="Montserrat Semi" charset="0"/>
                <a:ea typeface="Montserrat Semi" charset="0"/>
                <a:cs typeface="Montserrat Semi" charset="0"/>
                <a:sym typeface="Bebas Neue" charset="0"/>
              </a:rPr>
              <a:t>BREAK</a:t>
            </a:r>
          </a:p>
          <a:p>
            <a:pPr algn="r" defTabSz="3429914">
              <a:lnSpc>
                <a:spcPts val="7202"/>
              </a:lnSpc>
            </a:pPr>
            <a:r>
              <a:rPr lang="en-US" sz="6752" b="1" spc="450" dirty="0">
                <a:solidFill>
                  <a:schemeClr val="tx2"/>
                </a:solidFill>
                <a:latin typeface="Montserrat Semi" charset="0"/>
                <a:ea typeface="Montserrat Semi" charset="0"/>
                <a:cs typeface="Montserrat Semi" charset="0"/>
                <a:sym typeface="Bebas Neue" charset="0"/>
              </a:rPr>
              <a:t>SLIDE</a:t>
            </a:r>
          </a:p>
        </p:txBody>
      </p:sp>
      <p:sp>
        <p:nvSpPr>
          <p:cNvPr id="30" name="TextBox 29"/>
          <p:cNvSpPr txBox="1"/>
          <p:nvPr/>
        </p:nvSpPr>
        <p:spPr>
          <a:xfrm>
            <a:off x="13597778" y="5917689"/>
            <a:ext cx="2737350" cy="2769989"/>
          </a:xfrm>
          <a:prstGeom prst="rect">
            <a:avLst/>
          </a:prstGeom>
          <a:noFill/>
        </p:spPr>
        <p:txBody>
          <a:bodyPr wrap="square" lIns="0" tIns="0" rIns="0" bIns="0" numCol="1" spcCol="959784">
            <a:spAutoFit/>
          </a:bodyPr>
          <a:lstStyle/>
          <a:p>
            <a:pPr algn="r">
              <a:lnSpc>
                <a:spcPts val="2738"/>
              </a:lnSpc>
            </a:pPr>
            <a:r>
              <a:rPr lang="en-US" sz="1876"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a:t>
            </a:r>
          </a:p>
        </p:txBody>
      </p:sp>
    </p:spTree>
    <p:extLst>
      <p:ext uri="{BB962C8B-B14F-4D97-AF65-F5344CB8AC3E}">
        <p14:creationId xmlns:p14="http://schemas.microsoft.com/office/powerpoint/2010/main" val="10644853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Sphere Light">
      <a:dk1>
        <a:srgbClr val="7F7F7F"/>
      </a:dk1>
      <a:lt1>
        <a:srgbClr val="FFFFFF"/>
      </a:lt1>
      <a:dk2>
        <a:srgbClr val="000000"/>
      </a:dk2>
      <a:lt2>
        <a:srgbClr val="FFFFFF"/>
      </a:lt2>
      <a:accent1>
        <a:srgbClr val="000000"/>
      </a:accent1>
      <a:accent2>
        <a:srgbClr val="D4DBDD"/>
      </a:accent2>
      <a:accent3>
        <a:srgbClr val="4B5050"/>
      </a:accent3>
      <a:accent4>
        <a:srgbClr val="91969B"/>
      </a:accent4>
      <a:accent5>
        <a:srgbClr val="4B5050"/>
      </a:accent5>
      <a:accent6>
        <a:srgbClr val="91969B"/>
      </a:accent6>
      <a:hlink>
        <a:srgbClr val="F33B48"/>
      </a:hlink>
      <a:folHlink>
        <a:srgbClr val="FFC000"/>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29071</TotalTime>
  <Words>10340</Words>
  <Application>Microsoft Macintosh PowerPoint</Application>
  <PresentationFormat>Custom</PresentationFormat>
  <Paragraphs>965</Paragraphs>
  <Slides>144</Slides>
  <Notes>17</Notes>
  <HiddenSlides>0</HiddenSlides>
  <MMClips>0</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144</vt:i4>
      </vt:variant>
    </vt:vector>
  </HeadingPairs>
  <TitlesOfParts>
    <vt:vector size="162" baseType="lpstr">
      <vt:lpstr>Bebas Neue</vt:lpstr>
      <vt:lpstr>Calibri</vt:lpstr>
      <vt:lpstr>Calibri Light</vt:lpstr>
      <vt:lpstr>Gill Sans</vt:lpstr>
      <vt:lpstr>Helvetica</vt:lpstr>
      <vt:lpstr>Helvetica Neue</vt:lpstr>
      <vt:lpstr>Helvetica Neue Light</vt:lpstr>
      <vt:lpstr>Karla</vt:lpstr>
      <vt:lpstr>Lato</vt:lpstr>
      <vt:lpstr>Lato Light</vt:lpstr>
      <vt:lpstr>Montserrat</vt:lpstr>
      <vt:lpstr>Montserrat Light</vt:lpstr>
      <vt:lpstr>Montserrat Regular</vt:lpstr>
      <vt:lpstr>Montserrat Semi</vt:lpstr>
      <vt:lpstr>Montserrat Semi Bold</vt:lpstr>
      <vt:lpstr>Playfair Display SC</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15.0022</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Sphere Minimal</dc:title>
  <dc:subject/>
  <dc:creator>Slidepro</dc:creator>
  <cp:keywords/>
  <dc:description/>
  <cp:lastModifiedBy>Microsoft Office User</cp:lastModifiedBy>
  <cp:revision>5813</cp:revision>
  <dcterms:created xsi:type="dcterms:W3CDTF">2014-11-12T21:47:38Z</dcterms:created>
  <dcterms:modified xsi:type="dcterms:W3CDTF">2016-11-01T16:07:38Z</dcterms:modified>
  <cp:category/>
</cp:coreProperties>
</file>