
<file path=[Content_Types].xml><?xml version="1.0" encoding="utf-8"?>
<Types xmlns="http://schemas.openxmlformats.org/package/2006/content-types">
  <Default Extension="xml" ContentType="application/xml"/>
  <Default Extension="xlsx" ContentType="application/vnd.openxmlformats-officedocument.spreadsheetml.sheet"/>
  <Default Extension="png" ContentType="image/pn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0"/>
  </p:notesMasterIdLst>
  <p:sldIdLst>
    <p:sldId id="2201" r:id="rId2"/>
    <p:sldId id="2196" r:id="rId3"/>
    <p:sldId id="2089" r:id="rId4"/>
    <p:sldId id="2090" r:id="rId5"/>
    <p:sldId id="2091" r:id="rId6"/>
    <p:sldId id="2186" r:id="rId7"/>
    <p:sldId id="2094" r:id="rId8"/>
    <p:sldId id="2095" r:id="rId9"/>
    <p:sldId id="2184" r:id="rId10"/>
    <p:sldId id="2096" r:id="rId11"/>
    <p:sldId id="2197" r:id="rId12"/>
    <p:sldId id="2102" r:id="rId13"/>
    <p:sldId id="2099" r:id="rId14"/>
    <p:sldId id="2198" r:id="rId15"/>
    <p:sldId id="2199" r:id="rId16"/>
    <p:sldId id="2100" r:id="rId17"/>
    <p:sldId id="2105" r:id="rId18"/>
    <p:sldId id="2115" r:id="rId19"/>
    <p:sldId id="2107" r:id="rId20"/>
    <p:sldId id="2108" r:id="rId21"/>
    <p:sldId id="2109" r:id="rId22"/>
    <p:sldId id="2112" r:id="rId23"/>
    <p:sldId id="2113" r:id="rId24"/>
    <p:sldId id="2114" r:id="rId25"/>
    <p:sldId id="2189" r:id="rId26"/>
    <p:sldId id="2200" r:id="rId27"/>
    <p:sldId id="2117" r:id="rId28"/>
    <p:sldId id="2118" r:id="rId29"/>
    <p:sldId id="2191" r:id="rId30"/>
    <p:sldId id="2119" r:id="rId31"/>
    <p:sldId id="2121" r:id="rId32"/>
    <p:sldId id="2122" r:id="rId33"/>
    <p:sldId id="2123" r:id="rId34"/>
    <p:sldId id="2124" r:id="rId35"/>
    <p:sldId id="2125" r:id="rId36"/>
    <p:sldId id="2126" r:id="rId37"/>
    <p:sldId id="2127" r:id="rId38"/>
    <p:sldId id="2128" r:id="rId39"/>
    <p:sldId id="2129" r:id="rId40"/>
    <p:sldId id="2130" r:id="rId41"/>
    <p:sldId id="2131" r:id="rId42"/>
    <p:sldId id="2132" r:id="rId43"/>
    <p:sldId id="2133" r:id="rId44"/>
    <p:sldId id="2134" r:id="rId45"/>
    <p:sldId id="2138" r:id="rId46"/>
    <p:sldId id="2139" r:id="rId47"/>
    <p:sldId id="2143" r:id="rId48"/>
    <p:sldId id="2180" r:id="rId49"/>
    <p:sldId id="2163" r:id="rId50"/>
    <p:sldId id="2164" r:id="rId51"/>
    <p:sldId id="2178" r:id="rId52"/>
    <p:sldId id="2179" r:id="rId53"/>
    <p:sldId id="2195" r:id="rId54"/>
    <p:sldId id="2165" r:id="rId55"/>
    <p:sldId id="2193" r:id="rId56"/>
    <p:sldId id="2168" r:id="rId57"/>
    <p:sldId id="2169" r:id="rId58"/>
    <p:sldId id="2170" r:id="rId59"/>
    <p:sldId id="2171" r:id="rId60"/>
    <p:sldId id="2172" r:id="rId61"/>
    <p:sldId id="2173" r:id="rId62"/>
    <p:sldId id="2174" r:id="rId63"/>
    <p:sldId id="2175" r:id="rId64"/>
    <p:sldId id="2176" r:id="rId65"/>
    <p:sldId id="2177" r:id="rId66"/>
    <p:sldId id="2144" r:id="rId67"/>
    <p:sldId id="2147" r:id="rId68"/>
    <p:sldId id="2148" r:id="rId69"/>
    <p:sldId id="2149" r:id="rId70"/>
    <p:sldId id="2152" r:id="rId71"/>
    <p:sldId id="2045" r:id="rId72"/>
    <p:sldId id="2073" r:id="rId73"/>
    <p:sldId id="2047" r:id="rId74"/>
    <p:sldId id="2074" r:id="rId75"/>
    <p:sldId id="2049" r:id="rId76"/>
    <p:sldId id="2050" r:id="rId77"/>
    <p:sldId id="2051" r:id="rId78"/>
    <p:sldId id="2135" r:id="rId79"/>
    <p:sldId id="2053" r:id="rId80"/>
    <p:sldId id="2054" r:id="rId81"/>
    <p:sldId id="2055" r:id="rId82"/>
    <p:sldId id="2056" r:id="rId83"/>
    <p:sldId id="2057" r:id="rId84"/>
    <p:sldId id="2058" r:id="rId85"/>
    <p:sldId id="2059" r:id="rId86"/>
    <p:sldId id="2060" r:id="rId87"/>
    <p:sldId id="2061" r:id="rId88"/>
    <p:sldId id="2062" r:id="rId89"/>
    <p:sldId id="2136" r:id="rId90"/>
    <p:sldId id="2075" r:id="rId91"/>
    <p:sldId id="2066" r:id="rId92"/>
    <p:sldId id="2076" r:id="rId93"/>
    <p:sldId id="2137" r:id="rId94"/>
    <p:sldId id="2078" r:id="rId95"/>
    <p:sldId id="2068" r:id="rId96"/>
    <p:sldId id="2069" r:id="rId97"/>
    <p:sldId id="2071" r:id="rId98"/>
    <p:sldId id="2155" r:id="rId99"/>
    <p:sldId id="2156" r:id="rId100"/>
    <p:sldId id="2181" r:id="rId101"/>
    <p:sldId id="2182" r:id="rId102"/>
    <p:sldId id="2183" r:id="rId103"/>
    <p:sldId id="2162" r:id="rId104"/>
    <p:sldId id="1806" r:id="rId105"/>
    <p:sldId id="1807" r:id="rId106"/>
    <p:sldId id="1808" r:id="rId107"/>
    <p:sldId id="1809" r:id="rId108"/>
    <p:sldId id="1750" r:id="rId109"/>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7" pos="7678" userDrawn="1">
          <p15:clr>
            <a:srgbClr val="A4A3A4"/>
          </p15:clr>
        </p15:guide>
        <p15:guide id="16" orient="horz" pos="4320" userDrawn="1">
          <p15:clr>
            <a:srgbClr val="A4A3A4"/>
          </p15:clr>
        </p15:guide>
        <p15:guide id="17" pos="11494" userDrawn="1">
          <p15:clr>
            <a:srgbClr val="A4A3A4"/>
          </p15:clr>
        </p15:guide>
        <p15:guide id="18" pos="14278"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0000"/>
    <a:srgbClr val="55677C"/>
    <a:srgbClr val="AA8A78"/>
    <a:srgbClr val="3C3B41"/>
    <a:srgbClr val="F3F3F3"/>
    <a:srgbClr val="FAF8FB"/>
    <a:srgbClr val="F4F3F5"/>
    <a:srgbClr val="EAEAEA"/>
    <a:srgbClr val="CEC7C1"/>
    <a:srgbClr val="C43D3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567" autoAdjust="0"/>
    <p:restoredTop sz="96117" autoAdjust="0"/>
  </p:normalViewPr>
  <p:slideViewPr>
    <p:cSldViewPr snapToGrid="0" snapToObjects="1">
      <p:cViewPr>
        <p:scale>
          <a:sx n="37" d="100"/>
          <a:sy n="37" d="100"/>
        </p:scale>
        <p:origin x="920" y="1208"/>
      </p:cViewPr>
      <p:guideLst>
        <p:guide pos="7678"/>
        <p:guide orient="horz" pos="4320"/>
        <p:guide pos="11494"/>
        <p:guide pos="14278"/>
      </p:guideLst>
    </p:cSldViewPr>
  </p:slideViewPr>
  <p:notesTextViewPr>
    <p:cViewPr>
      <p:scale>
        <a:sx n="100" d="100"/>
        <a:sy n="100" d="100"/>
      </p:scale>
      <p:origin x="0" y="0"/>
    </p:cViewPr>
  </p:notesTextViewPr>
  <p:sorterViewPr>
    <p:cViewPr>
      <p:scale>
        <a:sx n="50" d="100"/>
        <a:sy n="50"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8" Type="http://schemas.openxmlformats.org/officeDocument/2006/relationships/slide" Target="slides/slide107.xml"/><Relationship Id="rId109" Type="http://schemas.openxmlformats.org/officeDocument/2006/relationships/slide" Target="slides/slide10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110" Type="http://schemas.openxmlformats.org/officeDocument/2006/relationships/notesMaster" Target="notesMasters/notesMaster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111" Type="http://schemas.openxmlformats.org/officeDocument/2006/relationships/presProps" Target="presProps.xml"/><Relationship Id="rId112" Type="http://schemas.openxmlformats.org/officeDocument/2006/relationships/viewProps" Target="viewProps.xml"/><Relationship Id="rId113" Type="http://schemas.openxmlformats.org/officeDocument/2006/relationships/theme" Target="theme/theme1.xml"/><Relationship Id="rId114" Type="http://schemas.openxmlformats.org/officeDocument/2006/relationships/tableStyles" Target="tableStyles.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00" Type="http://schemas.openxmlformats.org/officeDocument/2006/relationships/slide" Target="slides/slide99.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1.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Worksheet4.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2.7</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3.0</c:v>
                </c:pt>
              </c:numCache>
            </c:numRef>
          </c:val>
        </c:ser>
        <c:ser>
          <c:idx val="3"/>
          <c:order val="3"/>
          <c:tx>
            <c:strRef>
              <c:f>Sheet1!$E$1</c:f>
              <c:strCache>
                <c:ptCount val="1"/>
                <c:pt idx="0">
                  <c:v>Series 4</c:v>
                </c:pt>
              </c:strCache>
            </c:strRef>
          </c:tx>
          <c:spPr>
            <a:solidFill>
              <a:schemeClr val="accent4"/>
            </a:solidFill>
            <a:ln>
              <a:noFill/>
            </a:ln>
            <a:effectLst/>
          </c:spPr>
          <c:invertIfNegative val="0"/>
          <c:cat>
            <c:strRef>
              <c:f>Sheet1!$A$2</c:f>
              <c:strCache>
                <c:ptCount val="1"/>
                <c:pt idx="0">
                  <c:v>Category 1</c:v>
                </c:pt>
              </c:strCache>
            </c:strRef>
          </c:cat>
          <c:val>
            <c:numRef>
              <c:f>Sheet1!$E$2</c:f>
              <c:numCache>
                <c:formatCode>General</c:formatCode>
                <c:ptCount val="1"/>
                <c:pt idx="0">
                  <c:v>2.2</c:v>
                </c:pt>
              </c:numCache>
            </c:numRef>
          </c:val>
        </c:ser>
        <c:dLbls>
          <c:showLegendKey val="0"/>
          <c:showVal val="0"/>
          <c:showCatName val="0"/>
          <c:showSerName val="0"/>
          <c:showPercent val="0"/>
          <c:showBubbleSize val="0"/>
        </c:dLbls>
        <c:gapWidth val="219"/>
        <c:overlap val="-27"/>
        <c:axId val="-2138919168"/>
        <c:axId val="-2131287440"/>
      </c:barChart>
      <c:catAx>
        <c:axId val="-21389191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131287440"/>
        <c:crosses val="autoZero"/>
        <c:auto val="1"/>
        <c:lblAlgn val="ctr"/>
        <c:lblOffset val="100"/>
        <c:noMultiLvlLbl val="0"/>
      </c:catAx>
      <c:valAx>
        <c:axId val="-213128744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3200" b="0" i="0" u="none" strike="noStrike" kern="1200" baseline="0">
                <a:solidFill>
                  <a:schemeClr val="tx1"/>
                </a:solidFill>
                <a:latin typeface="Lato Light" charset="0"/>
                <a:ea typeface="Lato Light" charset="0"/>
                <a:cs typeface="Lato Light" charset="0"/>
              </a:defRPr>
            </a:pPr>
            <a:endParaRPr lang="en-US"/>
          </a:p>
        </c:txPr>
        <c:crossAx val="-21389191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mooth val="0"/>
        </c:ser>
        <c:ser>
          <c:idx val="3"/>
          <c:order val="3"/>
          <c:tx>
            <c:strRef>
              <c:f>Sheet1!$E$1</c:f>
              <c:strCache>
                <c:ptCount val="1"/>
                <c:pt idx="0">
                  <c:v>Series 4</c:v>
                </c:pt>
              </c:strCache>
            </c:strRef>
          </c:tx>
          <c:spPr>
            <a:ln w="28575" cap="rnd">
              <a:solidFill>
                <a:schemeClr val="accent4"/>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Sheet1!$E$2:$E$5</c:f>
              <c:numCache>
                <c:formatCode>General</c:formatCode>
                <c:ptCount val="4"/>
                <c:pt idx="0">
                  <c:v>3.0</c:v>
                </c:pt>
                <c:pt idx="1">
                  <c:v>2.7</c:v>
                </c:pt>
                <c:pt idx="2">
                  <c:v>2.0</c:v>
                </c:pt>
                <c:pt idx="3">
                  <c:v>4.0</c:v>
                </c:pt>
              </c:numCache>
            </c:numRef>
          </c:val>
          <c:smooth val="0"/>
        </c:ser>
        <c:dLbls>
          <c:showLegendKey val="0"/>
          <c:showVal val="0"/>
          <c:showCatName val="0"/>
          <c:showSerName val="0"/>
          <c:showPercent val="0"/>
          <c:showBubbleSize val="0"/>
        </c:dLbls>
        <c:smooth val="0"/>
        <c:axId val="-2133702848"/>
        <c:axId val="-2103036112"/>
      </c:lineChart>
      <c:catAx>
        <c:axId val="-2133702848"/>
        <c:scaling>
          <c:orientation val="minMax"/>
        </c:scaling>
        <c:delete val="1"/>
        <c:axPos val="b"/>
        <c:numFmt formatCode="General" sourceLinked="1"/>
        <c:majorTickMark val="none"/>
        <c:minorTickMark val="none"/>
        <c:tickLblPos val="nextTo"/>
        <c:crossAx val="-2103036112"/>
        <c:crosses val="autoZero"/>
        <c:auto val="1"/>
        <c:lblAlgn val="ctr"/>
        <c:lblOffset val="100"/>
        <c:noMultiLvlLbl val="0"/>
      </c:catAx>
      <c:valAx>
        <c:axId val="-21030361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1337028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8.2</c:v>
                </c:pt>
                <c:pt idx="1">
                  <c:v>3.2</c:v>
                </c:pt>
                <c:pt idx="2">
                  <c:v>1.4</c:v>
                </c:pt>
                <c:pt idx="3">
                  <c:v>1.2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cat>
            <c:numRef>
              <c:f>Sheet1!$A$2:$A$6</c:f>
              <c:numCache>
                <c:formatCode>m/d/yy</c:formatCode>
                <c:ptCount val="5"/>
                <c:pt idx="0">
                  <c:v>37261.0</c:v>
                </c:pt>
                <c:pt idx="1">
                  <c:v>37262.0</c:v>
                </c:pt>
                <c:pt idx="2">
                  <c:v>37263.0</c:v>
                </c:pt>
                <c:pt idx="3">
                  <c:v>37264.0</c:v>
                </c:pt>
                <c:pt idx="4">
                  <c:v>37265.0</c:v>
                </c:pt>
              </c:numCache>
            </c:numRef>
          </c:cat>
          <c:val>
            <c:numRef>
              <c:f>Sheet1!$B$2:$B$6</c:f>
              <c:numCache>
                <c:formatCode>General</c:formatCode>
                <c:ptCount val="5"/>
                <c:pt idx="0">
                  <c:v>32.0</c:v>
                </c:pt>
                <c:pt idx="1">
                  <c:v>32.0</c:v>
                </c:pt>
                <c:pt idx="2">
                  <c:v>28.0</c:v>
                </c:pt>
                <c:pt idx="3">
                  <c:v>12.0</c:v>
                </c:pt>
                <c:pt idx="4">
                  <c:v>15.0</c:v>
                </c:pt>
              </c:numCache>
            </c:numRef>
          </c:val>
        </c:ser>
        <c:ser>
          <c:idx val="1"/>
          <c:order val="1"/>
          <c:tx>
            <c:strRef>
              <c:f>Sheet1!$C$1</c:f>
              <c:strCache>
                <c:ptCount val="1"/>
                <c:pt idx="0">
                  <c:v>Series 2</c:v>
                </c:pt>
              </c:strCache>
            </c:strRef>
          </c:tx>
          <c:spPr>
            <a:solidFill>
              <a:schemeClr val="accent2"/>
            </a:solidFill>
            <a:ln>
              <a:noFill/>
            </a:ln>
            <a:effectLst/>
          </c:spPr>
          <c:cat>
            <c:numRef>
              <c:f>Sheet1!$A$2:$A$6</c:f>
              <c:numCache>
                <c:formatCode>m/d/yy</c:formatCode>
                <c:ptCount val="5"/>
                <c:pt idx="0">
                  <c:v>37261.0</c:v>
                </c:pt>
                <c:pt idx="1">
                  <c:v>37262.0</c:v>
                </c:pt>
                <c:pt idx="2">
                  <c:v>37263.0</c:v>
                </c:pt>
                <c:pt idx="3">
                  <c:v>37264.0</c:v>
                </c:pt>
                <c:pt idx="4">
                  <c:v>37265.0</c:v>
                </c:pt>
              </c:numCache>
            </c:numRef>
          </c:cat>
          <c:val>
            <c:numRef>
              <c:f>Sheet1!$C$2:$C$6</c:f>
              <c:numCache>
                <c:formatCode>General</c:formatCode>
                <c:ptCount val="5"/>
                <c:pt idx="0">
                  <c:v>12.0</c:v>
                </c:pt>
                <c:pt idx="1">
                  <c:v>24.0</c:v>
                </c:pt>
                <c:pt idx="2">
                  <c:v>12.0</c:v>
                </c:pt>
                <c:pt idx="3">
                  <c:v>21.0</c:v>
                </c:pt>
                <c:pt idx="4">
                  <c:v>28.0</c:v>
                </c:pt>
              </c:numCache>
            </c:numRef>
          </c:val>
        </c:ser>
        <c:ser>
          <c:idx val="2"/>
          <c:order val="2"/>
          <c:tx>
            <c:strRef>
              <c:f>Sheet1!$D$1</c:f>
              <c:strCache>
                <c:ptCount val="1"/>
                <c:pt idx="0">
                  <c:v>Series 3</c:v>
                </c:pt>
              </c:strCache>
            </c:strRef>
          </c:tx>
          <c:spPr>
            <a:solidFill>
              <a:schemeClr val="accent3"/>
            </a:solidFill>
            <a:ln w="25400">
              <a:noFill/>
            </a:ln>
            <a:effectLst/>
          </c:spPr>
          <c:cat>
            <c:numRef>
              <c:f>Sheet1!$A$2:$A$6</c:f>
              <c:numCache>
                <c:formatCode>m/d/yy</c:formatCode>
                <c:ptCount val="5"/>
                <c:pt idx="0">
                  <c:v>37261.0</c:v>
                </c:pt>
                <c:pt idx="1">
                  <c:v>37262.0</c:v>
                </c:pt>
                <c:pt idx="2">
                  <c:v>37263.0</c:v>
                </c:pt>
                <c:pt idx="3">
                  <c:v>37264.0</c:v>
                </c:pt>
                <c:pt idx="4">
                  <c:v>37265.0</c:v>
                </c:pt>
              </c:numCache>
            </c:numRef>
          </c:cat>
          <c:val>
            <c:numRef>
              <c:f>Sheet1!$D$2:$D$6</c:f>
              <c:numCache>
                <c:formatCode>General</c:formatCode>
                <c:ptCount val="5"/>
                <c:pt idx="0">
                  <c:v>10.0</c:v>
                </c:pt>
                <c:pt idx="1">
                  <c:v>15.0</c:v>
                </c:pt>
                <c:pt idx="2">
                  <c:v>10.0</c:v>
                </c:pt>
                <c:pt idx="3">
                  <c:v>15.0</c:v>
                </c:pt>
                <c:pt idx="4">
                  <c:v>10.0</c:v>
                </c:pt>
              </c:numCache>
            </c:numRef>
          </c:val>
        </c:ser>
        <c:dLbls>
          <c:showLegendKey val="0"/>
          <c:showVal val="0"/>
          <c:showCatName val="0"/>
          <c:showSerName val="0"/>
          <c:showPercent val="0"/>
          <c:showBubbleSize val="0"/>
        </c:dLbls>
        <c:axId val="-2133746000"/>
        <c:axId val="-2133749248"/>
      </c:areaChart>
      <c:dateAx>
        <c:axId val="-2133746000"/>
        <c:scaling>
          <c:orientation val="minMax"/>
        </c:scaling>
        <c:delete val="0"/>
        <c:axPos val="b"/>
        <c:numFmt formatCode="m/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133749248"/>
        <c:crosses val="autoZero"/>
        <c:auto val="1"/>
        <c:lblOffset val="100"/>
        <c:baseTimeUnit val="days"/>
      </c:dateAx>
      <c:valAx>
        <c:axId val="-21337492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133746000"/>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3/15/16</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change the</a:t>
            </a:r>
            <a:r>
              <a:rPr lang="en-US" baseline="0" dirty="0" smtClean="0"/>
              <a:t> image behind</a:t>
            </a:r>
            <a:r>
              <a:rPr lang="en-US" dirty="0" smtClean="0"/>
              <a:t> the Mock up.</a:t>
            </a:r>
          </a:p>
          <a:p>
            <a:r>
              <a:rPr lang="en-US" dirty="0" smtClean="0"/>
              <a:t>Select the layer - &gt; Right</a:t>
            </a:r>
            <a:r>
              <a:rPr lang="en-US" baseline="0" dirty="0" smtClean="0"/>
              <a:t> Click -&gt; Send to Back -&gt; Delete the image -&gt; Drag &amp; Drop your Own Picture -&gt; Send to Back (again)</a:t>
            </a:r>
            <a:endParaRPr lang="en-US" dirty="0" smtClean="0"/>
          </a:p>
        </p:txBody>
      </p:sp>
      <p:sp>
        <p:nvSpPr>
          <p:cNvPr id="4" name="Slide Number Placeholder 3"/>
          <p:cNvSpPr>
            <a:spLocks noGrp="1"/>
          </p:cNvSpPr>
          <p:nvPr>
            <p:ph type="sldNum" sz="quarter" idx="10"/>
          </p:nvPr>
        </p:nvSpPr>
        <p:spPr/>
        <p:txBody>
          <a:bodyPr/>
          <a:lstStyle/>
          <a:p>
            <a:fld id="{0ED8A9B0-80EF-A34D-B345-E2DEC5501E01}" type="slidenum">
              <a:rPr lang="en-US" smtClean="0"/>
              <a:t>9</a:t>
            </a:fld>
            <a:endParaRPr lang="en-US"/>
          </a:p>
        </p:txBody>
      </p:sp>
    </p:spTree>
    <p:extLst>
      <p:ext uri="{BB962C8B-B14F-4D97-AF65-F5344CB8AC3E}">
        <p14:creationId xmlns:p14="http://schemas.microsoft.com/office/powerpoint/2010/main" val="177359509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6992600" y="-11796713"/>
            <a:ext cx="22166263" cy="12471401"/>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64175" cy="409257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62896695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change the</a:t>
            </a:r>
            <a:r>
              <a:rPr lang="en-US" baseline="0" dirty="0" smtClean="0"/>
              <a:t> image behind</a:t>
            </a:r>
            <a:r>
              <a:rPr lang="en-US" dirty="0" smtClean="0"/>
              <a:t> the Mock up.</a:t>
            </a:r>
          </a:p>
          <a:p>
            <a:r>
              <a:rPr lang="en-US" dirty="0" smtClean="0"/>
              <a:t>Select the layer - &gt; Right</a:t>
            </a:r>
            <a:r>
              <a:rPr lang="en-US" baseline="0" dirty="0" smtClean="0"/>
              <a:t> Click -&gt; Send to Back -&gt; Delete the image -&gt; Drag &amp; Drop your Own Picture -&gt; Send to Back (again)</a:t>
            </a:r>
            <a:endParaRPr lang="en-US" dirty="0" smtClean="0"/>
          </a:p>
        </p:txBody>
      </p:sp>
      <p:sp>
        <p:nvSpPr>
          <p:cNvPr id="4" name="Slide Number Placeholder 3"/>
          <p:cNvSpPr>
            <a:spLocks noGrp="1"/>
          </p:cNvSpPr>
          <p:nvPr>
            <p:ph type="sldNum" sz="quarter" idx="10"/>
          </p:nvPr>
        </p:nvSpPr>
        <p:spPr/>
        <p:txBody>
          <a:bodyPr/>
          <a:lstStyle/>
          <a:p>
            <a:fld id="{0ED8A9B0-80EF-A34D-B345-E2DEC5501E01}" type="slidenum">
              <a:rPr lang="en-US" smtClean="0"/>
              <a:t>10</a:t>
            </a:fld>
            <a:endParaRPr lang="en-US"/>
          </a:p>
        </p:txBody>
      </p:sp>
    </p:spTree>
    <p:extLst>
      <p:ext uri="{BB962C8B-B14F-4D97-AF65-F5344CB8AC3E}">
        <p14:creationId xmlns:p14="http://schemas.microsoft.com/office/powerpoint/2010/main" val="11290333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change the</a:t>
            </a:r>
            <a:r>
              <a:rPr lang="en-US" baseline="0" dirty="0" smtClean="0"/>
              <a:t> image behind</a:t>
            </a:r>
            <a:r>
              <a:rPr lang="en-US" dirty="0" smtClean="0"/>
              <a:t> the Mock up.</a:t>
            </a:r>
          </a:p>
          <a:p>
            <a:r>
              <a:rPr lang="en-US" dirty="0" smtClean="0"/>
              <a:t>Select the layer - &gt; Right</a:t>
            </a:r>
            <a:r>
              <a:rPr lang="en-US" baseline="0" dirty="0" smtClean="0"/>
              <a:t> Click -&gt; Send to Back -&gt; Delete the image -&gt; Drag &amp; Drop your Own Picture -&gt; Send to Back (again)</a:t>
            </a:r>
            <a:endParaRPr lang="en-US" dirty="0"/>
          </a:p>
        </p:txBody>
      </p:sp>
      <p:sp>
        <p:nvSpPr>
          <p:cNvPr id="4" name="Slide Number Placeholder 3"/>
          <p:cNvSpPr>
            <a:spLocks noGrp="1"/>
          </p:cNvSpPr>
          <p:nvPr>
            <p:ph type="sldNum" sz="quarter" idx="10"/>
          </p:nvPr>
        </p:nvSpPr>
        <p:spPr/>
        <p:txBody>
          <a:bodyPr/>
          <a:lstStyle/>
          <a:p>
            <a:fld id="{0ED8A9B0-80EF-A34D-B345-E2DEC5501E01}" type="slidenum">
              <a:rPr lang="en-US" smtClean="0"/>
              <a:t>11</a:t>
            </a:fld>
            <a:endParaRPr lang="en-US"/>
          </a:p>
        </p:txBody>
      </p:sp>
    </p:spTree>
    <p:extLst>
      <p:ext uri="{BB962C8B-B14F-4D97-AF65-F5344CB8AC3E}">
        <p14:creationId xmlns:p14="http://schemas.microsoft.com/office/powerpoint/2010/main" val="4994296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change the</a:t>
            </a:r>
            <a:r>
              <a:rPr lang="en-US" baseline="0" dirty="0" smtClean="0"/>
              <a:t> image behind</a:t>
            </a:r>
            <a:r>
              <a:rPr lang="en-US" dirty="0" smtClean="0"/>
              <a:t> the Mock up.</a:t>
            </a:r>
          </a:p>
          <a:p>
            <a:r>
              <a:rPr lang="en-US" dirty="0" smtClean="0"/>
              <a:t>Select the layer - &gt; Right</a:t>
            </a:r>
            <a:r>
              <a:rPr lang="en-US" baseline="0" dirty="0" smtClean="0"/>
              <a:t> Click -&gt; Send to Back -&gt; Delete the image -&gt; Drag &amp; Drop your Own Picture -&gt; Send to Back (again)</a:t>
            </a:r>
            <a:endParaRPr lang="en-US" dirty="0"/>
          </a:p>
        </p:txBody>
      </p:sp>
      <p:sp>
        <p:nvSpPr>
          <p:cNvPr id="4" name="Slide Number Placeholder 3"/>
          <p:cNvSpPr>
            <a:spLocks noGrp="1"/>
          </p:cNvSpPr>
          <p:nvPr>
            <p:ph type="sldNum" sz="quarter" idx="10"/>
          </p:nvPr>
        </p:nvSpPr>
        <p:spPr/>
        <p:txBody>
          <a:bodyPr/>
          <a:lstStyle/>
          <a:p>
            <a:fld id="{0ED8A9B0-80EF-A34D-B345-E2DEC5501E01}" type="slidenum">
              <a:rPr lang="en-US" smtClean="0"/>
              <a:t>12</a:t>
            </a:fld>
            <a:endParaRPr lang="en-US"/>
          </a:p>
        </p:txBody>
      </p:sp>
    </p:spTree>
    <p:extLst>
      <p:ext uri="{BB962C8B-B14F-4D97-AF65-F5344CB8AC3E}">
        <p14:creationId xmlns:p14="http://schemas.microsoft.com/office/powerpoint/2010/main" val="16877767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change the</a:t>
            </a:r>
            <a:r>
              <a:rPr lang="en-US" baseline="0" dirty="0" smtClean="0"/>
              <a:t> image behind</a:t>
            </a:r>
            <a:r>
              <a:rPr lang="en-US" dirty="0" smtClean="0"/>
              <a:t> the Mock up.</a:t>
            </a:r>
          </a:p>
          <a:p>
            <a:r>
              <a:rPr lang="en-US" dirty="0" smtClean="0"/>
              <a:t>Select the layer - &gt; Right</a:t>
            </a:r>
            <a:r>
              <a:rPr lang="en-US" baseline="0" dirty="0" smtClean="0"/>
              <a:t> Click -&gt; Send to Back -&gt; Delete the image -&gt; Drag &amp; Drop your Own Picture -&gt; Send to Back (again)</a:t>
            </a:r>
            <a:endParaRPr lang="en-US" dirty="0"/>
          </a:p>
        </p:txBody>
      </p:sp>
      <p:sp>
        <p:nvSpPr>
          <p:cNvPr id="4" name="Slide Number Placeholder 3"/>
          <p:cNvSpPr>
            <a:spLocks noGrp="1"/>
          </p:cNvSpPr>
          <p:nvPr>
            <p:ph type="sldNum" sz="quarter" idx="10"/>
          </p:nvPr>
        </p:nvSpPr>
        <p:spPr/>
        <p:txBody>
          <a:bodyPr/>
          <a:lstStyle/>
          <a:p>
            <a:fld id="{0ED8A9B0-80EF-A34D-B345-E2DEC5501E01}" type="slidenum">
              <a:rPr lang="en-US" smtClean="0"/>
              <a:t>13</a:t>
            </a:fld>
            <a:endParaRPr lang="en-US"/>
          </a:p>
        </p:txBody>
      </p:sp>
    </p:spTree>
    <p:extLst>
      <p:ext uri="{BB962C8B-B14F-4D97-AF65-F5344CB8AC3E}">
        <p14:creationId xmlns:p14="http://schemas.microsoft.com/office/powerpoint/2010/main" val="19593437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change the</a:t>
            </a:r>
            <a:r>
              <a:rPr lang="en-US" baseline="0" dirty="0" smtClean="0"/>
              <a:t> image behind</a:t>
            </a:r>
            <a:r>
              <a:rPr lang="en-US" dirty="0" smtClean="0"/>
              <a:t> the Mock up.</a:t>
            </a:r>
          </a:p>
          <a:p>
            <a:r>
              <a:rPr lang="en-US" dirty="0" smtClean="0"/>
              <a:t>Select the layer - &gt; Right</a:t>
            </a:r>
            <a:r>
              <a:rPr lang="en-US" baseline="0" dirty="0" smtClean="0"/>
              <a:t> Click -&gt; Send to Back -&gt; Delete the image -&gt; Drag &amp; Drop your Own Picture -&gt; Send to Back (again)</a:t>
            </a:r>
            <a:endParaRPr lang="en-US" dirty="0" smtClean="0"/>
          </a:p>
        </p:txBody>
      </p:sp>
      <p:sp>
        <p:nvSpPr>
          <p:cNvPr id="4" name="Slide Number Placeholder 3"/>
          <p:cNvSpPr>
            <a:spLocks noGrp="1"/>
          </p:cNvSpPr>
          <p:nvPr>
            <p:ph type="sldNum" sz="quarter" idx="10"/>
          </p:nvPr>
        </p:nvSpPr>
        <p:spPr/>
        <p:txBody>
          <a:bodyPr/>
          <a:lstStyle/>
          <a:p>
            <a:fld id="{0ED8A9B0-80EF-A34D-B345-E2DEC5501E01}" type="slidenum">
              <a:rPr lang="en-US" smtClean="0"/>
              <a:t>37</a:t>
            </a:fld>
            <a:endParaRPr lang="en-US"/>
          </a:p>
        </p:txBody>
      </p:sp>
    </p:spTree>
    <p:extLst>
      <p:ext uri="{BB962C8B-B14F-4D97-AF65-F5344CB8AC3E}">
        <p14:creationId xmlns:p14="http://schemas.microsoft.com/office/powerpoint/2010/main" val="691144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change the</a:t>
            </a:r>
            <a:r>
              <a:rPr lang="en-US" baseline="0" dirty="0" smtClean="0"/>
              <a:t> image behind</a:t>
            </a:r>
            <a:r>
              <a:rPr lang="en-US" dirty="0" smtClean="0"/>
              <a:t> the Mock up.</a:t>
            </a:r>
          </a:p>
          <a:p>
            <a:r>
              <a:rPr lang="en-US" dirty="0" smtClean="0"/>
              <a:t>Select the layer - &gt; Right</a:t>
            </a:r>
            <a:r>
              <a:rPr lang="en-US" baseline="0" dirty="0" smtClean="0"/>
              <a:t> Click -&gt; Send to Back -&gt; Delete the image -&gt; Drag &amp; Drop your Own Picture -&gt; Send to Back (again)</a:t>
            </a:r>
            <a:endParaRPr lang="en-US" dirty="0" smtClean="0"/>
          </a:p>
        </p:txBody>
      </p:sp>
      <p:sp>
        <p:nvSpPr>
          <p:cNvPr id="4" name="Slide Number Placeholder 3"/>
          <p:cNvSpPr>
            <a:spLocks noGrp="1"/>
          </p:cNvSpPr>
          <p:nvPr>
            <p:ph type="sldNum" sz="quarter" idx="10"/>
          </p:nvPr>
        </p:nvSpPr>
        <p:spPr/>
        <p:txBody>
          <a:bodyPr/>
          <a:lstStyle/>
          <a:p>
            <a:fld id="{0ED8A9B0-80EF-A34D-B345-E2DEC5501E01}" type="slidenum">
              <a:rPr lang="en-US" smtClean="0"/>
              <a:t>38</a:t>
            </a:fld>
            <a:endParaRPr lang="en-US"/>
          </a:p>
        </p:txBody>
      </p:sp>
    </p:spTree>
    <p:extLst>
      <p:ext uri="{BB962C8B-B14F-4D97-AF65-F5344CB8AC3E}">
        <p14:creationId xmlns:p14="http://schemas.microsoft.com/office/powerpoint/2010/main" val="154023267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change the</a:t>
            </a:r>
            <a:r>
              <a:rPr lang="en-US" baseline="0" dirty="0" smtClean="0"/>
              <a:t> image behind</a:t>
            </a:r>
            <a:r>
              <a:rPr lang="en-US" dirty="0" smtClean="0"/>
              <a:t> the Mock up.</a:t>
            </a:r>
          </a:p>
          <a:p>
            <a:r>
              <a:rPr lang="en-US" dirty="0" smtClean="0"/>
              <a:t>Select the layer - &gt; Right</a:t>
            </a:r>
            <a:r>
              <a:rPr lang="en-US" baseline="0" dirty="0" smtClean="0"/>
              <a:t> Click -&gt; Send to Back -&gt; Delete the image -&gt; Drag &amp; Drop your Own Picture -&gt; Send to Back (again)</a:t>
            </a:r>
            <a:endParaRPr lang="en-US" dirty="0" smtClean="0"/>
          </a:p>
        </p:txBody>
      </p:sp>
      <p:sp>
        <p:nvSpPr>
          <p:cNvPr id="4" name="Slide Number Placeholder 3"/>
          <p:cNvSpPr>
            <a:spLocks noGrp="1"/>
          </p:cNvSpPr>
          <p:nvPr>
            <p:ph type="sldNum" sz="quarter" idx="10"/>
          </p:nvPr>
        </p:nvSpPr>
        <p:spPr/>
        <p:txBody>
          <a:bodyPr/>
          <a:lstStyle/>
          <a:p>
            <a:fld id="{0ED8A9B0-80EF-A34D-B345-E2DEC5501E01}" type="slidenum">
              <a:rPr lang="en-US" smtClean="0"/>
              <a:t>39</a:t>
            </a:fld>
            <a:endParaRPr lang="en-US"/>
          </a:p>
        </p:txBody>
      </p:sp>
    </p:spTree>
    <p:extLst>
      <p:ext uri="{BB962C8B-B14F-4D97-AF65-F5344CB8AC3E}">
        <p14:creationId xmlns:p14="http://schemas.microsoft.com/office/powerpoint/2010/main" val="110748416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change the</a:t>
            </a:r>
            <a:r>
              <a:rPr lang="en-US" baseline="0" dirty="0" smtClean="0"/>
              <a:t> image behind</a:t>
            </a:r>
            <a:r>
              <a:rPr lang="en-US" dirty="0" smtClean="0"/>
              <a:t> the Mock up.</a:t>
            </a:r>
          </a:p>
          <a:p>
            <a:r>
              <a:rPr lang="en-US" dirty="0" smtClean="0"/>
              <a:t>Select the layer - &gt; Right</a:t>
            </a:r>
            <a:r>
              <a:rPr lang="en-US" baseline="0" dirty="0" smtClean="0"/>
              <a:t> Click -&gt; Send to Back -&gt; Delete the image -&gt; Drag &amp; Drop your Own Picture -&gt; Send to Back (again)</a:t>
            </a:r>
            <a:endParaRPr lang="en-US" dirty="0" smtClean="0"/>
          </a:p>
        </p:txBody>
      </p:sp>
      <p:sp>
        <p:nvSpPr>
          <p:cNvPr id="4" name="Slide Number Placeholder 3"/>
          <p:cNvSpPr>
            <a:spLocks noGrp="1"/>
          </p:cNvSpPr>
          <p:nvPr>
            <p:ph type="sldNum" sz="quarter" idx="10"/>
          </p:nvPr>
        </p:nvSpPr>
        <p:spPr/>
        <p:txBody>
          <a:bodyPr/>
          <a:lstStyle/>
          <a:p>
            <a:fld id="{0ED8A9B0-80EF-A34D-B345-E2DEC5501E01}" type="slidenum">
              <a:rPr lang="en-US" smtClean="0"/>
              <a:t>40</a:t>
            </a:fld>
            <a:endParaRPr lang="en-US"/>
          </a:p>
        </p:txBody>
      </p:sp>
    </p:spTree>
    <p:extLst>
      <p:ext uri="{BB962C8B-B14F-4D97-AF65-F5344CB8AC3E}">
        <p14:creationId xmlns:p14="http://schemas.microsoft.com/office/powerpoint/2010/main" val="12147905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010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Placeholder Slide">
    <p:spTree>
      <p:nvGrpSpPr>
        <p:cNvPr id="1" name=""/>
        <p:cNvGrpSpPr/>
        <p:nvPr/>
      </p:nvGrpSpPr>
      <p:grpSpPr>
        <a:xfrm>
          <a:off x="0" y="0"/>
          <a:ext cx="0" cy="0"/>
          <a:chOff x="0" y="0"/>
          <a:chExt cx="0" cy="0"/>
        </a:xfrm>
      </p:grpSpPr>
      <p:sp>
        <p:nvSpPr>
          <p:cNvPr id="4" name="Picture Placeholder 8"/>
          <p:cNvSpPr>
            <a:spLocks noGrp="1"/>
          </p:cNvSpPr>
          <p:nvPr>
            <p:ph type="pic" sz="quarter" idx="14"/>
          </p:nvPr>
        </p:nvSpPr>
        <p:spPr>
          <a:xfrm>
            <a:off x="14078131" y="2028911"/>
            <a:ext cx="7132320" cy="9537191"/>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9086819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Macbook Air">
    <p:spTree>
      <p:nvGrpSpPr>
        <p:cNvPr id="1" name=""/>
        <p:cNvGrpSpPr/>
        <p:nvPr/>
      </p:nvGrpSpPr>
      <p:grpSpPr>
        <a:xfrm>
          <a:off x="0" y="0"/>
          <a:ext cx="0" cy="0"/>
          <a:chOff x="0" y="0"/>
          <a:chExt cx="0" cy="0"/>
        </a:xfrm>
      </p:grpSpPr>
      <p:sp>
        <p:nvSpPr>
          <p:cNvPr id="5" name="Picture Placeholder 3"/>
          <p:cNvSpPr>
            <a:spLocks noGrp="1"/>
          </p:cNvSpPr>
          <p:nvPr>
            <p:ph type="pic" sz="quarter" idx="13"/>
          </p:nvPr>
        </p:nvSpPr>
        <p:spPr>
          <a:xfrm>
            <a:off x="7842600" y="4966814"/>
            <a:ext cx="8681400" cy="5500561"/>
          </a:xfrm>
          <a:solidFill>
            <a:schemeClr val="bg1">
              <a:lumMod val="95000"/>
            </a:schemeClr>
          </a:solidFill>
        </p:spPr>
      </p:sp>
    </p:spTree>
    <p:extLst>
      <p:ext uri="{BB962C8B-B14F-4D97-AF65-F5344CB8AC3E}">
        <p14:creationId xmlns:p14="http://schemas.microsoft.com/office/powerpoint/2010/main" val="6295936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Portfolio Four">
    <p:spTree>
      <p:nvGrpSpPr>
        <p:cNvPr id="1" name=""/>
        <p:cNvGrpSpPr/>
        <p:nvPr/>
      </p:nvGrpSpPr>
      <p:grpSpPr>
        <a:xfrm>
          <a:off x="0" y="0"/>
          <a:ext cx="0" cy="0"/>
          <a:chOff x="0" y="0"/>
          <a:chExt cx="0" cy="0"/>
        </a:xfrm>
      </p:grpSpPr>
      <p:sp>
        <p:nvSpPr>
          <p:cNvPr id="10" name="Picture Placeholder 2"/>
          <p:cNvSpPr>
            <a:spLocks noGrp="1"/>
          </p:cNvSpPr>
          <p:nvPr>
            <p:ph type="pic" sz="quarter" idx="15"/>
          </p:nvPr>
        </p:nvSpPr>
        <p:spPr>
          <a:xfrm>
            <a:off x="3136145" y="5818811"/>
            <a:ext cx="3316710" cy="4341401"/>
          </a:xfrm>
          <a:solidFill>
            <a:schemeClr val="bg1">
              <a:lumMod val="95000"/>
            </a:schemeClr>
          </a:solidFill>
        </p:spPr>
        <p:txBody>
          <a:bodyPr>
            <a:normAutofit/>
          </a:bodyPr>
          <a:lstStyle>
            <a:lvl1pPr>
              <a:defRPr sz="1800"/>
            </a:lvl1pPr>
          </a:lstStyle>
          <a:p>
            <a:endParaRPr lang="en-US"/>
          </a:p>
        </p:txBody>
      </p:sp>
      <p:sp>
        <p:nvSpPr>
          <p:cNvPr id="11" name="Picture Placeholder 2"/>
          <p:cNvSpPr>
            <a:spLocks noGrp="1"/>
          </p:cNvSpPr>
          <p:nvPr>
            <p:ph type="pic" sz="quarter" idx="16"/>
          </p:nvPr>
        </p:nvSpPr>
        <p:spPr>
          <a:xfrm>
            <a:off x="10441334" y="5735978"/>
            <a:ext cx="3316710" cy="4341401"/>
          </a:xfrm>
          <a:solidFill>
            <a:schemeClr val="bg1">
              <a:lumMod val="95000"/>
            </a:schemeClr>
          </a:solidFill>
        </p:spPr>
        <p:txBody>
          <a:bodyPr>
            <a:normAutofit/>
          </a:bodyPr>
          <a:lstStyle>
            <a:lvl1pPr>
              <a:defRPr sz="1800"/>
            </a:lvl1pPr>
          </a:lstStyle>
          <a:p>
            <a:endParaRPr lang="en-US"/>
          </a:p>
        </p:txBody>
      </p:sp>
      <p:sp>
        <p:nvSpPr>
          <p:cNvPr id="12" name="Picture Placeholder 2"/>
          <p:cNvSpPr>
            <a:spLocks noGrp="1"/>
          </p:cNvSpPr>
          <p:nvPr>
            <p:ph type="pic" sz="quarter" idx="17"/>
          </p:nvPr>
        </p:nvSpPr>
        <p:spPr>
          <a:xfrm>
            <a:off x="17746524" y="5708367"/>
            <a:ext cx="3316710" cy="4341401"/>
          </a:xfrm>
          <a:solidFill>
            <a:schemeClr val="bg1">
              <a:lumMod val="95000"/>
            </a:schemeClr>
          </a:solidFill>
        </p:spPr>
        <p:txBody>
          <a:bodyPr>
            <a:normAutofit/>
          </a:bodyPr>
          <a:lstStyle>
            <a:lvl1pPr>
              <a:defRPr sz="1800"/>
            </a:lvl1pPr>
          </a:lstStyle>
          <a:p>
            <a:endParaRPr lang="en-US"/>
          </a:p>
        </p:txBody>
      </p:sp>
    </p:spTree>
    <p:extLst>
      <p:ext uri="{BB962C8B-B14F-4D97-AF65-F5344CB8AC3E}">
        <p14:creationId xmlns:p14="http://schemas.microsoft.com/office/powerpoint/2010/main" val="7148802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Behind the Scenes">
    <p:spTree>
      <p:nvGrpSpPr>
        <p:cNvPr id="1" name=""/>
        <p:cNvGrpSpPr/>
        <p:nvPr/>
      </p:nvGrpSpPr>
      <p:grpSpPr>
        <a:xfrm>
          <a:off x="0" y="0"/>
          <a:ext cx="0" cy="0"/>
          <a:chOff x="0" y="0"/>
          <a:chExt cx="0" cy="0"/>
        </a:xfrm>
      </p:grpSpPr>
      <p:sp>
        <p:nvSpPr>
          <p:cNvPr id="3" name="Picture Placeholder 25"/>
          <p:cNvSpPr>
            <a:spLocks noGrp="1"/>
          </p:cNvSpPr>
          <p:nvPr>
            <p:ph type="pic" sz="quarter" idx="4294967295"/>
          </p:nvPr>
        </p:nvSpPr>
        <p:spPr>
          <a:xfrm>
            <a:off x="1827632" y="5618816"/>
            <a:ext cx="9354265" cy="5820149"/>
          </a:xfrm>
          <a:solidFill>
            <a:schemeClr val="bg1">
              <a:lumMod val="95000"/>
            </a:schemeClr>
          </a:solidFill>
        </p:spPr>
      </p:sp>
    </p:spTree>
    <p:extLst>
      <p:ext uri="{BB962C8B-B14F-4D97-AF65-F5344CB8AC3E}">
        <p14:creationId xmlns:p14="http://schemas.microsoft.com/office/powerpoint/2010/main" val="9167684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Macbook Mockup">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888423" y="5650798"/>
            <a:ext cx="9309100" cy="5756275"/>
          </a:xfrm>
          <a:solidFill>
            <a:schemeClr val="bg1">
              <a:lumMod val="95000"/>
            </a:schemeClr>
          </a:solidFill>
        </p:spPr>
        <p:txBody>
          <a:bodyPr>
            <a:normAutofit/>
          </a:bodyPr>
          <a:lstStyle>
            <a:lvl1pPr>
              <a:defRPr sz="2000"/>
            </a:lvl1pPr>
          </a:lstStyle>
          <a:p>
            <a:endParaRPr lang="en-US"/>
          </a:p>
        </p:txBody>
      </p:sp>
    </p:spTree>
    <p:extLst>
      <p:ext uri="{BB962C8B-B14F-4D97-AF65-F5344CB8AC3E}">
        <p14:creationId xmlns:p14="http://schemas.microsoft.com/office/powerpoint/2010/main" val="7051787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_Placeholder">
    <p:spTree>
      <p:nvGrpSpPr>
        <p:cNvPr id="1" name=""/>
        <p:cNvGrpSpPr/>
        <p:nvPr/>
      </p:nvGrpSpPr>
      <p:grpSpPr>
        <a:xfrm>
          <a:off x="0" y="0"/>
          <a:ext cx="0" cy="0"/>
          <a:chOff x="0" y="0"/>
          <a:chExt cx="0" cy="0"/>
        </a:xfrm>
      </p:grpSpPr>
      <p:sp>
        <p:nvSpPr>
          <p:cNvPr id="13" name="Picture Placeholder 2"/>
          <p:cNvSpPr>
            <a:spLocks noGrp="1"/>
          </p:cNvSpPr>
          <p:nvPr>
            <p:ph type="pic" sz="quarter" idx="14"/>
          </p:nvPr>
        </p:nvSpPr>
        <p:spPr>
          <a:xfrm>
            <a:off x="1768475" y="3419061"/>
            <a:ext cx="6620468" cy="10296939"/>
          </a:xfrm>
          <a:solidFill>
            <a:schemeClr val="bg1">
              <a:lumMod val="95000"/>
            </a:schemeClr>
          </a:solidFill>
        </p:spPr>
        <p:txBody>
          <a:bodyPr>
            <a:normAutofit/>
          </a:bodyPr>
          <a:lstStyle>
            <a:lvl1pPr>
              <a:defRPr sz="2800"/>
            </a:lvl1pPr>
          </a:lstStyle>
          <a:p>
            <a:endParaRPr lang="en-US"/>
          </a:p>
        </p:txBody>
      </p:sp>
      <p:sp>
        <p:nvSpPr>
          <p:cNvPr id="14" name="Picture Placeholder 2"/>
          <p:cNvSpPr>
            <a:spLocks noGrp="1"/>
          </p:cNvSpPr>
          <p:nvPr>
            <p:ph type="pic" sz="quarter" idx="15"/>
          </p:nvPr>
        </p:nvSpPr>
        <p:spPr>
          <a:xfrm>
            <a:off x="8954791" y="3419062"/>
            <a:ext cx="6620468" cy="4353340"/>
          </a:xfrm>
          <a:solidFill>
            <a:schemeClr val="bg1">
              <a:lumMod val="95000"/>
            </a:schemeClr>
          </a:solidFill>
        </p:spPr>
        <p:txBody>
          <a:bodyPr>
            <a:normAutofit/>
          </a:bodyPr>
          <a:lstStyle>
            <a:lvl1pPr>
              <a:defRPr sz="2800"/>
            </a:lvl1pPr>
          </a:lstStyle>
          <a:p>
            <a:endParaRPr lang="en-US"/>
          </a:p>
        </p:txBody>
      </p:sp>
      <p:sp>
        <p:nvSpPr>
          <p:cNvPr id="15" name="Picture Placeholder 2"/>
          <p:cNvSpPr>
            <a:spLocks noGrp="1"/>
          </p:cNvSpPr>
          <p:nvPr>
            <p:ph type="pic" sz="quarter" idx="16"/>
          </p:nvPr>
        </p:nvSpPr>
        <p:spPr>
          <a:xfrm>
            <a:off x="9039201" y="8361647"/>
            <a:ext cx="6536058" cy="5354352"/>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6778704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8_Placeholder">
    <p:spTree>
      <p:nvGrpSpPr>
        <p:cNvPr id="1" name=""/>
        <p:cNvGrpSpPr/>
        <p:nvPr/>
      </p:nvGrpSpPr>
      <p:grpSpPr>
        <a:xfrm>
          <a:off x="0" y="0"/>
          <a:ext cx="0" cy="0"/>
          <a:chOff x="0" y="0"/>
          <a:chExt cx="0" cy="0"/>
        </a:xfrm>
      </p:grpSpPr>
      <p:sp>
        <p:nvSpPr>
          <p:cNvPr id="13" name="Picture Placeholder 2"/>
          <p:cNvSpPr>
            <a:spLocks noGrp="1"/>
          </p:cNvSpPr>
          <p:nvPr>
            <p:ph type="pic" sz="quarter" idx="14"/>
          </p:nvPr>
        </p:nvSpPr>
        <p:spPr>
          <a:xfrm>
            <a:off x="16122057" y="3419061"/>
            <a:ext cx="6620468" cy="10296939"/>
          </a:xfrm>
          <a:solidFill>
            <a:schemeClr val="bg1">
              <a:lumMod val="95000"/>
            </a:schemeClr>
          </a:solidFill>
        </p:spPr>
        <p:txBody>
          <a:bodyPr>
            <a:normAutofit/>
          </a:bodyPr>
          <a:lstStyle>
            <a:lvl1pPr>
              <a:defRPr sz="2800"/>
            </a:lvl1pPr>
          </a:lstStyle>
          <a:p>
            <a:endParaRPr lang="en-US"/>
          </a:p>
        </p:txBody>
      </p:sp>
      <p:sp>
        <p:nvSpPr>
          <p:cNvPr id="8" name="Picture Placeholder 2"/>
          <p:cNvSpPr>
            <a:spLocks noGrp="1"/>
          </p:cNvSpPr>
          <p:nvPr>
            <p:ph type="pic" sz="quarter" idx="15"/>
          </p:nvPr>
        </p:nvSpPr>
        <p:spPr>
          <a:xfrm>
            <a:off x="8935741" y="3419061"/>
            <a:ext cx="6620468" cy="4353340"/>
          </a:xfrm>
          <a:solidFill>
            <a:schemeClr val="bg1">
              <a:lumMod val="95000"/>
            </a:schemeClr>
          </a:solidFill>
        </p:spPr>
        <p:txBody>
          <a:bodyPr>
            <a:normAutofit/>
          </a:bodyPr>
          <a:lstStyle>
            <a:lvl1pPr>
              <a:defRPr sz="2800"/>
            </a:lvl1pPr>
          </a:lstStyle>
          <a:p>
            <a:endParaRPr lang="en-US"/>
          </a:p>
        </p:txBody>
      </p:sp>
      <p:sp>
        <p:nvSpPr>
          <p:cNvPr id="9" name="Picture Placeholder 2"/>
          <p:cNvSpPr>
            <a:spLocks noGrp="1"/>
          </p:cNvSpPr>
          <p:nvPr>
            <p:ph type="pic" sz="quarter" idx="16"/>
          </p:nvPr>
        </p:nvSpPr>
        <p:spPr>
          <a:xfrm>
            <a:off x="8935741" y="8361647"/>
            <a:ext cx="6536058" cy="5354352"/>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20041875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Slide with Placeholder">
    <p:spTree>
      <p:nvGrpSpPr>
        <p:cNvPr id="1" name=""/>
        <p:cNvGrpSpPr/>
        <p:nvPr/>
      </p:nvGrpSpPr>
      <p:grpSpPr>
        <a:xfrm>
          <a:off x="0" y="0"/>
          <a:ext cx="0" cy="0"/>
          <a:chOff x="0" y="0"/>
          <a:chExt cx="0" cy="0"/>
        </a:xfrm>
      </p:grpSpPr>
      <p:sp>
        <p:nvSpPr>
          <p:cNvPr id="7" name="Picture Placeholder 5"/>
          <p:cNvSpPr>
            <a:spLocks noGrp="1"/>
          </p:cNvSpPr>
          <p:nvPr>
            <p:ph type="pic" sz="quarter" idx="10"/>
          </p:nvPr>
        </p:nvSpPr>
        <p:spPr>
          <a:xfrm>
            <a:off x="0" y="0"/>
            <a:ext cx="7734465" cy="13716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36468624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Slide with Placeholder">
    <p:spTree>
      <p:nvGrpSpPr>
        <p:cNvPr id="1" name=""/>
        <p:cNvGrpSpPr/>
        <p:nvPr/>
      </p:nvGrpSpPr>
      <p:grpSpPr>
        <a:xfrm>
          <a:off x="0" y="0"/>
          <a:ext cx="0" cy="0"/>
          <a:chOff x="0" y="0"/>
          <a:chExt cx="0" cy="0"/>
        </a:xfrm>
      </p:grpSpPr>
      <p:sp>
        <p:nvSpPr>
          <p:cNvPr id="7" name="Picture Placeholder 5"/>
          <p:cNvSpPr>
            <a:spLocks noGrp="1"/>
          </p:cNvSpPr>
          <p:nvPr>
            <p:ph type="pic" sz="quarter" idx="10"/>
          </p:nvPr>
        </p:nvSpPr>
        <p:spPr>
          <a:xfrm>
            <a:off x="16643185" y="0"/>
            <a:ext cx="7734465" cy="137160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7754737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Logos 1">
    <p:spTree>
      <p:nvGrpSpPr>
        <p:cNvPr id="1" name=""/>
        <p:cNvGrpSpPr/>
        <p:nvPr/>
      </p:nvGrpSpPr>
      <p:grpSpPr>
        <a:xfrm>
          <a:off x="0" y="0"/>
          <a:ext cx="0" cy="0"/>
          <a:chOff x="0" y="0"/>
          <a:chExt cx="0" cy="0"/>
        </a:xfrm>
      </p:grpSpPr>
      <p:sp>
        <p:nvSpPr>
          <p:cNvPr id="15" name="Picture Placeholder 17"/>
          <p:cNvSpPr>
            <a:spLocks noGrp="1"/>
          </p:cNvSpPr>
          <p:nvPr>
            <p:ph type="pic" sz="quarter" idx="14"/>
          </p:nvPr>
        </p:nvSpPr>
        <p:spPr>
          <a:xfrm>
            <a:off x="2477148" y="5398510"/>
            <a:ext cx="5387546" cy="2669056"/>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6" name="Picture Placeholder 17"/>
          <p:cNvSpPr>
            <a:spLocks noGrp="1"/>
          </p:cNvSpPr>
          <p:nvPr>
            <p:ph type="pic" sz="quarter" idx="15"/>
          </p:nvPr>
        </p:nvSpPr>
        <p:spPr>
          <a:xfrm>
            <a:off x="9495052" y="5398508"/>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7" name="Picture Placeholder 17"/>
          <p:cNvSpPr>
            <a:spLocks noGrp="1"/>
          </p:cNvSpPr>
          <p:nvPr>
            <p:ph type="pic" sz="quarter" idx="16"/>
          </p:nvPr>
        </p:nvSpPr>
        <p:spPr>
          <a:xfrm>
            <a:off x="2477148" y="8747193"/>
            <a:ext cx="5387546" cy="2669056"/>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8" name="Picture Placeholder 17"/>
          <p:cNvSpPr>
            <a:spLocks noGrp="1"/>
          </p:cNvSpPr>
          <p:nvPr>
            <p:ph type="pic" sz="quarter" idx="17"/>
          </p:nvPr>
        </p:nvSpPr>
        <p:spPr>
          <a:xfrm>
            <a:off x="9495052" y="8747191"/>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19" name="Picture Placeholder 17"/>
          <p:cNvSpPr>
            <a:spLocks noGrp="1"/>
          </p:cNvSpPr>
          <p:nvPr>
            <p:ph type="pic" sz="quarter" idx="18"/>
          </p:nvPr>
        </p:nvSpPr>
        <p:spPr>
          <a:xfrm>
            <a:off x="16464262" y="5398507"/>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20" name="Picture Placeholder 17"/>
          <p:cNvSpPr>
            <a:spLocks noGrp="1"/>
          </p:cNvSpPr>
          <p:nvPr>
            <p:ph type="pic" sz="quarter" idx="19"/>
          </p:nvPr>
        </p:nvSpPr>
        <p:spPr>
          <a:xfrm>
            <a:off x="16464262" y="8747191"/>
            <a:ext cx="5387546" cy="2669057"/>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Tree>
    <p:extLst>
      <p:ext uri="{BB962C8B-B14F-4D97-AF65-F5344CB8AC3E}">
        <p14:creationId xmlns:p14="http://schemas.microsoft.com/office/powerpoint/2010/main" val="3045054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Default Slide">
    <p:spTree>
      <p:nvGrpSpPr>
        <p:cNvPr id="1" name=""/>
        <p:cNvGrpSpPr/>
        <p:nvPr/>
      </p:nvGrpSpPr>
      <p:grpSpPr>
        <a:xfrm>
          <a:off x="0" y="0"/>
          <a:ext cx="0" cy="0"/>
          <a:chOff x="0" y="0"/>
          <a:chExt cx="0" cy="0"/>
        </a:xfrm>
      </p:grpSpPr>
      <p:sp>
        <p:nvSpPr>
          <p:cNvPr id="7" name="Picture Placeholder 5"/>
          <p:cNvSpPr>
            <a:spLocks noGrp="1"/>
          </p:cNvSpPr>
          <p:nvPr>
            <p:ph type="pic" sz="quarter" idx="10"/>
          </p:nvPr>
        </p:nvSpPr>
        <p:spPr>
          <a:xfrm>
            <a:off x="0" y="0"/>
            <a:ext cx="24377650" cy="13716000"/>
          </a:xfrm>
          <a:solidFill>
            <a:schemeClr val="bg1">
              <a:lumMod val="95000"/>
            </a:schemeClr>
          </a:solidFill>
        </p:spPr>
        <p:txBody>
          <a:bodyPr/>
          <a:lstStyle/>
          <a:p>
            <a:endParaRPr lang="en-US"/>
          </a:p>
        </p:txBody>
      </p:sp>
    </p:spTree>
    <p:extLst>
      <p:ext uri="{BB962C8B-B14F-4D97-AF65-F5344CB8AC3E}">
        <p14:creationId xmlns:p14="http://schemas.microsoft.com/office/powerpoint/2010/main" val="1092637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Logos">
    <p:spTree>
      <p:nvGrpSpPr>
        <p:cNvPr id="1" name=""/>
        <p:cNvGrpSpPr/>
        <p:nvPr/>
      </p:nvGrpSpPr>
      <p:grpSpPr>
        <a:xfrm>
          <a:off x="0" y="0"/>
          <a:ext cx="0" cy="0"/>
          <a:chOff x="0" y="0"/>
          <a:chExt cx="0" cy="0"/>
        </a:xfrm>
      </p:grpSpPr>
      <p:sp>
        <p:nvSpPr>
          <p:cNvPr id="34" name="Picture Placeholder 17"/>
          <p:cNvSpPr>
            <a:spLocks noGrp="1"/>
          </p:cNvSpPr>
          <p:nvPr>
            <p:ph type="pic" sz="quarter" idx="18"/>
          </p:nvPr>
        </p:nvSpPr>
        <p:spPr>
          <a:xfrm>
            <a:off x="2378754" y="2225977"/>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5" name="Picture Placeholder 17"/>
          <p:cNvSpPr>
            <a:spLocks noGrp="1"/>
          </p:cNvSpPr>
          <p:nvPr>
            <p:ph type="pic" sz="quarter" idx="19"/>
          </p:nvPr>
        </p:nvSpPr>
        <p:spPr>
          <a:xfrm>
            <a:off x="5788866" y="2225977"/>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6" name="Picture Placeholder 17"/>
          <p:cNvSpPr>
            <a:spLocks noGrp="1"/>
          </p:cNvSpPr>
          <p:nvPr>
            <p:ph type="pic" sz="quarter" idx="20"/>
          </p:nvPr>
        </p:nvSpPr>
        <p:spPr>
          <a:xfrm>
            <a:off x="9198978" y="2227111"/>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7" name="Picture Placeholder 17"/>
          <p:cNvSpPr>
            <a:spLocks noGrp="1"/>
          </p:cNvSpPr>
          <p:nvPr>
            <p:ph type="pic" sz="quarter" idx="21"/>
          </p:nvPr>
        </p:nvSpPr>
        <p:spPr>
          <a:xfrm>
            <a:off x="2378754" y="5599644"/>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8" name="Picture Placeholder 17"/>
          <p:cNvSpPr>
            <a:spLocks noGrp="1"/>
          </p:cNvSpPr>
          <p:nvPr>
            <p:ph type="pic" sz="quarter" idx="22"/>
          </p:nvPr>
        </p:nvSpPr>
        <p:spPr>
          <a:xfrm>
            <a:off x="5788866" y="5599644"/>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39" name="Picture Placeholder 17"/>
          <p:cNvSpPr>
            <a:spLocks noGrp="1"/>
          </p:cNvSpPr>
          <p:nvPr>
            <p:ph type="pic" sz="quarter" idx="23"/>
          </p:nvPr>
        </p:nvSpPr>
        <p:spPr>
          <a:xfrm>
            <a:off x="9198978" y="5600778"/>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40" name="Picture Placeholder 17"/>
          <p:cNvSpPr>
            <a:spLocks noGrp="1"/>
          </p:cNvSpPr>
          <p:nvPr>
            <p:ph type="pic" sz="quarter" idx="24"/>
          </p:nvPr>
        </p:nvSpPr>
        <p:spPr>
          <a:xfrm>
            <a:off x="2378754" y="9017259"/>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41" name="Picture Placeholder 17"/>
          <p:cNvSpPr>
            <a:spLocks noGrp="1"/>
          </p:cNvSpPr>
          <p:nvPr>
            <p:ph type="pic" sz="quarter" idx="25"/>
          </p:nvPr>
        </p:nvSpPr>
        <p:spPr>
          <a:xfrm>
            <a:off x="5788866" y="9017259"/>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
        <p:nvSpPr>
          <p:cNvPr id="42" name="Picture Placeholder 17"/>
          <p:cNvSpPr>
            <a:spLocks noGrp="1"/>
          </p:cNvSpPr>
          <p:nvPr>
            <p:ph type="pic" sz="quarter" idx="26"/>
          </p:nvPr>
        </p:nvSpPr>
        <p:spPr>
          <a:xfrm>
            <a:off x="9198978" y="9018393"/>
            <a:ext cx="2505342" cy="2497692"/>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Tree>
    <p:extLst>
      <p:ext uri="{BB962C8B-B14F-4D97-AF65-F5344CB8AC3E}">
        <p14:creationId xmlns:p14="http://schemas.microsoft.com/office/powerpoint/2010/main" val="2409591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2_Portfolio Three">
    <p:spTree>
      <p:nvGrpSpPr>
        <p:cNvPr id="1" name=""/>
        <p:cNvGrpSpPr/>
        <p:nvPr/>
      </p:nvGrpSpPr>
      <p:grpSpPr>
        <a:xfrm>
          <a:off x="0" y="0"/>
          <a:ext cx="0" cy="0"/>
          <a:chOff x="0" y="0"/>
          <a:chExt cx="0" cy="0"/>
        </a:xfrm>
      </p:grpSpPr>
      <p:sp>
        <p:nvSpPr>
          <p:cNvPr id="10" name="Picture Placeholder 2"/>
          <p:cNvSpPr>
            <a:spLocks noGrp="1"/>
          </p:cNvSpPr>
          <p:nvPr>
            <p:ph type="pic" sz="quarter" idx="11"/>
          </p:nvPr>
        </p:nvSpPr>
        <p:spPr>
          <a:xfrm>
            <a:off x="1444622" y="3960742"/>
            <a:ext cx="5276851" cy="4186778"/>
          </a:xfrm>
          <a:solidFill>
            <a:schemeClr val="bg1">
              <a:lumMod val="95000"/>
            </a:schemeClr>
          </a:solidFill>
        </p:spPr>
        <p:txBody>
          <a:bodyPr>
            <a:normAutofit/>
          </a:bodyPr>
          <a:lstStyle>
            <a:lvl1pPr>
              <a:defRPr sz="1600"/>
            </a:lvl1pPr>
          </a:lstStyle>
          <a:p>
            <a:endParaRPr lang="en-US"/>
          </a:p>
        </p:txBody>
      </p:sp>
      <p:sp>
        <p:nvSpPr>
          <p:cNvPr id="15" name="Picture Placeholder 2"/>
          <p:cNvSpPr>
            <a:spLocks noGrp="1"/>
          </p:cNvSpPr>
          <p:nvPr>
            <p:ph type="pic" sz="quarter" idx="12"/>
          </p:nvPr>
        </p:nvSpPr>
        <p:spPr>
          <a:xfrm>
            <a:off x="6988173" y="3960741"/>
            <a:ext cx="5276851" cy="4186778"/>
          </a:xfrm>
          <a:solidFill>
            <a:schemeClr val="bg1">
              <a:lumMod val="95000"/>
            </a:schemeClr>
          </a:solidFill>
        </p:spPr>
        <p:txBody>
          <a:bodyPr>
            <a:normAutofit/>
          </a:bodyPr>
          <a:lstStyle>
            <a:lvl1pPr>
              <a:defRPr sz="1600"/>
            </a:lvl1pPr>
          </a:lstStyle>
          <a:p>
            <a:endParaRPr lang="en-US"/>
          </a:p>
        </p:txBody>
      </p:sp>
      <p:sp>
        <p:nvSpPr>
          <p:cNvPr id="16" name="Picture Placeholder 2"/>
          <p:cNvSpPr>
            <a:spLocks noGrp="1"/>
          </p:cNvSpPr>
          <p:nvPr>
            <p:ph type="pic" sz="quarter" idx="13"/>
          </p:nvPr>
        </p:nvSpPr>
        <p:spPr>
          <a:xfrm>
            <a:off x="1444622" y="8411885"/>
            <a:ext cx="5276851" cy="4186778"/>
          </a:xfrm>
          <a:solidFill>
            <a:schemeClr val="bg1">
              <a:lumMod val="95000"/>
            </a:schemeClr>
          </a:solidFill>
        </p:spPr>
        <p:txBody>
          <a:bodyPr>
            <a:normAutofit/>
          </a:bodyPr>
          <a:lstStyle>
            <a:lvl1pPr>
              <a:defRPr sz="1600"/>
            </a:lvl1pPr>
          </a:lstStyle>
          <a:p>
            <a:endParaRPr lang="en-US"/>
          </a:p>
        </p:txBody>
      </p:sp>
      <p:sp>
        <p:nvSpPr>
          <p:cNvPr id="17" name="Picture Placeholder 2"/>
          <p:cNvSpPr>
            <a:spLocks noGrp="1"/>
          </p:cNvSpPr>
          <p:nvPr>
            <p:ph type="pic" sz="quarter" idx="14"/>
          </p:nvPr>
        </p:nvSpPr>
        <p:spPr>
          <a:xfrm>
            <a:off x="6988173" y="8411884"/>
            <a:ext cx="5276851" cy="4186778"/>
          </a:xfrm>
          <a:solidFill>
            <a:schemeClr val="bg1">
              <a:lumMod val="95000"/>
            </a:schemeClr>
          </a:solidFill>
        </p:spPr>
        <p:txBody>
          <a:bodyPr>
            <a:normAutofit/>
          </a:bodyPr>
          <a:lstStyle>
            <a:lvl1pPr>
              <a:defRPr sz="1600"/>
            </a:lvl1pPr>
          </a:lstStyle>
          <a:p>
            <a:endParaRPr lang="en-US"/>
          </a:p>
        </p:txBody>
      </p:sp>
    </p:spTree>
    <p:extLst>
      <p:ext uri="{BB962C8B-B14F-4D97-AF65-F5344CB8AC3E}">
        <p14:creationId xmlns:p14="http://schemas.microsoft.com/office/powerpoint/2010/main" val="16659474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4 Images">
    <p:spTree>
      <p:nvGrpSpPr>
        <p:cNvPr id="1" name=""/>
        <p:cNvGrpSpPr/>
        <p:nvPr/>
      </p:nvGrpSpPr>
      <p:grpSpPr>
        <a:xfrm>
          <a:off x="0" y="0"/>
          <a:ext cx="0" cy="0"/>
          <a:chOff x="0" y="0"/>
          <a:chExt cx="0" cy="0"/>
        </a:xfrm>
      </p:grpSpPr>
      <p:sp>
        <p:nvSpPr>
          <p:cNvPr id="46" name="Picture Placeholder 13"/>
          <p:cNvSpPr>
            <a:spLocks noGrp="1"/>
          </p:cNvSpPr>
          <p:nvPr>
            <p:ph type="pic" sz="quarter" idx="13"/>
          </p:nvPr>
        </p:nvSpPr>
        <p:spPr>
          <a:xfrm>
            <a:off x="0" y="6766812"/>
            <a:ext cx="3410712" cy="3429000"/>
          </a:xfrm>
          <a:solidFill>
            <a:schemeClr val="bg1">
              <a:lumMod val="95000"/>
            </a:schemeClr>
          </a:solidFill>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47" name="Picture Placeholder 13"/>
          <p:cNvSpPr>
            <a:spLocks noGrp="1"/>
          </p:cNvSpPr>
          <p:nvPr>
            <p:ph type="pic" sz="quarter" idx="14"/>
          </p:nvPr>
        </p:nvSpPr>
        <p:spPr>
          <a:xfrm>
            <a:off x="3481911" y="6766812"/>
            <a:ext cx="3410712" cy="3429000"/>
          </a:xfrm>
          <a:solidFill>
            <a:schemeClr val="bg1">
              <a:lumMod val="95000"/>
            </a:schemeClr>
          </a:solidFill>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49" name="Picture Placeholder 13"/>
          <p:cNvSpPr>
            <a:spLocks noGrp="1"/>
          </p:cNvSpPr>
          <p:nvPr>
            <p:ph type="pic" sz="quarter" idx="16"/>
          </p:nvPr>
        </p:nvSpPr>
        <p:spPr>
          <a:xfrm>
            <a:off x="10461335" y="6766812"/>
            <a:ext cx="3410712" cy="3429000"/>
          </a:xfrm>
          <a:solidFill>
            <a:schemeClr val="bg1">
              <a:lumMod val="95000"/>
            </a:schemeClr>
          </a:solidFill>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0" name="Picture Placeholder 13"/>
          <p:cNvSpPr>
            <a:spLocks noGrp="1"/>
          </p:cNvSpPr>
          <p:nvPr>
            <p:ph type="pic" sz="quarter" idx="17"/>
          </p:nvPr>
        </p:nvSpPr>
        <p:spPr>
          <a:xfrm>
            <a:off x="13984521" y="6766812"/>
            <a:ext cx="3410712" cy="3429000"/>
          </a:xfrm>
          <a:solidFill>
            <a:schemeClr val="bg1">
              <a:lumMod val="95000"/>
            </a:schemeClr>
          </a:solidFill>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1" name="Picture Placeholder 13"/>
          <p:cNvSpPr>
            <a:spLocks noGrp="1"/>
          </p:cNvSpPr>
          <p:nvPr>
            <p:ph type="pic" sz="quarter" idx="18"/>
          </p:nvPr>
        </p:nvSpPr>
        <p:spPr>
          <a:xfrm>
            <a:off x="17482034" y="6766812"/>
            <a:ext cx="3410712" cy="3429000"/>
          </a:xfrm>
          <a:solidFill>
            <a:schemeClr val="bg1">
              <a:lumMod val="95000"/>
            </a:schemeClr>
          </a:solidFill>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3" name="Picture Placeholder 13"/>
          <p:cNvSpPr>
            <a:spLocks noGrp="1"/>
          </p:cNvSpPr>
          <p:nvPr>
            <p:ph type="pic" sz="quarter" idx="20"/>
          </p:nvPr>
        </p:nvSpPr>
        <p:spPr>
          <a:xfrm>
            <a:off x="0" y="10301234"/>
            <a:ext cx="3410712" cy="3429000"/>
          </a:xfrm>
          <a:solidFill>
            <a:schemeClr val="bg1">
              <a:lumMod val="95000"/>
            </a:schemeClr>
          </a:solidFill>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5" name="Picture Placeholder 13"/>
          <p:cNvSpPr>
            <a:spLocks noGrp="1"/>
          </p:cNvSpPr>
          <p:nvPr>
            <p:ph type="pic" sz="quarter" idx="22"/>
          </p:nvPr>
        </p:nvSpPr>
        <p:spPr>
          <a:xfrm>
            <a:off x="6979424" y="10301234"/>
            <a:ext cx="3410712" cy="3429000"/>
          </a:xfrm>
          <a:solidFill>
            <a:schemeClr val="bg1">
              <a:lumMod val="95000"/>
            </a:schemeClr>
          </a:solidFill>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6" name="Picture Placeholder 13"/>
          <p:cNvSpPr>
            <a:spLocks noGrp="1"/>
          </p:cNvSpPr>
          <p:nvPr>
            <p:ph type="pic" sz="quarter" idx="23"/>
          </p:nvPr>
        </p:nvSpPr>
        <p:spPr>
          <a:xfrm>
            <a:off x="10461335" y="10301234"/>
            <a:ext cx="3410712" cy="3429000"/>
          </a:xfrm>
          <a:solidFill>
            <a:schemeClr val="bg1">
              <a:lumMod val="95000"/>
            </a:schemeClr>
          </a:solidFill>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8" name="Picture Placeholder 13"/>
          <p:cNvSpPr>
            <a:spLocks noGrp="1"/>
          </p:cNvSpPr>
          <p:nvPr>
            <p:ph type="pic" sz="quarter" idx="25"/>
          </p:nvPr>
        </p:nvSpPr>
        <p:spPr>
          <a:xfrm>
            <a:off x="17482034" y="10301234"/>
            <a:ext cx="3410712" cy="3429000"/>
          </a:xfrm>
          <a:solidFill>
            <a:schemeClr val="bg1">
              <a:lumMod val="95000"/>
            </a:schemeClr>
          </a:solidFill>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9" name="Picture Placeholder 13"/>
          <p:cNvSpPr>
            <a:spLocks noGrp="1"/>
          </p:cNvSpPr>
          <p:nvPr>
            <p:ph type="pic" sz="quarter" idx="26"/>
          </p:nvPr>
        </p:nvSpPr>
        <p:spPr>
          <a:xfrm>
            <a:off x="20963945" y="10301234"/>
            <a:ext cx="3410712" cy="3429000"/>
          </a:xfrm>
          <a:solidFill>
            <a:schemeClr val="bg1">
              <a:lumMod val="95000"/>
            </a:schemeClr>
          </a:solidFill>
          <a:effectLst/>
        </p:spPr>
        <p:txBody>
          <a:bodyPr>
            <a:normAutofit/>
          </a:bodyPr>
          <a:lstStyle>
            <a:lvl1pPr marL="0" indent="0">
              <a:buNone/>
              <a:defRPr sz="3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0489383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7_Placeholder">
    <p:spTree>
      <p:nvGrpSpPr>
        <p:cNvPr id="1" name=""/>
        <p:cNvGrpSpPr/>
        <p:nvPr/>
      </p:nvGrpSpPr>
      <p:grpSpPr>
        <a:xfrm>
          <a:off x="0" y="0"/>
          <a:ext cx="0" cy="0"/>
          <a:chOff x="0" y="0"/>
          <a:chExt cx="0" cy="0"/>
        </a:xfrm>
      </p:grpSpPr>
      <p:sp>
        <p:nvSpPr>
          <p:cNvPr id="12" name="Picture Placeholder 2"/>
          <p:cNvSpPr>
            <a:spLocks noGrp="1"/>
          </p:cNvSpPr>
          <p:nvPr>
            <p:ph type="pic" sz="quarter" idx="14"/>
          </p:nvPr>
        </p:nvSpPr>
        <p:spPr>
          <a:xfrm>
            <a:off x="-1" y="2982733"/>
            <a:ext cx="18815538" cy="6611814"/>
          </a:xfrm>
          <a:solidFill>
            <a:schemeClr val="bg1">
              <a:lumMod val="95000"/>
            </a:schemeClr>
          </a:solidFill>
        </p:spPr>
        <p:txBody>
          <a:bodyPr>
            <a:normAutofit/>
          </a:bodyPr>
          <a:lstStyle>
            <a:lvl1pPr>
              <a:defRPr sz="2800"/>
            </a:lvl1pPr>
          </a:lstStyle>
          <a:p>
            <a:endParaRPr lang="en-US"/>
          </a:p>
        </p:txBody>
      </p:sp>
      <p:sp>
        <p:nvSpPr>
          <p:cNvPr id="17" name="Picture Placeholder 2"/>
          <p:cNvSpPr>
            <a:spLocks noGrp="1"/>
          </p:cNvSpPr>
          <p:nvPr>
            <p:ph type="pic" sz="quarter" idx="16"/>
          </p:nvPr>
        </p:nvSpPr>
        <p:spPr>
          <a:xfrm>
            <a:off x="18815539" y="1"/>
            <a:ext cx="5562112" cy="6611814"/>
          </a:xfrm>
          <a:solidFill>
            <a:schemeClr val="bg1">
              <a:lumMod val="95000"/>
            </a:schemeClr>
          </a:solidFill>
        </p:spPr>
        <p:txBody>
          <a:bodyPr>
            <a:normAutofit/>
          </a:bodyPr>
          <a:lstStyle>
            <a:lvl1pPr>
              <a:defRPr sz="2800"/>
            </a:lvl1pPr>
          </a:lstStyle>
          <a:p>
            <a:endParaRPr lang="en-US"/>
          </a:p>
        </p:txBody>
      </p:sp>
      <p:sp>
        <p:nvSpPr>
          <p:cNvPr id="18" name="Picture Placeholder 2"/>
          <p:cNvSpPr>
            <a:spLocks noGrp="1"/>
          </p:cNvSpPr>
          <p:nvPr>
            <p:ph type="pic" sz="quarter" idx="17"/>
          </p:nvPr>
        </p:nvSpPr>
        <p:spPr>
          <a:xfrm>
            <a:off x="18815538" y="6611814"/>
            <a:ext cx="5562112" cy="7104185"/>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6558586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9_Placeholder">
    <p:spTree>
      <p:nvGrpSpPr>
        <p:cNvPr id="1" name=""/>
        <p:cNvGrpSpPr/>
        <p:nvPr/>
      </p:nvGrpSpPr>
      <p:grpSpPr>
        <a:xfrm>
          <a:off x="0" y="0"/>
          <a:ext cx="0" cy="0"/>
          <a:chOff x="0" y="0"/>
          <a:chExt cx="0" cy="0"/>
        </a:xfrm>
      </p:grpSpPr>
      <p:sp>
        <p:nvSpPr>
          <p:cNvPr id="14" name="Picture Placeholder 2"/>
          <p:cNvSpPr>
            <a:spLocks noGrp="1"/>
          </p:cNvSpPr>
          <p:nvPr>
            <p:ph type="pic" sz="quarter" idx="16"/>
          </p:nvPr>
        </p:nvSpPr>
        <p:spPr>
          <a:xfrm>
            <a:off x="-1" y="0"/>
            <a:ext cx="6091253" cy="5791200"/>
          </a:xfrm>
          <a:solidFill>
            <a:schemeClr val="bg1">
              <a:lumMod val="95000"/>
            </a:schemeClr>
          </a:solidFill>
        </p:spPr>
        <p:txBody>
          <a:bodyPr>
            <a:normAutofit/>
          </a:bodyPr>
          <a:lstStyle>
            <a:lvl1pPr>
              <a:defRPr sz="2800"/>
            </a:lvl1pPr>
          </a:lstStyle>
          <a:p>
            <a:endParaRPr lang="en-US"/>
          </a:p>
        </p:txBody>
      </p:sp>
      <p:sp>
        <p:nvSpPr>
          <p:cNvPr id="15" name="Picture Placeholder 2"/>
          <p:cNvSpPr>
            <a:spLocks noGrp="1"/>
          </p:cNvSpPr>
          <p:nvPr>
            <p:ph type="pic" sz="quarter" idx="17"/>
          </p:nvPr>
        </p:nvSpPr>
        <p:spPr>
          <a:xfrm>
            <a:off x="6091253" y="0"/>
            <a:ext cx="6091253" cy="5791200"/>
          </a:xfrm>
          <a:solidFill>
            <a:schemeClr val="bg1">
              <a:lumMod val="95000"/>
            </a:schemeClr>
          </a:solidFill>
        </p:spPr>
        <p:txBody>
          <a:bodyPr>
            <a:normAutofit/>
          </a:bodyPr>
          <a:lstStyle>
            <a:lvl1pPr>
              <a:defRPr sz="2800"/>
            </a:lvl1pPr>
          </a:lstStyle>
          <a:p>
            <a:endParaRPr lang="en-US"/>
          </a:p>
        </p:txBody>
      </p:sp>
      <p:sp>
        <p:nvSpPr>
          <p:cNvPr id="19" name="Picture Placeholder 2"/>
          <p:cNvSpPr>
            <a:spLocks noGrp="1"/>
          </p:cNvSpPr>
          <p:nvPr>
            <p:ph type="pic" sz="quarter" idx="18"/>
          </p:nvPr>
        </p:nvSpPr>
        <p:spPr>
          <a:xfrm>
            <a:off x="12188824" y="0"/>
            <a:ext cx="6091253" cy="5791200"/>
          </a:xfrm>
          <a:solidFill>
            <a:schemeClr val="bg1">
              <a:lumMod val="95000"/>
            </a:schemeClr>
          </a:solidFill>
        </p:spPr>
        <p:txBody>
          <a:bodyPr>
            <a:normAutofit/>
          </a:bodyPr>
          <a:lstStyle>
            <a:lvl1pPr>
              <a:defRPr sz="2800"/>
            </a:lvl1pPr>
          </a:lstStyle>
          <a:p>
            <a:endParaRPr lang="en-US"/>
          </a:p>
        </p:txBody>
      </p:sp>
      <p:sp>
        <p:nvSpPr>
          <p:cNvPr id="20" name="Picture Placeholder 2"/>
          <p:cNvSpPr>
            <a:spLocks noGrp="1"/>
          </p:cNvSpPr>
          <p:nvPr>
            <p:ph type="pic" sz="quarter" idx="19"/>
          </p:nvPr>
        </p:nvSpPr>
        <p:spPr>
          <a:xfrm>
            <a:off x="18280078" y="0"/>
            <a:ext cx="6091253" cy="57912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4476805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0_Placeholder">
    <p:spTree>
      <p:nvGrpSpPr>
        <p:cNvPr id="1" name=""/>
        <p:cNvGrpSpPr/>
        <p:nvPr/>
      </p:nvGrpSpPr>
      <p:grpSpPr>
        <a:xfrm>
          <a:off x="0" y="0"/>
          <a:ext cx="0" cy="0"/>
          <a:chOff x="0" y="0"/>
          <a:chExt cx="0" cy="0"/>
        </a:xfrm>
      </p:grpSpPr>
      <p:sp>
        <p:nvSpPr>
          <p:cNvPr id="21" name="Picture Placeholder 2"/>
          <p:cNvSpPr>
            <a:spLocks noGrp="1"/>
          </p:cNvSpPr>
          <p:nvPr>
            <p:ph type="pic" sz="quarter" idx="18"/>
          </p:nvPr>
        </p:nvSpPr>
        <p:spPr>
          <a:xfrm>
            <a:off x="0" y="0"/>
            <a:ext cx="6091254" cy="6721618"/>
          </a:xfrm>
          <a:solidFill>
            <a:schemeClr val="bg1">
              <a:lumMod val="95000"/>
            </a:schemeClr>
          </a:solidFill>
        </p:spPr>
        <p:txBody>
          <a:bodyPr>
            <a:normAutofit/>
          </a:bodyPr>
          <a:lstStyle>
            <a:lvl1pPr>
              <a:defRPr sz="2800"/>
            </a:lvl1pPr>
          </a:lstStyle>
          <a:p>
            <a:endParaRPr lang="en-US"/>
          </a:p>
        </p:txBody>
      </p:sp>
      <p:sp>
        <p:nvSpPr>
          <p:cNvPr id="22" name="Picture Placeholder 2"/>
          <p:cNvSpPr>
            <a:spLocks noGrp="1"/>
          </p:cNvSpPr>
          <p:nvPr>
            <p:ph type="pic" sz="quarter" idx="19"/>
          </p:nvPr>
        </p:nvSpPr>
        <p:spPr>
          <a:xfrm>
            <a:off x="6369553" y="0"/>
            <a:ext cx="6091254" cy="6721618"/>
          </a:xfrm>
          <a:solidFill>
            <a:schemeClr val="bg1">
              <a:lumMod val="95000"/>
            </a:schemeClr>
          </a:solidFill>
        </p:spPr>
        <p:txBody>
          <a:bodyPr>
            <a:normAutofit/>
          </a:bodyPr>
          <a:lstStyle>
            <a:lvl1pPr>
              <a:defRPr sz="2800"/>
            </a:lvl1pPr>
          </a:lstStyle>
          <a:p>
            <a:endParaRPr lang="en-US"/>
          </a:p>
        </p:txBody>
      </p:sp>
      <p:sp>
        <p:nvSpPr>
          <p:cNvPr id="23" name="Picture Placeholder 2"/>
          <p:cNvSpPr>
            <a:spLocks noGrp="1"/>
          </p:cNvSpPr>
          <p:nvPr>
            <p:ph type="pic" sz="quarter" idx="20"/>
          </p:nvPr>
        </p:nvSpPr>
        <p:spPr>
          <a:xfrm>
            <a:off x="0" y="6994383"/>
            <a:ext cx="6091254" cy="6721618"/>
          </a:xfrm>
          <a:solidFill>
            <a:schemeClr val="bg1">
              <a:lumMod val="95000"/>
            </a:schemeClr>
          </a:solidFill>
        </p:spPr>
        <p:txBody>
          <a:bodyPr>
            <a:normAutofit/>
          </a:bodyPr>
          <a:lstStyle>
            <a:lvl1pPr>
              <a:defRPr sz="2800"/>
            </a:lvl1pPr>
          </a:lstStyle>
          <a:p>
            <a:endParaRPr lang="en-US"/>
          </a:p>
        </p:txBody>
      </p:sp>
      <p:sp>
        <p:nvSpPr>
          <p:cNvPr id="24" name="Picture Placeholder 2"/>
          <p:cNvSpPr>
            <a:spLocks noGrp="1"/>
          </p:cNvSpPr>
          <p:nvPr>
            <p:ph type="pic" sz="quarter" idx="21"/>
          </p:nvPr>
        </p:nvSpPr>
        <p:spPr>
          <a:xfrm>
            <a:off x="6369553" y="6994383"/>
            <a:ext cx="6059471" cy="6721618"/>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3008193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1_Placeholder">
    <p:spTree>
      <p:nvGrpSpPr>
        <p:cNvPr id="1" name=""/>
        <p:cNvGrpSpPr/>
        <p:nvPr/>
      </p:nvGrpSpPr>
      <p:grpSpPr>
        <a:xfrm>
          <a:off x="0" y="0"/>
          <a:ext cx="0" cy="0"/>
          <a:chOff x="0" y="0"/>
          <a:chExt cx="0" cy="0"/>
        </a:xfrm>
      </p:grpSpPr>
      <p:sp>
        <p:nvSpPr>
          <p:cNvPr id="21" name="Picture Placeholder 2"/>
          <p:cNvSpPr>
            <a:spLocks noGrp="1"/>
          </p:cNvSpPr>
          <p:nvPr>
            <p:ph type="pic" sz="quarter" idx="18"/>
          </p:nvPr>
        </p:nvSpPr>
        <p:spPr>
          <a:xfrm>
            <a:off x="11916843" y="0"/>
            <a:ext cx="6091254" cy="6721618"/>
          </a:xfrm>
          <a:solidFill>
            <a:schemeClr val="bg1">
              <a:lumMod val="95000"/>
            </a:schemeClr>
          </a:solidFill>
        </p:spPr>
        <p:txBody>
          <a:bodyPr>
            <a:normAutofit/>
          </a:bodyPr>
          <a:lstStyle>
            <a:lvl1pPr>
              <a:defRPr sz="2800"/>
            </a:lvl1pPr>
          </a:lstStyle>
          <a:p>
            <a:endParaRPr lang="en-US"/>
          </a:p>
        </p:txBody>
      </p:sp>
      <p:sp>
        <p:nvSpPr>
          <p:cNvPr id="22" name="Picture Placeholder 2"/>
          <p:cNvSpPr>
            <a:spLocks noGrp="1"/>
          </p:cNvSpPr>
          <p:nvPr>
            <p:ph type="pic" sz="quarter" idx="19"/>
          </p:nvPr>
        </p:nvSpPr>
        <p:spPr>
          <a:xfrm>
            <a:off x="18286396" y="0"/>
            <a:ext cx="6091254" cy="6721618"/>
          </a:xfrm>
          <a:solidFill>
            <a:schemeClr val="bg1">
              <a:lumMod val="95000"/>
            </a:schemeClr>
          </a:solidFill>
        </p:spPr>
        <p:txBody>
          <a:bodyPr>
            <a:normAutofit/>
          </a:bodyPr>
          <a:lstStyle>
            <a:lvl1pPr>
              <a:defRPr sz="2800"/>
            </a:lvl1pPr>
          </a:lstStyle>
          <a:p>
            <a:endParaRPr lang="en-US"/>
          </a:p>
        </p:txBody>
      </p:sp>
      <p:sp>
        <p:nvSpPr>
          <p:cNvPr id="23" name="Picture Placeholder 2"/>
          <p:cNvSpPr>
            <a:spLocks noGrp="1"/>
          </p:cNvSpPr>
          <p:nvPr>
            <p:ph type="pic" sz="quarter" idx="20"/>
          </p:nvPr>
        </p:nvSpPr>
        <p:spPr>
          <a:xfrm>
            <a:off x="11916843" y="6994383"/>
            <a:ext cx="6091254" cy="6721618"/>
          </a:xfrm>
          <a:solidFill>
            <a:schemeClr val="bg1">
              <a:lumMod val="95000"/>
            </a:schemeClr>
          </a:solidFill>
        </p:spPr>
        <p:txBody>
          <a:bodyPr>
            <a:normAutofit/>
          </a:bodyPr>
          <a:lstStyle>
            <a:lvl1pPr>
              <a:defRPr sz="2800"/>
            </a:lvl1pPr>
          </a:lstStyle>
          <a:p>
            <a:endParaRPr lang="en-US"/>
          </a:p>
        </p:txBody>
      </p:sp>
      <p:sp>
        <p:nvSpPr>
          <p:cNvPr id="24" name="Picture Placeholder 2"/>
          <p:cNvSpPr>
            <a:spLocks noGrp="1"/>
          </p:cNvSpPr>
          <p:nvPr>
            <p:ph type="pic" sz="quarter" idx="21"/>
          </p:nvPr>
        </p:nvSpPr>
        <p:spPr>
          <a:xfrm>
            <a:off x="18286396" y="6994383"/>
            <a:ext cx="6059471" cy="6721618"/>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3355586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2_Placeholder">
    <p:spTree>
      <p:nvGrpSpPr>
        <p:cNvPr id="1" name=""/>
        <p:cNvGrpSpPr/>
        <p:nvPr/>
      </p:nvGrpSpPr>
      <p:grpSpPr>
        <a:xfrm>
          <a:off x="0" y="0"/>
          <a:ext cx="0" cy="0"/>
          <a:chOff x="0" y="0"/>
          <a:chExt cx="0" cy="0"/>
        </a:xfrm>
      </p:grpSpPr>
      <p:sp>
        <p:nvSpPr>
          <p:cNvPr id="17" name="Picture Placeholder 2"/>
          <p:cNvSpPr>
            <a:spLocks noGrp="1"/>
          </p:cNvSpPr>
          <p:nvPr>
            <p:ph type="pic" sz="quarter" idx="21"/>
          </p:nvPr>
        </p:nvSpPr>
        <p:spPr>
          <a:xfrm>
            <a:off x="9303025" y="0"/>
            <a:ext cx="4921382" cy="6781800"/>
          </a:xfrm>
          <a:solidFill>
            <a:schemeClr val="bg1">
              <a:lumMod val="95000"/>
            </a:schemeClr>
          </a:solidFill>
        </p:spPr>
        <p:txBody>
          <a:bodyPr>
            <a:normAutofit/>
          </a:bodyPr>
          <a:lstStyle>
            <a:lvl1pPr>
              <a:defRPr sz="2800"/>
            </a:lvl1pPr>
          </a:lstStyle>
          <a:p>
            <a:endParaRPr lang="en-US"/>
          </a:p>
        </p:txBody>
      </p:sp>
      <p:sp>
        <p:nvSpPr>
          <p:cNvPr id="18" name="Picture Placeholder 2"/>
          <p:cNvSpPr>
            <a:spLocks noGrp="1"/>
          </p:cNvSpPr>
          <p:nvPr>
            <p:ph type="pic" sz="quarter" idx="22"/>
          </p:nvPr>
        </p:nvSpPr>
        <p:spPr>
          <a:xfrm>
            <a:off x="9303526" y="6980430"/>
            <a:ext cx="4921382" cy="6735570"/>
          </a:xfrm>
          <a:solidFill>
            <a:schemeClr val="bg1">
              <a:lumMod val="95000"/>
            </a:schemeClr>
          </a:solidFill>
        </p:spPr>
        <p:txBody>
          <a:bodyPr>
            <a:normAutofit/>
          </a:bodyPr>
          <a:lstStyle>
            <a:lvl1pPr>
              <a:defRPr sz="2800"/>
            </a:lvl1pPr>
          </a:lstStyle>
          <a:p>
            <a:endParaRPr lang="en-US"/>
          </a:p>
        </p:txBody>
      </p:sp>
      <p:sp>
        <p:nvSpPr>
          <p:cNvPr id="19" name="Picture Placeholder 2"/>
          <p:cNvSpPr>
            <a:spLocks noGrp="1"/>
          </p:cNvSpPr>
          <p:nvPr>
            <p:ph type="pic" sz="quarter" idx="23"/>
          </p:nvPr>
        </p:nvSpPr>
        <p:spPr>
          <a:xfrm>
            <a:off x="14442904" y="0"/>
            <a:ext cx="4839009" cy="4989518"/>
          </a:xfrm>
          <a:solidFill>
            <a:schemeClr val="bg1">
              <a:lumMod val="95000"/>
            </a:schemeClr>
          </a:solidFill>
        </p:spPr>
        <p:txBody>
          <a:bodyPr>
            <a:normAutofit/>
          </a:bodyPr>
          <a:lstStyle>
            <a:lvl1pPr>
              <a:defRPr sz="2800"/>
            </a:lvl1pPr>
          </a:lstStyle>
          <a:p>
            <a:endParaRPr lang="en-US"/>
          </a:p>
        </p:txBody>
      </p:sp>
      <p:sp>
        <p:nvSpPr>
          <p:cNvPr id="20" name="Picture Placeholder 2"/>
          <p:cNvSpPr>
            <a:spLocks noGrp="1"/>
          </p:cNvSpPr>
          <p:nvPr>
            <p:ph type="pic" sz="quarter" idx="24"/>
          </p:nvPr>
        </p:nvSpPr>
        <p:spPr>
          <a:xfrm>
            <a:off x="14442904" y="5188148"/>
            <a:ext cx="4839009" cy="8527852"/>
          </a:xfrm>
          <a:solidFill>
            <a:schemeClr val="bg1">
              <a:lumMod val="95000"/>
            </a:schemeClr>
          </a:solidFill>
        </p:spPr>
        <p:txBody>
          <a:bodyPr>
            <a:normAutofit/>
          </a:bodyPr>
          <a:lstStyle>
            <a:lvl1pPr>
              <a:defRPr sz="2800"/>
            </a:lvl1pPr>
          </a:lstStyle>
          <a:p>
            <a:endParaRPr lang="en-US"/>
          </a:p>
        </p:txBody>
      </p:sp>
      <p:sp>
        <p:nvSpPr>
          <p:cNvPr id="25" name="Picture Placeholder 2"/>
          <p:cNvSpPr>
            <a:spLocks noGrp="1"/>
          </p:cNvSpPr>
          <p:nvPr>
            <p:ph type="pic" sz="quarter" idx="25"/>
          </p:nvPr>
        </p:nvSpPr>
        <p:spPr>
          <a:xfrm>
            <a:off x="19519776" y="0"/>
            <a:ext cx="4857874" cy="9382539"/>
          </a:xfrm>
          <a:solidFill>
            <a:schemeClr val="bg1">
              <a:lumMod val="95000"/>
            </a:schemeClr>
          </a:solidFill>
        </p:spPr>
        <p:txBody>
          <a:bodyPr>
            <a:normAutofit/>
          </a:bodyPr>
          <a:lstStyle>
            <a:lvl1pPr>
              <a:defRPr sz="2800"/>
            </a:lvl1pPr>
          </a:lstStyle>
          <a:p>
            <a:endParaRPr lang="en-US"/>
          </a:p>
        </p:txBody>
      </p:sp>
      <p:sp>
        <p:nvSpPr>
          <p:cNvPr id="26" name="Picture Placeholder 2"/>
          <p:cNvSpPr>
            <a:spLocks noGrp="1"/>
          </p:cNvSpPr>
          <p:nvPr>
            <p:ph type="pic" sz="quarter" idx="26"/>
          </p:nvPr>
        </p:nvSpPr>
        <p:spPr>
          <a:xfrm>
            <a:off x="19499908" y="9581169"/>
            <a:ext cx="4877741" cy="4134831"/>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6901276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3_Placeholder">
    <p:spTree>
      <p:nvGrpSpPr>
        <p:cNvPr id="1" name=""/>
        <p:cNvGrpSpPr/>
        <p:nvPr/>
      </p:nvGrpSpPr>
      <p:grpSpPr>
        <a:xfrm>
          <a:off x="0" y="0"/>
          <a:ext cx="0" cy="0"/>
          <a:chOff x="0" y="0"/>
          <a:chExt cx="0" cy="0"/>
        </a:xfrm>
      </p:grpSpPr>
      <p:sp>
        <p:nvSpPr>
          <p:cNvPr id="17" name="Picture Placeholder 2"/>
          <p:cNvSpPr>
            <a:spLocks noGrp="1"/>
          </p:cNvSpPr>
          <p:nvPr>
            <p:ph type="pic" sz="quarter" idx="21"/>
          </p:nvPr>
        </p:nvSpPr>
        <p:spPr>
          <a:xfrm>
            <a:off x="0" y="0"/>
            <a:ext cx="4921382" cy="6781800"/>
          </a:xfrm>
          <a:solidFill>
            <a:schemeClr val="bg1">
              <a:lumMod val="95000"/>
            </a:schemeClr>
          </a:solidFill>
        </p:spPr>
        <p:txBody>
          <a:bodyPr>
            <a:normAutofit/>
          </a:bodyPr>
          <a:lstStyle>
            <a:lvl1pPr>
              <a:defRPr sz="2800"/>
            </a:lvl1pPr>
          </a:lstStyle>
          <a:p>
            <a:endParaRPr lang="en-US"/>
          </a:p>
        </p:txBody>
      </p:sp>
      <p:sp>
        <p:nvSpPr>
          <p:cNvPr id="18" name="Picture Placeholder 2"/>
          <p:cNvSpPr>
            <a:spLocks noGrp="1"/>
          </p:cNvSpPr>
          <p:nvPr>
            <p:ph type="pic" sz="quarter" idx="22"/>
          </p:nvPr>
        </p:nvSpPr>
        <p:spPr>
          <a:xfrm>
            <a:off x="501" y="6980430"/>
            <a:ext cx="4921382" cy="6735570"/>
          </a:xfrm>
          <a:solidFill>
            <a:schemeClr val="bg1">
              <a:lumMod val="95000"/>
            </a:schemeClr>
          </a:solidFill>
        </p:spPr>
        <p:txBody>
          <a:bodyPr>
            <a:normAutofit/>
          </a:bodyPr>
          <a:lstStyle>
            <a:lvl1pPr>
              <a:defRPr sz="2800"/>
            </a:lvl1pPr>
          </a:lstStyle>
          <a:p>
            <a:endParaRPr lang="en-US"/>
          </a:p>
        </p:txBody>
      </p:sp>
      <p:sp>
        <p:nvSpPr>
          <p:cNvPr id="19" name="Picture Placeholder 2"/>
          <p:cNvSpPr>
            <a:spLocks noGrp="1"/>
          </p:cNvSpPr>
          <p:nvPr>
            <p:ph type="pic" sz="quarter" idx="23"/>
          </p:nvPr>
        </p:nvSpPr>
        <p:spPr>
          <a:xfrm>
            <a:off x="5139879" y="0"/>
            <a:ext cx="4839009" cy="4989518"/>
          </a:xfrm>
          <a:solidFill>
            <a:schemeClr val="bg1">
              <a:lumMod val="95000"/>
            </a:schemeClr>
          </a:solidFill>
        </p:spPr>
        <p:txBody>
          <a:bodyPr>
            <a:normAutofit/>
          </a:bodyPr>
          <a:lstStyle>
            <a:lvl1pPr>
              <a:defRPr sz="2800"/>
            </a:lvl1pPr>
          </a:lstStyle>
          <a:p>
            <a:endParaRPr lang="en-US"/>
          </a:p>
        </p:txBody>
      </p:sp>
      <p:sp>
        <p:nvSpPr>
          <p:cNvPr id="20" name="Picture Placeholder 2"/>
          <p:cNvSpPr>
            <a:spLocks noGrp="1"/>
          </p:cNvSpPr>
          <p:nvPr>
            <p:ph type="pic" sz="quarter" idx="24"/>
          </p:nvPr>
        </p:nvSpPr>
        <p:spPr>
          <a:xfrm>
            <a:off x="5139879" y="5188148"/>
            <a:ext cx="4839009" cy="8527852"/>
          </a:xfrm>
          <a:solidFill>
            <a:schemeClr val="bg1">
              <a:lumMod val="95000"/>
            </a:schemeClr>
          </a:solidFill>
        </p:spPr>
        <p:txBody>
          <a:bodyPr>
            <a:normAutofit/>
          </a:bodyPr>
          <a:lstStyle>
            <a:lvl1pPr>
              <a:defRPr sz="2800"/>
            </a:lvl1pPr>
          </a:lstStyle>
          <a:p>
            <a:endParaRPr lang="en-US"/>
          </a:p>
        </p:txBody>
      </p:sp>
      <p:sp>
        <p:nvSpPr>
          <p:cNvPr id="25" name="Picture Placeholder 2"/>
          <p:cNvSpPr>
            <a:spLocks noGrp="1"/>
          </p:cNvSpPr>
          <p:nvPr>
            <p:ph type="pic" sz="quarter" idx="25"/>
          </p:nvPr>
        </p:nvSpPr>
        <p:spPr>
          <a:xfrm>
            <a:off x="10216751" y="0"/>
            <a:ext cx="4857874" cy="9382539"/>
          </a:xfrm>
          <a:solidFill>
            <a:schemeClr val="bg1">
              <a:lumMod val="95000"/>
            </a:schemeClr>
          </a:solidFill>
        </p:spPr>
        <p:txBody>
          <a:bodyPr>
            <a:normAutofit/>
          </a:bodyPr>
          <a:lstStyle>
            <a:lvl1pPr>
              <a:defRPr sz="2800"/>
            </a:lvl1pPr>
          </a:lstStyle>
          <a:p>
            <a:endParaRPr lang="en-US"/>
          </a:p>
        </p:txBody>
      </p:sp>
      <p:sp>
        <p:nvSpPr>
          <p:cNvPr id="26" name="Picture Placeholder 2"/>
          <p:cNvSpPr>
            <a:spLocks noGrp="1"/>
          </p:cNvSpPr>
          <p:nvPr>
            <p:ph type="pic" sz="quarter" idx="26"/>
          </p:nvPr>
        </p:nvSpPr>
        <p:spPr>
          <a:xfrm>
            <a:off x="10196883" y="9581169"/>
            <a:ext cx="4877741" cy="4134831"/>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7038357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4_Placeholder">
    <p:spTree>
      <p:nvGrpSpPr>
        <p:cNvPr id="1" name=""/>
        <p:cNvGrpSpPr/>
        <p:nvPr/>
      </p:nvGrpSpPr>
      <p:grpSpPr>
        <a:xfrm>
          <a:off x="0" y="0"/>
          <a:ext cx="0" cy="0"/>
          <a:chOff x="0" y="0"/>
          <a:chExt cx="0" cy="0"/>
        </a:xfrm>
      </p:grpSpPr>
      <p:sp>
        <p:nvSpPr>
          <p:cNvPr id="9" name="Picture Placeholder 2"/>
          <p:cNvSpPr>
            <a:spLocks noGrp="1"/>
          </p:cNvSpPr>
          <p:nvPr>
            <p:ph type="pic" sz="quarter" idx="26"/>
          </p:nvPr>
        </p:nvSpPr>
        <p:spPr>
          <a:xfrm>
            <a:off x="12150725" y="5567703"/>
            <a:ext cx="12226925" cy="5509945"/>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796425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Placeholder Slide">
    <p:spTree>
      <p:nvGrpSpPr>
        <p:cNvPr id="1" name=""/>
        <p:cNvGrpSpPr/>
        <p:nvPr/>
      </p:nvGrpSpPr>
      <p:grpSpPr>
        <a:xfrm>
          <a:off x="0" y="0"/>
          <a:ext cx="0" cy="0"/>
          <a:chOff x="0" y="0"/>
          <a:chExt cx="0" cy="0"/>
        </a:xfrm>
      </p:grpSpPr>
      <p:sp>
        <p:nvSpPr>
          <p:cNvPr id="12" name="Picture Placeholder 8"/>
          <p:cNvSpPr>
            <a:spLocks noGrp="1"/>
          </p:cNvSpPr>
          <p:nvPr>
            <p:ph type="pic" sz="quarter" idx="10"/>
          </p:nvPr>
        </p:nvSpPr>
        <p:spPr>
          <a:xfrm>
            <a:off x="0" y="7518400"/>
            <a:ext cx="7897091" cy="6197600"/>
          </a:xfrm>
          <a:solidFill>
            <a:schemeClr val="bg1">
              <a:lumMod val="95000"/>
            </a:schemeClr>
          </a:solidFill>
        </p:spPr>
        <p:txBody>
          <a:bodyPr>
            <a:normAutofit/>
          </a:bodyPr>
          <a:lstStyle>
            <a:lvl1pPr>
              <a:defRPr sz="2800"/>
            </a:lvl1pPr>
          </a:lstStyle>
          <a:p>
            <a:endParaRPr lang="en-US"/>
          </a:p>
        </p:txBody>
      </p:sp>
      <p:sp>
        <p:nvSpPr>
          <p:cNvPr id="13" name="Picture Placeholder 8"/>
          <p:cNvSpPr>
            <a:spLocks noGrp="1"/>
          </p:cNvSpPr>
          <p:nvPr>
            <p:ph type="pic" sz="quarter" idx="11"/>
          </p:nvPr>
        </p:nvSpPr>
        <p:spPr>
          <a:xfrm>
            <a:off x="8236346" y="7518400"/>
            <a:ext cx="7897214" cy="6197600"/>
          </a:xfrm>
          <a:solidFill>
            <a:schemeClr val="bg1">
              <a:lumMod val="95000"/>
            </a:schemeClr>
          </a:solidFill>
        </p:spPr>
        <p:txBody>
          <a:bodyPr>
            <a:normAutofit/>
          </a:bodyPr>
          <a:lstStyle>
            <a:lvl1pPr>
              <a:defRPr sz="2800"/>
            </a:lvl1pPr>
          </a:lstStyle>
          <a:p>
            <a:endParaRPr lang="en-US"/>
          </a:p>
        </p:txBody>
      </p:sp>
      <p:sp>
        <p:nvSpPr>
          <p:cNvPr id="14" name="Picture Placeholder 8"/>
          <p:cNvSpPr>
            <a:spLocks noGrp="1"/>
          </p:cNvSpPr>
          <p:nvPr>
            <p:ph type="pic" sz="quarter" idx="12"/>
          </p:nvPr>
        </p:nvSpPr>
        <p:spPr>
          <a:xfrm>
            <a:off x="16472815" y="7518400"/>
            <a:ext cx="7904835" cy="6197600"/>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77728882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5_Placeholder">
    <p:spTree>
      <p:nvGrpSpPr>
        <p:cNvPr id="1" name=""/>
        <p:cNvGrpSpPr/>
        <p:nvPr/>
      </p:nvGrpSpPr>
      <p:grpSpPr>
        <a:xfrm>
          <a:off x="0" y="0"/>
          <a:ext cx="0" cy="0"/>
          <a:chOff x="0" y="0"/>
          <a:chExt cx="0" cy="0"/>
        </a:xfrm>
      </p:grpSpPr>
      <p:sp>
        <p:nvSpPr>
          <p:cNvPr id="9" name="Picture Placeholder 2"/>
          <p:cNvSpPr>
            <a:spLocks noGrp="1"/>
          </p:cNvSpPr>
          <p:nvPr>
            <p:ph type="pic" sz="quarter" idx="26"/>
          </p:nvPr>
        </p:nvSpPr>
        <p:spPr>
          <a:xfrm>
            <a:off x="0" y="5567703"/>
            <a:ext cx="12226925" cy="5509945"/>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2137350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6_Placeholder">
    <p:spTree>
      <p:nvGrpSpPr>
        <p:cNvPr id="1" name=""/>
        <p:cNvGrpSpPr/>
        <p:nvPr/>
      </p:nvGrpSpPr>
      <p:grpSpPr>
        <a:xfrm>
          <a:off x="0" y="0"/>
          <a:ext cx="0" cy="0"/>
          <a:chOff x="0" y="0"/>
          <a:chExt cx="0" cy="0"/>
        </a:xfrm>
      </p:grpSpPr>
      <p:sp>
        <p:nvSpPr>
          <p:cNvPr id="4" name="Picture Placeholder 2"/>
          <p:cNvSpPr>
            <a:spLocks noGrp="1"/>
          </p:cNvSpPr>
          <p:nvPr>
            <p:ph type="pic" sz="quarter" idx="26"/>
          </p:nvPr>
        </p:nvSpPr>
        <p:spPr>
          <a:xfrm>
            <a:off x="0" y="0"/>
            <a:ext cx="12150725"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3010538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7_Placeholder">
    <p:spTree>
      <p:nvGrpSpPr>
        <p:cNvPr id="1" name=""/>
        <p:cNvGrpSpPr/>
        <p:nvPr/>
      </p:nvGrpSpPr>
      <p:grpSpPr>
        <a:xfrm>
          <a:off x="0" y="0"/>
          <a:ext cx="0" cy="0"/>
          <a:chOff x="0" y="0"/>
          <a:chExt cx="0" cy="0"/>
        </a:xfrm>
      </p:grpSpPr>
      <p:sp>
        <p:nvSpPr>
          <p:cNvPr id="4" name="Picture Placeholder 2"/>
          <p:cNvSpPr>
            <a:spLocks noGrp="1"/>
          </p:cNvSpPr>
          <p:nvPr>
            <p:ph type="pic" sz="quarter" idx="26"/>
          </p:nvPr>
        </p:nvSpPr>
        <p:spPr>
          <a:xfrm>
            <a:off x="12226925" y="0"/>
            <a:ext cx="12150725"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2681269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8_Placeholder">
    <p:spTree>
      <p:nvGrpSpPr>
        <p:cNvPr id="1" name=""/>
        <p:cNvGrpSpPr/>
        <p:nvPr/>
      </p:nvGrpSpPr>
      <p:grpSpPr>
        <a:xfrm>
          <a:off x="0" y="0"/>
          <a:ext cx="0" cy="0"/>
          <a:chOff x="0" y="0"/>
          <a:chExt cx="0" cy="0"/>
        </a:xfrm>
      </p:grpSpPr>
      <p:sp>
        <p:nvSpPr>
          <p:cNvPr id="5" name="Picture Placeholder 2"/>
          <p:cNvSpPr>
            <a:spLocks noGrp="1"/>
          </p:cNvSpPr>
          <p:nvPr>
            <p:ph type="pic" sz="quarter" idx="26"/>
          </p:nvPr>
        </p:nvSpPr>
        <p:spPr>
          <a:xfrm>
            <a:off x="1" y="0"/>
            <a:ext cx="16921920"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5604136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9_Placeholder">
    <p:spTree>
      <p:nvGrpSpPr>
        <p:cNvPr id="1" name=""/>
        <p:cNvGrpSpPr/>
        <p:nvPr/>
      </p:nvGrpSpPr>
      <p:grpSpPr>
        <a:xfrm>
          <a:off x="0" y="0"/>
          <a:ext cx="0" cy="0"/>
          <a:chOff x="0" y="0"/>
          <a:chExt cx="0" cy="0"/>
        </a:xfrm>
      </p:grpSpPr>
      <p:sp>
        <p:nvSpPr>
          <p:cNvPr id="5" name="Picture Placeholder 2"/>
          <p:cNvSpPr>
            <a:spLocks noGrp="1"/>
          </p:cNvSpPr>
          <p:nvPr>
            <p:ph type="pic" sz="quarter" idx="26"/>
          </p:nvPr>
        </p:nvSpPr>
        <p:spPr>
          <a:xfrm>
            <a:off x="7455730" y="0"/>
            <a:ext cx="16921920"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687282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0_Placeholder">
    <p:spTree>
      <p:nvGrpSpPr>
        <p:cNvPr id="1" name=""/>
        <p:cNvGrpSpPr/>
        <p:nvPr/>
      </p:nvGrpSpPr>
      <p:grpSpPr>
        <a:xfrm>
          <a:off x="0" y="0"/>
          <a:ext cx="0" cy="0"/>
          <a:chOff x="0" y="0"/>
          <a:chExt cx="0" cy="0"/>
        </a:xfrm>
      </p:grpSpPr>
      <p:sp>
        <p:nvSpPr>
          <p:cNvPr id="4" name="Picture Placeholder 2"/>
          <p:cNvSpPr>
            <a:spLocks noGrp="1"/>
          </p:cNvSpPr>
          <p:nvPr>
            <p:ph type="pic" sz="quarter" idx="26"/>
          </p:nvPr>
        </p:nvSpPr>
        <p:spPr>
          <a:xfrm>
            <a:off x="14248731" y="0"/>
            <a:ext cx="5692890"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6916432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Placeholder">
    <p:spTree>
      <p:nvGrpSpPr>
        <p:cNvPr id="1" name=""/>
        <p:cNvGrpSpPr/>
        <p:nvPr/>
      </p:nvGrpSpPr>
      <p:grpSpPr>
        <a:xfrm>
          <a:off x="0" y="0"/>
          <a:ext cx="0" cy="0"/>
          <a:chOff x="0" y="0"/>
          <a:chExt cx="0" cy="0"/>
        </a:xfrm>
      </p:grpSpPr>
      <p:sp>
        <p:nvSpPr>
          <p:cNvPr id="5" name="Picture Placeholder 2"/>
          <p:cNvSpPr>
            <a:spLocks noGrp="1"/>
          </p:cNvSpPr>
          <p:nvPr>
            <p:ph type="pic" sz="quarter" idx="26"/>
          </p:nvPr>
        </p:nvSpPr>
        <p:spPr>
          <a:xfrm>
            <a:off x="4435021" y="0"/>
            <a:ext cx="5692890" cy="13715999"/>
          </a:xfr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0326843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2_Placeholder">
    <p:spTree>
      <p:nvGrpSpPr>
        <p:cNvPr id="1" name=""/>
        <p:cNvGrpSpPr/>
        <p:nvPr/>
      </p:nvGrpSpPr>
      <p:grpSpPr>
        <a:xfrm>
          <a:off x="0" y="0"/>
          <a:ext cx="0" cy="0"/>
          <a:chOff x="0" y="0"/>
          <a:chExt cx="0" cy="0"/>
        </a:xfrm>
      </p:grpSpPr>
      <p:sp>
        <p:nvSpPr>
          <p:cNvPr id="5" name="Picture Placeholder 2"/>
          <p:cNvSpPr>
            <a:spLocks noGrp="1"/>
          </p:cNvSpPr>
          <p:nvPr>
            <p:ph type="pic" sz="quarter" idx="26"/>
          </p:nvPr>
        </p:nvSpPr>
        <p:spPr>
          <a:xfrm>
            <a:off x="11268512" y="0"/>
            <a:ext cx="9462053" cy="13715999"/>
          </a:xfrm>
          <a:prstGeom prst="parallelogram">
            <a:avLst>
              <a:gd name="adj" fmla="val 54870"/>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53529750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3_Placeholder">
    <p:spTree>
      <p:nvGrpSpPr>
        <p:cNvPr id="1" name=""/>
        <p:cNvGrpSpPr/>
        <p:nvPr/>
      </p:nvGrpSpPr>
      <p:grpSpPr>
        <a:xfrm>
          <a:off x="0" y="0"/>
          <a:ext cx="0" cy="0"/>
          <a:chOff x="0" y="0"/>
          <a:chExt cx="0" cy="0"/>
        </a:xfrm>
      </p:grpSpPr>
      <p:sp>
        <p:nvSpPr>
          <p:cNvPr id="5" name="Picture Placeholder 2"/>
          <p:cNvSpPr>
            <a:spLocks noGrp="1"/>
          </p:cNvSpPr>
          <p:nvPr>
            <p:ph type="pic" sz="quarter" idx="26"/>
          </p:nvPr>
        </p:nvSpPr>
        <p:spPr>
          <a:xfrm>
            <a:off x="2923898" y="0"/>
            <a:ext cx="9462053" cy="13715999"/>
          </a:xfrm>
          <a:prstGeom prst="parallelogram">
            <a:avLst>
              <a:gd name="adj" fmla="val 54870"/>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6194808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4_Placeholder">
    <p:spTree>
      <p:nvGrpSpPr>
        <p:cNvPr id="1" name=""/>
        <p:cNvGrpSpPr/>
        <p:nvPr/>
      </p:nvGrpSpPr>
      <p:grpSpPr>
        <a:xfrm>
          <a:off x="0" y="0"/>
          <a:ext cx="0" cy="0"/>
          <a:chOff x="0" y="0"/>
          <a:chExt cx="0" cy="0"/>
        </a:xfrm>
      </p:grpSpPr>
      <p:sp>
        <p:nvSpPr>
          <p:cNvPr id="4" name="Picture Placeholder 2"/>
          <p:cNvSpPr>
            <a:spLocks noGrp="1"/>
          </p:cNvSpPr>
          <p:nvPr>
            <p:ph type="pic" sz="quarter" idx="26"/>
          </p:nvPr>
        </p:nvSpPr>
        <p:spPr>
          <a:xfrm>
            <a:off x="13755763" y="0"/>
            <a:ext cx="10621888" cy="13715999"/>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1212413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Placeholder Slide">
    <p:spTree>
      <p:nvGrpSpPr>
        <p:cNvPr id="1" name=""/>
        <p:cNvGrpSpPr/>
        <p:nvPr/>
      </p:nvGrpSpPr>
      <p:grpSpPr>
        <a:xfrm>
          <a:off x="0" y="0"/>
          <a:ext cx="0" cy="0"/>
          <a:chOff x="0" y="0"/>
          <a:chExt cx="0" cy="0"/>
        </a:xfrm>
      </p:grpSpPr>
      <p:sp>
        <p:nvSpPr>
          <p:cNvPr id="6" name="Picture Placeholder 8"/>
          <p:cNvSpPr>
            <a:spLocks noGrp="1"/>
          </p:cNvSpPr>
          <p:nvPr>
            <p:ph type="pic" sz="quarter" idx="10"/>
          </p:nvPr>
        </p:nvSpPr>
        <p:spPr>
          <a:xfrm>
            <a:off x="2090562" y="3560133"/>
            <a:ext cx="6595731" cy="6595731"/>
          </a:xfrm>
          <a:prstGeom prst="ellipse">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4576764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5_Placeholder">
    <p:spTree>
      <p:nvGrpSpPr>
        <p:cNvPr id="1" name=""/>
        <p:cNvGrpSpPr/>
        <p:nvPr/>
      </p:nvGrpSpPr>
      <p:grpSpPr>
        <a:xfrm>
          <a:off x="0" y="0"/>
          <a:ext cx="0" cy="0"/>
          <a:chOff x="0" y="0"/>
          <a:chExt cx="0" cy="0"/>
        </a:xfrm>
      </p:grpSpPr>
      <p:sp>
        <p:nvSpPr>
          <p:cNvPr id="4" name="Picture Placeholder 2"/>
          <p:cNvSpPr>
            <a:spLocks noGrp="1"/>
          </p:cNvSpPr>
          <p:nvPr>
            <p:ph type="pic" sz="quarter" idx="26"/>
          </p:nvPr>
        </p:nvSpPr>
        <p:spPr>
          <a:xfrm>
            <a:off x="0" y="0"/>
            <a:ext cx="10621888" cy="13715999"/>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1644656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6_Placeholder">
    <p:spTree>
      <p:nvGrpSpPr>
        <p:cNvPr id="1" name=""/>
        <p:cNvGrpSpPr/>
        <p:nvPr/>
      </p:nvGrpSpPr>
      <p:grpSpPr>
        <a:xfrm>
          <a:off x="0" y="0"/>
          <a:ext cx="0" cy="0"/>
          <a:chOff x="0" y="0"/>
          <a:chExt cx="0" cy="0"/>
        </a:xfrm>
      </p:grpSpPr>
      <p:sp>
        <p:nvSpPr>
          <p:cNvPr id="5" name="Picture Placeholder 2"/>
          <p:cNvSpPr>
            <a:spLocks noGrp="1"/>
          </p:cNvSpPr>
          <p:nvPr>
            <p:ph type="pic" sz="quarter" idx="26"/>
          </p:nvPr>
        </p:nvSpPr>
        <p:spPr>
          <a:xfrm>
            <a:off x="0" y="0"/>
            <a:ext cx="16459200" cy="13715999"/>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9015406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7_Placeholder">
    <p:spTree>
      <p:nvGrpSpPr>
        <p:cNvPr id="1" name=""/>
        <p:cNvGrpSpPr/>
        <p:nvPr/>
      </p:nvGrpSpPr>
      <p:grpSpPr>
        <a:xfrm>
          <a:off x="0" y="0"/>
          <a:ext cx="0" cy="0"/>
          <a:chOff x="0" y="0"/>
          <a:chExt cx="0" cy="0"/>
        </a:xfrm>
      </p:grpSpPr>
      <p:sp>
        <p:nvSpPr>
          <p:cNvPr id="4" name="Picture Placeholder 2"/>
          <p:cNvSpPr>
            <a:spLocks noGrp="1"/>
          </p:cNvSpPr>
          <p:nvPr>
            <p:ph type="pic" sz="quarter" idx="26"/>
          </p:nvPr>
        </p:nvSpPr>
        <p:spPr>
          <a:xfrm>
            <a:off x="7918450" y="0"/>
            <a:ext cx="16459200" cy="13715999"/>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9398822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8_Placeholder">
    <p:spTree>
      <p:nvGrpSpPr>
        <p:cNvPr id="1" name=""/>
        <p:cNvGrpSpPr/>
        <p:nvPr/>
      </p:nvGrpSpPr>
      <p:grpSpPr>
        <a:xfrm>
          <a:off x="0" y="0"/>
          <a:ext cx="0" cy="0"/>
          <a:chOff x="0" y="0"/>
          <a:chExt cx="0" cy="0"/>
        </a:xfrm>
      </p:grpSpPr>
      <p:sp>
        <p:nvSpPr>
          <p:cNvPr id="9" name="Picture Placeholder 2"/>
          <p:cNvSpPr>
            <a:spLocks noGrp="1"/>
          </p:cNvSpPr>
          <p:nvPr>
            <p:ph type="pic" sz="quarter" idx="26"/>
          </p:nvPr>
        </p:nvSpPr>
        <p:spPr>
          <a:xfrm>
            <a:off x="2495096" y="5318447"/>
            <a:ext cx="6008915" cy="3862874"/>
          </a:xfrm>
          <a:prstGeom prst="rect">
            <a:avLst/>
          </a:prstGeom>
          <a:solidFill>
            <a:schemeClr val="bg1">
              <a:lumMod val="95000"/>
            </a:schemeClr>
          </a:solidFill>
        </p:spPr>
        <p:txBody>
          <a:bodyPr>
            <a:normAutofit/>
          </a:bodyPr>
          <a:lstStyle>
            <a:lvl1pPr>
              <a:defRPr sz="2800"/>
            </a:lvl1pPr>
          </a:lstStyle>
          <a:p>
            <a:endParaRPr lang="en-US"/>
          </a:p>
        </p:txBody>
      </p:sp>
      <p:sp>
        <p:nvSpPr>
          <p:cNvPr id="10" name="Picture Placeholder 2"/>
          <p:cNvSpPr>
            <a:spLocks noGrp="1"/>
          </p:cNvSpPr>
          <p:nvPr>
            <p:ph type="pic" sz="quarter" idx="27"/>
          </p:nvPr>
        </p:nvSpPr>
        <p:spPr>
          <a:xfrm>
            <a:off x="9146266" y="5318447"/>
            <a:ext cx="6008915" cy="3862874"/>
          </a:xfrm>
          <a:prstGeom prst="rect">
            <a:avLst/>
          </a:prstGeom>
          <a:solidFill>
            <a:schemeClr val="bg1">
              <a:lumMod val="95000"/>
            </a:schemeClr>
          </a:solidFill>
        </p:spPr>
        <p:txBody>
          <a:bodyPr>
            <a:normAutofit/>
          </a:bodyPr>
          <a:lstStyle>
            <a:lvl1pPr>
              <a:defRPr sz="2800"/>
            </a:lvl1pPr>
          </a:lstStyle>
          <a:p>
            <a:endParaRPr lang="en-US"/>
          </a:p>
        </p:txBody>
      </p:sp>
      <p:sp>
        <p:nvSpPr>
          <p:cNvPr id="11" name="Picture Placeholder 2"/>
          <p:cNvSpPr>
            <a:spLocks noGrp="1"/>
          </p:cNvSpPr>
          <p:nvPr>
            <p:ph type="pic" sz="quarter" idx="28"/>
          </p:nvPr>
        </p:nvSpPr>
        <p:spPr>
          <a:xfrm>
            <a:off x="15797438" y="5318447"/>
            <a:ext cx="6008915" cy="3862874"/>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90121198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9_Placeholder">
    <p:spTree>
      <p:nvGrpSpPr>
        <p:cNvPr id="1" name=""/>
        <p:cNvGrpSpPr/>
        <p:nvPr/>
      </p:nvGrpSpPr>
      <p:grpSpPr>
        <a:xfrm>
          <a:off x="0" y="0"/>
          <a:ext cx="0" cy="0"/>
          <a:chOff x="0" y="0"/>
          <a:chExt cx="0" cy="0"/>
        </a:xfrm>
      </p:grpSpPr>
      <p:sp>
        <p:nvSpPr>
          <p:cNvPr id="9" name="Picture Placeholder 2"/>
          <p:cNvSpPr>
            <a:spLocks noGrp="1"/>
          </p:cNvSpPr>
          <p:nvPr>
            <p:ph type="pic" sz="quarter" idx="26"/>
          </p:nvPr>
        </p:nvSpPr>
        <p:spPr>
          <a:xfrm>
            <a:off x="2495096" y="1526556"/>
            <a:ext cx="6008915" cy="3192458"/>
          </a:xfrm>
          <a:prstGeom prst="rect">
            <a:avLst/>
          </a:prstGeom>
          <a:solidFill>
            <a:schemeClr val="bg1">
              <a:lumMod val="95000"/>
            </a:schemeClr>
          </a:solidFill>
        </p:spPr>
        <p:txBody>
          <a:bodyPr>
            <a:normAutofit/>
          </a:bodyPr>
          <a:lstStyle>
            <a:lvl1pPr>
              <a:defRPr sz="2800"/>
            </a:lvl1pPr>
          </a:lstStyle>
          <a:p>
            <a:endParaRPr lang="en-US"/>
          </a:p>
        </p:txBody>
      </p:sp>
      <p:sp>
        <p:nvSpPr>
          <p:cNvPr id="10" name="Picture Placeholder 2"/>
          <p:cNvSpPr>
            <a:spLocks noGrp="1"/>
          </p:cNvSpPr>
          <p:nvPr>
            <p:ph type="pic" sz="quarter" idx="27"/>
          </p:nvPr>
        </p:nvSpPr>
        <p:spPr>
          <a:xfrm>
            <a:off x="9146266" y="1526556"/>
            <a:ext cx="6008915" cy="3192458"/>
          </a:xfrm>
          <a:prstGeom prst="rect">
            <a:avLst/>
          </a:prstGeom>
          <a:solidFill>
            <a:schemeClr val="bg1">
              <a:lumMod val="95000"/>
            </a:schemeClr>
          </a:solidFill>
        </p:spPr>
        <p:txBody>
          <a:bodyPr>
            <a:normAutofit/>
          </a:bodyPr>
          <a:lstStyle>
            <a:lvl1pPr>
              <a:defRPr sz="2800"/>
            </a:lvl1pPr>
          </a:lstStyle>
          <a:p>
            <a:endParaRPr lang="en-US"/>
          </a:p>
        </p:txBody>
      </p:sp>
      <p:sp>
        <p:nvSpPr>
          <p:cNvPr id="11" name="Picture Placeholder 2"/>
          <p:cNvSpPr>
            <a:spLocks noGrp="1"/>
          </p:cNvSpPr>
          <p:nvPr>
            <p:ph type="pic" sz="quarter" idx="28"/>
          </p:nvPr>
        </p:nvSpPr>
        <p:spPr>
          <a:xfrm>
            <a:off x="15797438" y="1526556"/>
            <a:ext cx="6008915" cy="3192458"/>
          </a:xfrm>
          <a:prstGeom prst="rect">
            <a:avLst/>
          </a:prstGeom>
          <a:solidFill>
            <a:schemeClr val="bg1">
              <a:lumMod val="95000"/>
            </a:schemeClr>
          </a:solidFill>
        </p:spPr>
        <p:txBody>
          <a:bodyPr>
            <a:normAutofit/>
          </a:bodyPr>
          <a:lstStyle>
            <a:lvl1pPr>
              <a:defRPr sz="2800"/>
            </a:lvl1pPr>
          </a:lstStyle>
          <a:p>
            <a:endParaRPr lang="en-US"/>
          </a:p>
        </p:txBody>
      </p:sp>
      <p:sp>
        <p:nvSpPr>
          <p:cNvPr id="20" name="Picture Placeholder 2"/>
          <p:cNvSpPr>
            <a:spLocks noGrp="1"/>
          </p:cNvSpPr>
          <p:nvPr>
            <p:ph type="pic" sz="quarter" idx="29"/>
          </p:nvPr>
        </p:nvSpPr>
        <p:spPr>
          <a:xfrm>
            <a:off x="2495096" y="7380767"/>
            <a:ext cx="6008915" cy="3192458"/>
          </a:xfrm>
          <a:prstGeom prst="rect">
            <a:avLst/>
          </a:prstGeom>
          <a:solidFill>
            <a:schemeClr val="bg1">
              <a:lumMod val="95000"/>
            </a:schemeClr>
          </a:solidFill>
        </p:spPr>
        <p:txBody>
          <a:bodyPr>
            <a:normAutofit/>
          </a:bodyPr>
          <a:lstStyle>
            <a:lvl1pPr>
              <a:defRPr sz="2800"/>
            </a:lvl1pPr>
          </a:lstStyle>
          <a:p>
            <a:endParaRPr lang="en-US"/>
          </a:p>
        </p:txBody>
      </p:sp>
      <p:sp>
        <p:nvSpPr>
          <p:cNvPr id="21" name="Picture Placeholder 2"/>
          <p:cNvSpPr>
            <a:spLocks noGrp="1"/>
          </p:cNvSpPr>
          <p:nvPr>
            <p:ph type="pic" sz="quarter" idx="30"/>
          </p:nvPr>
        </p:nvSpPr>
        <p:spPr>
          <a:xfrm>
            <a:off x="9146266" y="7380767"/>
            <a:ext cx="6008915" cy="3192458"/>
          </a:xfrm>
          <a:prstGeom prst="rect">
            <a:avLst/>
          </a:prstGeom>
          <a:solidFill>
            <a:schemeClr val="bg1">
              <a:lumMod val="95000"/>
            </a:schemeClr>
          </a:solidFill>
        </p:spPr>
        <p:txBody>
          <a:bodyPr>
            <a:normAutofit/>
          </a:bodyPr>
          <a:lstStyle>
            <a:lvl1pPr>
              <a:defRPr sz="2800"/>
            </a:lvl1pPr>
          </a:lstStyle>
          <a:p>
            <a:endParaRPr lang="en-US"/>
          </a:p>
        </p:txBody>
      </p:sp>
      <p:sp>
        <p:nvSpPr>
          <p:cNvPr id="22" name="Picture Placeholder 2"/>
          <p:cNvSpPr>
            <a:spLocks noGrp="1"/>
          </p:cNvSpPr>
          <p:nvPr>
            <p:ph type="pic" sz="quarter" idx="31"/>
          </p:nvPr>
        </p:nvSpPr>
        <p:spPr>
          <a:xfrm>
            <a:off x="15797438" y="7380767"/>
            <a:ext cx="6008915" cy="3192458"/>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2431109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30_Placeholder">
    <p:spTree>
      <p:nvGrpSpPr>
        <p:cNvPr id="1" name=""/>
        <p:cNvGrpSpPr/>
        <p:nvPr/>
      </p:nvGrpSpPr>
      <p:grpSpPr>
        <a:xfrm>
          <a:off x="0" y="0"/>
          <a:ext cx="0" cy="0"/>
          <a:chOff x="0" y="0"/>
          <a:chExt cx="0" cy="0"/>
        </a:xfrm>
      </p:grpSpPr>
      <p:sp>
        <p:nvSpPr>
          <p:cNvPr id="18" name="Picture Placeholder 2"/>
          <p:cNvSpPr>
            <a:spLocks noGrp="1"/>
          </p:cNvSpPr>
          <p:nvPr>
            <p:ph type="pic" sz="quarter" idx="26"/>
          </p:nvPr>
        </p:nvSpPr>
        <p:spPr>
          <a:xfrm>
            <a:off x="-1" y="0"/>
            <a:ext cx="12188825" cy="6858000"/>
          </a:xfrm>
          <a:prstGeom prst="rect">
            <a:avLst/>
          </a:prstGeom>
          <a:solidFill>
            <a:schemeClr val="bg1">
              <a:lumMod val="95000"/>
            </a:schemeClr>
          </a:solidFill>
        </p:spPr>
        <p:txBody>
          <a:bodyPr>
            <a:normAutofit/>
          </a:bodyPr>
          <a:lstStyle>
            <a:lvl1pPr>
              <a:defRPr sz="2800"/>
            </a:lvl1pPr>
          </a:lstStyle>
          <a:p>
            <a:endParaRPr lang="en-US"/>
          </a:p>
        </p:txBody>
      </p:sp>
      <p:sp>
        <p:nvSpPr>
          <p:cNvPr id="19" name="Picture Placeholder 2"/>
          <p:cNvSpPr>
            <a:spLocks noGrp="1"/>
          </p:cNvSpPr>
          <p:nvPr>
            <p:ph type="pic" sz="quarter" idx="27"/>
          </p:nvPr>
        </p:nvSpPr>
        <p:spPr>
          <a:xfrm>
            <a:off x="12188825" y="6858000"/>
            <a:ext cx="12188825" cy="6858000"/>
          </a:xfrm>
          <a:prstGeom prst="rect">
            <a:avLst/>
          </a:prstGeom>
          <a:solidFill>
            <a:schemeClr val="bg1">
              <a:lumMod val="95000"/>
            </a:schemeClr>
          </a:solidFill>
        </p:spPr>
        <p:txBody>
          <a:bodyPr>
            <a:normAutofit/>
          </a:bodyPr>
          <a:lstStyle>
            <a:lvl1pPr>
              <a:defRPr sz="2800"/>
            </a:lvl1pPr>
          </a:lstStyle>
          <a:p>
            <a:endParaRPr lang="en-US"/>
          </a:p>
        </p:txBody>
      </p:sp>
      <p:sp>
        <p:nvSpPr>
          <p:cNvPr id="23" name="Picture Placeholder 2"/>
          <p:cNvSpPr>
            <a:spLocks noGrp="1"/>
          </p:cNvSpPr>
          <p:nvPr>
            <p:ph type="pic" sz="quarter" idx="28"/>
          </p:nvPr>
        </p:nvSpPr>
        <p:spPr>
          <a:xfrm>
            <a:off x="12188825" y="0"/>
            <a:ext cx="12188825" cy="6858000"/>
          </a:xfrm>
          <a:prstGeom prst="rect">
            <a:avLst/>
          </a:prstGeom>
          <a:solidFill>
            <a:schemeClr val="bg1">
              <a:lumMod val="95000"/>
            </a:schemeClr>
          </a:solidFill>
        </p:spPr>
        <p:txBody>
          <a:bodyPr>
            <a:normAutofit/>
          </a:bodyPr>
          <a:lstStyle>
            <a:lvl1pPr>
              <a:defRPr sz="2800"/>
            </a:lvl1pPr>
          </a:lstStyle>
          <a:p>
            <a:endParaRPr lang="en-US"/>
          </a:p>
        </p:txBody>
      </p:sp>
      <p:sp>
        <p:nvSpPr>
          <p:cNvPr id="24" name="Picture Placeholder 2"/>
          <p:cNvSpPr>
            <a:spLocks noGrp="1"/>
          </p:cNvSpPr>
          <p:nvPr>
            <p:ph type="pic" sz="quarter" idx="29"/>
          </p:nvPr>
        </p:nvSpPr>
        <p:spPr>
          <a:xfrm>
            <a:off x="0" y="6858000"/>
            <a:ext cx="12188825" cy="6858000"/>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5535748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1_Placeholder">
    <p:spTree>
      <p:nvGrpSpPr>
        <p:cNvPr id="1" name=""/>
        <p:cNvGrpSpPr/>
        <p:nvPr/>
      </p:nvGrpSpPr>
      <p:grpSpPr>
        <a:xfrm>
          <a:off x="0" y="0"/>
          <a:ext cx="0" cy="0"/>
          <a:chOff x="0" y="0"/>
          <a:chExt cx="0" cy="0"/>
        </a:xfrm>
      </p:grpSpPr>
      <p:sp>
        <p:nvSpPr>
          <p:cNvPr id="18" name="Picture Placeholder 2"/>
          <p:cNvSpPr>
            <a:spLocks noGrp="1"/>
          </p:cNvSpPr>
          <p:nvPr>
            <p:ph type="pic" sz="quarter" idx="26"/>
          </p:nvPr>
        </p:nvSpPr>
        <p:spPr>
          <a:xfrm>
            <a:off x="-1" y="0"/>
            <a:ext cx="12188825" cy="6858000"/>
          </a:xfrm>
          <a:prstGeom prst="rect">
            <a:avLst/>
          </a:prstGeom>
          <a:solidFill>
            <a:schemeClr val="bg1">
              <a:lumMod val="95000"/>
            </a:schemeClr>
          </a:solidFill>
        </p:spPr>
        <p:txBody>
          <a:bodyPr>
            <a:normAutofit/>
          </a:bodyPr>
          <a:lstStyle>
            <a:lvl1pPr>
              <a:defRPr sz="2800"/>
            </a:lvl1pPr>
          </a:lstStyle>
          <a:p>
            <a:endParaRPr lang="en-US"/>
          </a:p>
        </p:txBody>
      </p:sp>
      <p:sp>
        <p:nvSpPr>
          <p:cNvPr id="19" name="Picture Placeholder 2"/>
          <p:cNvSpPr>
            <a:spLocks noGrp="1"/>
          </p:cNvSpPr>
          <p:nvPr>
            <p:ph type="pic" sz="quarter" idx="27"/>
          </p:nvPr>
        </p:nvSpPr>
        <p:spPr>
          <a:xfrm>
            <a:off x="12188825" y="6858000"/>
            <a:ext cx="12188825" cy="6858000"/>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7703612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33_Placeholder">
    <p:spTree>
      <p:nvGrpSpPr>
        <p:cNvPr id="1" name=""/>
        <p:cNvGrpSpPr/>
        <p:nvPr/>
      </p:nvGrpSpPr>
      <p:grpSpPr>
        <a:xfrm>
          <a:off x="0" y="0"/>
          <a:ext cx="0" cy="0"/>
          <a:chOff x="0" y="0"/>
          <a:chExt cx="0" cy="0"/>
        </a:xfrm>
      </p:grpSpPr>
      <p:sp>
        <p:nvSpPr>
          <p:cNvPr id="18" name="Picture Placeholder 2"/>
          <p:cNvSpPr>
            <a:spLocks noGrp="1"/>
          </p:cNvSpPr>
          <p:nvPr>
            <p:ph type="pic" sz="quarter" idx="26"/>
          </p:nvPr>
        </p:nvSpPr>
        <p:spPr>
          <a:xfrm>
            <a:off x="-1" y="6858000"/>
            <a:ext cx="12188825" cy="6858000"/>
          </a:xfrm>
          <a:prstGeom prst="rect">
            <a:avLst/>
          </a:prstGeom>
          <a:solidFill>
            <a:schemeClr val="bg1">
              <a:lumMod val="95000"/>
            </a:schemeClr>
          </a:solidFill>
        </p:spPr>
        <p:txBody>
          <a:bodyPr>
            <a:normAutofit/>
          </a:bodyPr>
          <a:lstStyle>
            <a:lvl1pPr>
              <a:defRPr sz="2800"/>
            </a:lvl1pPr>
          </a:lstStyle>
          <a:p>
            <a:endParaRPr lang="en-US"/>
          </a:p>
        </p:txBody>
      </p:sp>
      <p:sp>
        <p:nvSpPr>
          <p:cNvPr id="19" name="Picture Placeholder 2"/>
          <p:cNvSpPr>
            <a:spLocks noGrp="1"/>
          </p:cNvSpPr>
          <p:nvPr>
            <p:ph type="pic" sz="quarter" idx="27"/>
          </p:nvPr>
        </p:nvSpPr>
        <p:spPr>
          <a:xfrm>
            <a:off x="12188825" y="6858000"/>
            <a:ext cx="12188825" cy="6858000"/>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4511630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2_Placeholder">
    <p:spTree>
      <p:nvGrpSpPr>
        <p:cNvPr id="1" name=""/>
        <p:cNvGrpSpPr/>
        <p:nvPr/>
      </p:nvGrpSpPr>
      <p:grpSpPr>
        <a:xfrm>
          <a:off x="0" y="0"/>
          <a:ext cx="0" cy="0"/>
          <a:chOff x="0" y="0"/>
          <a:chExt cx="0" cy="0"/>
        </a:xfrm>
      </p:grpSpPr>
      <p:sp>
        <p:nvSpPr>
          <p:cNvPr id="18" name="Picture Placeholder 2"/>
          <p:cNvSpPr>
            <a:spLocks noGrp="1"/>
          </p:cNvSpPr>
          <p:nvPr>
            <p:ph type="pic" sz="quarter" idx="26"/>
          </p:nvPr>
        </p:nvSpPr>
        <p:spPr>
          <a:xfrm>
            <a:off x="-1" y="0"/>
            <a:ext cx="12188825" cy="6858000"/>
          </a:xfrm>
          <a:prstGeom prst="rect">
            <a:avLst/>
          </a:prstGeom>
          <a:solidFill>
            <a:schemeClr val="bg1">
              <a:lumMod val="95000"/>
            </a:schemeClr>
          </a:solidFill>
        </p:spPr>
        <p:txBody>
          <a:bodyPr>
            <a:normAutofit/>
          </a:bodyPr>
          <a:lstStyle>
            <a:lvl1pPr>
              <a:defRPr sz="2800"/>
            </a:lvl1pPr>
          </a:lstStyle>
          <a:p>
            <a:endParaRPr lang="en-US"/>
          </a:p>
        </p:txBody>
      </p:sp>
      <p:sp>
        <p:nvSpPr>
          <p:cNvPr id="19" name="Picture Placeholder 2"/>
          <p:cNvSpPr>
            <a:spLocks noGrp="1"/>
          </p:cNvSpPr>
          <p:nvPr>
            <p:ph type="pic" sz="quarter" idx="27"/>
          </p:nvPr>
        </p:nvSpPr>
        <p:spPr>
          <a:xfrm>
            <a:off x="12188825" y="0"/>
            <a:ext cx="12188825" cy="6858000"/>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6744265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4_Placeholder">
    <p:spTree>
      <p:nvGrpSpPr>
        <p:cNvPr id="1" name=""/>
        <p:cNvGrpSpPr/>
        <p:nvPr/>
      </p:nvGrpSpPr>
      <p:grpSpPr>
        <a:xfrm>
          <a:off x="0" y="0"/>
          <a:ext cx="0" cy="0"/>
          <a:chOff x="0" y="0"/>
          <a:chExt cx="0" cy="0"/>
        </a:xfrm>
      </p:grpSpPr>
      <p:sp>
        <p:nvSpPr>
          <p:cNvPr id="18" name="Picture Placeholder 2"/>
          <p:cNvSpPr>
            <a:spLocks noGrp="1"/>
          </p:cNvSpPr>
          <p:nvPr>
            <p:ph type="pic" sz="quarter" idx="26"/>
          </p:nvPr>
        </p:nvSpPr>
        <p:spPr>
          <a:xfrm>
            <a:off x="4066993" y="5118749"/>
            <a:ext cx="3008376" cy="3008376"/>
          </a:xfrm>
          <a:prstGeom prst="ellipse">
            <a:avLst/>
          </a:prstGeom>
          <a:solidFill>
            <a:schemeClr val="bg1">
              <a:lumMod val="95000"/>
            </a:schemeClr>
          </a:solidFill>
        </p:spPr>
        <p:txBody>
          <a:bodyPr>
            <a:normAutofit/>
          </a:bodyPr>
          <a:lstStyle>
            <a:lvl1pPr>
              <a:defRPr sz="2800"/>
            </a:lvl1pPr>
          </a:lstStyle>
          <a:p>
            <a:endParaRPr lang="en-US"/>
          </a:p>
        </p:txBody>
      </p:sp>
      <p:sp>
        <p:nvSpPr>
          <p:cNvPr id="9" name="Picture Placeholder 2"/>
          <p:cNvSpPr>
            <a:spLocks noGrp="1"/>
          </p:cNvSpPr>
          <p:nvPr>
            <p:ph type="pic" sz="quarter" idx="27"/>
          </p:nvPr>
        </p:nvSpPr>
        <p:spPr>
          <a:xfrm>
            <a:off x="10716500" y="5114830"/>
            <a:ext cx="3008376" cy="3008376"/>
          </a:xfrm>
          <a:prstGeom prst="ellipse">
            <a:avLst/>
          </a:prstGeom>
          <a:solidFill>
            <a:schemeClr val="bg1">
              <a:lumMod val="95000"/>
            </a:schemeClr>
          </a:solidFill>
        </p:spPr>
        <p:txBody>
          <a:bodyPr>
            <a:normAutofit/>
          </a:bodyPr>
          <a:lstStyle>
            <a:lvl1pPr>
              <a:defRPr sz="2800"/>
            </a:lvl1pPr>
          </a:lstStyle>
          <a:p>
            <a:endParaRPr lang="en-US"/>
          </a:p>
        </p:txBody>
      </p:sp>
      <p:sp>
        <p:nvSpPr>
          <p:cNvPr id="10" name="Picture Placeholder 2"/>
          <p:cNvSpPr>
            <a:spLocks noGrp="1"/>
          </p:cNvSpPr>
          <p:nvPr>
            <p:ph type="pic" sz="quarter" idx="28"/>
          </p:nvPr>
        </p:nvSpPr>
        <p:spPr>
          <a:xfrm>
            <a:off x="17362088" y="5114830"/>
            <a:ext cx="3008376" cy="3008376"/>
          </a:xfrm>
          <a:prstGeom prst="ellipse">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7944521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Placeholder Slide">
    <p:spTree>
      <p:nvGrpSpPr>
        <p:cNvPr id="1" name=""/>
        <p:cNvGrpSpPr/>
        <p:nvPr/>
      </p:nvGrpSpPr>
      <p:grpSpPr>
        <a:xfrm>
          <a:off x="0" y="0"/>
          <a:ext cx="0" cy="0"/>
          <a:chOff x="0" y="0"/>
          <a:chExt cx="0" cy="0"/>
        </a:xfrm>
      </p:grpSpPr>
      <p:sp>
        <p:nvSpPr>
          <p:cNvPr id="4" name="Picture Placeholder 8"/>
          <p:cNvSpPr>
            <a:spLocks noGrp="1"/>
          </p:cNvSpPr>
          <p:nvPr>
            <p:ph type="pic" sz="quarter" idx="10"/>
          </p:nvPr>
        </p:nvSpPr>
        <p:spPr>
          <a:xfrm>
            <a:off x="0" y="8556171"/>
            <a:ext cx="24377650" cy="5159829"/>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995684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7_Placeholder">
    <p:spTree>
      <p:nvGrpSpPr>
        <p:cNvPr id="1" name=""/>
        <p:cNvGrpSpPr/>
        <p:nvPr/>
      </p:nvGrpSpPr>
      <p:grpSpPr>
        <a:xfrm>
          <a:off x="0" y="0"/>
          <a:ext cx="0" cy="0"/>
          <a:chOff x="0" y="0"/>
          <a:chExt cx="0" cy="0"/>
        </a:xfrm>
      </p:grpSpPr>
      <p:sp>
        <p:nvSpPr>
          <p:cNvPr id="6" name="Picture Placeholder 2"/>
          <p:cNvSpPr>
            <a:spLocks noGrp="1"/>
          </p:cNvSpPr>
          <p:nvPr>
            <p:ph type="pic" sz="quarter" idx="26"/>
          </p:nvPr>
        </p:nvSpPr>
        <p:spPr>
          <a:xfrm>
            <a:off x="3902959" y="4849586"/>
            <a:ext cx="4016828" cy="4016828"/>
          </a:xfrm>
          <a:prstGeom prst="ellipse">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5998930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5_Placeholder">
    <p:spTree>
      <p:nvGrpSpPr>
        <p:cNvPr id="1" name=""/>
        <p:cNvGrpSpPr/>
        <p:nvPr/>
      </p:nvGrpSpPr>
      <p:grpSpPr>
        <a:xfrm>
          <a:off x="0" y="0"/>
          <a:ext cx="0" cy="0"/>
          <a:chOff x="0" y="0"/>
          <a:chExt cx="0" cy="0"/>
        </a:xfrm>
      </p:grpSpPr>
      <p:sp>
        <p:nvSpPr>
          <p:cNvPr id="6" name="Picture Placeholder 2"/>
          <p:cNvSpPr>
            <a:spLocks noGrp="1"/>
          </p:cNvSpPr>
          <p:nvPr>
            <p:ph type="pic" sz="quarter" idx="28"/>
          </p:nvPr>
        </p:nvSpPr>
        <p:spPr>
          <a:xfrm>
            <a:off x="14670157" y="0"/>
            <a:ext cx="9707493" cy="13716000"/>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20774867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6_Placeholder">
    <p:spTree>
      <p:nvGrpSpPr>
        <p:cNvPr id="1" name=""/>
        <p:cNvGrpSpPr/>
        <p:nvPr/>
      </p:nvGrpSpPr>
      <p:grpSpPr>
        <a:xfrm>
          <a:off x="0" y="0"/>
          <a:ext cx="0" cy="0"/>
          <a:chOff x="0" y="0"/>
          <a:chExt cx="0" cy="0"/>
        </a:xfrm>
      </p:grpSpPr>
      <p:sp>
        <p:nvSpPr>
          <p:cNvPr id="6" name="Picture Placeholder 2"/>
          <p:cNvSpPr>
            <a:spLocks noGrp="1"/>
          </p:cNvSpPr>
          <p:nvPr>
            <p:ph type="pic" sz="quarter" idx="28"/>
          </p:nvPr>
        </p:nvSpPr>
        <p:spPr>
          <a:xfrm>
            <a:off x="0" y="0"/>
            <a:ext cx="9707493" cy="13716000"/>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2897007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1_Behind the Scenes">
    <p:spTree>
      <p:nvGrpSpPr>
        <p:cNvPr id="1" name=""/>
        <p:cNvGrpSpPr/>
        <p:nvPr/>
      </p:nvGrpSpPr>
      <p:grpSpPr>
        <a:xfrm>
          <a:off x="0" y="0"/>
          <a:ext cx="0" cy="0"/>
          <a:chOff x="0" y="0"/>
          <a:chExt cx="0" cy="0"/>
        </a:xfrm>
      </p:grpSpPr>
      <p:sp>
        <p:nvSpPr>
          <p:cNvPr id="5" name="Picture Placeholder 17"/>
          <p:cNvSpPr>
            <a:spLocks noGrp="1"/>
          </p:cNvSpPr>
          <p:nvPr>
            <p:ph type="pic" sz="quarter" idx="14"/>
          </p:nvPr>
        </p:nvSpPr>
        <p:spPr>
          <a:xfrm>
            <a:off x="7425187" y="5618816"/>
            <a:ext cx="9402140" cy="5853518"/>
          </a:xfrm>
          <a:solidFill>
            <a:schemeClr val="bg1">
              <a:lumMod val="95000"/>
            </a:schemeClr>
          </a:solidFill>
        </p:spPr>
        <p:txBody>
          <a:bodyPr>
            <a:normAutofit/>
          </a:bodyPr>
          <a:lstStyle>
            <a:lvl1pPr marL="0" indent="0">
              <a:buNone/>
              <a:defRPr sz="2799">
                <a:solidFill>
                  <a:schemeClr val="tx1"/>
                </a:solidFill>
              </a:defRPr>
            </a:lvl1pPr>
          </a:lstStyle>
          <a:p>
            <a:endParaRPr lang="en-US" dirty="0"/>
          </a:p>
        </p:txBody>
      </p:sp>
    </p:spTree>
    <p:extLst>
      <p:ext uri="{BB962C8B-B14F-4D97-AF65-F5344CB8AC3E}">
        <p14:creationId xmlns:p14="http://schemas.microsoft.com/office/powerpoint/2010/main" val="62584388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Placeholder Slide">
    <p:spTree>
      <p:nvGrpSpPr>
        <p:cNvPr id="1" name=""/>
        <p:cNvGrpSpPr/>
        <p:nvPr/>
      </p:nvGrpSpPr>
      <p:grpSpPr>
        <a:xfrm>
          <a:off x="0" y="0"/>
          <a:ext cx="0" cy="0"/>
          <a:chOff x="0" y="0"/>
          <a:chExt cx="0" cy="0"/>
        </a:xfrm>
      </p:grpSpPr>
      <p:sp>
        <p:nvSpPr>
          <p:cNvPr id="10" name="Picture Placeholder 8"/>
          <p:cNvSpPr>
            <a:spLocks noGrp="1"/>
          </p:cNvSpPr>
          <p:nvPr>
            <p:ph type="pic" sz="quarter" idx="10"/>
          </p:nvPr>
        </p:nvSpPr>
        <p:spPr>
          <a:xfrm>
            <a:off x="2495095" y="4208277"/>
            <a:ext cx="6008915" cy="6013578"/>
          </a:xfrm>
          <a:prstGeom prst="rect">
            <a:avLst/>
          </a:prstGeom>
          <a:solidFill>
            <a:schemeClr val="bg1">
              <a:lumMod val="95000"/>
            </a:schemeClr>
          </a:solidFill>
        </p:spPr>
        <p:txBody>
          <a:bodyPr>
            <a:normAutofit/>
          </a:bodyPr>
          <a:lstStyle>
            <a:lvl1pPr>
              <a:defRPr sz="2800"/>
            </a:lvl1pPr>
          </a:lstStyle>
          <a:p>
            <a:endParaRPr lang="en-US"/>
          </a:p>
        </p:txBody>
      </p:sp>
      <p:sp>
        <p:nvSpPr>
          <p:cNvPr id="11" name="Picture Placeholder 8"/>
          <p:cNvSpPr>
            <a:spLocks noGrp="1"/>
          </p:cNvSpPr>
          <p:nvPr>
            <p:ph type="pic" sz="quarter" idx="11"/>
          </p:nvPr>
        </p:nvSpPr>
        <p:spPr>
          <a:xfrm>
            <a:off x="9146267" y="4208277"/>
            <a:ext cx="6008915" cy="6013578"/>
          </a:xfrm>
          <a:prstGeom prst="rect">
            <a:avLst/>
          </a:prstGeom>
          <a:solidFill>
            <a:schemeClr val="bg1">
              <a:lumMod val="95000"/>
            </a:schemeClr>
          </a:solidFill>
        </p:spPr>
        <p:txBody>
          <a:bodyPr>
            <a:normAutofit/>
          </a:bodyPr>
          <a:lstStyle>
            <a:lvl1pPr>
              <a:defRPr sz="2800"/>
            </a:lvl1pPr>
          </a:lstStyle>
          <a:p>
            <a:endParaRPr lang="en-US"/>
          </a:p>
        </p:txBody>
      </p:sp>
      <p:sp>
        <p:nvSpPr>
          <p:cNvPr id="12" name="Picture Placeholder 8"/>
          <p:cNvSpPr>
            <a:spLocks noGrp="1"/>
          </p:cNvSpPr>
          <p:nvPr>
            <p:ph type="pic" sz="quarter" idx="12"/>
          </p:nvPr>
        </p:nvSpPr>
        <p:spPr>
          <a:xfrm>
            <a:off x="15797438" y="4208277"/>
            <a:ext cx="6008915" cy="6013578"/>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8088085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Placeholder Slide">
    <p:spTree>
      <p:nvGrpSpPr>
        <p:cNvPr id="1" name=""/>
        <p:cNvGrpSpPr/>
        <p:nvPr/>
      </p:nvGrpSpPr>
      <p:grpSpPr>
        <a:xfrm>
          <a:off x="0" y="0"/>
          <a:ext cx="0" cy="0"/>
          <a:chOff x="0" y="0"/>
          <a:chExt cx="0" cy="0"/>
        </a:xfrm>
      </p:grpSpPr>
      <p:sp>
        <p:nvSpPr>
          <p:cNvPr id="6" name="Picture Placeholder 8"/>
          <p:cNvSpPr>
            <a:spLocks noGrp="1"/>
          </p:cNvSpPr>
          <p:nvPr>
            <p:ph type="pic" sz="quarter" idx="12"/>
          </p:nvPr>
        </p:nvSpPr>
        <p:spPr>
          <a:xfrm>
            <a:off x="7822744" y="7365994"/>
            <a:ext cx="8503920" cy="6350006"/>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19458916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Placeholder Slide">
    <p:spTree>
      <p:nvGrpSpPr>
        <p:cNvPr id="1" name=""/>
        <p:cNvGrpSpPr/>
        <p:nvPr/>
      </p:nvGrpSpPr>
      <p:grpSpPr>
        <a:xfrm>
          <a:off x="0" y="0"/>
          <a:ext cx="0" cy="0"/>
          <a:chOff x="0" y="0"/>
          <a:chExt cx="0" cy="0"/>
        </a:xfrm>
      </p:grpSpPr>
      <p:sp>
        <p:nvSpPr>
          <p:cNvPr id="6" name="Picture Placeholder 8"/>
          <p:cNvSpPr>
            <a:spLocks noGrp="1"/>
          </p:cNvSpPr>
          <p:nvPr>
            <p:ph type="pic" sz="quarter" idx="12"/>
          </p:nvPr>
        </p:nvSpPr>
        <p:spPr>
          <a:xfrm>
            <a:off x="10216054" y="4381947"/>
            <a:ext cx="3862836" cy="6858000"/>
          </a:xfrm>
          <a:prstGeom prst="rect">
            <a:avLst/>
          </a:prstGeom>
          <a:solidFill>
            <a:schemeClr val="bg1">
              <a:lumMod val="95000"/>
            </a:schemeClr>
          </a:solidFill>
        </p:spPr>
        <p:txBody>
          <a:bodyPr>
            <a:normAutofit/>
          </a:bodyPr>
          <a:lstStyle>
            <a:lvl1pPr>
              <a:defRPr sz="2800"/>
            </a:lvl1pPr>
          </a:lstStyle>
          <a:p>
            <a:endParaRPr lang="en-US"/>
          </a:p>
        </p:txBody>
      </p:sp>
      <p:sp>
        <p:nvSpPr>
          <p:cNvPr id="9" name="Picture Placeholder 8"/>
          <p:cNvSpPr>
            <a:spLocks noGrp="1"/>
          </p:cNvSpPr>
          <p:nvPr>
            <p:ph type="pic" sz="quarter" idx="13"/>
          </p:nvPr>
        </p:nvSpPr>
        <p:spPr>
          <a:xfrm>
            <a:off x="15136592" y="4336976"/>
            <a:ext cx="3918857" cy="6971999"/>
          </a:xfrm>
          <a:prstGeom prst="rect">
            <a:avLst/>
          </a:prstGeom>
          <a:solidFill>
            <a:schemeClr val="bg1">
              <a:lumMod val="95000"/>
            </a:schemeClr>
          </a:solidFill>
        </p:spPr>
        <p:txBody>
          <a:bodyPr>
            <a:normAutofit/>
          </a:bodyPr>
          <a:lstStyle>
            <a:lvl1pPr>
              <a:defRPr sz="2800"/>
            </a:lvl1pPr>
          </a:lstStyle>
          <a:p>
            <a:endParaRPr lang="en-US"/>
          </a:p>
        </p:txBody>
      </p:sp>
      <p:sp>
        <p:nvSpPr>
          <p:cNvPr id="10" name="Picture Placeholder 8"/>
          <p:cNvSpPr>
            <a:spLocks noGrp="1"/>
          </p:cNvSpPr>
          <p:nvPr>
            <p:ph type="pic" sz="quarter" idx="14"/>
          </p:nvPr>
        </p:nvSpPr>
        <p:spPr>
          <a:xfrm>
            <a:off x="5314495" y="4336976"/>
            <a:ext cx="3918857" cy="6971999"/>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20183738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Placeholder Slide">
    <p:spTree>
      <p:nvGrpSpPr>
        <p:cNvPr id="1" name=""/>
        <p:cNvGrpSpPr/>
        <p:nvPr/>
      </p:nvGrpSpPr>
      <p:grpSpPr>
        <a:xfrm>
          <a:off x="0" y="0"/>
          <a:ext cx="0" cy="0"/>
          <a:chOff x="0" y="0"/>
          <a:chExt cx="0" cy="0"/>
        </a:xfrm>
      </p:grpSpPr>
      <p:sp>
        <p:nvSpPr>
          <p:cNvPr id="7" name="Picture Placeholder 8"/>
          <p:cNvSpPr>
            <a:spLocks noGrp="1"/>
          </p:cNvSpPr>
          <p:nvPr>
            <p:ph type="pic" sz="quarter" idx="14"/>
          </p:nvPr>
        </p:nvSpPr>
        <p:spPr>
          <a:xfrm>
            <a:off x="2448627" y="2028911"/>
            <a:ext cx="7132320" cy="9537191"/>
          </a:xfrm>
          <a:prstGeom prst="rect">
            <a:avLst/>
          </a:prstGeom>
          <a:solidFill>
            <a:schemeClr val="bg1">
              <a:lumMod val="95000"/>
            </a:schemeClr>
          </a:solidFill>
        </p:spPr>
        <p:txBody>
          <a:bodyPr>
            <a:normAutofit/>
          </a:bodyPr>
          <a:lstStyle>
            <a:lvl1pPr>
              <a:defRPr sz="2800"/>
            </a:lvl1pPr>
          </a:lstStyle>
          <a:p>
            <a:endParaRPr lang="en-US"/>
          </a:p>
        </p:txBody>
      </p:sp>
    </p:spTree>
    <p:extLst>
      <p:ext uri="{BB962C8B-B14F-4D97-AF65-F5344CB8AC3E}">
        <p14:creationId xmlns:p14="http://schemas.microsoft.com/office/powerpoint/2010/main" val="21224667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50" Type="http://schemas.openxmlformats.org/officeDocument/2006/relationships/slideLayout" Target="../slideLayouts/slideLayout50.xml"/><Relationship Id="rId51" Type="http://schemas.openxmlformats.org/officeDocument/2006/relationships/slideLayout" Target="../slideLayouts/slideLayout51.xml"/><Relationship Id="rId52" Type="http://schemas.openxmlformats.org/officeDocument/2006/relationships/slideLayout" Target="../slideLayouts/slideLayout52.xml"/><Relationship Id="rId53" Type="http://schemas.openxmlformats.org/officeDocument/2006/relationships/slideLayout" Target="../slideLayouts/slideLayout53.xml"/><Relationship Id="rId54" Type="http://schemas.openxmlformats.org/officeDocument/2006/relationships/theme" Target="../theme/theme1.xml"/><Relationship Id="rId40" Type="http://schemas.openxmlformats.org/officeDocument/2006/relationships/slideLayout" Target="../slideLayouts/slideLayout40.xml"/><Relationship Id="rId41" Type="http://schemas.openxmlformats.org/officeDocument/2006/relationships/slideLayout" Target="../slideLayouts/slideLayout41.xml"/><Relationship Id="rId42" Type="http://schemas.openxmlformats.org/officeDocument/2006/relationships/slideLayout" Target="../slideLayouts/slideLayout42.xml"/><Relationship Id="rId43" Type="http://schemas.openxmlformats.org/officeDocument/2006/relationships/slideLayout" Target="../slideLayouts/slideLayout43.xml"/><Relationship Id="rId44" Type="http://schemas.openxmlformats.org/officeDocument/2006/relationships/slideLayout" Target="../slideLayouts/slideLayout44.xml"/><Relationship Id="rId45" Type="http://schemas.openxmlformats.org/officeDocument/2006/relationships/slideLayout" Target="../slideLayouts/slideLayout45.xml"/><Relationship Id="rId46" Type="http://schemas.openxmlformats.org/officeDocument/2006/relationships/slideLayout" Target="../slideLayouts/slideLayout46.xml"/><Relationship Id="rId47" Type="http://schemas.openxmlformats.org/officeDocument/2006/relationships/slideLayout" Target="../slideLayouts/slideLayout47.xml"/><Relationship Id="rId48" Type="http://schemas.openxmlformats.org/officeDocument/2006/relationships/slideLayout" Target="../slideLayouts/slideLayout48.xml"/><Relationship Id="rId49" Type="http://schemas.openxmlformats.org/officeDocument/2006/relationships/slideLayout" Target="../slideLayouts/slideLayout4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5" name="Oval 4"/>
          <p:cNvSpPr/>
          <p:nvPr userDrawn="1"/>
        </p:nvSpPr>
        <p:spPr>
          <a:xfrm rot="16200000">
            <a:off x="22199868" y="666271"/>
            <a:ext cx="521207" cy="52391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0" name="TextBox 9"/>
          <p:cNvSpPr txBox="1"/>
          <p:nvPr userDrawn="1"/>
        </p:nvSpPr>
        <p:spPr>
          <a:xfrm>
            <a:off x="22130252" y="668286"/>
            <a:ext cx="786038" cy="461628"/>
          </a:xfrm>
          <a:prstGeom prst="rect">
            <a:avLst/>
          </a:prstGeom>
          <a:noFill/>
        </p:spPr>
        <p:txBody>
          <a:bodyPr wrap="none" lIns="182843" tIns="91422" rIns="182843" bIns="91422" rtlCol="0">
            <a:spAutoFit/>
          </a:bodyPr>
          <a:lstStyle/>
          <a:p>
            <a:pPr algn="ctr"/>
            <a:fld id="{260E2A6B-A809-4840-BF14-8648BC0BDF87}" type="slidenum">
              <a:rPr lang="id-ID" sz="1800" b="0" i="0" smtClean="0">
                <a:solidFill>
                  <a:schemeClr val="bg1"/>
                </a:solidFill>
                <a:latin typeface="Montserrat Light" charset="0"/>
                <a:ea typeface="Montserrat Light" charset="0"/>
                <a:cs typeface="Montserrat Light" charset="0"/>
              </a:rPr>
              <a:pPr algn="ctr"/>
              <a:t>‹#›</a:t>
            </a:fld>
            <a:r>
              <a:rPr lang="id-ID" sz="1800" b="0" i="0" dirty="0" smtClean="0">
                <a:solidFill>
                  <a:schemeClr val="bg1"/>
                </a:solidFill>
                <a:latin typeface="Montserrat Light" charset="0"/>
                <a:ea typeface="Montserrat Light" charset="0"/>
                <a:cs typeface="Montserrat Light" charset="0"/>
              </a:rPr>
              <a:t>  </a:t>
            </a:r>
            <a:endParaRPr lang="id-ID" sz="1800" b="0" i="0" dirty="0">
              <a:solidFill>
                <a:schemeClr val="bg1"/>
              </a:solidFill>
              <a:latin typeface="Montserrat Light" charset="0"/>
              <a:ea typeface="Montserrat Light" charset="0"/>
              <a:cs typeface="Montserrat Light" charset="0"/>
            </a:endParaRPr>
          </a:p>
        </p:txBody>
      </p:sp>
      <p:sp>
        <p:nvSpPr>
          <p:cNvPr id="4" name="Title Placeholder 3"/>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smtClean="0"/>
              <a:t>Click to edit Master title style</a:t>
            </a:r>
            <a:endParaRPr lang="en-US"/>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877" r:id="rId1"/>
    <p:sldLayoutId id="2147483916"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77" r:id="rId11"/>
    <p:sldLayoutId id="2147483978" r:id="rId12"/>
    <p:sldLayoutId id="2147483993" r:id="rId13"/>
    <p:sldLayoutId id="2147484022" r:id="rId14"/>
    <p:sldLayoutId id="2147483946" r:id="rId15"/>
    <p:sldLayoutId id="2147483954" r:id="rId16"/>
    <p:sldLayoutId id="2147483975" r:id="rId17"/>
    <p:sldLayoutId id="2147483976" r:id="rId18"/>
    <p:sldLayoutId id="2147483982" r:id="rId19"/>
    <p:sldLayoutId id="2147483983" r:id="rId20"/>
    <p:sldLayoutId id="2147483967" r:id="rId21"/>
    <p:sldLayoutId id="2147483984" r:id="rId22"/>
    <p:sldLayoutId id="2147483947" r:id="rId23"/>
    <p:sldLayoutId id="2147483994" r:id="rId24"/>
    <p:sldLayoutId id="2147483995" r:id="rId25"/>
    <p:sldLayoutId id="2147483996" r:id="rId26"/>
    <p:sldLayoutId id="2147483997" r:id="rId27"/>
    <p:sldLayoutId id="2147483998" r:id="rId28"/>
    <p:sldLayoutId id="2147483999" r:id="rId29"/>
    <p:sldLayoutId id="2147484000" r:id="rId30"/>
    <p:sldLayoutId id="2147484001" r:id="rId31"/>
    <p:sldLayoutId id="2147484002" r:id="rId32"/>
    <p:sldLayoutId id="2147484003" r:id="rId33"/>
    <p:sldLayoutId id="2147484004" r:id="rId34"/>
    <p:sldLayoutId id="2147484005" r:id="rId35"/>
    <p:sldLayoutId id="2147484006" r:id="rId36"/>
    <p:sldLayoutId id="2147484007" r:id="rId37"/>
    <p:sldLayoutId id="2147484008" r:id="rId38"/>
    <p:sldLayoutId id="2147484009" r:id="rId39"/>
    <p:sldLayoutId id="2147484010" r:id="rId40"/>
    <p:sldLayoutId id="2147484011" r:id="rId41"/>
    <p:sldLayoutId id="2147484012" r:id="rId42"/>
    <p:sldLayoutId id="2147484013" r:id="rId43"/>
    <p:sldLayoutId id="2147484014" r:id="rId44"/>
    <p:sldLayoutId id="2147484015" r:id="rId45"/>
    <p:sldLayoutId id="2147484016" r:id="rId46"/>
    <p:sldLayoutId id="2147484018" r:id="rId47"/>
    <p:sldLayoutId id="2147484017" r:id="rId48"/>
    <p:sldLayoutId id="2147484019" r:id="rId49"/>
    <p:sldLayoutId id="2147484023" r:id="rId50"/>
    <p:sldLayoutId id="2147484020" r:id="rId51"/>
    <p:sldLayoutId id="2147484021" r:id="rId52"/>
    <p:sldLayoutId id="2147484024" r:id="rId53"/>
  </p:sldLayoutIdLst>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Montserrat Hairline" charset="0"/>
          <a:ea typeface="Montserrat Hairline" charset="0"/>
          <a:cs typeface="Montserrat Hairline" charset="0"/>
        </a:defRPr>
      </a:lvl1pPr>
    </p:titleStyle>
    <p:bodyStyle>
      <a:lvl1pPr marL="0" indent="0" algn="l" defTabSz="1828434" rtl="0" eaLnBrk="1" latinLnBrk="0" hangingPunct="1">
        <a:lnSpc>
          <a:spcPct val="90000"/>
        </a:lnSpc>
        <a:spcBef>
          <a:spcPts val="2000"/>
        </a:spcBef>
        <a:buFont typeface="Arial"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xml"/><Relationship Id="rId3" Type="http://schemas.openxmlformats.org/officeDocument/2006/relationships/image" Target="../media/image1.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3.png"/><Relationship Id="rId1" Type="http://schemas.openxmlformats.org/officeDocument/2006/relationships/slideLayout" Target="../slideLayouts/slideLayout9.xml"/><Relationship Id="rId2" Type="http://schemas.openxmlformats.org/officeDocument/2006/relationships/notesSlide" Target="../notesSlides/notesSlide3.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3.png"/><Relationship Id="rId1" Type="http://schemas.openxmlformats.org/officeDocument/2006/relationships/slideLayout" Target="../slideLayouts/slideLayout10.xml"/><Relationship Id="rId2" Type="http://schemas.openxmlformats.org/officeDocument/2006/relationships/notesSlide" Target="../notesSlides/notesSlide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xml"/><Relationship Id="rId3" Type="http://schemas.openxmlformats.org/officeDocument/2006/relationships/image" Target="../media/image4.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3.xml"/><Relationship Id="rId2" Type="http://schemas.openxmlformats.org/officeDocument/2006/relationships/image" Target="../media/image5.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5.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xml"/><Relationship Id="rId3" Type="http://schemas.openxmlformats.org/officeDocument/2006/relationships/image" Target="../media/image1.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8750694" y="3369803"/>
            <a:ext cx="6952463" cy="695246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ndParaRPr>
          </a:p>
        </p:txBody>
      </p:sp>
      <p:sp>
        <p:nvSpPr>
          <p:cNvPr id="5" name="TextBox 4"/>
          <p:cNvSpPr txBox="1"/>
          <p:nvPr/>
        </p:nvSpPr>
        <p:spPr>
          <a:xfrm>
            <a:off x="8480570" y="5915010"/>
            <a:ext cx="7584151" cy="1862048"/>
          </a:xfrm>
          <a:prstGeom prst="rect">
            <a:avLst/>
          </a:prstGeom>
          <a:noFill/>
        </p:spPr>
        <p:txBody>
          <a:bodyPr wrap="square" rtlCol="0">
            <a:spAutoFit/>
          </a:bodyPr>
          <a:lstStyle/>
          <a:p>
            <a:pPr algn="ctr"/>
            <a:r>
              <a:rPr lang="en-US" sz="11500" dirty="0" smtClean="0">
                <a:solidFill>
                  <a:schemeClr val="bg1"/>
                </a:solidFill>
                <a:latin typeface="Montserrat Hairline" charset="0"/>
                <a:ea typeface="Montserrat Hairline" charset="0"/>
                <a:cs typeface="Montserrat Hairline" charset="0"/>
              </a:rPr>
              <a:t>NOVA</a:t>
            </a:r>
            <a:endParaRPr lang="en-US" sz="11500" dirty="0">
              <a:solidFill>
                <a:schemeClr val="bg1"/>
              </a:solidFill>
              <a:latin typeface="Montserrat Hairline" charset="0"/>
              <a:ea typeface="Montserrat Hairline" charset="0"/>
              <a:cs typeface="Montserrat Hairline" charset="0"/>
            </a:endParaRPr>
          </a:p>
        </p:txBody>
      </p:sp>
    </p:spTree>
    <p:extLst>
      <p:ext uri="{BB962C8B-B14F-4D97-AF65-F5344CB8AC3E}">
        <p14:creationId xmlns:p14="http://schemas.microsoft.com/office/powerpoint/2010/main" val="178937634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Picture 46" descr="iPhone6_mockup_front_whit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93536" y="2690948"/>
            <a:ext cx="6582874" cy="10296824"/>
          </a:xfrm>
          <a:prstGeom prst="rect">
            <a:avLst/>
          </a:prstGeom>
        </p:spPr>
      </p:pic>
      <p:sp>
        <p:nvSpPr>
          <p:cNvPr id="30" name="Rectangle 29"/>
          <p:cNvSpPr/>
          <p:nvPr/>
        </p:nvSpPr>
        <p:spPr>
          <a:xfrm>
            <a:off x="5314496" y="4336977"/>
            <a:ext cx="3918857" cy="6971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15136593" y="4336977"/>
            <a:ext cx="3918857" cy="697199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778130" y="1332643"/>
            <a:ext cx="10745249"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iPhone 6 Project</a:t>
            </a:r>
            <a:endParaRPr lang="en-US" sz="9600" b="1" dirty="0">
              <a:solidFill>
                <a:schemeClr val="tx2"/>
              </a:solidFill>
              <a:latin typeface="Montserrat Semi" charset="0"/>
              <a:ea typeface="Montserrat Semi" charset="0"/>
              <a:cs typeface="Montserrat Semi" charset="0"/>
            </a:endParaRPr>
          </a:p>
        </p:txBody>
      </p:sp>
      <p:sp>
        <p:nvSpPr>
          <p:cNvPr id="7" name="Rectangle 6"/>
          <p:cNvSpPr>
            <a:spLocks/>
          </p:cNvSpPr>
          <p:nvPr/>
        </p:nvSpPr>
        <p:spPr>
          <a:xfrm>
            <a:off x="10216055" y="4381947"/>
            <a:ext cx="3862835" cy="685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4"/>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13093833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2"/>
          <p:cNvSpPr txBox="1">
            <a:spLocks/>
          </p:cNvSpPr>
          <p:nvPr/>
        </p:nvSpPr>
        <p:spPr>
          <a:xfrm>
            <a:off x="1827232" y="3995829"/>
            <a:ext cx="20647025" cy="7076773"/>
          </a:xfrm>
          <a:prstGeom prst="rect">
            <a:avLst/>
          </a:prstGeom>
        </p:spPr>
        <p:txBody>
          <a:bodyPr vert="horz"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just">
              <a:lnSpc>
                <a:spcPct val="140000"/>
              </a:lnSpc>
            </a:pPr>
            <a:r>
              <a:rPr lang="en-US" sz="2800" dirty="0" smtClean="0">
                <a:latin typeface="Lato Light" charset="0"/>
                <a:ea typeface="Lato Light" charset="0"/>
                <a:cs typeface="Lato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800" dirty="0" smtClean="0">
                <a:latin typeface="Lato Light" charset="0"/>
                <a:ea typeface="Lato Light" charset="0"/>
                <a:cs typeface="Lato Light" charset="0"/>
              </a:rPr>
              <a:t>Because companies are legal persons, they also may associate and register themselves as companies – often known as a corporate group. When the company closes it may need a "death certificate" to avoid further legal obligations.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a:t>
            </a:r>
            <a:endParaRPr lang="en-US" sz="2800" dirty="0">
              <a:latin typeface="Lato Light" charset="0"/>
              <a:ea typeface="Lato Light" charset="0"/>
              <a:cs typeface="Lato Light" charset="0"/>
            </a:endParaRPr>
          </a:p>
        </p:txBody>
      </p:sp>
      <p:sp>
        <p:nvSpPr>
          <p:cNvPr id="5" name="TextBox 4"/>
          <p:cNvSpPr txBox="1"/>
          <p:nvPr/>
        </p:nvSpPr>
        <p:spPr>
          <a:xfrm>
            <a:off x="5857199" y="2405743"/>
            <a:ext cx="12587100" cy="1107996"/>
          </a:xfrm>
          <a:prstGeom prst="rect">
            <a:avLst/>
          </a:prstGeom>
          <a:noFill/>
        </p:spPr>
        <p:txBody>
          <a:bodyPr wrap="none" rtlCol="0">
            <a:spAutoFit/>
          </a:bodyPr>
          <a:lstStyle/>
          <a:p>
            <a:pPr algn="ctr"/>
            <a:r>
              <a:rPr lang="en-US" sz="6600" b="1" spc="600" dirty="0" smtClean="0">
                <a:solidFill>
                  <a:schemeClr val="tx2"/>
                </a:solidFill>
                <a:latin typeface="Montserrat Semi" charset="0"/>
                <a:ea typeface="Montserrat Semi" charset="0"/>
                <a:cs typeface="Montserrat Semi" charset="0"/>
              </a:rPr>
              <a:t>FULL WITH TEXT SAMPLE</a:t>
            </a:r>
            <a:endParaRPr lang="en-US" sz="6600" b="1" spc="600" dirty="0">
              <a:solidFill>
                <a:schemeClr val="tx2"/>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17942925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2"/>
          <p:cNvSpPr txBox="1">
            <a:spLocks/>
          </p:cNvSpPr>
          <p:nvPr/>
        </p:nvSpPr>
        <p:spPr>
          <a:xfrm>
            <a:off x="1673225" y="3995829"/>
            <a:ext cx="10361593" cy="7423534"/>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just">
              <a:lnSpc>
                <a:spcPct val="140000"/>
              </a:lnSpc>
            </a:pPr>
            <a:r>
              <a:rPr lang="en-US" sz="2800" dirty="0" smtClean="0">
                <a:latin typeface="Lato Light" charset="0"/>
                <a:ea typeface="Lato Light" charset="0"/>
                <a:cs typeface="Lato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Because </a:t>
            </a:r>
            <a:r>
              <a:rPr lang="en-US" sz="2800" dirty="0">
                <a:latin typeface="Lato Light" charset="0"/>
                <a:ea typeface="Lato Light" charset="0"/>
                <a:cs typeface="Lato Light" charset="0"/>
              </a:rPr>
              <a:t>companies are legal persons, they also may associate and register themselves as companies – often known as a corporate group.</a:t>
            </a:r>
            <a:endParaRPr lang="en-US" sz="2800" dirty="0" smtClean="0">
              <a:latin typeface="Lato Light" charset="0"/>
              <a:ea typeface="Lato Light" charset="0"/>
              <a:cs typeface="Lato Light" charset="0"/>
            </a:endParaRPr>
          </a:p>
        </p:txBody>
      </p:sp>
      <p:sp>
        <p:nvSpPr>
          <p:cNvPr id="6" name="Subtitle 2"/>
          <p:cNvSpPr txBox="1">
            <a:spLocks/>
          </p:cNvSpPr>
          <p:nvPr/>
        </p:nvSpPr>
        <p:spPr>
          <a:xfrm>
            <a:off x="12419032" y="3995829"/>
            <a:ext cx="10361593" cy="6820292"/>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just">
              <a:lnSpc>
                <a:spcPct val="140000"/>
              </a:lnSpc>
            </a:pPr>
            <a:r>
              <a:rPr lang="en-US" sz="2800" dirty="0" smtClean="0">
                <a:latin typeface="Lato Light" charset="0"/>
                <a:ea typeface="Lato Light" charset="0"/>
                <a:cs typeface="Lato Light" charset="0"/>
              </a:rPr>
              <a:t>When </a:t>
            </a:r>
            <a:r>
              <a:rPr lang="en-US" sz="2800" dirty="0">
                <a:latin typeface="Lato Light" charset="0"/>
                <a:ea typeface="Lato Light" charset="0"/>
                <a:cs typeface="Lato Light" charset="0"/>
              </a:rPr>
              <a:t>the company closes it may need a "death certificate" to avoid further legal obligations.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t>
            </a:r>
            <a:r>
              <a:rPr lang="en-US" sz="2800" dirty="0" smtClean="0">
                <a:latin typeface="Lato Light" charset="0"/>
                <a:ea typeface="Lato Light" charset="0"/>
                <a:cs typeface="Lato Light" charset="0"/>
              </a:rPr>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a:t>
            </a:r>
            <a:endParaRPr lang="en-US" sz="2800" dirty="0">
              <a:latin typeface="Lato Light" charset="0"/>
              <a:ea typeface="Lato Light" charset="0"/>
              <a:cs typeface="Lato Light" charset="0"/>
            </a:endParaRPr>
          </a:p>
        </p:txBody>
      </p:sp>
      <p:sp>
        <p:nvSpPr>
          <p:cNvPr id="7" name="TextBox 6"/>
          <p:cNvSpPr txBox="1"/>
          <p:nvPr/>
        </p:nvSpPr>
        <p:spPr>
          <a:xfrm>
            <a:off x="4764753" y="2405743"/>
            <a:ext cx="14771994" cy="1107996"/>
          </a:xfrm>
          <a:prstGeom prst="rect">
            <a:avLst/>
          </a:prstGeom>
          <a:noFill/>
        </p:spPr>
        <p:txBody>
          <a:bodyPr wrap="none" rtlCol="0">
            <a:spAutoFit/>
          </a:bodyPr>
          <a:lstStyle/>
          <a:p>
            <a:pPr algn="ctr"/>
            <a:r>
              <a:rPr lang="en-US" sz="6600" b="1" spc="600" dirty="0" smtClean="0">
                <a:solidFill>
                  <a:schemeClr val="tx2"/>
                </a:solidFill>
                <a:latin typeface="Montserrat Semi" charset="0"/>
                <a:ea typeface="Montserrat Semi" charset="0"/>
                <a:cs typeface="Montserrat Semi" charset="0"/>
              </a:rPr>
              <a:t>TWO COLUMNS TEXT SAMPLE</a:t>
            </a:r>
            <a:endParaRPr lang="en-US" sz="6600" b="1" spc="600" dirty="0">
              <a:solidFill>
                <a:schemeClr val="tx2"/>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12097349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2"/>
          <p:cNvSpPr txBox="1">
            <a:spLocks/>
          </p:cNvSpPr>
          <p:nvPr/>
        </p:nvSpPr>
        <p:spPr>
          <a:xfrm>
            <a:off x="1673226" y="3995829"/>
            <a:ext cx="6668406" cy="7423534"/>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just">
              <a:lnSpc>
                <a:spcPct val="140000"/>
              </a:lnSpc>
            </a:pPr>
            <a:r>
              <a:rPr lang="en-US" sz="2800" dirty="0" smtClean="0">
                <a:latin typeface="Lato Light" charset="0"/>
                <a:ea typeface="Lato Light" charset="0"/>
                <a:cs typeface="Lato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a:t>
            </a:r>
            <a:r>
              <a:rPr lang="en-US" sz="2800" dirty="0">
                <a:latin typeface="Lato Light" charset="0"/>
                <a:ea typeface="Lato Light" charset="0"/>
                <a:cs typeface="Lato Light" charset="0"/>
              </a:rPr>
              <a:t>Limited liability for civil responsibility and </a:t>
            </a:r>
            <a:r>
              <a:rPr lang="en-US" sz="2800" dirty="0" smtClean="0">
                <a:latin typeface="Lato Light" charset="0"/>
                <a:ea typeface="Lato Light" charset="0"/>
                <a:cs typeface="Lato Light" charset="0"/>
              </a:rPr>
              <a:t>taxation</a:t>
            </a:r>
          </a:p>
        </p:txBody>
      </p:sp>
      <p:sp>
        <p:nvSpPr>
          <p:cNvPr id="7" name="Subtitle 2"/>
          <p:cNvSpPr txBox="1">
            <a:spLocks/>
          </p:cNvSpPr>
          <p:nvPr/>
        </p:nvSpPr>
        <p:spPr>
          <a:xfrm>
            <a:off x="8892723" y="3995829"/>
            <a:ext cx="6668406" cy="8026776"/>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just">
              <a:lnSpc>
                <a:spcPct val="140000"/>
              </a:lnSpc>
            </a:pPr>
            <a:r>
              <a:rPr lang="en-US" sz="2800" dirty="0" smtClean="0">
                <a:latin typeface="Lato Light" charset="0"/>
                <a:ea typeface="Lato Light" charset="0"/>
                <a:cs typeface="Lato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t>
            </a:r>
            <a:r>
              <a:rPr lang="en-US" sz="2800" dirty="0">
                <a:latin typeface="Lato Light" charset="0"/>
                <a:ea typeface="Lato Light" charset="0"/>
                <a:cs typeface="Lato Light" charset="0"/>
              </a:rPr>
              <a:t>accept. incurred as members perform (or fail) to discharge their duty within the publicly </a:t>
            </a:r>
            <a:r>
              <a:rPr lang="en-US" sz="2800" dirty="0" smtClean="0">
                <a:latin typeface="Lato Light" charset="0"/>
                <a:ea typeface="Lato Light" charset="0"/>
                <a:cs typeface="Lato Light" charset="0"/>
              </a:rPr>
              <a:t>declared</a:t>
            </a:r>
            <a:endParaRPr lang="en-US" sz="2800" dirty="0">
              <a:latin typeface="Lato Light" charset="0"/>
              <a:ea typeface="Lato Light" charset="0"/>
              <a:cs typeface="Lato Light" charset="0"/>
            </a:endParaRPr>
          </a:p>
        </p:txBody>
      </p:sp>
      <p:sp>
        <p:nvSpPr>
          <p:cNvPr id="8" name="Subtitle 2"/>
          <p:cNvSpPr txBox="1">
            <a:spLocks/>
          </p:cNvSpPr>
          <p:nvPr/>
        </p:nvSpPr>
        <p:spPr>
          <a:xfrm>
            <a:off x="16112219" y="3995829"/>
            <a:ext cx="6668406" cy="5010566"/>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Montserrat Hairline" charset="0"/>
                <a:ea typeface="Montserrat Hairline" charset="0"/>
                <a:cs typeface="Montserrat Hairline" charset="0"/>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Montserrat Hairline" charset="0"/>
                <a:ea typeface="Montserrat Hairline" charset="0"/>
                <a:cs typeface="Montserrat Hairline" charset="0"/>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Montserrat Hairline" charset="0"/>
                <a:ea typeface="Montserrat Hairline" charset="0"/>
                <a:cs typeface="Montserrat Hairline" charset="0"/>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Montserrat Hairline" charset="0"/>
                <a:ea typeface="Montserrat Hairline" charset="0"/>
                <a:cs typeface="Montserrat Hairline" charset="0"/>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Montserrat Hairline" charset="0"/>
                <a:ea typeface="Montserrat Hairline" charset="0"/>
                <a:cs typeface="Montserrat Hairline"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just">
              <a:lnSpc>
                <a:spcPct val="140000"/>
              </a:lnSpc>
            </a:pPr>
            <a:r>
              <a:rPr lang="en-US" sz="2800" dirty="0" smtClean="0">
                <a:latin typeface="Lato Light" charset="0"/>
                <a:ea typeface="Lato Light" charset="0"/>
                <a:cs typeface="Lato Light" charset="0"/>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a:t>
            </a:r>
          </a:p>
        </p:txBody>
      </p:sp>
      <p:sp>
        <p:nvSpPr>
          <p:cNvPr id="9" name="TextBox 8"/>
          <p:cNvSpPr txBox="1"/>
          <p:nvPr/>
        </p:nvSpPr>
        <p:spPr>
          <a:xfrm>
            <a:off x="4275037" y="2405743"/>
            <a:ext cx="15751428" cy="1107996"/>
          </a:xfrm>
          <a:prstGeom prst="rect">
            <a:avLst/>
          </a:prstGeom>
          <a:noFill/>
        </p:spPr>
        <p:txBody>
          <a:bodyPr wrap="none" rtlCol="0">
            <a:spAutoFit/>
          </a:bodyPr>
          <a:lstStyle/>
          <a:p>
            <a:pPr algn="ctr"/>
            <a:r>
              <a:rPr lang="en-US" sz="6600" b="1" spc="600" dirty="0" smtClean="0">
                <a:solidFill>
                  <a:schemeClr val="tx2"/>
                </a:solidFill>
                <a:latin typeface="Montserrat Semi" charset="0"/>
                <a:ea typeface="Montserrat Semi" charset="0"/>
                <a:cs typeface="Montserrat Semi" charset="0"/>
              </a:rPr>
              <a:t>THREE COLUMNS TEXT SAMPLE</a:t>
            </a:r>
            <a:endParaRPr lang="en-US" sz="6600" b="1" spc="600" dirty="0">
              <a:solidFill>
                <a:schemeClr val="tx2"/>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4342906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13" name="Rectangle 12"/>
          <p:cNvSpPr/>
          <p:nvPr/>
        </p:nvSpPr>
        <p:spPr>
          <a:xfrm>
            <a:off x="-38100" y="38100"/>
            <a:ext cx="24377650" cy="13716000"/>
          </a:xfrm>
          <a:prstGeom prst="rect">
            <a:avLst/>
          </a:prstGeom>
          <a:solidFill>
            <a:srgbClr val="000000">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23" name="TextBox 22"/>
          <p:cNvSpPr txBox="1"/>
          <p:nvPr/>
        </p:nvSpPr>
        <p:spPr>
          <a:xfrm>
            <a:off x="4709828" y="3681234"/>
            <a:ext cx="15110395" cy="1446550"/>
          </a:xfrm>
          <a:prstGeom prst="rect">
            <a:avLst/>
          </a:prstGeom>
          <a:noFill/>
        </p:spPr>
        <p:txBody>
          <a:bodyPr wrap="square" rtlCol="0">
            <a:spAutoFit/>
          </a:bodyPr>
          <a:lstStyle/>
          <a:p>
            <a:pPr algn="ctr"/>
            <a:r>
              <a:rPr lang="en-US" sz="8800" b="1" dirty="0" smtClean="0">
                <a:solidFill>
                  <a:schemeClr val="bg1"/>
                </a:solidFill>
                <a:latin typeface="Montserrat Semi" charset="0"/>
                <a:ea typeface="Montserrat Semi" charset="0"/>
                <a:cs typeface="Montserrat Semi" charset="0"/>
              </a:rPr>
              <a:t>Contact Us</a:t>
            </a:r>
            <a:endParaRPr lang="en-US" sz="8800" b="1" dirty="0">
              <a:solidFill>
                <a:schemeClr val="bg1"/>
              </a:solidFill>
              <a:latin typeface="Montserrat Semi" charset="0"/>
              <a:ea typeface="Montserrat Semi" charset="0"/>
              <a:cs typeface="Montserrat Semi" charset="0"/>
            </a:endParaRPr>
          </a:p>
        </p:txBody>
      </p:sp>
      <p:sp>
        <p:nvSpPr>
          <p:cNvPr id="4" name="TextBox 3"/>
          <p:cNvSpPr txBox="1"/>
          <p:nvPr/>
        </p:nvSpPr>
        <p:spPr>
          <a:xfrm>
            <a:off x="6967606" y="5334757"/>
            <a:ext cx="10366238" cy="3293209"/>
          </a:xfrm>
          <a:prstGeom prst="rect">
            <a:avLst/>
          </a:prstGeom>
          <a:noFill/>
        </p:spPr>
        <p:txBody>
          <a:bodyPr wrap="square" rtlCol="0">
            <a:spAutoFit/>
          </a:bodyPr>
          <a:lstStyle/>
          <a:p>
            <a:pPr algn="ctr">
              <a:lnSpc>
                <a:spcPct val="150000"/>
              </a:lnSpc>
            </a:pPr>
            <a:r>
              <a:rPr lang="en-US" sz="3200" dirty="0">
                <a:solidFill>
                  <a:schemeClr val="bg1"/>
                </a:solidFill>
                <a:latin typeface="Lato Light" charset="0"/>
                <a:ea typeface="Lato Light" charset="0"/>
                <a:cs typeface="Lato Light" charset="0"/>
              </a:rPr>
              <a:t>Entrepreneurial activities differ substantially depending on the type of organization and creativity involved. </a:t>
            </a:r>
            <a:endParaRPr lang="en-US" sz="3200" dirty="0" smtClean="0">
              <a:solidFill>
                <a:schemeClr val="bg1"/>
              </a:solidFill>
              <a:latin typeface="Lato Light" charset="0"/>
              <a:ea typeface="Lato Light" charset="0"/>
              <a:cs typeface="Lato Light" charset="0"/>
            </a:endParaRPr>
          </a:p>
          <a:p>
            <a:pPr algn="ctr">
              <a:lnSpc>
                <a:spcPct val="150000"/>
              </a:lnSpc>
            </a:pPr>
            <a:endParaRPr lang="en-US" sz="3200" dirty="0">
              <a:solidFill>
                <a:schemeClr val="bg1"/>
              </a:solidFill>
              <a:latin typeface="Lato Light" charset="0"/>
              <a:ea typeface="Lato Light" charset="0"/>
              <a:cs typeface="Lato Light" charset="0"/>
            </a:endParaRPr>
          </a:p>
          <a:p>
            <a:pPr algn="ctr"/>
            <a:r>
              <a:rPr lang="en-US" sz="3200" b="1" dirty="0" smtClean="0">
                <a:solidFill>
                  <a:schemeClr val="bg1"/>
                </a:solidFill>
                <a:latin typeface="Lato" charset="0"/>
                <a:ea typeface="Lato" charset="0"/>
                <a:cs typeface="Lato" charset="0"/>
              </a:rPr>
              <a:t>1760 Woodlands Rd. Houston, TX 77090</a:t>
            </a:r>
          </a:p>
          <a:p>
            <a:pPr algn="ctr"/>
            <a:r>
              <a:rPr lang="en-US" sz="3200" b="1" dirty="0" smtClean="0">
                <a:solidFill>
                  <a:schemeClr val="bg1"/>
                </a:solidFill>
                <a:latin typeface="Lato" charset="0"/>
                <a:ea typeface="Lato" charset="0"/>
                <a:cs typeface="Lato" charset="0"/>
              </a:rPr>
              <a:t>United States of America</a:t>
            </a:r>
            <a:endParaRPr lang="en-US" sz="3200" b="1" dirty="0">
              <a:solidFill>
                <a:schemeClr val="bg1"/>
              </a:solidFill>
              <a:latin typeface="Lato" charset="0"/>
              <a:ea typeface="Lato" charset="0"/>
              <a:cs typeface="Lato" charset="0"/>
            </a:endParaRPr>
          </a:p>
        </p:txBody>
      </p:sp>
      <p:sp>
        <p:nvSpPr>
          <p:cNvPr id="5" name="TextBox 4"/>
          <p:cNvSpPr txBox="1"/>
          <p:nvPr/>
        </p:nvSpPr>
        <p:spPr>
          <a:xfrm>
            <a:off x="5312383" y="10561364"/>
            <a:ext cx="2098651" cy="584775"/>
          </a:xfrm>
          <a:prstGeom prst="rect">
            <a:avLst/>
          </a:prstGeom>
          <a:noFill/>
        </p:spPr>
        <p:txBody>
          <a:bodyPr wrap="none" rtlCol="0">
            <a:spAutoFit/>
          </a:bodyPr>
          <a:lstStyle/>
          <a:p>
            <a:pPr algn="ctr"/>
            <a:r>
              <a:rPr lang="en-US" sz="3200" b="1" spc="600" dirty="0" smtClean="0">
                <a:solidFill>
                  <a:schemeClr val="bg1"/>
                </a:solidFill>
                <a:latin typeface="Montserrat Semi" charset="0"/>
                <a:ea typeface="Montserrat Semi" charset="0"/>
                <a:cs typeface="Montserrat Semi" charset="0"/>
              </a:rPr>
              <a:t>PHONE</a:t>
            </a:r>
          </a:p>
        </p:txBody>
      </p:sp>
      <p:sp>
        <p:nvSpPr>
          <p:cNvPr id="6" name="TextBox 5"/>
          <p:cNvSpPr txBox="1"/>
          <p:nvPr/>
        </p:nvSpPr>
        <p:spPr>
          <a:xfrm>
            <a:off x="4173225" y="11302894"/>
            <a:ext cx="4376945" cy="830997"/>
          </a:xfrm>
          <a:prstGeom prst="rect">
            <a:avLst/>
          </a:prstGeom>
          <a:noFill/>
        </p:spPr>
        <p:txBody>
          <a:bodyPr wrap="square" rtlCol="0">
            <a:spAutoFit/>
          </a:bodyPr>
          <a:lstStyle/>
          <a:p>
            <a:pPr algn="ctr"/>
            <a:r>
              <a:rPr lang="en-US" sz="2400" dirty="0">
                <a:solidFill>
                  <a:schemeClr val="bg1"/>
                </a:solidFill>
                <a:latin typeface="Lato Light" charset="0"/>
                <a:ea typeface="Lato Light" charset="0"/>
                <a:cs typeface="Lato Light" charset="0"/>
              </a:rPr>
              <a:t>Entrepreneurial activities differ substantially depending on </a:t>
            </a:r>
            <a:r>
              <a:rPr lang="en-US" sz="2400" dirty="0" smtClean="0">
                <a:solidFill>
                  <a:schemeClr val="bg1"/>
                </a:solidFill>
                <a:latin typeface="Lato Light" charset="0"/>
                <a:ea typeface="Lato Light" charset="0"/>
                <a:cs typeface="Lato Light" charset="0"/>
              </a:rPr>
              <a:t>the</a:t>
            </a:r>
            <a:endParaRPr lang="en-US" sz="2400" dirty="0">
              <a:solidFill>
                <a:schemeClr val="bg1"/>
              </a:solidFill>
              <a:latin typeface="Lato Light" charset="0"/>
              <a:ea typeface="Lato Light" charset="0"/>
              <a:cs typeface="Lato Light" charset="0"/>
            </a:endParaRPr>
          </a:p>
        </p:txBody>
      </p:sp>
      <p:sp>
        <p:nvSpPr>
          <p:cNvPr id="7" name="TextBox 6"/>
          <p:cNvSpPr txBox="1"/>
          <p:nvPr/>
        </p:nvSpPr>
        <p:spPr>
          <a:xfrm>
            <a:off x="11287465" y="10561364"/>
            <a:ext cx="1883849" cy="584775"/>
          </a:xfrm>
          <a:prstGeom prst="rect">
            <a:avLst/>
          </a:prstGeom>
          <a:noFill/>
        </p:spPr>
        <p:txBody>
          <a:bodyPr wrap="none" rtlCol="0">
            <a:spAutoFit/>
          </a:bodyPr>
          <a:lstStyle/>
          <a:p>
            <a:pPr algn="ctr"/>
            <a:r>
              <a:rPr lang="en-US" sz="3200" b="1" spc="600" dirty="0" smtClean="0">
                <a:solidFill>
                  <a:schemeClr val="bg1"/>
                </a:solidFill>
                <a:latin typeface="Montserrat Semi" charset="0"/>
                <a:ea typeface="Montserrat Semi" charset="0"/>
                <a:cs typeface="Montserrat Semi" charset="0"/>
              </a:rPr>
              <a:t>EMAIL</a:t>
            </a:r>
          </a:p>
        </p:txBody>
      </p:sp>
      <p:sp>
        <p:nvSpPr>
          <p:cNvPr id="8" name="TextBox 7"/>
          <p:cNvSpPr txBox="1"/>
          <p:nvPr/>
        </p:nvSpPr>
        <p:spPr>
          <a:xfrm>
            <a:off x="10040908" y="11302894"/>
            <a:ext cx="4376945" cy="830997"/>
          </a:xfrm>
          <a:prstGeom prst="rect">
            <a:avLst/>
          </a:prstGeom>
          <a:noFill/>
        </p:spPr>
        <p:txBody>
          <a:bodyPr wrap="square" rtlCol="0">
            <a:spAutoFit/>
          </a:bodyPr>
          <a:lstStyle/>
          <a:p>
            <a:pPr algn="ctr"/>
            <a:r>
              <a:rPr lang="en-US" sz="2400" dirty="0">
                <a:solidFill>
                  <a:schemeClr val="bg1"/>
                </a:solidFill>
                <a:latin typeface="Lato Light" charset="0"/>
                <a:ea typeface="Lato Light" charset="0"/>
                <a:cs typeface="Lato Light" charset="0"/>
              </a:rPr>
              <a:t>Entrepreneurial activities differ substantially depending on </a:t>
            </a:r>
            <a:r>
              <a:rPr lang="en-US" sz="2400" dirty="0" smtClean="0">
                <a:solidFill>
                  <a:schemeClr val="bg1"/>
                </a:solidFill>
                <a:latin typeface="Lato Light" charset="0"/>
                <a:ea typeface="Lato Light" charset="0"/>
                <a:cs typeface="Lato Light" charset="0"/>
              </a:rPr>
              <a:t>the</a:t>
            </a:r>
            <a:endParaRPr lang="en-US" sz="2400" dirty="0">
              <a:solidFill>
                <a:schemeClr val="bg1"/>
              </a:solidFill>
              <a:latin typeface="Lato Light" charset="0"/>
              <a:ea typeface="Lato Light" charset="0"/>
              <a:cs typeface="Lato Light" charset="0"/>
            </a:endParaRPr>
          </a:p>
        </p:txBody>
      </p:sp>
      <p:sp>
        <p:nvSpPr>
          <p:cNvPr id="9" name="TextBox 8"/>
          <p:cNvSpPr txBox="1"/>
          <p:nvPr/>
        </p:nvSpPr>
        <p:spPr>
          <a:xfrm>
            <a:off x="16961149" y="10561364"/>
            <a:ext cx="2637261" cy="584775"/>
          </a:xfrm>
          <a:prstGeom prst="rect">
            <a:avLst/>
          </a:prstGeom>
          <a:noFill/>
        </p:spPr>
        <p:txBody>
          <a:bodyPr wrap="none" rtlCol="0">
            <a:spAutoFit/>
          </a:bodyPr>
          <a:lstStyle/>
          <a:p>
            <a:pPr algn="ctr"/>
            <a:r>
              <a:rPr lang="en-US" sz="3200" b="1" spc="600" dirty="0" smtClean="0">
                <a:solidFill>
                  <a:schemeClr val="bg1"/>
                </a:solidFill>
                <a:latin typeface="Montserrat Semi" charset="0"/>
                <a:ea typeface="Montserrat Semi" charset="0"/>
                <a:cs typeface="Montserrat Semi" charset="0"/>
              </a:rPr>
              <a:t>WEBSITE</a:t>
            </a:r>
          </a:p>
        </p:txBody>
      </p:sp>
      <p:sp>
        <p:nvSpPr>
          <p:cNvPr id="10" name="TextBox 9"/>
          <p:cNvSpPr txBox="1"/>
          <p:nvPr/>
        </p:nvSpPr>
        <p:spPr>
          <a:xfrm>
            <a:off x="16091299" y="11302894"/>
            <a:ext cx="4376945" cy="830997"/>
          </a:xfrm>
          <a:prstGeom prst="rect">
            <a:avLst/>
          </a:prstGeom>
          <a:noFill/>
        </p:spPr>
        <p:txBody>
          <a:bodyPr wrap="square" rtlCol="0">
            <a:spAutoFit/>
          </a:bodyPr>
          <a:lstStyle/>
          <a:p>
            <a:pPr algn="ctr"/>
            <a:r>
              <a:rPr lang="en-US" sz="2400" dirty="0">
                <a:solidFill>
                  <a:schemeClr val="bg1"/>
                </a:solidFill>
                <a:latin typeface="Lato Light" charset="0"/>
                <a:ea typeface="Lato Light" charset="0"/>
                <a:cs typeface="Lato Light" charset="0"/>
              </a:rPr>
              <a:t>Entrepreneurial activities differ substantially depending on </a:t>
            </a:r>
            <a:r>
              <a:rPr lang="en-US" sz="2400" dirty="0" smtClean="0">
                <a:solidFill>
                  <a:schemeClr val="bg1"/>
                </a:solidFill>
                <a:latin typeface="Lato Light" charset="0"/>
                <a:ea typeface="Lato Light" charset="0"/>
                <a:cs typeface="Lato Light" charset="0"/>
              </a:rPr>
              <a:t>the</a:t>
            </a:r>
            <a:endParaRPr lang="en-US" sz="2400" dirty="0">
              <a:solidFill>
                <a:schemeClr val="bg1"/>
              </a:solidFill>
              <a:latin typeface="Lato Light" charset="0"/>
              <a:ea typeface="Lato Light" charset="0"/>
              <a:cs typeface="Lato Light" charset="0"/>
            </a:endParaRPr>
          </a:p>
        </p:txBody>
      </p:sp>
      <p:sp>
        <p:nvSpPr>
          <p:cNvPr id="14" name="Shape 2643"/>
          <p:cNvSpPr/>
          <p:nvPr/>
        </p:nvSpPr>
        <p:spPr>
          <a:xfrm>
            <a:off x="6108468" y="9486948"/>
            <a:ext cx="506458" cy="928503"/>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5" name="Shape 2944"/>
          <p:cNvSpPr/>
          <p:nvPr/>
        </p:nvSpPr>
        <p:spPr>
          <a:xfrm>
            <a:off x="17943700" y="9621912"/>
            <a:ext cx="772926" cy="77292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6" name="Shape 2856"/>
          <p:cNvSpPr/>
          <p:nvPr/>
        </p:nvSpPr>
        <p:spPr>
          <a:xfrm>
            <a:off x="11838185" y="9626686"/>
            <a:ext cx="701280" cy="701000"/>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4358897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83209"/>
            <a:ext cx="1427615"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General</a:t>
            </a:r>
          </a:p>
        </p:txBody>
      </p:sp>
    </p:spTree>
    <p:extLst>
      <p:ext uri="{BB962C8B-B14F-4D97-AF65-F5344CB8AC3E}">
        <p14:creationId xmlns:p14="http://schemas.microsoft.com/office/powerpoint/2010/main" val="17483496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7" name="Shape 2707"/>
          <p:cNvSpPr/>
          <p:nvPr/>
        </p:nvSpPr>
        <p:spPr>
          <a:xfrm>
            <a:off x="11062635" y="1783209"/>
            <a:ext cx="2022649"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8" name="Shape 2788"/>
          <p:cNvSpPr/>
          <p:nvPr/>
        </p:nvSpPr>
        <p:spPr>
          <a:xfrm>
            <a:off x="10762180" y="7142054"/>
            <a:ext cx="2555808"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Miscellaneous</a:t>
            </a:r>
          </a:p>
        </p:txBody>
      </p:sp>
    </p:spTree>
    <p:extLst>
      <p:ext uri="{BB962C8B-B14F-4D97-AF65-F5344CB8AC3E}">
        <p14:creationId xmlns:p14="http://schemas.microsoft.com/office/powerpoint/2010/main" val="12766731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83209"/>
            <a:ext cx="2330746"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92277"/>
            <a:ext cx="861550"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Web</a:t>
            </a:r>
          </a:p>
        </p:txBody>
      </p:sp>
    </p:spTree>
    <p:extLst>
      <p:ext uri="{BB962C8B-B14F-4D97-AF65-F5344CB8AC3E}">
        <p14:creationId xmlns:p14="http://schemas.microsoft.com/office/powerpoint/2010/main" val="14113282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96328"/>
            <a:ext cx="1331755"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21916"/>
            <a:ext cx="1589197" cy="53846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208637"/>
            <a:ext cx="152694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latin typeface="Arial" charset="0"/>
              </a:rPr>
              <a:t>Weather</a:t>
            </a:r>
          </a:p>
        </p:txBody>
      </p:sp>
    </p:spTree>
    <p:extLst>
      <p:ext uri="{BB962C8B-B14F-4D97-AF65-F5344CB8AC3E}">
        <p14:creationId xmlns:p14="http://schemas.microsoft.com/office/powerpoint/2010/main" val="21373903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9" name="Freeform 199"/>
          <p:cNvSpPr>
            <a:spLocks noChangeArrowheads="1"/>
          </p:cNvSpPr>
          <p:nvPr/>
        </p:nvSpPr>
        <p:spPr bwMode="auto">
          <a:xfrm>
            <a:off x="1775548" y="9575901"/>
            <a:ext cx="621122" cy="542018"/>
          </a:xfrm>
          <a:custGeom>
            <a:avLst/>
            <a:gdLst>
              <a:gd name="T0" fmla="*/ 0 w 934"/>
              <a:gd name="T1" fmla="*/ 239 h 815"/>
              <a:gd name="T2" fmla="*/ 0 w 934"/>
              <a:gd name="T3" fmla="*/ 239 h 815"/>
              <a:gd name="T4" fmla="*/ 463 w 934"/>
              <a:gd name="T5" fmla="*/ 814 h 815"/>
              <a:gd name="T6" fmla="*/ 933 w 934"/>
              <a:gd name="T7" fmla="*/ 239 h 815"/>
              <a:gd name="T8" fmla="*/ 702 w 934"/>
              <a:gd name="T9" fmla="*/ 0 h 815"/>
              <a:gd name="T10" fmla="*/ 463 w 934"/>
              <a:gd name="T11" fmla="*/ 209 h 815"/>
              <a:gd name="T12" fmla="*/ 224 w 934"/>
              <a:gd name="T13" fmla="*/ 0 h 815"/>
              <a:gd name="T14" fmla="*/ 0 w 934"/>
              <a:gd name="T15" fmla="*/ 239 h 8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5">
                <a:moveTo>
                  <a:pt x="0" y="239"/>
                </a:moveTo>
                <a:lnTo>
                  <a:pt x="0" y="239"/>
                </a:lnTo>
                <a:cubicBezTo>
                  <a:pt x="0" y="537"/>
                  <a:pt x="463" y="814"/>
                  <a:pt x="463" y="814"/>
                </a:cubicBezTo>
                <a:cubicBezTo>
                  <a:pt x="463" y="814"/>
                  <a:pt x="933" y="537"/>
                  <a:pt x="933" y="239"/>
                </a:cubicBezTo>
                <a:cubicBezTo>
                  <a:pt x="933" y="119"/>
                  <a:pt x="844" y="0"/>
                  <a:pt x="702" y="0"/>
                </a:cubicBezTo>
                <a:cubicBezTo>
                  <a:pt x="583" y="0"/>
                  <a:pt x="463" y="90"/>
                  <a:pt x="463" y="209"/>
                </a:cubicBezTo>
                <a:cubicBezTo>
                  <a:pt x="463" y="90"/>
                  <a:pt x="351" y="0"/>
                  <a:pt x="224" y="0"/>
                </a:cubicBezTo>
                <a:cubicBezTo>
                  <a:pt x="90" y="0"/>
                  <a:pt x="0" y="119"/>
                  <a:pt x="0" y="23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20" name="Freeform 200"/>
          <p:cNvSpPr>
            <a:spLocks noChangeArrowheads="1"/>
          </p:cNvSpPr>
          <p:nvPr/>
        </p:nvSpPr>
        <p:spPr bwMode="auto">
          <a:xfrm>
            <a:off x="3140845" y="9534885"/>
            <a:ext cx="462912" cy="621122"/>
          </a:xfrm>
          <a:custGeom>
            <a:avLst/>
            <a:gdLst>
              <a:gd name="T0" fmla="*/ 351 w 695"/>
              <a:gd name="T1" fmla="*/ 934 h 935"/>
              <a:gd name="T2" fmla="*/ 694 w 695"/>
              <a:gd name="T3" fmla="*/ 463 h 935"/>
              <a:gd name="T4" fmla="*/ 351 w 695"/>
              <a:gd name="T5" fmla="*/ 0 h 935"/>
              <a:gd name="T6" fmla="*/ 0 w 695"/>
              <a:gd name="T7" fmla="*/ 463 h 935"/>
              <a:gd name="T8" fmla="*/ 351 w 695"/>
              <a:gd name="T9" fmla="*/ 934 h 935"/>
            </a:gdLst>
            <a:ahLst/>
            <a:cxnLst>
              <a:cxn ang="0">
                <a:pos x="T0" y="T1"/>
              </a:cxn>
              <a:cxn ang="0">
                <a:pos x="T2" y="T3"/>
              </a:cxn>
              <a:cxn ang="0">
                <a:pos x="T4" y="T5"/>
              </a:cxn>
              <a:cxn ang="0">
                <a:pos x="T6" y="T7"/>
              </a:cxn>
              <a:cxn ang="0">
                <a:pos x="T8" y="T9"/>
              </a:cxn>
            </a:cxnLst>
            <a:rect l="0" t="0" r="r" b="b"/>
            <a:pathLst>
              <a:path w="695" h="935">
                <a:moveTo>
                  <a:pt x="351" y="934"/>
                </a:moveTo>
                <a:lnTo>
                  <a:pt x="694" y="463"/>
                </a:lnTo>
                <a:lnTo>
                  <a:pt x="351" y="0"/>
                </a:lnTo>
                <a:lnTo>
                  <a:pt x="0" y="463"/>
                </a:lnTo>
                <a:lnTo>
                  <a:pt x="351" y="9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21" name="Freeform 201"/>
          <p:cNvSpPr>
            <a:spLocks noChangeArrowheads="1"/>
          </p:cNvSpPr>
          <p:nvPr/>
        </p:nvSpPr>
        <p:spPr bwMode="auto">
          <a:xfrm>
            <a:off x="4350861" y="9534885"/>
            <a:ext cx="580105" cy="621122"/>
          </a:xfrm>
          <a:custGeom>
            <a:avLst/>
            <a:gdLst>
              <a:gd name="T0" fmla="*/ 432 w 874"/>
              <a:gd name="T1" fmla="*/ 934 h 935"/>
              <a:gd name="T2" fmla="*/ 432 w 874"/>
              <a:gd name="T3" fmla="*/ 934 h 935"/>
              <a:gd name="T4" fmla="*/ 567 w 874"/>
              <a:gd name="T5" fmla="*/ 934 h 935"/>
              <a:gd name="T6" fmla="*/ 462 w 874"/>
              <a:gd name="T7" fmla="*/ 650 h 935"/>
              <a:gd name="T8" fmla="*/ 462 w 874"/>
              <a:gd name="T9" fmla="*/ 553 h 935"/>
              <a:gd name="T10" fmla="*/ 656 w 874"/>
              <a:gd name="T11" fmla="*/ 754 h 935"/>
              <a:gd name="T12" fmla="*/ 873 w 874"/>
              <a:gd name="T13" fmla="*/ 523 h 935"/>
              <a:gd name="T14" fmla="*/ 432 w 874"/>
              <a:gd name="T15" fmla="*/ 0 h 935"/>
              <a:gd name="T16" fmla="*/ 0 w 874"/>
              <a:gd name="T17" fmla="*/ 523 h 935"/>
              <a:gd name="T18" fmla="*/ 223 w 874"/>
              <a:gd name="T19" fmla="*/ 754 h 935"/>
              <a:gd name="T20" fmla="*/ 403 w 874"/>
              <a:gd name="T21" fmla="*/ 553 h 935"/>
              <a:gd name="T22" fmla="*/ 403 w 874"/>
              <a:gd name="T23" fmla="*/ 650 h 935"/>
              <a:gd name="T24" fmla="*/ 298 w 874"/>
              <a:gd name="T25" fmla="*/ 934 h 935"/>
              <a:gd name="T26" fmla="*/ 432 w 874"/>
              <a:gd name="T27"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4" h="935">
                <a:moveTo>
                  <a:pt x="432" y="934"/>
                </a:moveTo>
                <a:lnTo>
                  <a:pt x="432" y="934"/>
                </a:lnTo>
                <a:cubicBezTo>
                  <a:pt x="567" y="934"/>
                  <a:pt x="567" y="934"/>
                  <a:pt x="567" y="934"/>
                </a:cubicBezTo>
                <a:cubicBezTo>
                  <a:pt x="462" y="934"/>
                  <a:pt x="462" y="650"/>
                  <a:pt x="462" y="650"/>
                </a:cubicBezTo>
                <a:cubicBezTo>
                  <a:pt x="462" y="553"/>
                  <a:pt x="462" y="553"/>
                  <a:pt x="462" y="553"/>
                </a:cubicBezTo>
                <a:cubicBezTo>
                  <a:pt x="462" y="672"/>
                  <a:pt x="552" y="754"/>
                  <a:pt x="656" y="754"/>
                </a:cubicBezTo>
                <a:cubicBezTo>
                  <a:pt x="783" y="754"/>
                  <a:pt x="873" y="642"/>
                  <a:pt x="873" y="523"/>
                </a:cubicBezTo>
                <a:cubicBezTo>
                  <a:pt x="873" y="247"/>
                  <a:pt x="432" y="0"/>
                  <a:pt x="432" y="0"/>
                </a:cubicBezTo>
                <a:cubicBezTo>
                  <a:pt x="432" y="0"/>
                  <a:pt x="0" y="247"/>
                  <a:pt x="0" y="523"/>
                </a:cubicBezTo>
                <a:cubicBezTo>
                  <a:pt x="0" y="642"/>
                  <a:pt x="97" y="754"/>
                  <a:pt x="223" y="754"/>
                </a:cubicBezTo>
                <a:cubicBezTo>
                  <a:pt x="328" y="754"/>
                  <a:pt x="395" y="665"/>
                  <a:pt x="403" y="553"/>
                </a:cubicBezTo>
                <a:cubicBezTo>
                  <a:pt x="403" y="650"/>
                  <a:pt x="403" y="650"/>
                  <a:pt x="403" y="650"/>
                </a:cubicBezTo>
                <a:cubicBezTo>
                  <a:pt x="403" y="650"/>
                  <a:pt x="403" y="934"/>
                  <a:pt x="298" y="934"/>
                </a:cubicBezTo>
                <a:cubicBezTo>
                  <a:pt x="432" y="934"/>
                  <a:pt x="432" y="934"/>
                  <a:pt x="432" y="9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22" name="Freeform 202"/>
          <p:cNvSpPr>
            <a:spLocks noChangeArrowheads="1"/>
          </p:cNvSpPr>
          <p:nvPr/>
        </p:nvSpPr>
        <p:spPr bwMode="auto">
          <a:xfrm>
            <a:off x="5827489" y="9901113"/>
            <a:ext cx="90824" cy="254893"/>
          </a:xfrm>
          <a:custGeom>
            <a:avLst/>
            <a:gdLst>
              <a:gd name="T0" fmla="*/ 105 w 135"/>
              <a:gd name="T1" fmla="*/ 0 h 382"/>
              <a:gd name="T2" fmla="*/ 105 w 135"/>
              <a:gd name="T3" fmla="*/ 0 h 382"/>
              <a:gd name="T4" fmla="*/ 105 w 135"/>
              <a:gd name="T5" fmla="*/ 97 h 382"/>
              <a:gd name="T6" fmla="*/ 0 w 135"/>
              <a:gd name="T7" fmla="*/ 381 h 382"/>
              <a:gd name="T8" fmla="*/ 134 w 135"/>
              <a:gd name="T9" fmla="*/ 381 h 382"/>
            </a:gdLst>
            <a:ahLst/>
            <a:cxnLst>
              <a:cxn ang="0">
                <a:pos x="T0" y="T1"/>
              </a:cxn>
              <a:cxn ang="0">
                <a:pos x="T2" y="T3"/>
              </a:cxn>
              <a:cxn ang="0">
                <a:pos x="T4" y="T5"/>
              </a:cxn>
              <a:cxn ang="0">
                <a:pos x="T6" y="T7"/>
              </a:cxn>
              <a:cxn ang="0">
                <a:pos x="T8" y="T9"/>
              </a:cxn>
            </a:cxnLst>
            <a:rect l="0" t="0" r="r" b="b"/>
            <a:pathLst>
              <a:path w="135" h="382">
                <a:moveTo>
                  <a:pt x="105" y="0"/>
                </a:moveTo>
                <a:lnTo>
                  <a:pt x="105" y="0"/>
                </a:lnTo>
                <a:cubicBezTo>
                  <a:pt x="105" y="97"/>
                  <a:pt x="105" y="97"/>
                  <a:pt x="105" y="97"/>
                </a:cubicBezTo>
                <a:cubicBezTo>
                  <a:pt x="105" y="97"/>
                  <a:pt x="105" y="381"/>
                  <a:pt x="0" y="381"/>
                </a:cubicBezTo>
                <a:cubicBezTo>
                  <a:pt x="134" y="381"/>
                  <a:pt x="134" y="381"/>
                  <a:pt x="134" y="381"/>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23" name="Freeform 203"/>
          <p:cNvSpPr>
            <a:spLocks noChangeArrowheads="1"/>
          </p:cNvSpPr>
          <p:nvPr/>
        </p:nvSpPr>
        <p:spPr bwMode="auto">
          <a:xfrm>
            <a:off x="5918314" y="9901113"/>
            <a:ext cx="90826" cy="254893"/>
          </a:xfrm>
          <a:custGeom>
            <a:avLst/>
            <a:gdLst>
              <a:gd name="T0" fmla="*/ 0 w 136"/>
              <a:gd name="T1" fmla="*/ 381 h 382"/>
              <a:gd name="T2" fmla="*/ 0 w 136"/>
              <a:gd name="T3" fmla="*/ 381 h 382"/>
              <a:gd name="T4" fmla="*/ 135 w 136"/>
              <a:gd name="T5" fmla="*/ 381 h 382"/>
              <a:gd name="T6" fmla="*/ 30 w 136"/>
              <a:gd name="T7" fmla="*/ 97 h 382"/>
              <a:gd name="T8" fmla="*/ 30 w 136"/>
              <a:gd name="T9" fmla="*/ 0 h 382"/>
            </a:gdLst>
            <a:ahLst/>
            <a:cxnLst>
              <a:cxn ang="0">
                <a:pos x="T0" y="T1"/>
              </a:cxn>
              <a:cxn ang="0">
                <a:pos x="T2" y="T3"/>
              </a:cxn>
              <a:cxn ang="0">
                <a:pos x="T4" y="T5"/>
              </a:cxn>
              <a:cxn ang="0">
                <a:pos x="T6" y="T7"/>
              </a:cxn>
              <a:cxn ang="0">
                <a:pos x="T8" y="T9"/>
              </a:cxn>
            </a:cxnLst>
            <a:rect l="0" t="0" r="r" b="b"/>
            <a:pathLst>
              <a:path w="136" h="382">
                <a:moveTo>
                  <a:pt x="0" y="381"/>
                </a:moveTo>
                <a:lnTo>
                  <a:pt x="0" y="381"/>
                </a:lnTo>
                <a:cubicBezTo>
                  <a:pt x="135" y="381"/>
                  <a:pt x="135" y="381"/>
                  <a:pt x="135" y="381"/>
                </a:cubicBezTo>
                <a:cubicBezTo>
                  <a:pt x="30" y="381"/>
                  <a:pt x="30" y="97"/>
                  <a:pt x="30" y="97"/>
                </a:cubicBezTo>
                <a:cubicBezTo>
                  <a:pt x="30" y="0"/>
                  <a:pt x="30" y="0"/>
                  <a:pt x="3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24" name="Freeform 204"/>
          <p:cNvSpPr>
            <a:spLocks noChangeArrowheads="1"/>
          </p:cNvSpPr>
          <p:nvPr/>
        </p:nvSpPr>
        <p:spPr bwMode="auto">
          <a:xfrm>
            <a:off x="5604823" y="9555396"/>
            <a:ext cx="621122" cy="471699"/>
          </a:xfrm>
          <a:custGeom>
            <a:avLst/>
            <a:gdLst>
              <a:gd name="T0" fmla="*/ 500 w 934"/>
              <a:gd name="T1" fmla="*/ 523 h 710"/>
              <a:gd name="T2" fmla="*/ 500 w 934"/>
              <a:gd name="T3" fmla="*/ 523 h 710"/>
              <a:gd name="T4" fmla="*/ 731 w 934"/>
              <a:gd name="T5" fmla="*/ 709 h 710"/>
              <a:gd name="T6" fmla="*/ 933 w 934"/>
              <a:gd name="T7" fmla="*/ 508 h 710"/>
              <a:gd name="T8" fmla="*/ 731 w 934"/>
              <a:gd name="T9" fmla="*/ 306 h 710"/>
              <a:gd name="T10" fmla="*/ 620 w 934"/>
              <a:gd name="T11" fmla="*/ 336 h 710"/>
              <a:gd name="T12" fmla="*/ 672 w 934"/>
              <a:gd name="T13" fmla="*/ 202 h 710"/>
              <a:gd name="T14" fmla="*/ 470 w 934"/>
              <a:gd name="T15" fmla="*/ 0 h 710"/>
              <a:gd name="T16" fmla="*/ 269 w 934"/>
              <a:gd name="T17" fmla="*/ 202 h 710"/>
              <a:gd name="T18" fmla="*/ 313 w 934"/>
              <a:gd name="T19" fmla="*/ 336 h 710"/>
              <a:gd name="T20" fmla="*/ 209 w 934"/>
              <a:gd name="T21" fmla="*/ 306 h 710"/>
              <a:gd name="T22" fmla="*/ 0 w 934"/>
              <a:gd name="T23" fmla="*/ 508 h 710"/>
              <a:gd name="T24" fmla="*/ 209 w 934"/>
              <a:gd name="T25" fmla="*/ 709 h 710"/>
              <a:gd name="T26" fmla="*/ 441 w 934"/>
              <a:gd name="T27" fmla="*/ 52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4" h="710">
                <a:moveTo>
                  <a:pt x="500" y="523"/>
                </a:moveTo>
                <a:lnTo>
                  <a:pt x="500" y="523"/>
                </a:lnTo>
                <a:cubicBezTo>
                  <a:pt x="500" y="635"/>
                  <a:pt x="620" y="709"/>
                  <a:pt x="731" y="709"/>
                </a:cubicBezTo>
                <a:cubicBezTo>
                  <a:pt x="843" y="709"/>
                  <a:pt x="933" y="620"/>
                  <a:pt x="933" y="508"/>
                </a:cubicBezTo>
                <a:cubicBezTo>
                  <a:pt x="933" y="396"/>
                  <a:pt x="843" y="306"/>
                  <a:pt x="731" y="306"/>
                </a:cubicBezTo>
                <a:cubicBezTo>
                  <a:pt x="694" y="306"/>
                  <a:pt x="657" y="314"/>
                  <a:pt x="620" y="336"/>
                </a:cubicBezTo>
                <a:cubicBezTo>
                  <a:pt x="650" y="299"/>
                  <a:pt x="672" y="254"/>
                  <a:pt x="672" y="202"/>
                </a:cubicBezTo>
                <a:cubicBezTo>
                  <a:pt x="672" y="90"/>
                  <a:pt x="582" y="0"/>
                  <a:pt x="470" y="0"/>
                </a:cubicBezTo>
                <a:cubicBezTo>
                  <a:pt x="358" y="0"/>
                  <a:pt x="269" y="90"/>
                  <a:pt x="269" y="202"/>
                </a:cubicBezTo>
                <a:cubicBezTo>
                  <a:pt x="269" y="254"/>
                  <a:pt x="284" y="299"/>
                  <a:pt x="313" y="336"/>
                </a:cubicBezTo>
                <a:cubicBezTo>
                  <a:pt x="284" y="314"/>
                  <a:pt x="246" y="306"/>
                  <a:pt x="209" y="306"/>
                </a:cubicBezTo>
                <a:cubicBezTo>
                  <a:pt x="97" y="306"/>
                  <a:pt x="0" y="396"/>
                  <a:pt x="0" y="508"/>
                </a:cubicBezTo>
                <a:cubicBezTo>
                  <a:pt x="0" y="620"/>
                  <a:pt x="97" y="709"/>
                  <a:pt x="209" y="709"/>
                </a:cubicBezTo>
                <a:cubicBezTo>
                  <a:pt x="321" y="709"/>
                  <a:pt x="441" y="635"/>
                  <a:pt x="441" y="52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25" name="Freeform 205"/>
          <p:cNvSpPr>
            <a:spLocks noChangeArrowheads="1"/>
          </p:cNvSpPr>
          <p:nvPr/>
        </p:nvSpPr>
        <p:spPr bwMode="auto">
          <a:xfrm>
            <a:off x="7034577" y="9575901"/>
            <a:ext cx="471699" cy="542018"/>
          </a:xfrm>
          <a:custGeom>
            <a:avLst/>
            <a:gdLst>
              <a:gd name="T0" fmla="*/ 418 w 710"/>
              <a:gd name="T1" fmla="*/ 814 h 815"/>
              <a:gd name="T2" fmla="*/ 0 w 710"/>
              <a:gd name="T3" fmla="*/ 605 h 815"/>
              <a:gd name="T4" fmla="*/ 298 w 710"/>
              <a:gd name="T5" fmla="*/ 0 h 815"/>
              <a:gd name="T6" fmla="*/ 709 w 710"/>
              <a:gd name="T7" fmla="*/ 209 h 815"/>
              <a:gd name="T8" fmla="*/ 418 w 710"/>
              <a:gd name="T9" fmla="*/ 814 h 815"/>
            </a:gdLst>
            <a:ahLst/>
            <a:cxnLst>
              <a:cxn ang="0">
                <a:pos x="T0" y="T1"/>
              </a:cxn>
              <a:cxn ang="0">
                <a:pos x="T2" y="T3"/>
              </a:cxn>
              <a:cxn ang="0">
                <a:pos x="T4" y="T5"/>
              </a:cxn>
              <a:cxn ang="0">
                <a:pos x="T6" y="T7"/>
              </a:cxn>
              <a:cxn ang="0">
                <a:pos x="T8" y="T9"/>
              </a:cxn>
            </a:cxnLst>
            <a:rect l="0" t="0" r="r" b="b"/>
            <a:pathLst>
              <a:path w="710" h="815">
                <a:moveTo>
                  <a:pt x="418" y="814"/>
                </a:moveTo>
                <a:lnTo>
                  <a:pt x="0" y="605"/>
                </a:lnTo>
                <a:lnTo>
                  <a:pt x="298" y="0"/>
                </a:lnTo>
                <a:lnTo>
                  <a:pt x="709" y="209"/>
                </a:lnTo>
                <a:lnTo>
                  <a:pt x="418" y="81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26" name="Freeform 206"/>
          <p:cNvSpPr>
            <a:spLocks noChangeArrowheads="1"/>
          </p:cNvSpPr>
          <p:nvPr/>
        </p:nvSpPr>
        <p:spPr bwMode="auto">
          <a:xfrm>
            <a:off x="6885153" y="9584692"/>
            <a:ext cx="307632" cy="530296"/>
          </a:xfrm>
          <a:custGeom>
            <a:avLst/>
            <a:gdLst>
              <a:gd name="T0" fmla="*/ 463 w 464"/>
              <a:gd name="T1" fmla="*/ 119 h 800"/>
              <a:gd name="T2" fmla="*/ 403 w 464"/>
              <a:gd name="T3" fmla="*/ 0 h 800"/>
              <a:gd name="T4" fmla="*/ 0 w 464"/>
              <a:gd name="T5" fmla="*/ 209 h 800"/>
              <a:gd name="T6" fmla="*/ 268 w 464"/>
              <a:gd name="T7" fmla="*/ 799 h 800"/>
              <a:gd name="T8" fmla="*/ 463 w 464"/>
              <a:gd name="T9" fmla="*/ 709 h 800"/>
            </a:gdLst>
            <a:ahLst/>
            <a:cxnLst>
              <a:cxn ang="0">
                <a:pos x="T0" y="T1"/>
              </a:cxn>
              <a:cxn ang="0">
                <a:pos x="T2" y="T3"/>
              </a:cxn>
              <a:cxn ang="0">
                <a:pos x="T4" y="T5"/>
              </a:cxn>
              <a:cxn ang="0">
                <a:pos x="T6" y="T7"/>
              </a:cxn>
              <a:cxn ang="0">
                <a:pos x="T8" y="T9"/>
              </a:cxn>
            </a:cxnLst>
            <a:rect l="0" t="0" r="r" b="b"/>
            <a:pathLst>
              <a:path w="464" h="800">
                <a:moveTo>
                  <a:pt x="463" y="119"/>
                </a:moveTo>
                <a:lnTo>
                  <a:pt x="403" y="0"/>
                </a:lnTo>
                <a:lnTo>
                  <a:pt x="0" y="209"/>
                </a:lnTo>
                <a:lnTo>
                  <a:pt x="268" y="799"/>
                </a:lnTo>
                <a:lnTo>
                  <a:pt x="463" y="7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27" name="Freeform 207"/>
          <p:cNvSpPr>
            <a:spLocks noChangeArrowheads="1"/>
          </p:cNvSpPr>
          <p:nvPr/>
        </p:nvSpPr>
        <p:spPr bwMode="auto">
          <a:xfrm>
            <a:off x="7213292" y="9763411"/>
            <a:ext cx="120124" cy="169930"/>
          </a:xfrm>
          <a:custGeom>
            <a:avLst/>
            <a:gdLst>
              <a:gd name="T0" fmla="*/ 14 w 180"/>
              <a:gd name="T1" fmla="*/ 253 h 254"/>
              <a:gd name="T2" fmla="*/ 179 w 180"/>
              <a:gd name="T3" fmla="*/ 179 h 254"/>
              <a:gd name="T4" fmla="*/ 164 w 180"/>
              <a:gd name="T5" fmla="*/ 0 h 254"/>
              <a:gd name="T6" fmla="*/ 0 w 180"/>
              <a:gd name="T7" fmla="*/ 74 h 254"/>
              <a:gd name="T8" fmla="*/ 14 w 180"/>
              <a:gd name="T9" fmla="*/ 253 h 254"/>
            </a:gdLst>
            <a:ahLst/>
            <a:cxnLst>
              <a:cxn ang="0">
                <a:pos x="T0" y="T1"/>
              </a:cxn>
              <a:cxn ang="0">
                <a:pos x="T2" y="T3"/>
              </a:cxn>
              <a:cxn ang="0">
                <a:pos x="T4" y="T5"/>
              </a:cxn>
              <a:cxn ang="0">
                <a:pos x="T6" y="T7"/>
              </a:cxn>
              <a:cxn ang="0">
                <a:pos x="T8" y="T9"/>
              </a:cxn>
            </a:cxnLst>
            <a:rect l="0" t="0" r="r" b="b"/>
            <a:pathLst>
              <a:path w="180" h="254">
                <a:moveTo>
                  <a:pt x="14" y="253"/>
                </a:moveTo>
                <a:lnTo>
                  <a:pt x="179" y="179"/>
                </a:lnTo>
                <a:lnTo>
                  <a:pt x="164" y="0"/>
                </a:lnTo>
                <a:lnTo>
                  <a:pt x="0" y="74"/>
                </a:lnTo>
                <a:lnTo>
                  <a:pt x="14" y="25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28" name="Line 208"/>
          <p:cNvSpPr>
            <a:spLocks noChangeShapeType="1"/>
          </p:cNvSpPr>
          <p:nvPr/>
        </p:nvSpPr>
        <p:spPr bwMode="auto">
          <a:xfrm flipH="1">
            <a:off x="7239663" y="9613990"/>
            <a:ext cx="14647"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29" name="Line 209"/>
          <p:cNvSpPr>
            <a:spLocks noChangeShapeType="1"/>
          </p:cNvSpPr>
          <p:nvPr/>
        </p:nvSpPr>
        <p:spPr bwMode="auto">
          <a:xfrm flipH="1" flipV="1">
            <a:off x="6932032" y="9731184"/>
            <a:ext cx="14649"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0" name="Line 210"/>
          <p:cNvSpPr>
            <a:spLocks noChangeShapeType="1"/>
          </p:cNvSpPr>
          <p:nvPr/>
        </p:nvSpPr>
        <p:spPr bwMode="auto">
          <a:xfrm flipH="1">
            <a:off x="7289469" y="10056394"/>
            <a:ext cx="14649" cy="2050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1" name="Freeform 211"/>
          <p:cNvSpPr>
            <a:spLocks noChangeArrowheads="1"/>
          </p:cNvSpPr>
          <p:nvPr/>
        </p:nvSpPr>
        <p:spPr bwMode="auto">
          <a:xfrm>
            <a:off x="8311977" y="9575901"/>
            <a:ext cx="465841" cy="542018"/>
          </a:xfrm>
          <a:custGeom>
            <a:avLst/>
            <a:gdLst>
              <a:gd name="T0" fmla="*/ 418 w 702"/>
              <a:gd name="T1" fmla="*/ 814 h 815"/>
              <a:gd name="T2" fmla="*/ 0 w 702"/>
              <a:gd name="T3" fmla="*/ 605 h 815"/>
              <a:gd name="T4" fmla="*/ 298 w 702"/>
              <a:gd name="T5" fmla="*/ 0 h 815"/>
              <a:gd name="T6" fmla="*/ 701 w 702"/>
              <a:gd name="T7" fmla="*/ 209 h 815"/>
              <a:gd name="T8" fmla="*/ 418 w 702"/>
              <a:gd name="T9" fmla="*/ 814 h 815"/>
            </a:gdLst>
            <a:ahLst/>
            <a:cxnLst>
              <a:cxn ang="0">
                <a:pos x="T0" y="T1"/>
              </a:cxn>
              <a:cxn ang="0">
                <a:pos x="T2" y="T3"/>
              </a:cxn>
              <a:cxn ang="0">
                <a:pos x="T4" y="T5"/>
              </a:cxn>
              <a:cxn ang="0">
                <a:pos x="T6" y="T7"/>
              </a:cxn>
              <a:cxn ang="0">
                <a:pos x="T8" y="T9"/>
              </a:cxn>
            </a:cxnLst>
            <a:rect l="0" t="0" r="r" b="b"/>
            <a:pathLst>
              <a:path w="702" h="815">
                <a:moveTo>
                  <a:pt x="418" y="814"/>
                </a:moveTo>
                <a:lnTo>
                  <a:pt x="0" y="605"/>
                </a:lnTo>
                <a:lnTo>
                  <a:pt x="298" y="0"/>
                </a:lnTo>
                <a:lnTo>
                  <a:pt x="701" y="209"/>
                </a:lnTo>
                <a:lnTo>
                  <a:pt x="418" y="81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32" name="Freeform 212"/>
          <p:cNvSpPr>
            <a:spLocks noChangeArrowheads="1"/>
          </p:cNvSpPr>
          <p:nvPr/>
        </p:nvSpPr>
        <p:spPr bwMode="auto">
          <a:xfrm>
            <a:off x="8156697" y="9584692"/>
            <a:ext cx="313492" cy="530296"/>
          </a:xfrm>
          <a:custGeom>
            <a:avLst/>
            <a:gdLst>
              <a:gd name="T0" fmla="*/ 470 w 471"/>
              <a:gd name="T1" fmla="*/ 119 h 800"/>
              <a:gd name="T2" fmla="*/ 411 w 471"/>
              <a:gd name="T3" fmla="*/ 0 h 800"/>
              <a:gd name="T4" fmla="*/ 0 w 471"/>
              <a:gd name="T5" fmla="*/ 209 h 800"/>
              <a:gd name="T6" fmla="*/ 276 w 471"/>
              <a:gd name="T7" fmla="*/ 799 h 800"/>
              <a:gd name="T8" fmla="*/ 470 w 471"/>
              <a:gd name="T9" fmla="*/ 709 h 800"/>
            </a:gdLst>
            <a:ahLst/>
            <a:cxnLst>
              <a:cxn ang="0">
                <a:pos x="T0" y="T1"/>
              </a:cxn>
              <a:cxn ang="0">
                <a:pos x="T2" y="T3"/>
              </a:cxn>
              <a:cxn ang="0">
                <a:pos x="T4" y="T5"/>
              </a:cxn>
              <a:cxn ang="0">
                <a:pos x="T6" y="T7"/>
              </a:cxn>
              <a:cxn ang="0">
                <a:pos x="T8" y="T9"/>
              </a:cxn>
            </a:cxnLst>
            <a:rect l="0" t="0" r="r" b="b"/>
            <a:pathLst>
              <a:path w="471" h="800">
                <a:moveTo>
                  <a:pt x="470" y="119"/>
                </a:moveTo>
                <a:lnTo>
                  <a:pt x="411" y="0"/>
                </a:lnTo>
                <a:lnTo>
                  <a:pt x="0" y="209"/>
                </a:lnTo>
                <a:lnTo>
                  <a:pt x="276" y="799"/>
                </a:lnTo>
                <a:lnTo>
                  <a:pt x="470" y="7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3" name="Line 213"/>
          <p:cNvSpPr>
            <a:spLocks noChangeShapeType="1"/>
          </p:cNvSpPr>
          <p:nvPr/>
        </p:nvSpPr>
        <p:spPr bwMode="auto">
          <a:xfrm flipH="1">
            <a:off x="8517065" y="9613990"/>
            <a:ext cx="14647"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4" name="Line 214"/>
          <p:cNvSpPr>
            <a:spLocks noChangeShapeType="1"/>
          </p:cNvSpPr>
          <p:nvPr/>
        </p:nvSpPr>
        <p:spPr bwMode="auto">
          <a:xfrm flipH="1" flipV="1">
            <a:off x="8206504" y="9731184"/>
            <a:ext cx="14647"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5" name="Line 215"/>
          <p:cNvSpPr>
            <a:spLocks noChangeShapeType="1"/>
          </p:cNvSpPr>
          <p:nvPr/>
        </p:nvSpPr>
        <p:spPr bwMode="auto">
          <a:xfrm flipH="1">
            <a:off x="8566871" y="10056394"/>
            <a:ext cx="14649" cy="2050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6" name="Freeform 216"/>
          <p:cNvSpPr>
            <a:spLocks noChangeArrowheads="1"/>
          </p:cNvSpPr>
          <p:nvPr/>
        </p:nvSpPr>
        <p:spPr bwMode="auto">
          <a:xfrm>
            <a:off x="8449678" y="9742902"/>
            <a:ext cx="213877" cy="184577"/>
          </a:xfrm>
          <a:custGeom>
            <a:avLst/>
            <a:gdLst>
              <a:gd name="T0" fmla="*/ 44 w 322"/>
              <a:gd name="T1" fmla="*/ 45 h 277"/>
              <a:gd name="T2" fmla="*/ 44 w 322"/>
              <a:gd name="T3" fmla="*/ 45 h 277"/>
              <a:gd name="T4" fmla="*/ 89 w 322"/>
              <a:gd name="T5" fmla="*/ 269 h 277"/>
              <a:gd name="T6" fmla="*/ 298 w 322"/>
              <a:gd name="T7" fmla="*/ 194 h 277"/>
              <a:gd name="T8" fmla="*/ 283 w 322"/>
              <a:gd name="T9" fmla="*/ 89 h 277"/>
              <a:gd name="T10" fmla="*/ 179 w 322"/>
              <a:gd name="T11" fmla="*/ 104 h 277"/>
              <a:gd name="T12" fmla="*/ 149 w 322"/>
              <a:gd name="T13" fmla="*/ 15 h 277"/>
              <a:gd name="T14" fmla="*/ 44 w 322"/>
              <a:gd name="T15" fmla="*/ 45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277">
                <a:moveTo>
                  <a:pt x="44" y="45"/>
                </a:moveTo>
                <a:lnTo>
                  <a:pt x="44" y="45"/>
                </a:lnTo>
                <a:cubicBezTo>
                  <a:pt x="0" y="127"/>
                  <a:pt x="89" y="269"/>
                  <a:pt x="89" y="269"/>
                </a:cubicBezTo>
                <a:cubicBezTo>
                  <a:pt x="89" y="269"/>
                  <a:pt x="253" y="276"/>
                  <a:pt x="298" y="194"/>
                </a:cubicBezTo>
                <a:cubicBezTo>
                  <a:pt x="313" y="164"/>
                  <a:pt x="321" y="112"/>
                  <a:pt x="283" y="89"/>
                </a:cubicBezTo>
                <a:cubicBezTo>
                  <a:pt x="253" y="74"/>
                  <a:pt x="194" y="74"/>
                  <a:pt x="179" y="104"/>
                </a:cubicBezTo>
                <a:cubicBezTo>
                  <a:pt x="194" y="74"/>
                  <a:pt x="179" y="37"/>
                  <a:pt x="149" y="15"/>
                </a:cubicBezTo>
                <a:cubicBezTo>
                  <a:pt x="112" y="0"/>
                  <a:pt x="59" y="15"/>
                  <a:pt x="44" y="4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8" name="Group 7"/>
          <p:cNvGrpSpPr/>
          <p:nvPr/>
        </p:nvGrpSpPr>
        <p:grpSpPr>
          <a:xfrm>
            <a:off x="1775548" y="1990598"/>
            <a:ext cx="621122" cy="372086"/>
            <a:chOff x="1775548" y="1990598"/>
            <a:chExt cx="621122" cy="372086"/>
          </a:xfrm>
        </p:grpSpPr>
        <p:sp>
          <p:nvSpPr>
            <p:cNvPr id="5346"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47"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9" name="Group 8"/>
          <p:cNvGrpSpPr/>
          <p:nvPr/>
        </p:nvGrpSpPr>
        <p:grpSpPr>
          <a:xfrm>
            <a:off x="3050021" y="1873405"/>
            <a:ext cx="621122" cy="621122"/>
            <a:chOff x="3050021" y="1873405"/>
            <a:chExt cx="621122" cy="621122"/>
          </a:xfrm>
        </p:grpSpPr>
        <p:sp>
          <p:nvSpPr>
            <p:cNvPr id="5348" name="Freeform 228"/>
            <p:cNvSpPr>
              <a:spLocks noChangeArrowheads="1"/>
            </p:cNvSpPr>
            <p:nvPr/>
          </p:nvSpPr>
          <p:spPr bwMode="auto">
            <a:xfrm>
              <a:off x="3050021" y="2119511"/>
              <a:ext cx="621122" cy="193368"/>
            </a:xfrm>
            <a:custGeom>
              <a:avLst/>
              <a:gdLst>
                <a:gd name="T0" fmla="*/ 0 w 934"/>
                <a:gd name="T1" fmla="*/ 0 h 292"/>
                <a:gd name="T2" fmla="*/ 470 w 934"/>
                <a:gd name="T3" fmla="*/ 291 h 292"/>
                <a:gd name="T4" fmla="*/ 933 w 934"/>
                <a:gd name="T5" fmla="*/ 0 h 292"/>
              </a:gdLst>
              <a:ahLst/>
              <a:cxnLst>
                <a:cxn ang="0">
                  <a:pos x="T0" y="T1"/>
                </a:cxn>
                <a:cxn ang="0">
                  <a:pos x="T2" y="T3"/>
                </a:cxn>
                <a:cxn ang="0">
                  <a:pos x="T4" y="T5"/>
                </a:cxn>
              </a:cxnLst>
              <a:rect l="0" t="0" r="r" b="b"/>
              <a:pathLst>
                <a:path w="934" h="292">
                  <a:moveTo>
                    <a:pt x="0" y="0"/>
                  </a:moveTo>
                  <a:lnTo>
                    <a:pt x="470" y="291"/>
                  </a:lnTo>
                  <a:lnTo>
                    <a:pt x="93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49" name="Freeform 229"/>
            <p:cNvSpPr>
              <a:spLocks noChangeArrowheads="1"/>
            </p:cNvSpPr>
            <p:nvPr/>
          </p:nvSpPr>
          <p:spPr bwMode="auto">
            <a:xfrm>
              <a:off x="3050021" y="2081422"/>
              <a:ext cx="621122" cy="413105"/>
            </a:xfrm>
            <a:custGeom>
              <a:avLst/>
              <a:gdLst>
                <a:gd name="T0" fmla="*/ 156 w 934"/>
                <a:gd name="T1" fmla="*/ 0 h 620"/>
                <a:gd name="T2" fmla="*/ 0 w 934"/>
                <a:gd name="T3" fmla="*/ 60 h 620"/>
                <a:gd name="T4" fmla="*/ 0 w 934"/>
                <a:gd name="T5" fmla="*/ 619 h 620"/>
                <a:gd name="T6" fmla="*/ 933 w 934"/>
                <a:gd name="T7" fmla="*/ 619 h 620"/>
                <a:gd name="T8" fmla="*/ 933 w 934"/>
                <a:gd name="T9" fmla="*/ 60 h 620"/>
                <a:gd name="T10" fmla="*/ 933 w 934"/>
                <a:gd name="T11" fmla="*/ 60 h 620"/>
                <a:gd name="T12" fmla="*/ 776 w 934"/>
                <a:gd name="T13" fmla="*/ 0 h 620"/>
              </a:gdLst>
              <a:ahLst/>
              <a:cxnLst>
                <a:cxn ang="0">
                  <a:pos x="T0" y="T1"/>
                </a:cxn>
                <a:cxn ang="0">
                  <a:pos x="T2" y="T3"/>
                </a:cxn>
                <a:cxn ang="0">
                  <a:pos x="T4" y="T5"/>
                </a:cxn>
                <a:cxn ang="0">
                  <a:pos x="T6" y="T7"/>
                </a:cxn>
                <a:cxn ang="0">
                  <a:pos x="T8" y="T9"/>
                </a:cxn>
                <a:cxn ang="0">
                  <a:pos x="T10" y="T11"/>
                </a:cxn>
                <a:cxn ang="0">
                  <a:pos x="T12" y="T13"/>
                </a:cxn>
              </a:cxnLst>
              <a:rect l="0" t="0" r="r" b="b"/>
              <a:pathLst>
                <a:path w="934" h="620">
                  <a:moveTo>
                    <a:pt x="156" y="0"/>
                  </a:moveTo>
                  <a:lnTo>
                    <a:pt x="0" y="60"/>
                  </a:lnTo>
                  <a:lnTo>
                    <a:pt x="0" y="619"/>
                  </a:lnTo>
                  <a:lnTo>
                    <a:pt x="933" y="619"/>
                  </a:lnTo>
                  <a:lnTo>
                    <a:pt x="933" y="60"/>
                  </a:lnTo>
                  <a:lnTo>
                    <a:pt x="933" y="60"/>
                  </a:lnTo>
                  <a:lnTo>
                    <a:pt x="776"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0" name="Freeform 230"/>
            <p:cNvSpPr>
              <a:spLocks noChangeArrowheads="1"/>
            </p:cNvSpPr>
            <p:nvPr/>
          </p:nvSpPr>
          <p:spPr bwMode="auto">
            <a:xfrm>
              <a:off x="3155494" y="1873405"/>
              <a:ext cx="416034" cy="307630"/>
            </a:xfrm>
            <a:custGeom>
              <a:avLst/>
              <a:gdLst>
                <a:gd name="T0" fmla="*/ 0 w 628"/>
                <a:gd name="T1" fmla="*/ 463 h 464"/>
                <a:gd name="T2" fmla="*/ 0 w 628"/>
                <a:gd name="T3" fmla="*/ 0 h 464"/>
                <a:gd name="T4" fmla="*/ 627 w 628"/>
                <a:gd name="T5" fmla="*/ 0 h 464"/>
                <a:gd name="T6" fmla="*/ 627 w 628"/>
                <a:gd name="T7" fmla="*/ 463 h 464"/>
              </a:gdLst>
              <a:ahLst/>
              <a:cxnLst>
                <a:cxn ang="0">
                  <a:pos x="T0" y="T1"/>
                </a:cxn>
                <a:cxn ang="0">
                  <a:pos x="T2" y="T3"/>
                </a:cxn>
                <a:cxn ang="0">
                  <a:pos x="T4" y="T5"/>
                </a:cxn>
                <a:cxn ang="0">
                  <a:pos x="T6" y="T7"/>
                </a:cxn>
              </a:cxnLst>
              <a:rect l="0" t="0" r="r" b="b"/>
              <a:pathLst>
                <a:path w="628" h="464">
                  <a:moveTo>
                    <a:pt x="0" y="463"/>
                  </a:moveTo>
                  <a:lnTo>
                    <a:pt x="0" y="0"/>
                  </a:lnTo>
                  <a:lnTo>
                    <a:pt x="627" y="0"/>
                  </a:lnTo>
                  <a:lnTo>
                    <a:pt x="627" y="46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0" name="Group 9"/>
          <p:cNvGrpSpPr/>
          <p:nvPr/>
        </p:nvGrpSpPr>
        <p:grpSpPr>
          <a:xfrm>
            <a:off x="4330350" y="1873405"/>
            <a:ext cx="621122" cy="621122"/>
            <a:chOff x="4330350" y="1873405"/>
            <a:chExt cx="621122" cy="621122"/>
          </a:xfrm>
        </p:grpSpPr>
        <p:sp>
          <p:nvSpPr>
            <p:cNvPr id="5351" name="Line 231"/>
            <p:cNvSpPr>
              <a:spLocks noChangeShapeType="1"/>
            </p:cNvSpPr>
            <p:nvPr/>
          </p:nvSpPr>
          <p:spPr bwMode="auto">
            <a:xfrm>
              <a:off x="4676071" y="1952509"/>
              <a:ext cx="9082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2" name="Line 232"/>
            <p:cNvSpPr>
              <a:spLocks noChangeShapeType="1"/>
            </p:cNvSpPr>
            <p:nvPr/>
          </p:nvSpPr>
          <p:spPr bwMode="auto">
            <a:xfrm>
              <a:off x="4509070" y="2031616"/>
              <a:ext cx="25782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3" name="Line 233"/>
            <p:cNvSpPr>
              <a:spLocks noChangeShapeType="1"/>
            </p:cNvSpPr>
            <p:nvPr/>
          </p:nvSpPr>
          <p:spPr bwMode="auto">
            <a:xfrm>
              <a:off x="4509070" y="2110718"/>
              <a:ext cx="25782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4" name="Freeform 234"/>
            <p:cNvSpPr>
              <a:spLocks noChangeArrowheads="1"/>
            </p:cNvSpPr>
            <p:nvPr/>
          </p:nvSpPr>
          <p:spPr bwMode="auto">
            <a:xfrm>
              <a:off x="4330350" y="2119511"/>
              <a:ext cx="621122" cy="193368"/>
            </a:xfrm>
            <a:custGeom>
              <a:avLst/>
              <a:gdLst>
                <a:gd name="T0" fmla="*/ 0 w 935"/>
                <a:gd name="T1" fmla="*/ 0 h 292"/>
                <a:gd name="T2" fmla="*/ 463 w 935"/>
                <a:gd name="T3" fmla="*/ 291 h 292"/>
                <a:gd name="T4" fmla="*/ 934 w 935"/>
                <a:gd name="T5" fmla="*/ 0 h 292"/>
              </a:gdLst>
              <a:ahLst/>
              <a:cxnLst>
                <a:cxn ang="0">
                  <a:pos x="T0" y="T1"/>
                </a:cxn>
                <a:cxn ang="0">
                  <a:pos x="T2" y="T3"/>
                </a:cxn>
                <a:cxn ang="0">
                  <a:pos x="T4" y="T5"/>
                </a:cxn>
              </a:cxnLst>
              <a:rect l="0" t="0" r="r" b="b"/>
              <a:pathLst>
                <a:path w="935" h="292">
                  <a:moveTo>
                    <a:pt x="0" y="0"/>
                  </a:moveTo>
                  <a:lnTo>
                    <a:pt x="463" y="291"/>
                  </a:lnTo>
                  <a:lnTo>
                    <a:pt x="93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5" name="Freeform 235"/>
            <p:cNvSpPr>
              <a:spLocks noChangeArrowheads="1"/>
            </p:cNvSpPr>
            <p:nvPr/>
          </p:nvSpPr>
          <p:spPr bwMode="auto">
            <a:xfrm>
              <a:off x="4330350" y="2081422"/>
              <a:ext cx="621122" cy="413105"/>
            </a:xfrm>
            <a:custGeom>
              <a:avLst/>
              <a:gdLst>
                <a:gd name="T0" fmla="*/ 157 w 935"/>
                <a:gd name="T1" fmla="*/ 0 h 620"/>
                <a:gd name="T2" fmla="*/ 0 w 935"/>
                <a:gd name="T3" fmla="*/ 60 h 620"/>
                <a:gd name="T4" fmla="*/ 0 w 935"/>
                <a:gd name="T5" fmla="*/ 619 h 620"/>
                <a:gd name="T6" fmla="*/ 934 w 935"/>
                <a:gd name="T7" fmla="*/ 619 h 620"/>
                <a:gd name="T8" fmla="*/ 934 w 935"/>
                <a:gd name="T9" fmla="*/ 60 h 620"/>
                <a:gd name="T10" fmla="*/ 934 w 935"/>
                <a:gd name="T11" fmla="*/ 60 h 620"/>
                <a:gd name="T12" fmla="*/ 777 w 935"/>
                <a:gd name="T13" fmla="*/ 0 h 620"/>
              </a:gdLst>
              <a:ahLst/>
              <a:cxnLst>
                <a:cxn ang="0">
                  <a:pos x="T0" y="T1"/>
                </a:cxn>
                <a:cxn ang="0">
                  <a:pos x="T2" y="T3"/>
                </a:cxn>
                <a:cxn ang="0">
                  <a:pos x="T4" y="T5"/>
                </a:cxn>
                <a:cxn ang="0">
                  <a:pos x="T6" y="T7"/>
                </a:cxn>
                <a:cxn ang="0">
                  <a:pos x="T8" y="T9"/>
                </a:cxn>
                <a:cxn ang="0">
                  <a:pos x="T10" y="T11"/>
                </a:cxn>
                <a:cxn ang="0">
                  <a:pos x="T12" y="T13"/>
                </a:cxn>
              </a:cxnLst>
              <a:rect l="0" t="0" r="r" b="b"/>
              <a:pathLst>
                <a:path w="935" h="620">
                  <a:moveTo>
                    <a:pt x="157" y="0"/>
                  </a:moveTo>
                  <a:lnTo>
                    <a:pt x="0" y="60"/>
                  </a:lnTo>
                  <a:lnTo>
                    <a:pt x="0" y="619"/>
                  </a:lnTo>
                  <a:lnTo>
                    <a:pt x="934" y="619"/>
                  </a:lnTo>
                  <a:lnTo>
                    <a:pt x="934" y="60"/>
                  </a:lnTo>
                  <a:lnTo>
                    <a:pt x="934" y="60"/>
                  </a:lnTo>
                  <a:lnTo>
                    <a:pt x="77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6" name="Freeform 236"/>
            <p:cNvSpPr>
              <a:spLocks noChangeArrowheads="1"/>
            </p:cNvSpPr>
            <p:nvPr/>
          </p:nvSpPr>
          <p:spPr bwMode="auto">
            <a:xfrm>
              <a:off x="4429965" y="1873405"/>
              <a:ext cx="421894" cy="307630"/>
            </a:xfrm>
            <a:custGeom>
              <a:avLst/>
              <a:gdLst>
                <a:gd name="T0" fmla="*/ 0 w 635"/>
                <a:gd name="T1" fmla="*/ 463 h 464"/>
                <a:gd name="T2" fmla="*/ 0 w 635"/>
                <a:gd name="T3" fmla="*/ 0 h 464"/>
                <a:gd name="T4" fmla="*/ 634 w 635"/>
                <a:gd name="T5" fmla="*/ 0 h 464"/>
                <a:gd name="T6" fmla="*/ 634 w 635"/>
                <a:gd name="T7" fmla="*/ 463 h 464"/>
              </a:gdLst>
              <a:ahLst/>
              <a:cxnLst>
                <a:cxn ang="0">
                  <a:pos x="T0" y="T1"/>
                </a:cxn>
                <a:cxn ang="0">
                  <a:pos x="T2" y="T3"/>
                </a:cxn>
                <a:cxn ang="0">
                  <a:pos x="T4" y="T5"/>
                </a:cxn>
                <a:cxn ang="0">
                  <a:pos x="T6" y="T7"/>
                </a:cxn>
              </a:cxnLst>
              <a:rect l="0" t="0" r="r" b="b"/>
              <a:pathLst>
                <a:path w="635" h="464">
                  <a:moveTo>
                    <a:pt x="0" y="463"/>
                  </a:moveTo>
                  <a:lnTo>
                    <a:pt x="0" y="0"/>
                  </a:lnTo>
                  <a:lnTo>
                    <a:pt x="634" y="0"/>
                  </a:lnTo>
                  <a:lnTo>
                    <a:pt x="634" y="46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1" name="Group 10"/>
          <p:cNvGrpSpPr/>
          <p:nvPr/>
        </p:nvGrpSpPr>
        <p:grpSpPr>
          <a:xfrm>
            <a:off x="5604824" y="1952509"/>
            <a:ext cx="618191" cy="410176"/>
            <a:chOff x="5604824" y="1952509"/>
            <a:chExt cx="618191" cy="410176"/>
          </a:xfrm>
        </p:grpSpPr>
        <p:sp>
          <p:nvSpPr>
            <p:cNvPr id="53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2" name="Group 11"/>
          <p:cNvGrpSpPr/>
          <p:nvPr/>
        </p:nvGrpSpPr>
        <p:grpSpPr>
          <a:xfrm>
            <a:off x="6885153" y="1990598"/>
            <a:ext cx="621122" cy="413103"/>
            <a:chOff x="6885153" y="1990598"/>
            <a:chExt cx="621122" cy="413103"/>
          </a:xfrm>
        </p:grpSpPr>
        <p:sp>
          <p:nvSpPr>
            <p:cNvPr id="5360" name="Freeform 240"/>
            <p:cNvSpPr>
              <a:spLocks noChangeArrowheads="1"/>
            </p:cNvSpPr>
            <p:nvPr/>
          </p:nvSpPr>
          <p:spPr bwMode="auto">
            <a:xfrm>
              <a:off x="6885153" y="1990598"/>
              <a:ext cx="621122" cy="413103"/>
            </a:xfrm>
            <a:custGeom>
              <a:avLst/>
              <a:gdLst>
                <a:gd name="T0" fmla="*/ 933 w 934"/>
                <a:gd name="T1" fmla="*/ 619 h 620"/>
                <a:gd name="T2" fmla="*/ 0 w 934"/>
                <a:gd name="T3" fmla="*/ 619 h 620"/>
                <a:gd name="T4" fmla="*/ 0 w 934"/>
                <a:gd name="T5" fmla="*/ 0 h 620"/>
                <a:gd name="T6" fmla="*/ 933 w 934"/>
                <a:gd name="T7" fmla="*/ 0 h 620"/>
                <a:gd name="T8" fmla="*/ 933 w 934"/>
                <a:gd name="T9" fmla="*/ 619 h 620"/>
              </a:gdLst>
              <a:ahLst/>
              <a:cxnLst>
                <a:cxn ang="0">
                  <a:pos x="T0" y="T1"/>
                </a:cxn>
                <a:cxn ang="0">
                  <a:pos x="T2" y="T3"/>
                </a:cxn>
                <a:cxn ang="0">
                  <a:pos x="T4" y="T5"/>
                </a:cxn>
                <a:cxn ang="0">
                  <a:pos x="T6" y="T7"/>
                </a:cxn>
                <a:cxn ang="0">
                  <a:pos x="T8" y="T9"/>
                </a:cxn>
              </a:cxnLst>
              <a:rect l="0" t="0" r="r" b="b"/>
              <a:pathLst>
                <a:path w="934" h="620">
                  <a:moveTo>
                    <a:pt x="933" y="619"/>
                  </a:moveTo>
                  <a:lnTo>
                    <a:pt x="0" y="619"/>
                  </a:lnTo>
                  <a:lnTo>
                    <a:pt x="0" y="0"/>
                  </a:lnTo>
                  <a:lnTo>
                    <a:pt x="933" y="0"/>
                  </a:lnTo>
                  <a:lnTo>
                    <a:pt x="933" y="6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61" name="Freeform 241"/>
            <p:cNvSpPr>
              <a:spLocks noChangeArrowheads="1"/>
            </p:cNvSpPr>
            <p:nvPr/>
          </p:nvSpPr>
          <p:spPr bwMode="auto">
            <a:xfrm>
              <a:off x="7359784" y="2052124"/>
              <a:ext cx="84966" cy="99613"/>
            </a:xfrm>
            <a:custGeom>
              <a:avLst/>
              <a:gdLst>
                <a:gd name="T0" fmla="*/ 127 w 128"/>
                <a:gd name="T1" fmla="*/ 149 h 150"/>
                <a:gd name="T2" fmla="*/ 0 w 128"/>
                <a:gd name="T3" fmla="*/ 149 h 150"/>
                <a:gd name="T4" fmla="*/ 0 w 128"/>
                <a:gd name="T5" fmla="*/ 0 h 150"/>
                <a:gd name="T6" fmla="*/ 127 w 128"/>
                <a:gd name="T7" fmla="*/ 0 h 150"/>
                <a:gd name="T8" fmla="*/ 127 w 128"/>
                <a:gd name="T9" fmla="*/ 149 h 150"/>
              </a:gdLst>
              <a:ahLst/>
              <a:cxnLst>
                <a:cxn ang="0">
                  <a:pos x="T0" y="T1"/>
                </a:cxn>
                <a:cxn ang="0">
                  <a:pos x="T2" y="T3"/>
                </a:cxn>
                <a:cxn ang="0">
                  <a:pos x="T4" y="T5"/>
                </a:cxn>
                <a:cxn ang="0">
                  <a:pos x="T6" y="T7"/>
                </a:cxn>
                <a:cxn ang="0">
                  <a:pos x="T8" y="T9"/>
                </a:cxn>
              </a:cxnLst>
              <a:rect l="0" t="0" r="r" b="b"/>
              <a:pathLst>
                <a:path w="128" h="150">
                  <a:moveTo>
                    <a:pt x="127" y="149"/>
                  </a:moveTo>
                  <a:lnTo>
                    <a:pt x="0" y="149"/>
                  </a:lnTo>
                  <a:lnTo>
                    <a:pt x="0" y="0"/>
                  </a:lnTo>
                  <a:lnTo>
                    <a:pt x="127" y="0"/>
                  </a:lnTo>
                  <a:lnTo>
                    <a:pt x="127"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62" name="Line 242"/>
            <p:cNvSpPr>
              <a:spLocks noChangeShapeType="1"/>
            </p:cNvSpPr>
            <p:nvPr/>
          </p:nvSpPr>
          <p:spPr bwMode="auto">
            <a:xfrm>
              <a:off x="7260171" y="2040404"/>
              <a:ext cx="2931" cy="31349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63" name="Line 243"/>
            <p:cNvSpPr>
              <a:spLocks noChangeShapeType="1"/>
            </p:cNvSpPr>
            <p:nvPr/>
          </p:nvSpPr>
          <p:spPr bwMode="auto">
            <a:xfrm>
              <a:off x="6934963" y="2069702"/>
              <a:ext cx="27833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64" name="Line 244"/>
            <p:cNvSpPr>
              <a:spLocks noChangeShapeType="1"/>
            </p:cNvSpPr>
            <p:nvPr/>
          </p:nvSpPr>
          <p:spPr bwMode="auto">
            <a:xfrm>
              <a:off x="6934963" y="2131229"/>
              <a:ext cx="237315"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65" name="Line 245"/>
            <p:cNvSpPr>
              <a:spLocks noChangeShapeType="1"/>
            </p:cNvSpPr>
            <p:nvPr/>
          </p:nvSpPr>
          <p:spPr bwMode="auto">
            <a:xfrm>
              <a:off x="6934961" y="2189826"/>
              <a:ext cx="25782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3" name="Group 12"/>
          <p:cNvGrpSpPr/>
          <p:nvPr/>
        </p:nvGrpSpPr>
        <p:grpSpPr>
          <a:xfrm>
            <a:off x="8156695" y="1973018"/>
            <a:ext cx="624053" cy="430685"/>
            <a:chOff x="8156695" y="1973018"/>
            <a:chExt cx="624053" cy="430685"/>
          </a:xfrm>
        </p:grpSpPr>
        <p:sp>
          <p:nvSpPr>
            <p:cNvPr id="5366" name="Freeform 246"/>
            <p:cNvSpPr>
              <a:spLocks noChangeArrowheads="1"/>
            </p:cNvSpPr>
            <p:nvPr/>
          </p:nvSpPr>
          <p:spPr bwMode="auto">
            <a:xfrm>
              <a:off x="8156695" y="2060915"/>
              <a:ext cx="530298" cy="342788"/>
            </a:xfrm>
            <a:custGeom>
              <a:avLst/>
              <a:gdLst>
                <a:gd name="T0" fmla="*/ 799 w 800"/>
                <a:gd name="T1" fmla="*/ 515 h 516"/>
                <a:gd name="T2" fmla="*/ 0 w 800"/>
                <a:gd name="T3" fmla="*/ 515 h 516"/>
                <a:gd name="T4" fmla="*/ 0 w 800"/>
                <a:gd name="T5" fmla="*/ 0 h 516"/>
                <a:gd name="T6" fmla="*/ 799 w 800"/>
                <a:gd name="T7" fmla="*/ 0 h 516"/>
                <a:gd name="T8" fmla="*/ 799 w 800"/>
                <a:gd name="T9" fmla="*/ 515 h 516"/>
              </a:gdLst>
              <a:ahLst/>
              <a:cxnLst>
                <a:cxn ang="0">
                  <a:pos x="T0" y="T1"/>
                </a:cxn>
                <a:cxn ang="0">
                  <a:pos x="T2" y="T3"/>
                </a:cxn>
                <a:cxn ang="0">
                  <a:pos x="T4" y="T5"/>
                </a:cxn>
                <a:cxn ang="0">
                  <a:pos x="T6" y="T7"/>
                </a:cxn>
                <a:cxn ang="0">
                  <a:pos x="T8" y="T9"/>
                </a:cxn>
              </a:cxnLst>
              <a:rect l="0" t="0" r="r" b="b"/>
              <a:pathLst>
                <a:path w="800" h="516">
                  <a:moveTo>
                    <a:pt x="799" y="515"/>
                  </a:moveTo>
                  <a:lnTo>
                    <a:pt x="0" y="515"/>
                  </a:lnTo>
                  <a:lnTo>
                    <a:pt x="0" y="0"/>
                  </a:lnTo>
                  <a:lnTo>
                    <a:pt x="799" y="0"/>
                  </a:lnTo>
                  <a:lnTo>
                    <a:pt x="799" y="51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67" name="Freeform 247"/>
            <p:cNvSpPr>
              <a:spLocks noChangeArrowheads="1"/>
            </p:cNvSpPr>
            <p:nvPr/>
          </p:nvSpPr>
          <p:spPr bwMode="auto">
            <a:xfrm>
              <a:off x="8253381" y="1973018"/>
              <a:ext cx="527367" cy="336928"/>
            </a:xfrm>
            <a:custGeom>
              <a:avLst/>
              <a:gdLst>
                <a:gd name="T0" fmla="*/ 0 w 792"/>
                <a:gd name="T1" fmla="*/ 89 h 508"/>
                <a:gd name="T2" fmla="*/ 0 w 792"/>
                <a:gd name="T3" fmla="*/ 0 h 508"/>
                <a:gd name="T4" fmla="*/ 791 w 792"/>
                <a:gd name="T5" fmla="*/ 0 h 508"/>
                <a:gd name="T6" fmla="*/ 791 w 792"/>
                <a:gd name="T7" fmla="*/ 507 h 508"/>
                <a:gd name="T8" fmla="*/ 702 w 792"/>
                <a:gd name="T9" fmla="*/ 507 h 508"/>
              </a:gdLst>
              <a:ahLst/>
              <a:cxnLst>
                <a:cxn ang="0">
                  <a:pos x="T0" y="T1"/>
                </a:cxn>
                <a:cxn ang="0">
                  <a:pos x="T2" y="T3"/>
                </a:cxn>
                <a:cxn ang="0">
                  <a:pos x="T4" y="T5"/>
                </a:cxn>
                <a:cxn ang="0">
                  <a:pos x="T6" y="T7"/>
                </a:cxn>
                <a:cxn ang="0">
                  <a:pos x="T8" y="T9"/>
                </a:cxn>
              </a:cxnLst>
              <a:rect l="0" t="0" r="r" b="b"/>
              <a:pathLst>
                <a:path w="792" h="508">
                  <a:moveTo>
                    <a:pt x="0" y="89"/>
                  </a:moveTo>
                  <a:lnTo>
                    <a:pt x="0" y="0"/>
                  </a:lnTo>
                  <a:lnTo>
                    <a:pt x="791" y="0"/>
                  </a:lnTo>
                  <a:lnTo>
                    <a:pt x="791" y="507"/>
                  </a:lnTo>
                  <a:lnTo>
                    <a:pt x="702" y="50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68" name="Freeform 248"/>
            <p:cNvSpPr>
              <a:spLocks noChangeArrowheads="1"/>
            </p:cNvSpPr>
            <p:nvPr/>
          </p:nvSpPr>
          <p:spPr bwMode="auto">
            <a:xfrm>
              <a:off x="8569802" y="2110720"/>
              <a:ext cx="70317" cy="79106"/>
            </a:xfrm>
            <a:custGeom>
              <a:avLst/>
              <a:gdLst>
                <a:gd name="T0" fmla="*/ 104 w 105"/>
                <a:gd name="T1" fmla="*/ 119 h 120"/>
                <a:gd name="T2" fmla="*/ 0 w 105"/>
                <a:gd name="T3" fmla="*/ 119 h 120"/>
                <a:gd name="T4" fmla="*/ 0 w 105"/>
                <a:gd name="T5" fmla="*/ 0 h 120"/>
                <a:gd name="T6" fmla="*/ 104 w 105"/>
                <a:gd name="T7" fmla="*/ 0 h 120"/>
                <a:gd name="T8" fmla="*/ 104 w 105"/>
                <a:gd name="T9" fmla="*/ 119 h 120"/>
              </a:gdLst>
              <a:ahLst/>
              <a:cxnLst>
                <a:cxn ang="0">
                  <a:pos x="T0" y="T1"/>
                </a:cxn>
                <a:cxn ang="0">
                  <a:pos x="T2" y="T3"/>
                </a:cxn>
                <a:cxn ang="0">
                  <a:pos x="T4" y="T5"/>
                </a:cxn>
                <a:cxn ang="0">
                  <a:pos x="T6" y="T7"/>
                </a:cxn>
                <a:cxn ang="0">
                  <a:pos x="T8" y="T9"/>
                </a:cxn>
              </a:cxnLst>
              <a:rect l="0" t="0" r="r" b="b"/>
              <a:pathLst>
                <a:path w="105" h="120">
                  <a:moveTo>
                    <a:pt x="104" y="119"/>
                  </a:moveTo>
                  <a:lnTo>
                    <a:pt x="0" y="119"/>
                  </a:lnTo>
                  <a:lnTo>
                    <a:pt x="0" y="0"/>
                  </a:lnTo>
                  <a:lnTo>
                    <a:pt x="104" y="0"/>
                  </a:lnTo>
                  <a:lnTo>
                    <a:pt x="104"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69" name="Line 249"/>
            <p:cNvSpPr>
              <a:spLocks noChangeShapeType="1"/>
            </p:cNvSpPr>
            <p:nvPr/>
          </p:nvSpPr>
          <p:spPr bwMode="auto">
            <a:xfrm>
              <a:off x="8478976" y="2101931"/>
              <a:ext cx="2931" cy="2636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0" name="Line 250"/>
            <p:cNvSpPr>
              <a:spLocks noChangeShapeType="1"/>
            </p:cNvSpPr>
            <p:nvPr/>
          </p:nvSpPr>
          <p:spPr bwMode="auto">
            <a:xfrm>
              <a:off x="8197715" y="2131229"/>
              <a:ext cx="243175"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1" name="Line 251"/>
            <p:cNvSpPr>
              <a:spLocks noChangeShapeType="1"/>
            </p:cNvSpPr>
            <p:nvPr/>
          </p:nvSpPr>
          <p:spPr bwMode="auto">
            <a:xfrm>
              <a:off x="8197713" y="2181035"/>
              <a:ext cx="21387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2" name="Line 252"/>
            <p:cNvSpPr>
              <a:spLocks noChangeShapeType="1"/>
            </p:cNvSpPr>
            <p:nvPr/>
          </p:nvSpPr>
          <p:spPr bwMode="auto">
            <a:xfrm>
              <a:off x="8197713" y="2230844"/>
              <a:ext cx="2226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4" name="Group 13"/>
          <p:cNvGrpSpPr/>
          <p:nvPr/>
        </p:nvGrpSpPr>
        <p:grpSpPr>
          <a:xfrm>
            <a:off x="9527853" y="1873405"/>
            <a:ext cx="442403" cy="618191"/>
            <a:chOff x="9527853" y="1873405"/>
            <a:chExt cx="442403" cy="618191"/>
          </a:xfrm>
        </p:grpSpPr>
        <p:sp>
          <p:nvSpPr>
            <p:cNvPr id="5373" name="Freeform 253"/>
            <p:cNvSpPr>
              <a:spLocks noChangeArrowheads="1"/>
            </p:cNvSpPr>
            <p:nvPr/>
          </p:nvSpPr>
          <p:spPr bwMode="auto">
            <a:xfrm>
              <a:off x="9674343"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4" name="Freeform 254"/>
            <p:cNvSpPr>
              <a:spLocks noChangeArrowheads="1"/>
            </p:cNvSpPr>
            <p:nvPr/>
          </p:nvSpPr>
          <p:spPr bwMode="auto">
            <a:xfrm>
              <a:off x="9565941" y="1961300"/>
              <a:ext cx="363297" cy="530296"/>
            </a:xfrm>
            <a:custGeom>
              <a:avLst/>
              <a:gdLst>
                <a:gd name="T0" fmla="*/ 0 w 546"/>
                <a:gd name="T1" fmla="*/ 0 h 799"/>
                <a:gd name="T2" fmla="*/ 0 w 546"/>
                <a:gd name="T3" fmla="*/ 798 h 799"/>
                <a:gd name="T4" fmla="*/ 545 w 546"/>
                <a:gd name="T5" fmla="*/ 798 h 799"/>
                <a:gd name="T6" fmla="*/ 545 w 546"/>
                <a:gd name="T7" fmla="*/ 0 h 799"/>
              </a:gdLst>
              <a:ahLst/>
              <a:cxnLst>
                <a:cxn ang="0">
                  <a:pos x="T0" y="T1"/>
                </a:cxn>
                <a:cxn ang="0">
                  <a:pos x="T2" y="T3"/>
                </a:cxn>
                <a:cxn ang="0">
                  <a:pos x="T4" y="T5"/>
                </a:cxn>
                <a:cxn ang="0">
                  <a:pos x="T6" y="T7"/>
                </a:cxn>
              </a:cxnLst>
              <a:rect l="0" t="0" r="r" b="b"/>
              <a:pathLst>
                <a:path w="546" h="799">
                  <a:moveTo>
                    <a:pt x="0" y="0"/>
                  </a:moveTo>
                  <a:lnTo>
                    <a:pt x="0" y="798"/>
                  </a:lnTo>
                  <a:lnTo>
                    <a:pt x="545" y="798"/>
                  </a:lnTo>
                  <a:lnTo>
                    <a:pt x="5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5" name="Line 255"/>
            <p:cNvSpPr>
              <a:spLocks noChangeShapeType="1"/>
            </p:cNvSpPr>
            <p:nvPr/>
          </p:nvSpPr>
          <p:spPr bwMode="auto">
            <a:xfrm>
              <a:off x="9686061" y="2060915"/>
              <a:ext cx="2931" cy="3427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6" name="Line 256"/>
            <p:cNvSpPr>
              <a:spLocks noChangeShapeType="1"/>
            </p:cNvSpPr>
            <p:nvPr/>
          </p:nvSpPr>
          <p:spPr bwMode="auto">
            <a:xfrm>
              <a:off x="9806187" y="2060915"/>
              <a:ext cx="2929" cy="3427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7" name="Line 257"/>
            <p:cNvSpPr>
              <a:spLocks noChangeShapeType="1"/>
            </p:cNvSpPr>
            <p:nvPr/>
          </p:nvSpPr>
          <p:spPr bwMode="auto">
            <a:xfrm>
              <a:off x="9527853" y="1952509"/>
              <a:ext cx="44240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5" name="Group 14"/>
          <p:cNvGrpSpPr/>
          <p:nvPr/>
        </p:nvGrpSpPr>
        <p:grpSpPr>
          <a:xfrm>
            <a:off x="10805253" y="1873405"/>
            <a:ext cx="436545" cy="618191"/>
            <a:chOff x="10805253" y="1873405"/>
            <a:chExt cx="436545" cy="618191"/>
          </a:xfrm>
        </p:grpSpPr>
        <p:sp>
          <p:nvSpPr>
            <p:cNvPr id="5378" name="Freeform 258"/>
            <p:cNvSpPr>
              <a:spLocks noChangeArrowheads="1"/>
            </p:cNvSpPr>
            <p:nvPr/>
          </p:nvSpPr>
          <p:spPr bwMode="auto">
            <a:xfrm>
              <a:off x="10954676"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79" name="Freeform 259"/>
            <p:cNvSpPr>
              <a:spLocks noChangeArrowheads="1"/>
            </p:cNvSpPr>
            <p:nvPr/>
          </p:nvSpPr>
          <p:spPr bwMode="auto">
            <a:xfrm>
              <a:off x="10846272" y="1961300"/>
              <a:ext cx="357437" cy="530296"/>
            </a:xfrm>
            <a:custGeom>
              <a:avLst/>
              <a:gdLst>
                <a:gd name="T0" fmla="*/ 0 w 538"/>
                <a:gd name="T1" fmla="*/ 0 h 799"/>
                <a:gd name="T2" fmla="*/ 0 w 538"/>
                <a:gd name="T3" fmla="*/ 798 h 799"/>
                <a:gd name="T4" fmla="*/ 537 w 538"/>
                <a:gd name="T5" fmla="*/ 798 h 799"/>
                <a:gd name="T6" fmla="*/ 537 w 538"/>
                <a:gd name="T7" fmla="*/ 0 h 799"/>
              </a:gdLst>
              <a:ahLst/>
              <a:cxnLst>
                <a:cxn ang="0">
                  <a:pos x="T0" y="T1"/>
                </a:cxn>
                <a:cxn ang="0">
                  <a:pos x="T2" y="T3"/>
                </a:cxn>
                <a:cxn ang="0">
                  <a:pos x="T4" y="T5"/>
                </a:cxn>
                <a:cxn ang="0">
                  <a:pos x="T6" y="T7"/>
                </a:cxn>
              </a:cxnLst>
              <a:rect l="0" t="0" r="r" b="b"/>
              <a:pathLst>
                <a:path w="538" h="799">
                  <a:moveTo>
                    <a:pt x="0" y="0"/>
                  </a:moveTo>
                  <a:lnTo>
                    <a:pt x="0" y="798"/>
                  </a:lnTo>
                  <a:lnTo>
                    <a:pt x="537" y="798"/>
                  </a:lnTo>
                  <a:lnTo>
                    <a:pt x="53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0" name="Line 260"/>
            <p:cNvSpPr>
              <a:spLocks noChangeShapeType="1"/>
            </p:cNvSpPr>
            <p:nvPr/>
          </p:nvSpPr>
          <p:spPr bwMode="auto">
            <a:xfrm>
              <a:off x="10805253" y="1952509"/>
              <a:ext cx="436545"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1" name="Freeform 261"/>
            <p:cNvSpPr>
              <a:spLocks noChangeArrowheads="1"/>
            </p:cNvSpPr>
            <p:nvPr/>
          </p:nvSpPr>
          <p:spPr bwMode="auto">
            <a:xfrm>
              <a:off x="10934165" y="2219124"/>
              <a:ext cx="120124" cy="90824"/>
            </a:xfrm>
            <a:custGeom>
              <a:avLst/>
              <a:gdLst>
                <a:gd name="T0" fmla="*/ 0 w 181"/>
                <a:gd name="T1" fmla="*/ 0 h 135"/>
                <a:gd name="T2" fmla="*/ 0 w 181"/>
                <a:gd name="T3" fmla="*/ 0 h 135"/>
                <a:gd name="T4" fmla="*/ 120 w 181"/>
                <a:gd name="T5" fmla="*/ 134 h 135"/>
                <a:gd name="T6" fmla="*/ 180 w 181"/>
                <a:gd name="T7" fmla="*/ 134 h 135"/>
              </a:gdLst>
              <a:ahLst/>
              <a:cxnLst>
                <a:cxn ang="0">
                  <a:pos x="T0" y="T1"/>
                </a:cxn>
                <a:cxn ang="0">
                  <a:pos x="T2" y="T3"/>
                </a:cxn>
                <a:cxn ang="0">
                  <a:pos x="T4" y="T5"/>
                </a:cxn>
                <a:cxn ang="0">
                  <a:pos x="T6" y="T7"/>
                </a:cxn>
              </a:cxnLst>
              <a:rect l="0" t="0" r="r" b="b"/>
              <a:pathLst>
                <a:path w="181" h="135">
                  <a:moveTo>
                    <a:pt x="0" y="0"/>
                  </a:moveTo>
                  <a:lnTo>
                    <a:pt x="0" y="0"/>
                  </a:lnTo>
                  <a:cubicBezTo>
                    <a:pt x="0" y="67"/>
                    <a:pt x="53" y="134"/>
                    <a:pt x="120" y="134"/>
                  </a:cubicBezTo>
                  <a:cubicBezTo>
                    <a:pt x="180" y="134"/>
                    <a:pt x="180" y="134"/>
                    <a:pt x="180"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2" name="Freeform 262"/>
            <p:cNvSpPr>
              <a:spLocks noChangeArrowheads="1"/>
            </p:cNvSpPr>
            <p:nvPr/>
          </p:nvSpPr>
          <p:spPr bwMode="auto">
            <a:xfrm>
              <a:off x="11024992" y="2268930"/>
              <a:ext cx="29298" cy="84966"/>
            </a:xfrm>
            <a:custGeom>
              <a:avLst/>
              <a:gdLst>
                <a:gd name="T0" fmla="*/ 0 w 46"/>
                <a:gd name="T1" fmla="*/ 126 h 127"/>
                <a:gd name="T2" fmla="*/ 45 w 46"/>
                <a:gd name="T3" fmla="*/ 59 h 127"/>
                <a:gd name="T4" fmla="*/ 0 w 46"/>
                <a:gd name="T5" fmla="*/ 0 h 127"/>
              </a:gdLst>
              <a:ahLst/>
              <a:cxnLst>
                <a:cxn ang="0">
                  <a:pos x="T0" y="T1"/>
                </a:cxn>
                <a:cxn ang="0">
                  <a:pos x="T2" y="T3"/>
                </a:cxn>
                <a:cxn ang="0">
                  <a:pos x="T4" y="T5"/>
                </a:cxn>
              </a:cxnLst>
              <a:rect l="0" t="0" r="r" b="b"/>
              <a:pathLst>
                <a:path w="46" h="127">
                  <a:moveTo>
                    <a:pt x="0" y="126"/>
                  </a:moveTo>
                  <a:lnTo>
                    <a:pt x="45" y="5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3" name="Freeform 263"/>
            <p:cNvSpPr>
              <a:spLocks noChangeArrowheads="1"/>
            </p:cNvSpPr>
            <p:nvPr/>
          </p:nvSpPr>
          <p:spPr bwMode="auto">
            <a:xfrm>
              <a:off x="10995694" y="2131229"/>
              <a:ext cx="120122" cy="90824"/>
            </a:xfrm>
            <a:custGeom>
              <a:avLst/>
              <a:gdLst>
                <a:gd name="T0" fmla="*/ 179 w 180"/>
                <a:gd name="T1" fmla="*/ 134 h 135"/>
                <a:gd name="T2" fmla="*/ 179 w 180"/>
                <a:gd name="T3" fmla="*/ 134 h 135"/>
                <a:gd name="T4" fmla="*/ 60 w 180"/>
                <a:gd name="T5" fmla="*/ 0 h 135"/>
                <a:gd name="T6" fmla="*/ 0 w 180"/>
                <a:gd name="T7" fmla="*/ 0 h 135"/>
              </a:gdLst>
              <a:ahLst/>
              <a:cxnLst>
                <a:cxn ang="0">
                  <a:pos x="T0" y="T1"/>
                </a:cxn>
                <a:cxn ang="0">
                  <a:pos x="T2" y="T3"/>
                </a:cxn>
                <a:cxn ang="0">
                  <a:pos x="T4" y="T5"/>
                </a:cxn>
                <a:cxn ang="0">
                  <a:pos x="T6" y="T7"/>
                </a:cxn>
              </a:cxnLst>
              <a:rect l="0" t="0" r="r" b="b"/>
              <a:pathLst>
                <a:path w="180" h="135">
                  <a:moveTo>
                    <a:pt x="179" y="134"/>
                  </a:moveTo>
                  <a:lnTo>
                    <a:pt x="179" y="134"/>
                  </a:lnTo>
                  <a:cubicBezTo>
                    <a:pt x="179" y="67"/>
                    <a:pt x="127" y="0"/>
                    <a:pt x="60" y="0"/>
                  </a:cubicBezTo>
                  <a:cubicBezTo>
                    <a:pt x="0" y="0"/>
                    <a:pt x="0"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4" name="Freeform 264"/>
            <p:cNvSpPr>
              <a:spLocks noChangeArrowheads="1"/>
            </p:cNvSpPr>
            <p:nvPr/>
          </p:nvSpPr>
          <p:spPr bwMode="auto">
            <a:xfrm>
              <a:off x="10995694" y="2090211"/>
              <a:ext cx="29298" cy="79104"/>
            </a:xfrm>
            <a:custGeom>
              <a:avLst/>
              <a:gdLst>
                <a:gd name="T0" fmla="*/ 45 w 46"/>
                <a:gd name="T1" fmla="*/ 0 h 120"/>
                <a:gd name="T2" fmla="*/ 0 w 46"/>
                <a:gd name="T3" fmla="*/ 60 h 120"/>
                <a:gd name="T4" fmla="*/ 45 w 46"/>
                <a:gd name="T5" fmla="*/ 119 h 120"/>
              </a:gdLst>
              <a:ahLst/>
              <a:cxnLst>
                <a:cxn ang="0">
                  <a:pos x="T0" y="T1"/>
                </a:cxn>
                <a:cxn ang="0">
                  <a:pos x="T2" y="T3"/>
                </a:cxn>
                <a:cxn ang="0">
                  <a:pos x="T4" y="T5"/>
                </a:cxn>
              </a:cxnLst>
              <a:rect l="0" t="0" r="r" b="b"/>
              <a:pathLst>
                <a:path w="46" h="120">
                  <a:moveTo>
                    <a:pt x="45" y="0"/>
                  </a:moveTo>
                  <a:lnTo>
                    <a:pt x="0" y="60"/>
                  </a:lnTo>
                  <a:lnTo>
                    <a:pt x="45" y="11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6" name="Group 15"/>
          <p:cNvGrpSpPr/>
          <p:nvPr/>
        </p:nvGrpSpPr>
        <p:grpSpPr>
          <a:xfrm>
            <a:off x="12082655" y="1873405"/>
            <a:ext cx="442403" cy="618191"/>
            <a:chOff x="12082655" y="1873405"/>
            <a:chExt cx="442403" cy="618191"/>
          </a:xfrm>
        </p:grpSpPr>
        <p:sp>
          <p:nvSpPr>
            <p:cNvPr id="5385" name="Freeform 265"/>
            <p:cNvSpPr>
              <a:spLocks noChangeArrowheads="1"/>
            </p:cNvSpPr>
            <p:nvPr/>
          </p:nvSpPr>
          <p:spPr bwMode="auto">
            <a:xfrm>
              <a:off x="12229146"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6" name="Freeform 266"/>
            <p:cNvSpPr>
              <a:spLocks noChangeArrowheads="1"/>
            </p:cNvSpPr>
            <p:nvPr/>
          </p:nvSpPr>
          <p:spPr bwMode="auto">
            <a:xfrm>
              <a:off x="12120744" y="1961300"/>
              <a:ext cx="363297" cy="530296"/>
            </a:xfrm>
            <a:custGeom>
              <a:avLst/>
              <a:gdLst>
                <a:gd name="T0" fmla="*/ 0 w 546"/>
                <a:gd name="T1" fmla="*/ 0 h 799"/>
                <a:gd name="T2" fmla="*/ 0 w 546"/>
                <a:gd name="T3" fmla="*/ 798 h 799"/>
                <a:gd name="T4" fmla="*/ 545 w 546"/>
                <a:gd name="T5" fmla="*/ 798 h 799"/>
                <a:gd name="T6" fmla="*/ 545 w 546"/>
                <a:gd name="T7" fmla="*/ 0 h 799"/>
              </a:gdLst>
              <a:ahLst/>
              <a:cxnLst>
                <a:cxn ang="0">
                  <a:pos x="T0" y="T1"/>
                </a:cxn>
                <a:cxn ang="0">
                  <a:pos x="T2" y="T3"/>
                </a:cxn>
                <a:cxn ang="0">
                  <a:pos x="T4" y="T5"/>
                </a:cxn>
                <a:cxn ang="0">
                  <a:pos x="T6" y="T7"/>
                </a:cxn>
              </a:cxnLst>
              <a:rect l="0" t="0" r="r" b="b"/>
              <a:pathLst>
                <a:path w="546" h="799">
                  <a:moveTo>
                    <a:pt x="0" y="0"/>
                  </a:moveTo>
                  <a:lnTo>
                    <a:pt x="0" y="798"/>
                  </a:lnTo>
                  <a:lnTo>
                    <a:pt x="545" y="798"/>
                  </a:lnTo>
                  <a:lnTo>
                    <a:pt x="5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7" name="Line 267"/>
            <p:cNvSpPr>
              <a:spLocks noChangeShapeType="1"/>
            </p:cNvSpPr>
            <p:nvPr/>
          </p:nvSpPr>
          <p:spPr bwMode="auto">
            <a:xfrm>
              <a:off x="12082655" y="1952509"/>
              <a:ext cx="44240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8" name="Line 268"/>
            <p:cNvSpPr>
              <a:spLocks noChangeShapeType="1"/>
            </p:cNvSpPr>
            <p:nvPr/>
          </p:nvSpPr>
          <p:spPr bwMode="auto">
            <a:xfrm flipH="1" flipV="1">
              <a:off x="12229146" y="2148809"/>
              <a:ext cx="143562"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89" name="Line 269"/>
            <p:cNvSpPr>
              <a:spLocks noChangeShapeType="1"/>
            </p:cNvSpPr>
            <p:nvPr/>
          </p:nvSpPr>
          <p:spPr bwMode="auto">
            <a:xfrm flipV="1">
              <a:off x="12229146" y="2148809"/>
              <a:ext cx="137702"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7" name="Group 16"/>
          <p:cNvGrpSpPr/>
          <p:nvPr/>
        </p:nvGrpSpPr>
        <p:grpSpPr>
          <a:xfrm>
            <a:off x="13360057" y="1873405"/>
            <a:ext cx="515649" cy="618191"/>
            <a:chOff x="13360057" y="1873405"/>
            <a:chExt cx="515649" cy="618191"/>
          </a:xfrm>
        </p:grpSpPr>
        <p:sp>
          <p:nvSpPr>
            <p:cNvPr id="5390" name="Freeform 270"/>
            <p:cNvSpPr>
              <a:spLocks noChangeArrowheads="1"/>
            </p:cNvSpPr>
            <p:nvPr/>
          </p:nvSpPr>
          <p:spPr bwMode="auto">
            <a:xfrm>
              <a:off x="13776093" y="2198615"/>
              <a:ext cx="99613" cy="164070"/>
            </a:xfrm>
            <a:custGeom>
              <a:avLst/>
              <a:gdLst>
                <a:gd name="T0" fmla="*/ 0 w 150"/>
                <a:gd name="T1" fmla="*/ 30 h 247"/>
                <a:gd name="T2" fmla="*/ 89 w 150"/>
                <a:gd name="T3" fmla="*/ 0 h 247"/>
                <a:gd name="T4" fmla="*/ 149 w 150"/>
                <a:gd name="T5" fmla="*/ 209 h 247"/>
                <a:gd name="T6" fmla="*/ 59 w 150"/>
                <a:gd name="T7" fmla="*/ 246 h 247"/>
              </a:gdLst>
              <a:ahLst/>
              <a:cxnLst>
                <a:cxn ang="0">
                  <a:pos x="T0" y="T1"/>
                </a:cxn>
                <a:cxn ang="0">
                  <a:pos x="T2" y="T3"/>
                </a:cxn>
                <a:cxn ang="0">
                  <a:pos x="T4" y="T5"/>
                </a:cxn>
                <a:cxn ang="0">
                  <a:pos x="T6" y="T7"/>
                </a:cxn>
              </a:cxnLst>
              <a:rect l="0" t="0" r="r" b="b"/>
              <a:pathLst>
                <a:path w="150" h="247">
                  <a:moveTo>
                    <a:pt x="0" y="30"/>
                  </a:moveTo>
                  <a:lnTo>
                    <a:pt x="89" y="0"/>
                  </a:lnTo>
                  <a:lnTo>
                    <a:pt x="149" y="209"/>
                  </a:lnTo>
                  <a:lnTo>
                    <a:pt x="59" y="24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1" name="Freeform 271"/>
            <p:cNvSpPr>
              <a:spLocks noChangeArrowheads="1"/>
            </p:cNvSpPr>
            <p:nvPr/>
          </p:nvSpPr>
          <p:spPr bwMode="auto">
            <a:xfrm>
              <a:off x="13360057" y="1990598"/>
              <a:ext cx="357437" cy="500998"/>
            </a:xfrm>
            <a:custGeom>
              <a:avLst/>
              <a:gdLst>
                <a:gd name="T0" fmla="*/ 537 w 538"/>
                <a:gd name="T1" fmla="*/ 0 h 754"/>
                <a:gd name="T2" fmla="*/ 537 w 538"/>
                <a:gd name="T3" fmla="*/ 753 h 754"/>
                <a:gd name="T4" fmla="*/ 0 w 538"/>
                <a:gd name="T5" fmla="*/ 753 h 754"/>
                <a:gd name="T6" fmla="*/ 0 w 538"/>
                <a:gd name="T7" fmla="*/ 0 h 754"/>
                <a:gd name="T8" fmla="*/ 537 w 538"/>
                <a:gd name="T9" fmla="*/ 0 h 754"/>
              </a:gdLst>
              <a:ahLst/>
              <a:cxnLst>
                <a:cxn ang="0">
                  <a:pos x="T0" y="T1"/>
                </a:cxn>
                <a:cxn ang="0">
                  <a:pos x="T2" y="T3"/>
                </a:cxn>
                <a:cxn ang="0">
                  <a:pos x="T4" y="T5"/>
                </a:cxn>
                <a:cxn ang="0">
                  <a:pos x="T6" y="T7"/>
                </a:cxn>
                <a:cxn ang="0">
                  <a:pos x="T8" y="T9"/>
                </a:cxn>
              </a:cxnLst>
              <a:rect l="0" t="0" r="r" b="b"/>
              <a:pathLst>
                <a:path w="538" h="754">
                  <a:moveTo>
                    <a:pt x="537" y="0"/>
                  </a:moveTo>
                  <a:lnTo>
                    <a:pt x="537" y="753"/>
                  </a:lnTo>
                  <a:lnTo>
                    <a:pt x="0" y="753"/>
                  </a:lnTo>
                  <a:lnTo>
                    <a:pt x="0" y="0"/>
                  </a:lnTo>
                  <a:lnTo>
                    <a:pt x="53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92" name="Line 272"/>
            <p:cNvSpPr>
              <a:spLocks noChangeShapeType="1"/>
            </p:cNvSpPr>
            <p:nvPr/>
          </p:nvSpPr>
          <p:spPr bwMode="auto">
            <a:xfrm>
              <a:off x="13480181" y="2081422"/>
              <a:ext cx="2929" cy="342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3" name="Line 273"/>
            <p:cNvSpPr>
              <a:spLocks noChangeShapeType="1"/>
            </p:cNvSpPr>
            <p:nvPr/>
          </p:nvSpPr>
          <p:spPr bwMode="auto">
            <a:xfrm>
              <a:off x="13597374" y="2081422"/>
              <a:ext cx="2929" cy="342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4" name="Line 274"/>
            <p:cNvSpPr>
              <a:spLocks noChangeShapeType="1"/>
            </p:cNvSpPr>
            <p:nvPr/>
          </p:nvSpPr>
          <p:spPr bwMode="auto">
            <a:xfrm>
              <a:off x="13738005" y="2081420"/>
              <a:ext cx="120122" cy="4101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5" name="Freeform 275"/>
            <p:cNvSpPr>
              <a:spLocks noChangeArrowheads="1"/>
            </p:cNvSpPr>
            <p:nvPr/>
          </p:nvSpPr>
          <p:spPr bwMode="auto">
            <a:xfrm>
              <a:off x="13380566" y="1923211"/>
              <a:ext cx="128911" cy="70317"/>
            </a:xfrm>
            <a:custGeom>
              <a:avLst/>
              <a:gdLst>
                <a:gd name="T0" fmla="*/ 0 w 195"/>
                <a:gd name="T1" fmla="*/ 105 h 106"/>
                <a:gd name="T2" fmla="*/ 30 w 195"/>
                <a:gd name="T3" fmla="*/ 0 h 106"/>
                <a:gd name="T4" fmla="*/ 157 w 195"/>
                <a:gd name="T5" fmla="*/ 0 h 106"/>
                <a:gd name="T6" fmla="*/ 194 w 195"/>
                <a:gd name="T7" fmla="*/ 105 h 106"/>
              </a:gdLst>
              <a:ahLst/>
              <a:cxnLst>
                <a:cxn ang="0">
                  <a:pos x="T0" y="T1"/>
                </a:cxn>
                <a:cxn ang="0">
                  <a:pos x="T2" y="T3"/>
                </a:cxn>
                <a:cxn ang="0">
                  <a:pos x="T4" y="T5"/>
                </a:cxn>
                <a:cxn ang="0">
                  <a:pos x="T6" y="T7"/>
                </a:cxn>
              </a:cxnLst>
              <a:rect l="0" t="0" r="r" b="b"/>
              <a:pathLst>
                <a:path w="195" h="106">
                  <a:moveTo>
                    <a:pt x="0" y="105"/>
                  </a:moveTo>
                  <a:lnTo>
                    <a:pt x="30" y="0"/>
                  </a:lnTo>
                  <a:lnTo>
                    <a:pt x="157" y="0"/>
                  </a:lnTo>
                  <a:lnTo>
                    <a:pt x="194"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6" name="Freeform 276"/>
            <p:cNvSpPr>
              <a:spLocks noChangeArrowheads="1"/>
            </p:cNvSpPr>
            <p:nvPr/>
          </p:nvSpPr>
          <p:spPr bwMode="auto">
            <a:xfrm>
              <a:off x="13483110" y="1873405"/>
              <a:ext cx="213877" cy="120122"/>
            </a:xfrm>
            <a:custGeom>
              <a:avLst/>
              <a:gdLst>
                <a:gd name="T0" fmla="*/ 0 w 322"/>
                <a:gd name="T1" fmla="*/ 75 h 181"/>
                <a:gd name="T2" fmla="*/ 67 w 322"/>
                <a:gd name="T3" fmla="*/ 0 h 181"/>
                <a:gd name="T4" fmla="*/ 246 w 322"/>
                <a:gd name="T5" fmla="*/ 0 h 181"/>
                <a:gd name="T6" fmla="*/ 321 w 322"/>
                <a:gd name="T7" fmla="*/ 180 h 181"/>
              </a:gdLst>
              <a:ahLst/>
              <a:cxnLst>
                <a:cxn ang="0">
                  <a:pos x="T0" y="T1"/>
                </a:cxn>
                <a:cxn ang="0">
                  <a:pos x="T2" y="T3"/>
                </a:cxn>
                <a:cxn ang="0">
                  <a:pos x="T4" y="T5"/>
                </a:cxn>
                <a:cxn ang="0">
                  <a:pos x="T6" y="T7"/>
                </a:cxn>
              </a:cxnLst>
              <a:rect l="0" t="0" r="r" b="b"/>
              <a:pathLst>
                <a:path w="322" h="181">
                  <a:moveTo>
                    <a:pt x="0" y="75"/>
                  </a:moveTo>
                  <a:lnTo>
                    <a:pt x="67" y="0"/>
                  </a:lnTo>
                  <a:lnTo>
                    <a:pt x="246" y="0"/>
                  </a:lnTo>
                  <a:lnTo>
                    <a:pt x="321" y="18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397" name="Freeform 277"/>
          <p:cNvSpPr>
            <a:spLocks noChangeArrowheads="1"/>
          </p:cNvSpPr>
          <p:nvPr/>
        </p:nvSpPr>
        <p:spPr bwMode="auto">
          <a:xfrm>
            <a:off x="1875163" y="3147876"/>
            <a:ext cx="416034" cy="621122"/>
          </a:xfrm>
          <a:custGeom>
            <a:avLst/>
            <a:gdLst>
              <a:gd name="T0" fmla="*/ 627 w 628"/>
              <a:gd name="T1" fmla="*/ 933 h 934"/>
              <a:gd name="T2" fmla="*/ 0 w 628"/>
              <a:gd name="T3" fmla="*/ 933 h 934"/>
              <a:gd name="T4" fmla="*/ 0 w 628"/>
              <a:gd name="T5" fmla="*/ 0 h 934"/>
              <a:gd name="T6" fmla="*/ 627 w 628"/>
              <a:gd name="T7" fmla="*/ 0 h 934"/>
              <a:gd name="T8" fmla="*/ 627 w 628"/>
              <a:gd name="T9" fmla="*/ 933 h 934"/>
            </a:gdLst>
            <a:ahLst/>
            <a:cxnLst>
              <a:cxn ang="0">
                <a:pos x="T0" y="T1"/>
              </a:cxn>
              <a:cxn ang="0">
                <a:pos x="T2" y="T3"/>
              </a:cxn>
              <a:cxn ang="0">
                <a:pos x="T4" y="T5"/>
              </a:cxn>
              <a:cxn ang="0">
                <a:pos x="T6" y="T7"/>
              </a:cxn>
              <a:cxn ang="0">
                <a:pos x="T8" y="T9"/>
              </a:cxn>
            </a:cxnLst>
            <a:rect l="0" t="0" r="r" b="b"/>
            <a:pathLst>
              <a:path w="628" h="934">
                <a:moveTo>
                  <a:pt x="627" y="933"/>
                </a:moveTo>
                <a:lnTo>
                  <a:pt x="0" y="933"/>
                </a:lnTo>
                <a:lnTo>
                  <a:pt x="0" y="0"/>
                </a:lnTo>
                <a:lnTo>
                  <a:pt x="627" y="0"/>
                </a:lnTo>
                <a:lnTo>
                  <a:pt x="627"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98" name="Line 278"/>
          <p:cNvSpPr>
            <a:spLocks noChangeShapeType="1"/>
          </p:cNvSpPr>
          <p:nvPr/>
        </p:nvSpPr>
        <p:spPr bwMode="auto">
          <a:xfrm>
            <a:off x="2174002" y="3147876"/>
            <a:ext cx="2931" cy="60940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99" name="Line 279"/>
          <p:cNvSpPr>
            <a:spLocks noChangeShapeType="1"/>
          </p:cNvSpPr>
          <p:nvPr/>
        </p:nvSpPr>
        <p:spPr bwMode="auto">
          <a:xfrm flipH="1">
            <a:off x="1831216" y="330022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0" name="Line 280"/>
          <p:cNvSpPr>
            <a:spLocks noChangeShapeType="1"/>
          </p:cNvSpPr>
          <p:nvPr/>
        </p:nvSpPr>
        <p:spPr bwMode="auto">
          <a:xfrm flipH="1">
            <a:off x="1831216" y="322112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1" name="Line 281"/>
          <p:cNvSpPr>
            <a:spLocks noChangeShapeType="1"/>
          </p:cNvSpPr>
          <p:nvPr/>
        </p:nvSpPr>
        <p:spPr bwMode="auto">
          <a:xfrm flipH="1">
            <a:off x="1831216" y="337933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2" name="Line 282"/>
          <p:cNvSpPr>
            <a:spLocks noChangeShapeType="1"/>
          </p:cNvSpPr>
          <p:nvPr/>
        </p:nvSpPr>
        <p:spPr bwMode="auto">
          <a:xfrm flipH="1">
            <a:off x="1831216" y="345843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3" name="Line 283"/>
          <p:cNvSpPr>
            <a:spLocks noChangeShapeType="1"/>
          </p:cNvSpPr>
          <p:nvPr/>
        </p:nvSpPr>
        <p:spPr bwMode="auto">
          <a:xfrm flipH="1">
            <a:off x="1831216" y="354047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4" name="Line 284"/>
          <p:cNvSpPr>
            <a:spLocks noChangeShapeType="1"/>
          </p:cNvSpPr>
          <p:nvPr/>
        </p:nvSpPr>
        <p:spPr bwMode="auto">
          <a:xfrm flipH="1">
            <a:off x="1831216" y="3619579"/>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5" name="Line 285"/>
          <p:cNvSpPr>
            <a:spLocks noChangeShapeType="1"/>
          </p:cNvSpPr>
          <p:nvPr/>
        </p:nvSpPr>
        <p:spPr bwMode="auto">
          <a:xfrm flipH="1">
            <a:off x="1831216" y="369868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6" name="Freeform 286"/>
          <p:cNvSpPr>
            <a:spLocks noChangeArrowheads="1"/>
          </p:cNvSpPr>
          <p:nvPr/>
        </p:nvSpPr>
        <p:spPr bwMode="auto">
          <a:xfrm>
            <a:off x="3079319" y="3168385"/>
            <a:ext cx="401385" cy="580105"/>
          </a:xfrm>
          <a:custGeom>
            <a:avLst/>
            <a:gdLst>
              <a:gd name="T0" fmla="*/ 604 w 605"/>
              <a:gd name="T1" fmla="*/ 873 h 874"/>
              <a:gd name="T2" fmla="*/ 0 w 605"/>
              <a:gd name="T3" fmla="*/ 873 h 874"/>
              <a:gd name="T4" fmla="*/ 0 w 605"/>
              <a:gd name="T5" fmla="*/ 0 h 874"/>
              <a:gd name="T6" fmla="*/ 604 w 605"/>
              <a:gd name="T7" fmla="*/ 0 h 874"/>
              <a:gd name="T8" fmla="*/ 604 w 605"/>
              <a:gd name="T9" fmla="*/ 873 h 874"/>
            </a:gdLst>
            <a:ahLst/>
            <a:cxnLst>
              <a:cxn ang="0">
                <a:pos x="T0" y="T1"/>
              </a:cxn>
              <a:cxn ang="0">
                <a:pos x="T2" y="T3"/>
              </a:cxn>
              <a:cxn ang="0">
                <a:pos x="T4" y="T5"/>
              </a:cxn>
              <a:cxn ang="0">
                <a:pos x="T6" y="T7"/>
              </a:cxn>
              <a:cxn ang="0">
                <a:pos x="T8" y="T9"/>
              </a:cxn>
            </a:cxnLst>
            <a:rect l="0" t="0" r="r" b="b"/>
            <a:pathLst>
              <a:path w="605" h="874">
                <a:moveTo>
                  <a:pt x="604" y="873"/>
                </a:moveTo>
                <a:lnTo>
                  <a:pt x="0" y="873"/>
                </a:lnTo>
                <a:lnTo>
                  <a:pt x="0" y="0"/>
                </a:lnTo>
                <a:lnTo>
                  <a:pt x="604" y="0"/>
                </a:lnTo>
                <a:lnTo>
                  <a:pt x="604" y="87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07" name="Line 287"/>
          <p:cNvSpPr>
            <a:spLocks noChangeShapeType="1"/>
          </p:cNvSpPr>
          <p:nvPr/>
        </p:nvSpPr>
        <p:spPr bwMode="auto">
          <a:xfrm>
            <a:off x="3384020" y="3168385"/>
            <a:ext cx="2929" cy="57131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8" name="Line 288"/>
          <p:cNvSpPr>
            <a:spLocks noChangeShapeType="1"/>
          </p:cNvSpPr>
          <p:nvPr/>
        </p:nvSpPr>
        <p:spPr bwMode="auto">
          <a:xfrm flipH="1">
            <a:off x="3038301" y="330022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09" name="Line 289"/>
          <p:cNvSpPr>
            <a:spLocks noChangeShapeType="1"/>
          </p:cNvSpPr>
          <p:nvPr/>
        </p:nvSpPr>
        <p:spPr bwMode="auto">
          <a:xfrm flipH="1">
            <a:off x="3038301" y="322112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0" name="Line 290"/>
          <p:cNvSpPr>
            <a:spLocks noChangeShapeType="1"/>
          </p:cNvSpPr>
          <p:nvPr/>
        </p:nvSpPr>
        <p:spPr bwMode="auto">
          <a:xfrm flipH="1">
            <a:off x="3038301" y="337933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1" name="Line 291"/>
          <p:cNvSpPr>
            <a:spLocks noChangeShapeType="1"/>
          </p:cNvSpPr>
          <p:nvPr/>
        </p:nvSpPr>
        <p:spPr bwMode="auto">
          <a:xfrm flipH="1">
            <a:off x="3038301" y="345843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2" name="Line 292"/>
          <p:cNvSpPr>
            <a:spLocks noChangeShapeType="1"/>
          </p:cNvSpPr>
          <p:nvPr/>
        </p:nvSpPr>
        <p:spPr bwMode="auto">
          <a:xfrm flipH="1">
            <a:off x="3038301" y="354047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3" name="Line 293"/>
          <p:cNvSpPr>
            <a:spLocks noChangeShapeType="1"/>
          </p:cNvSpPr>
          <p:nvPr/>
        </p:nvSpPr>
        <p:spPr bwMode="auto">
          <a:xfrm flipH="1">
            <a:off x="3038301" y="3619579"/>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4" name="Line 294"/>
          <p:cNvSpPr>
            <a:spLocks noChangeShapeType="1"/>
          </p:cNvSpPr>
          <p:nvPr/>
        </p:nvSpPr>
        <p:spPr bwMode="auto">
          <a:xfrm flipH="1">
            <a:off x="3038301" y="369868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5" name="Freeform 295"/>
          <p:cNvSpPr>
            <a:spLocks noChangeArrowheads="1"/>
          </p:cNvSpPr>
          <p:nvPr/>
        </p:nvSpPr>
        <p:spPr bwMode="auto">
          <a:xfrm>
            <a:off x="3592037" y="3147876"/>
            <a:ext cx="79106" cy="609402"/>
          </a:xfrm>
          <a:custGeom>
            <a:avLst/>
            <a:gdLst>
              <a:gd name="T0" fmla="*/ 0 w 121"/>
              <a:gd name="T1" fmla="*/ 0 h 919"/>
              <a:gd name="T2" fmla="*/ 0 w 121"/>
              <a:gd name="T3" fmla="*/ 799 h 919"/>
              <a:gd name="T4" fmla="*/ 60 w 121"/>
              <a:gd name="T5" fmla="*/ 918 h 919"/>
              <a:gd name="T6" fmla="*/ 120 w 121"/>
              <a:gd name="T7" fmla="*/ 799 h 919"/>
              <a:gd name="T8" fmla="*/ 120 w 121"/>
              <a:gd name="T9" fmla="*/ 0 h 919"/>
              <a:gd name="T10" fmla="*/ 0 w 121"/>
              <a:gd name="T11" fmla="*/ 0 h 919"/>
            </a:gdLst>
            <a:ahLst/>
            <a:cxnLst>
              <a:cxn ang="0">
                <a:pos x="T0" y="T1"/>
              </a:cxn>
              <a:cxn ang="0">
                <a:pos x="T2" y="T3"/>
              </a:cxn>
              <a:cxn ang="0">
                <a:pos x="T4" y="T5"/>
              </a:cxn>
              <a:cxn ang="0">
                <a:pos x="T6" y="T7"/>
              </a:cxn>
              <a:cxn ang="0">
                <a:pos x="T8" y="T9"/>
              </a:cxn>
              <a:cxn ang="0">
                <a:pos x="T10" y="T11"/>
              </a:cxn>
            </a:cxnLst>
            <a:rect l="0" t="0" r="r" b="b"/>
            <a:pathLst>
              <a:path w="121" h="919">
                <a:moveTo>
                  <a:pt x="0" y="0"/>
                </a:moveTo>
                <a:lnTo>
                  <a:pt x="0" y="799"/>
                </a:lnTo>
                <a:lnTo>
                  <a:pt x="60" y="918"/>
                </a:lnTo>
                <a:lnTo>
                  <a:pt x="120" y="799"/>
                </a:lnTo>
                <a:lnTo>
                  <a:pt x="120"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16" name="Line 296"/>
          <p:cNvSpPr>
            <a:spLocks noChangeShapeType="1"/>
          </p:cNvSpPr>
          <p:nvPr/>
        </p:nvSpPr>
        <p:spPr bwMode="auto">
          <a:xfrm>
            <a:off x="3592037" y="3250422"/>
            <a:ext cx="791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7" name="Freeform 297"/>
          <p:cNvSpPr>
            <a:spLocks noChangeArrowheads="1"/>
          </p:cNvSpPr>
          <p:nvPr/>
        </p:nvSpPr>
        <p:spPr bwMode="auto">
          <a:xfrm>
            <a:off x="4869439" y="3168385"/>
            <a:ext cx="79106" cy="580105"/>
          </a:xfrm>
          <a:custGeom>
            <a:avLst/>
            <a:gdLst>
              <a:gd name="T0" fmla="*/ 120 w 121"/>
              <a:gd name="T1" fmla="*/ 0 h 874"/>
              <a:gd name="T2" fmla="*/ 120 w 121"/>
              <a:gd name="T3" fmla="*/ 754 h 874"/>
              <a:gd name="T4" fmla="*/ 60 w 121"/>
              <a:gd name="T5" fmla="*/ 873 h 874"/>
              <a:gd name="T6" fmla="*/ 0 w 121"/>
              <a:gd name="T7" fmla="*/ 754 h 874"/>
              <a:gd name="T8" fmla="*/ 0 w 121"/>
              <a:gd name="T9" fmla="*/ 0 h 874"/>
              <a:gd name="T10" fmla="*/ 120 w 121"/>
              <a:gd name="T11" fmla="*/ 0 h 874"/>
            </a:gdLst>
            <a:ahLst/>
            <a:cxnLst>
              <a:cxn ang="0">
                <a:pos x="T0" y="T1"/>
              </a:cxn>
              <a:cxn ang="0">
                <a:pos x="T2" y="T3"/>
              </a:cxn>
              <a:cxn ang="0">
                <a:pos x="T4" y="T5"/>
              </a:cxn>
              <a:cxn ang="0">
                <a:pos x="T6" y="T7"/>
              </a:cxn>
              <a:cxn ang="0">
                <a:pos x="T8" y="T9"/>
              </a:cxn>
              <a:cxn ang="0">
                <a:pos x="T10" y="T11"/>
              </a:cxn>
            </a:cxnLst>
            <a:rect l="0" t="0" r="r" b="b"/>
            <a:pathLst>
              <a:path w="121" h="874">
                <a:moveTo>
                  <a:pt x="120" y="0"/>
                </a:moveTo>
                <a:lnTo>
                  <a:pt x="120" y="754"/>
                </a:lnTo>
                <a:lnTo>
                  <a:pt x="60" y="873"/>
                </a:lnTo>
                <a:lnTo>
                  <a:pt x="0" y="754"/>
                </a:lnTo>
                <a:lnTo>
                  <a:pt x="0" y="0"/>
                </a:lnTo>
                <a:lnTo>
                  <a:pt x="12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18" name="Freeform 298"/>
          <p:cNvSpPr>
            <a:spLocks noChangeArrowheads="1"/>
          </p:cNvSpPr>
          <p:nvPr/>
        </p:nvSpPr>
        <p:spPr bwMode="auto">
          <a:xfrm>
            <a:off x="4825491" y="3212332"/>
            <a:ext cx="43946" cy="99613"/>
          </a:xfrm>
          <a:custGeom>
            <a:avLst/>
            <a:gdLst>
              <a:gd name="T0" fmla="*/ 67 w 68"/>
              <a:gd name="T1" fmla="*/ 0 h 150"/>
              <a:gd name="T2" fmla="*/ 0 w 68"/>
              <a:gd name="T3" fmla="*/ 0 h 150"/>
              <a:gd name="T4" fmla="*/ 0 w 68"/>
              <a:gd name="T5" fmla="*/ 149 h 150"/>
            </a:gdLst>
            <a:ahLst/>
            <a:cxnLst>
              <a:cxn ang="0">
                <a:pos x="T0" y="T1"/>
              </a:cxn>
              <a:cxn ang="0">
                <a:pos x="T2" y="T3"/>
              </a:cxn>
              <a:cxn ang="0">
                <a:pos x="T4" y="T5"/>
              </a:cxn>
            </a:cxnLst>
            <a:rect l="0" t="0" r="r" b="b"/>
            <a:pathLst>
              <a:path w="68" h="150">
                <a:moveTo>
                  <a:pt x="67"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19" name="Freeform 299"/>
          <p:cNvSpPr>
            <a:spLocks noChangeArrowheads="1"/>
          </p:cNvSpPr>
          <p:nvPr/>
        </p:nvSpPr>
        <p:spPr bwMode="auto">
          <a:xfrm>
            <a:off x="4359648" y="3168385"/>
            <a:ext cx="398456" cy="580105"/>
          </a:xfrm>
          <a:custGeom>
            <a:avLst/>
            <a:gdLst>
              <a:gd name="T0" fmla="*/ 598 w 599"/>
              <a:gd name="T1" fmla="*/ 873 h 874"/>
              <a:gd name="T2" fmla="*/ 0 w 599"/>
              <a:gd name="T3" fmla="*/ 873 h 874"/>
              <a:gd name="T4" fmla="*/ 0 w 599"/>
              <a:gd name="T5" fmla="*/ 0 h 874"/>
              <a:gd name="T6" fmla="*/ 598 w 599"/>
              <a:gd name="T7" fmla="*/ 0 h 874"/>
              <a:gd name="T8" fmla="*/ 598 w 599"/>
              <a:gd name="T9" fmla="*/ 873 h 874"/>
            </a:gdLst>
            <a:ahLst/>
            <a:cxnLst>
              <a:cxn ang="0">
                <a:pos x="T0" y="T1"/>
              </a:cxn>
              <a:cxn ang="0">
                <a:pos x="T2" y="T3"/>
              </a:cxn>
              <a:cxn ang="0">
                <a:pos x="T4" y="T5"/>
              </a:cxn>
              <a:cxn ang="0">
                <a:pos x="T6" y="T7"/>
              </a:cxn>
              <a:cxn ang="0">
                <a:pos x="T8" y="T9"/>
              </a:cxn>
            </a:cxnLst>
            <a:rect l="0" t="0" r="r" b="b"/>
            <a:pathLst>
              <a:path w="599" h="874">
                <a:moveTo>
                  <a:pt x="598" y="873"/>
                </a:moveTo>
                <a:lnTo>
                  <a:pt x="0" y="873"/>
                </a:lnTo>
                <a:lnTo>
                  <a:pt x="0" y="0"/>
                </a:lnTo>
                <a:lnTo>
                  <a:pt x="598" y="0"/>
                </a:lnTo>
                <a:lnTo>
                  <a:pt x="598" y="87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20" name="Line 300"/>
          <p:cNvSpPr>
            <a:spLocks noChangeShapeType="1"/>
          </p:cNvSpPr>
          <p:nvPr/>
        </p:nvSpPr>
        <p:spPr bwMode="auto">
          <a:xfrm>
            <a:off x="4658491" y="3168385"/>
            <a:ext cx="2931" cy="57131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1" name="Line 301"/>
          <p:cNvSpPr>
            <a:spLocks noChangeShapeType="1"/>
          </p:cNvSpPr>
          <p:nvPr/>
        </p:nvSpPr>
        <p:spPr bwMode="auto">
          <a:xfrm flipH="1">
            <a:off x="4318632" y="3300227"/>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2" name="Line 302"/>
          <p:cNvSpPr>
            <a:spLocks noChangeShapeType="1"/>
          </p:cNvSpPr>
          <p:nvPr/>
        </p:nvSpPr>
        <p:spPr bwMode="auto">
          <a:xfrm flipH="1">
            <a:off x="4318632" y="3221123"/>
            <a:ext cx="849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3" name="Line 303"/>
          <p:cNvSpPr>
            <a:spLocks noChangeShapeType="1"/>
          </p:cNvSpPr>
          <p:nvPr/>
        </p:nvSpPr>
        <p:spPr bwMode="auto">
          <a:xfrm flipH="1">
            <a:off x="4318632" y="3379333"/>
            <a:ext cx="849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4" name="Line 304"/>
          <p:cNvSpPr>
            <a:spLocks noChangeShapeType="1"/>
          </p:cNvSpPr>
          <p:nvPr/>
        </p:nvSpPr>
        <p:spPr bwMode="auto">
          <a:xfrm flipH="1">
            <a:off x="4318632" y="3458437"/>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5" name="Line 305"/>
          <p:cNvSpPr>
            <a:spLocks noChangeShapeType="1"/>
          </p:cNvSpPr>
          <p:nvPr/>
        </p:nvSpPr>
        <p:spPr bwMode="auto">
          <a:xfrm flipH="1">
            <a:off x="4318632" y="3540471"/>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6" name="Line 306"/>
          <p:cNvSpPr>
            <a:spLocks noChangeShapeType="1"/>
          </p:cNvSpPr>
          <p:nvPr/>
        </p:nvSpPr>
        <p:spPr bwMode="auto">
          <a:xfrm flipH="1">
            <a:off x="4318632" y="3619579"/>
            <a:ext cx="849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7" name="Line 307"/>
          <p:cNvSpPr>
            <a:spLocks noChangeShapeType="1"/>
          </p:cNvSpPr>
          <p:nvPr/>
        </p:nvSpPr>
        <p:spPr bwMode="auto">
          <a:xfrm flipH="1">
            <a:off x="4318632" y="3698681"/>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28" name="Freeform 308"/>
          <p:cNvSpPr>
            <a:spLocks noChangeArrowheads="1"/>
          </p:cNvSpPr>
          <p:nvPr/>
        </p:nvSpPr>
        <p:spPr bwMode="auto">
          <a:xfrm>
            <a:off x="6146840" y="3147876"/>
            <a:ext cx="79106" cy="609402"/>
          </a:xfrm>
          <a:custGeom>
            <a:avLst/>
            <a:gdLst>
              <a:gd name="T0" fmla="*/ 0 w 120"/>
              <a:gd name="T1" fmla="*/ 0 h 919"/>
              <a:gd name="T2" fmla="*/ 0 w 120"/>
              <a:gd name="T3" fmla="*/ 799 h 919"/>
              <a:gd name="T4" fmla="*/ 59 w 120"/>
              <a:gd name="T5" fmla="*/ 918 h 919"/>
              <a:gd name="T6" fmla="*/ 119 w 120"/>
              <a:gd name="T7" fmla="*/ 799 h 919"/>
              <a:gd name="T8" fmla="*/ 119 w 120"/>
              <a:gd name="T9" fmla="*/ 0 h 919"/>
              <a:gd name="T10" fmla="*/ 0 w 120"/>
              <a:gd name="T11" fmla="*/ 0 h 919"/>
            </a:gdLst>
            <a:ahLst/>
            <a:cxnLst>
              <a:cxn ang="0">
                <a:pos x="T0" y="T1"/>
              </a:cxn>
              <a:cxn ang="0">
                <a:pos x="T2" y="T3"/>
              </a:cxn>
              <a:cxn ang="0">
                <a:pos x="T4" y="T5"/>
              </a:cxn>
              <a:cxn ang="0">
                <a:pos x="T6" y="T7"/>
              </a:cxn>
              <a:cxn ang="0">
                <a:pos x="T8" y="T9"/>
              </a:cxn>
              <a:cxn ang="0">
                <a:pos x="T10" y="T11"/>
              </a:cxn>
            </a:cxnLst>
            <a:rect l="0" t="0" r="r" b="b"/>
            <a:pathLst>
              <a:path w="120" h="919">
                <a:moveTo>
                  <a:pt x="0" y="0"/>
                </a:moveTo>
                <a:lnTo>
                  <a:pt x="0" y="799"/>
                </a:lnTo>
                <a:lnTo>
                  <a:pt x="59" y="918"/>
                </a:lnTo>
                <a:lnTo>
                  <a:pt x="119" y="799"/>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29" name="Line 309"/>
          <p:cNvSpPr>
            <a:spLocks noChangeShapeType="1"/>
          </p:cNvSpPr>
          <p:nvPr/>
        </p:nvSpPr>
        <p:spPr bwMode="auto">
          <a:xfrm>
            <a:off x="6146840" y="3250422"/>
            <a:ext cx="791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0" name="Freeform 310"/>
          <p:cNvSpPr>
            <a:spLocks noChangeArrowheads="1"/>
          </p:cNvSpPr>
          <p:nvPr/>
        </p:nvSpPr>
        <p:spPr bwMode="auto">
          <a:xfrm>
            <a:off x="5604824" y="3221123"/>
            <a:ext cx="442401" cy="544947"/>
          </a:xfrm>
          <a:custGeom>
            <a:avLst/>
            <a:gdLst>
              <a:gd name="T0" fmla="*/ 202 w 665"/>
              <a:gd name="T1" fmla="*/ 0 h 822"/>
              <a:gd name="T2" fmla="*/ 0 w 665"/>
              <a:gd name="T3" fmla="*/ 0 h 822"/>
              <a:gd name="T4" fmla="*/ 0 w 665"/>
              <a:gd name="T5" fmla="*/ 821 h 822"/>
              <a:gd name="T6" fmla="*/ 664 w 665"/>
              <a:gd name="T7" fmla="*/ 821 h 822"/>
              <a:gd name="T8" fmla="*/ 664 w 665"/>
              <a:gd name="T9" fmla="*/ 0 h 822"/>
              <a:gd name="T10" fmla="*/ 470 w 665"/>
              <a:gd name="T11" fmla="*/ 0 h 822"/>
            </a:gdLst>
            <a:ahLst/>
            <a:cxnLst>
              <a:cxn ang="0">
                <a:pos x="T0" y="T1"/>
              </a:cxn>
              <a:cxn ang="0">
                <a:pos x="T2" y="T3"/>
              </a:cxn>
              <a:cxn ang="0">
                <a:pos x="T4" y="T5"/>
              </a:cxn>
              <a:cxn ang="0">
                <a:pos x="T6" y="T7"/>
              </a:cxn>
              <a:cxn ang="0">
                <a:pos x="T8" y="T9"/>
              </a:cxn>
              <a:cxn ang="0">
                <a:pos x="T10" y="T11"/>
              </a:cxn>
            </a:cxnLst>
            <a:rect l="0" t="0" r="r" b="b"/>
            <a:pathLst>
              <a:path w="665" h="822">
                <a:moveTo>
                  <a:pt x="202" y="0"/>
                </a:moveTo>
                <a:lnTo>
                  <a:pt x="0" y="0"/>
                </a:lnTo>
                <a:lnTo>
                  <a:pt x="0" y="821"/>
                </a:lnTo>
                <a:lnTo>
                  <a:pt x="664" y="821"/>
                </a:lnTo>
                <a:lnTo>
                  <a:pt x="664" y="0"/>
                </a:lnTo>
                <a:lnTo>
                  <a:pt x="47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1" name="Freeform 311"/>
          <p:cNvSpPr>
            <a:spLocks noChangeArrowheads="1"/>
          </p:cNvSpPr>
          <p:nvPr/>
        </p:nvSpPr>
        <p:spPr bwMode="auto">
          <a:xfrm>
            <a:off x="5727876" y="3147876"/>
            <a:ext cx="199228" cy="125984"/>
          </a:xfrm>
          <a:custGeom>
            <a:avLst/>
            <a:gdLst>
              <a:gd name="T0" fmla="*/ 209 w 299"/>
              <a:gd name="T1" fmla="*/ 59 h 188"/>
              <a:gd name="T2" fmla="*/ 209 w 299"/>
              <a:gd name="T3" fmla="*/ 0 h 188"/>
              <a:gd name="T4" fmla="*/ 89 w 299"/>
              <a:gd name="T5" fmla="*/ 0 h 188"/>
              <a:gd name="T6" fmla="*/ 89 w 299"/>
              <a:gd name="T7" fmla="*/ 59 h 188"/>
              <a:gd name="T8" fmla="*/ 29 w 299"/>
              <a:gd name="T9" fmla="*/ 59 h 188"/>
              <a:gd name="T10" fmla="*/ 0 w 299"/>
              <a:gd name="T11" fmla="*/ 187 h 188"/>
              <a:gd name="T12" fmla="*/ 298 w 299"/>
              <a:gd name="T13" fmla="*/ 187 h 188"/>
              <a:gd name="T14" fmla="*/ 268 w 299"/>
              <a:gd name="T15" fmla="*/ 59 h 188"/>
              <a:gd name="T16" fmla="*/ 209 w 299"/>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59"/>
                </a:moveTo>
                <a:lnTo>
                  <a:pt x="209" y="0"/>
                </a:lnTo>
                <a:lnTo>
                  <a:pt x="89" y="0"/>
                </a:lnTo>
                <a:lnTo>
                  <a:pt x="89" y="59"/>
                </a:lnTo>
                <a:lnTo>
                  <a:pt x="29" y="59"/>
                </a:lnTo>
                <a:lnTo>
                  <a:pt x="0" y="187"/>
                </a:lnTo>
                <a:lnTo>
                  <a:pt x="298" y="187"/>
                </a:lnTo>
                <a:lnTo>
                  <a:pt x="268"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32" name="Freeform 312"/>
          <p:cNvSpPr>
            <a:spLocks noChangeArrowheads="1"/>
          </p:cNvSpPr>
          <p:nvPr/>
        </p:nvSpPr>
        <p:spPr bwMode="auto">
          <a:xfrm>
            <a:off x="7424242" y="3168385"/>
            <a:ext cx="79106" cy="580105"/>
          </a:xfrm>
          <a:custGeom>
            <a:avLst/>
            <a:gdLst>
              <a:gd name="T0" fmla="*/ 119 w 120"/>
              <a:gd name="T1" fmla="*/ 0 h 874"/>
              <a:gd name="T2" fmla="*/ 119 w 120"/>
              <a:gd name="T3" fmla="*/ 754 h 874"/>
              <a:gd name="T4" fmla="*/ 59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59"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33" name="Freeform 313"/>
          <p:cNvSpPr>
            <a:spLocks noChangeArrowheads="1"/>
          </p:cNvSpPr>
          <p:nvPr/>
        </p:nvSpPr>
        <p:spPr bwMode="auto">
          <a:xfrm>
            <a:off x="7386155"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4" name="Freeform 314"/>
          <p:cNvSpPr>
            <a:spLocks noChangeArrowheads="1"/>
          </p:cNvSpPr>
          <p:nvPr/>
        </p:nvSpPr>
        <p:spPr bwMode="auto">
          <a:xfrm>
            <a:off x="6885153" y="3221123"/>
            <a:ext cx="436545"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5" name="Freeform 315"/>
          <p:cNvSpPr>
            <a:spLocks noChangeArrowheads="1"/>
          </p:cNvSpPr>
          <p:nvPr/>
        </p:nvSpPr>
        <p:spPr bwMode="auto">
          <a:xfrm>
            <a:off x="7002346" y="3147876"/>
            <a:ext cx="199228" cy="125984"/>
          </a:xfrm>
          <a:custGeom>
            <a:avLst/>
            <a:gdLst>
              <a:gd name="T0" fmla="*/ 209 w 300"/>
              <a:gd name="T1" fmla="*/ 59 h 188"/>
              <a:gd name="T2" fmla="*/ 209 w 300"/>
              <a:gd name="T3" fmla="*/ 0 h 188"/>
              <a:gd name="T4" fmla="*/ 89 w 300"/>
              <a:gd name="T5" fmla="*/ 0 h 188"/>
              <a:gd name="T6" fmla="*/ 89 w 300"/>
              <a:gd name="T7" fmla="*/ 59 h 188"/>
              <a:gd name="T8" fmla="*/ 30 w 300"/>
              <a:gd name="T9" fmla="*/ 59 h 188"/>
              <a:gd name="T10" fmla="*/ 0 w 300"/>
              <a:gd name="T11" fmla="*/ 187 h 188"/>
              <a:gd name="T12" fmla="*/ 299 w 300"/>
              <a:gd name="T13" fmla="*/ 187 h 188"/>
              <a:gd name="T14" fmla="*/ 269 w 300"/>
              <a:gd name="T15" fmla="*/ 59 h 188"/>
              <a:gd name="T16" fmla="*/ 209 w 300"/>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59"/>
                </a:moveTo>
                <a:lnTo>
                  <a:pt x="209" y="0"/>
                </a:lnTo>
                <a:lnTo>
                  <a:pt x="89" y="0"/>
                </a:lnTo>
                <a:lnTo>
                  <a:pt x="89" y="59"/>
                </a:lnTo>
                <a:lnTo>
                  <a:pt x="30" y="59"/>
                </a:lnTo>
                <a:lnTo>
                  <a:pt x="0" y="187"/>
                </a:lnTo>
                <a:lnTo>
                  <a:pt x="299"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36" name="Line 316"/>
          <p:cNvSpPr>
            <a:spLocks noChangeShapeType="1"/>
          </p:cNvSpPr>
          <p:nvPr/>
        </p:nvSpPr>
        <p:spPr bwMode="auto">
          <a:xfrm>
            <a:off x="8311979" y="3379333"/>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7" name="Line 317"/>
          <p:cNvSpPr>
            <a:spLocks noChangeShapeType="1"/>
          </p:cNvSpPr>
          <p:nvPr/>
        </p:nvSpPr>
        <p:spPr bwMode="auto">
          <a:xfrm>
            <a:off x="8311979" y="3478948"/>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8" name="Line 318"/>
          <p:cNvSpPr>
            <a:spLocks noChangeShapeType="1"/>
          </p:cNvSpPr>
          <p:nvPr/>
        </p:nvSpPr>
        <p:spPr bwMode="auto">
          <a:xfrm>
            <a:off x="8311979" y="3578561"/>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39" name="Line 319"/>
          <p:cNvSpPr>
            <a:spLocks noChangeShapeType="1"/>
          </p:cNvSpPr>
          <p:nvPr/>
        </p:nvSpPr>
        <p:spPr bwMode="auto">
          <a:xfrm>
            <a:off x="8311979" y="3678176"/>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0" name="Line 320"/>
          <p:cNvSpPr>
            <a:spLocks noChangeShapeType="1"/>
          </p:cNvSpPr>
          <p:nvPr/>
        </p:nvSpPr>
        <p:spPr bwMode="auto">
          <a:xfrm flipH="1">
            <a:off x="8227012" y="3379333"/>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1" name="Line 321"/>
          <p:cNvSpPr>
            <a:spLocks noChangeShapeType="1"/>
          </p:cNvSpPr>
          <p:nvPr/>
        </p:nvSpPr>
        <p:spPr bwMode="auto">
          <a:xfrm flipH="1">
            <a:off x="8227012" y="3478948"/>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2" name="Line 322"/>
          <p:cNvSpPr>
            <a:spLocks noChangeShapeType="1"/>
          </p:cNvSpPr>
          <p:nvPr/>
        </p:nvSpPr>
        <p:spPr bwMode="auto">
          <a:xfrm flipH="1">
            <a:off x="8227012" y="357856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3" name="Line 323"/>
          <p:cNvSpPr>
            <a:spLocks noChangeShapeType="1"/>
          </p:cNvSpPr>
          <p:nvPr/>
        </p:nvSpPr>
        <p:spPr bwMode="auto">
          <a:xfrm flipH="1">
            <a:off x="8227012" y="3678176"/>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4" name="Freeform 324"/>
          <p:cNvSpPr>
            <a:spLocks noChangeArrowheads="1"/>
          </p:cNvSpPr>
          <p:nvPr/>
        </p:nvSpPr>
        <p:spPr bwMode="auto">
          <a:xfrm>
            <a:off x="8156697" y="3221123"/>
            <a:ext cx="442403" cy="544947"/>
          </a:xfrm>
          <a:custGeom>
            <a:avLst/>
            <a:gdLst>
              <a:gd name="T0" fmla="*/ 202 w 666"/>
              <a:gd name="T1" fmla="*/ 0 h 822"/>
              <a:gd name="T2" fmla="*/ 0 w 666"/>
              <a:gd name="T3" fmla="*/ 0 h 822"/>
              <a:gd name="T4" fmla="*/ 0 w 666"/>
              <a:gd name="T5" fmla="*/ 821 h 822"/>
              <a:gd name="T6" fmla="*/ 665 w 666"/>
              <a:gd name="T7" fmla="*/ 821 h 822"/>
              <a:gd name="T8" fmla="*/ 665 w 666"/>
              <a:gd name="T9" fmla="*/ 0 h 822"/>
              <a:gd name="T10" fmla="*/ 470 w 666"/>
              <a:gd name="T11" fmla="*/ 0 h 822"/>
            </a:gdLst>
            <a:ahLst/>
            <a:cxnLst>
              <a:cxn ang="0">
                <a:pos x="T0" y="T1"/>
              </a:cxn>
              <a:cxn ang="0">
                <a:pos x="T2" y="T3"/>
              </a:cxn>
              <a:cxn ang="0">
                <a:pos x="T4" y="T5"/>
              </a:cxn>
              <a:cxn ang="0">
                <a:pos x="T6" y="T7"/>
              </a:cxn>
              <a:cxn ang="0">
                <a:pos x="T8" y="T9"/>
              </a:cxn>
              <a:cxn ang="0">
                <a:pos x="T10" y="T11"/>
              </a:cxn>
            </a:cxnLst>
            <a:rect l="0" t="0" r="r" b="b"/>
            <a:pathLst>
              <a:path w="666" h="822">
                <a:moveTo>
                  <a:pt x="202" y="0"/>
                </a:moveTo>
                <a:lnTo>
                  <a:pt x="0" y="0"/>
                </a:lnTo>
                <a:lnTo>
                  <a:pt x="0" y="821"/>
                </a:lnTo>
                <a:lnTo>
                  <a:pt x="665" y="821"/>
                </a:lnTo>
                <a:lnTo>
                  <a:pt x="665" y="0"/>
                </a:lnTo>
                <a:lnTo>
                  <a:pt x="47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5" name="Freeform 325"/>
          <p:cNvSpPr>
            <a:spLocks noChangeArrowheads="1"/>
          </p:cNvSpPr>
          <p:nvPr/>
        </p:nvSpPr>
        <p:spPr bwMode="auto">
          <a:xfrm>
            <a:off x="8282679" y="3147876"/>
            <a:ext cx="199228" cy="125984"/>
          </a:xfrm>
          <a:custGeom>
            <a:avLst/>
            <a:gdLst>
              <a:gd name="T0" fmla="*/ 209 w 299"/>
              <a:gd name="T1" fmla="*/ 59 h 188"/>
              <a:gd name="T2" fmla="*/ 209 w 299"/>
              <a:gd name="T3" fmla="*/ 0 h 188"/>
              <a:gd name="T4" fmla="*/ 89 w 299"/>
              <a:gd name="T5" fmla="*/ 0 h 188"/>
              <a:gd name="T6" fmla="*/ 89 w 299"/>
              <a:gd name="T7" fmla="*/ 59 h 188"/>
              <a:gd name="T8" fmla="*/ 30 w 299"/>
              <a:gd name="T9" fmla="*/ 59 h 188"/>
              <a:gd name="T10" fmla="*/ 0 w 299"/>
              <a:gd name="T11" fmla="*/ 187 h 188"/>
              <a:gd name="T12" fmla="*/ 298 w 299"/>
              <a:gd name="T13" fmla="*/ 187 h 188"/>
              <a:gd name="T14" fmla="*/ 269 w 299"/>
              <a:gd name="T15" fmla="*/ 59 h 188"/>
              <a:gd name="T16" fmla="*/ 209 w 299"/>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59"/>
                </a:moveTo>
                <a:lnTo>
                  <a:pt x="209" y="0"/>
                </a:lnTo>
                <a:lnTo>
                  <a:pt x="89" y="0"/>
                </a:lnTo>
                <a:lnTo>
                  <a:pt x="89" y="59"/>
                </a:lnTo>
                <a:lnTo>
                  <a:pt x="30" y="59"/>
                </a:lnTo>
                <a:lnTo>
                  <a:pt x="0" y="187"/>
                </a:lnTo>
                <a:lnTo>
                  <a:pt x="298"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46" name="Freeform 326"/>
          <p:cNvSpPr>
            <a:spLocks noChangeArrowheads="1"/>
          </p:cNvSpPr>
          <p:nvPr/>
        </p:nvSpPr>
        <p:spPr bwMode="auto">
          <a:xfrm>
            <a:off x="8698713" y="3250420"/>
            <a:ext cx="79104" cy="606473"/>
          </a:xfrm>
          <a:custGeom>
            <a:avLst/>
            <a:gdLst>
              <a:gd name="T0" fmla="*/ 0 w 120"/>
              <a:gd name="T1" fmla="*/ 0 h 911"/>
              <a:gd name="T2" fmla="*/ 0 w 120"/>
              <a:gd name="T3" fmla="*/ 791 h 911"/>
              <a:gd name="T4" fmla="*/ 60 w 120"/>
              <a:gd name="T5" fmla="*/ 910 h 911"/>
              <a:gd name="T6" fmla="*/ 119 w 120"/>
              <a:gd name="T7" fmla="*/ 791 h 911"/>
              <a:gd name="T8" fmla="*/ 119 w 120"/>
              <a:gd name="T9" fmla="*/ 0 h 911"/>
              <a:gd name="T10" fmla="*/ 0 w 120"/>
              <a:gd name="T11" fmla="*/ 0 h 911"/>
            </a:gdLst>
            <a:ahLst/>
            <a:cxnLst>
              <a:cxn ang="0">
                <a:pos x="T0" y="T1"/>
              </a:cxn>
              <a:cxn ang="0">
                <a:pos x="T2" y="T3"/>
              </a:cxn>
              <a:cxn ang="0">
                <a:pos x="T4" y="T5"/>
              </a:cxn>
              <a:cxn ang="0">
                <a:pos x="T6" y="T7"/>
              </a:cxn>
              <a:cxn ang="0">
                <a:pos x="T8" y="T9"/>
              </a:cxn>
              <a:cxn ang="0">
                <a:pos x="T10" y="T11"/>
              </a:cxn>
            </a:cxnLst>
            <a:rect l="0" t="0" r="r" b="b"/>
            <a:pathLst>
              <a:path w="120" h="911">
                <a:moveTo>
                  <a:pt x="0" y="0"/>
                </a:moveTo>
                <a:lnTo>
                  <a:pt x="0" y="791"/>
                </a:lnTo>
                <a:lnTo>
                  <a:pt x="60" y="910"/>
                </a:lnTo>
                <a:lnTo>
                  <a:pt x="119" y="791"/>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47" name="Line 327"/>
          <p:cNvSpPr>
            <a:spLocks noChangeShapeType="1"/>
          </p:cNvSpPr>
          <p:nvPr/>
        </p:nvSpPr>
        <p:spPr bwMode="auto">
          <a:xfrm>
            <a:off x="8698713" y="3250422"/>
            <a:ext cx="7910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8" name="Line 328"/>
          <p:cNvSpPr>
            <a:spLocks noChangeShapeType="1"/>
          </p:cNvSpPr>
          <p:nvPr/>
        </p:nvSpPr>
        <p:spPr bwMode="auto">
          <a:xfrm>
            <a:off x="9586448" y="3379333"/>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49" name="Line 329"/>
          <p:cNvSpPr>
            <a:spLocks noChangeShapeType="1"/>
          </p:cNvSpPr>
          <p:nvPr/>
        </p:nvSpPr>
        <p:spPr bwMode="auto">
          <a:xfrm>
            <a:off x="9586448" y="3478948"/>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0" name="Line 330"/>
          <p:cNvSpPr>
            <a:spLocks noChangeShapeType="1"/>
          </p:cNvSpPr>
          <p:nvPr/>
        </p:nvSpPr>
        <p:spPr bwMode="auto">
          <a:xfrm>
            <a:off x="9586448" y="3578561"/>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1" name="Line 331"/>
          <p:cNvSpPr>
            <a:spLocks noChangeShapeType="1"/>
          </p:cNvSpPr>
          <p:nvPr/>
        </p:nvSpPr>
        <p:spPr bwMode="auto">
          <a:xfrm>
            <a:off x="9586448" y="3678176"/>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2" name="Line 332"/>
          <p:cNvSpPr>
            <a:spLocks noChangeShapeType="1"/>
          </p:cNvSpPr>
          <p:nvPr/>
        </p:nvSpPr>
        <p:spPr bwMode="auto">
          <a:xfrm flipH="1">
            <a:off x="9504413" y="3379333"/>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3" name="Line 333"/>
          <p:cNvSpPr>
            <a:spLocks noChangeShapeType="1"/>
          </p:cNvSpPr>
          <p:nvPr/>
        </p:nvSpPr>
        <p:spPr bwMode="auto">
          <a:xfrm flipH="1">
            <a:off x="9504413" y="3478948"/>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4" name="Line 334"/>
          <p:cNvSpPr>
            <a:spLocks noChangeShapeType="1"/>
          </p:cNvSpPr>
          <p:nvPr/>
        </p:nvSpPr>
        <p:spPr bwMode="auto">
          <a:xfrm flipH="1">
            <a:off x="9504413" y="3578561"/>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5" name="Line 335"/>
          <p:cNvSpPr>
            <a:spLocks noChangeShapeType="1"/>
          </p:cNvSpPr>
          <p:nvPr/>
        </p:nvSpPr>
        <p:spPr bwMode="auto">
          <a:xfrm flipH="1">
            <a:off x="9504413" y="3678176"/>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6" name="Freeform 336"/>
          <p:cNvSpPr>
            <a:spLocks noChangeArrowheads="1"/>
          </p:cNvSpPr>
          <p:nvPr/>
        </p:nvSpPr>
        <p:spPr bwMode="auto">
          <a:xfrm>
            <a:off x="9437028" y="3221123"/>
            <a:ext cx="436543"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57" name="Freeform 337"/>
          <p:cNvSpPr>
            <a:spLocks noChangeArrowheads="1"/>
          </p:cNvSpPr>
          <p:nvPr/>
        </p:nvSpPr>
        <p:spPr bwMode="auto">
          <a:xfrm>
            <a:off x="9557150" y="3147876"/>
            <a:ext cx="199228" cy="125984"/>
          </a:xfrm>
          <a:custGeom>
            <a:avLst/>
            <a:gdLst>
              <a:gd name="T0" fmla="*/ 209 w 300"/>
              <a:gd name="T1" fmla="*/ 59 h 188"/>
              <a:gd name="T2" fmla="*/ 209 w 300"/>
              <a:gd name="T3" fmla="*/ 0 h 188"/>
              <a:gd name="T4" fmla="*/ 90 w 300"/>
              <a:gd name="T5" fmla="*/ 0 h 188"/>
              <a:gd name="T6" fmla="*/ 90 w 300"/>
              <a:gd name="T7" fmla="*/ 59 h 188"/>
              <a:gd name="T8" fmla="*/ 30 w 300"/>
              <a:gd name="T9" fmla="*/ 59 h 188"/>
              <a:gd name="T10" fmla="*/ 0 w 300"/>
              <a:gd name="T11" fmla="*/ 187 h 188"/>
              <a:gd name="T12" fmla="*/ 299 w 300"/>
              <a:gd name="T13" fmla="*/ 187 h 188"/>
              <a:gd name="T14" fmla="*/ 269 w 300"/>
              <a:gd name="T15" fmla="*/ 59 h 188"/>
              <a:gd name="T16" fmla="*/ 209 w 300"/>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59"/>
                </a:moveTo>
                <a:lnTo>
                  <a:pt x="209" y="0"/>
                </a:lnTo>
                <a:lnTo>
                  <a:pt x="90" y="0"/>
                </a:lnTo>
                <a:lnTo>
                  <a:pt x="90" y="59"/>
                </a:lnTo>
                <a:lnTo>
                  <a:pt x="30" y="59"/>
                </a:lnTo>
                <a:lnTo>
                  <a:pt x="0" y="187"/>
                </a:lnTo>
                <a:lnTo>
                  <a:pt x="299"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58" name="Freeform 338"/>
          <p:cNvSpPr>
            <a:spLocks noChangeArrowheads="1"/>
          </p:cNvSpPr>
          <p:nvPr/>
        </p:nvSpPr>
        <p:spPr bwMode="auto">
          <a:xfrm>
            <a:off x="9979046" y="3168385"/>
            <a:ext cx="79106" cy="580105"/>
          </a:xfrm>
          <a:custGeom>
            <a:avLst/>
            <a:gdLst>
              <a:gd name="T0" fmla="*/ 119 w 120"/>
              <a:gd name="T1" fmla="*/ 0 h 874"/>
              <a:gd name="T2" fmla="*/ 119 w 120"/>
              <a:gd name="T3" fmla="*/ 754 h 874"/>
              <a:gd name="T4" fmla="*/ 59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59"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59" name="Freeform 339"/>
          <p:cNvSpPr>
            <a:spLocks noChangeArrowheads="1"/>
          </p:cNvSpPr>
          <p:nvPr/>
        </p:nvSpPr>
        <p:spPr bwMode="auto">
          <a:xfrm>
            <a:off x="9938027"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0" name="Freeform 340"/>
          <p:cNvSpPr>
            <a:spLocks noChangeArrowheads="1"/>
          </p:cNvSpPr>
          <p:nvPr/>
        </p:nvSpPr>
        <p:spPr bwMode="auto">
          <a:xfrm>
            <a:off x="10711499" y="3168385"/>
            <a:ext cx="413105" cy="580105"/>
          </a:xfrm>
          <a:custGeom>
            <a:avLst/>
            <a:gdLst>
              <a:gd name="T0" fmla="*/ 620 w 621"/>
              <a:gd name="T1" fmla="*/ 186 h 874"/>
              <a:gd name="T2" fmla="*/ 620 w 621"/>
              <a:gd name="T3" fmla="*/ 873 h 874"/>
              <a:gd name="T4" fmla="*/ 0 w 621"/>
              <a:gd name="T5" fmla="*/ 873 h 874"/>
              <a:gd name="T6" fmla="*/ 0 w 621"/>
              <a:gd name="T7" fmla="*/ 0 h 874"/>
              <a:gd name="T8" fmla="*/ 441 w 621"/>
              <a:gd name="T9" fmla="*/ 0 h 874"/>
              <a:gd name="T10" fmla="*/ 620 w 621"/>
              <a:gd name="T11" fmla="*/ 186 h 874"/>
            </a:gdLst>
            <a:ahLst/>
            <a:cxnLst>
              <a:cxn ang="0">
                <a:pos x="T0" y="T1"/>
              </a:cxn>
              <a:cxn ang="0">
                <a:pos x="T2" y="T3"/>
              </a:cxn>
              <a:cxn ang="0">
                <a:pos x="T4" y="T5"/>
              </a:cxn>
              <a:cxn ang="0">
                <a:pos x="T6" y="T7"/>
              </a:cxn>
              <a:cxn ang="0">
                <a:pos x="T8" y="T9"/>
              </a:cxn>
              <a:cxn ang="0">
                <a:pos x="T10" y="T11"/>
              </a:cxn>
            </a:cxnLst>
            <a:rect l="0" t="0" r="r" b="b"/>
            <a:pathLst>
              <a:path w="621" h="874">
                <a:moveTo>
                  <a:pt x="620" y="186"/>
                </a:moveTo>
                <a:lnTo>
                  <a:pt x="620" y="873"/>
                </a:lnTo>
                <a:lnTo>
                  <a:pt x="0" y="873"/>
                </a:lnTo>
                <a:lnTo>
                  <a:pt x="0" y="0"/>
                </a:lnTo>
                <a:lnTo>
                  <a:pt x="441" y="0"/>
                </a:lnTo>
                <a:lnTo>
                  <a:pt x="620" y="18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61" name="Freeform 341"/>
          <p:cNvSpPr>
            <a:spLocks noChangeArrowheads="1"/>
          </p:cNvSpPr>
          <p:nvPr/>
        </p:nvSpPr>
        <p:spPr bwMode="auto">
          <a:xfrm>
            <a:off x="11253516" y="3147876"/>
            <a:ext cx="79104" cy="609402"/>
          </a:xfrm>
          <a:custGeom>
            <a:avLst/>
            <a:gdLst>
              <a:gd name="T0" fmla="*/ 0 w 121"/>
              <a:gd name="T1" fmla="*/ 0 h 919"/>
              <a:gd name="T2" fmla="*/ 0 w 121"/>
              <a:gd name="T3" fmla="*/ 799 h 919"/>
              <a:gd name="T4" fmla="*/ 60 w 121"/>
              <a:gd name="T5" fmla="*/ 918 h 919"/>
              <a:gd name="T6" fmla="*/ 120 w 121"/>
              <a:gd name="T7" fmla="*/ 799 h 919"/>
              <a:gd name="T8" fmla="*/ 120 w 121"/>
              <a:gd name="T9" fmla="*/ 0 h 919"/>
              <a:gd name="T10" fmla="*/ 0 w 121"/>
              <a:gd name="T11" fmla="*/ 0 h 919"/>
            </a:gdLst>
            <a:ahLst/>
            <a:cxnLst>
              <a:cxn ang="0">
                <a:pos x="T0" y="T1"/>
              </a:cxn>
              <a:cxn ang="0">
                <a:pos x="T2" y="T3"/>
              </a:cxn>
              <a:cxn ang="0">
                <a:pos x="T4" y="T5"/>
              </a:cxn>
              <a:cxn ang="0">
                <a:pos x="T6" y="T7"/>
              </a:cxn>
              <a:cxn ang="0">
                <a:pos x="T8" y="T9"/>
              </a:cxn>
              <a:cxn ang="0">
                <a:pos x="T10" y="T11"/>
              </a:cxn>
            </a:cxnLst>
            <a:rect l="0" t="0" r="r" b="b"/>
            <a:pathLst>
              <a:path w="121" h="919">
                <a:moveTo>
                  <a:pt x="0" y="0"/>
                </a:moveTo>
                <a:lnTo>
                  <a:pt x="0" y="799"/>
                </a:lnTo>
                <a:lnTo>
                  <a:pt x="60" y="918"/>
                </a:lnTo>
                <a:lnTo>
                  <a:pt x="120" y="799"/>
                </a:lnTo>
                <a:lnTo>
                  <a:pt x="120"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62" name="Line 342"/>
          <p:cNvSpPr>
            <a:spLocks noChangeShapeType="1"/>
          </p:cNvSpPr>
          <p:nvPr/>
        </p:nvSpPr>
        <p:spPr bwMode="auto">
          <a:xfrm>
            <a:off x="10787673" y="3270929"/>
            <a:ext cx="12012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3" name="Line 343"/>
          <p:cNvSpPr>
            <a:spLocks noChangeShapeType="1"/>
          </p:cNvSpPr>
          <p:nvPr/>
        </p:nvSpPr>
        <p:spPr bwMode="auto">
          <a:xfrm>
            <a:off x="10787675" y="3370542"/>
            <a:ext cx="26954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4" name="Line 344"/>
          <p:cNvSpPr>
            <a:spLocks noChangeShapeType="1"/>
          </p:cNvSpPr>
          <p:nvPr/>
        </p:nvSpPr>
        <p:spPr bwMode="auto">
          <a:xfrm>
            <a:off x="10787675" y="3449649"/>
            <a:ext cx="26954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5" name="Line 345"/>
          <p:cNvSpPr>
            <a:spLocks noChangeShapeType="1"/>
          </p:cNvSpPr>
          <p:nvPr/>
        </p:nvSpPr>
        <p:spPr bwMode="auto">
          <a:xfrm>
            <a:off x="10787675" y="3528751"/>
            <a:ext cx="26954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6" name="Line 346"/>
          <p:cNvSpPr>
            <a:spLocks noChangeShapeType="1"/>
          </p:cNvSpPr>
          <p:nvPr/>
        </p:nvSpPr>
        <p:spPr bwMode="auto">
          <a:xfrm>
            <a:off x="10787675" y="3607859"/>
            <a:ext cx="26954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7" name="Freeform 347"/>
          <p:cNvSpPr>
            <a:spLocks noChangeArrowheads="1"/>
          </p:cNvSpPr>
          <p:nvPr/>
        </p:nvSpPr>
        <p:spPr bwMode="auto">
          <a:xfrm>
            <a:off x="11004481" y="3168387"/>
            <a:ext cx="120124" cy="123053"/>
          </a:xfrm>
          <a:custGeom>
            <a:avLst/>
            <a:gdLst>
              <a:gd name="T0" fmla="*/ 179 w 180"/>
              <a:gd name="T1" fmla="*/ 186 h 187"/>
              <a:gd name="T2" fmla="*/ 0 w 180"/>
              <a:gd name="T3" fmla="*/ 186 h 187"/>
              <a:gd name="T4" fmla="*/ 0 w 180"/>
              <a:gd name="T5" fmla="*/ 0 h 187"/>
            </a:gdLst>
            <a:ahLst/>
            <a:cxnLst>
              <a:cxn ang="0">
                <a:pos x="T0" y="T1"/>
              </a:cxn>
              <a:cxn ang="0">
                <a:pos x="T2" y="T3"/>
              </a:cxn>
              <a:cxn ang="0">
                <a:pos x="T4" y="T5"/>
              </a:cxn>
            </a:cxnLst>
            <a:rect l="0" t="0" r="r" b="b"/>
            <a:pathLst>
              <a:path w="180" h="187">
                <a:moveTo>
                  <a:pt x="179" y="186"/>
                </a:moveTo>
                <a:lnTo>
                  <a:pt x="0" y="186"/>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8" name="Line 348"/>
          <p:cNvSpPr>
            <a:spLocks noChangeShapeType="1"/>
          </p:cNvSpPr>
          <p:nvPr/>
        </p:nvSpPr>
        <p:spPr bwMode="auto">
          <a:xfrm>
            <a:off x="11253516" y="3250422"/>
            <a:ext cx="7910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69" name="Freeform 349"/>
          <p:cNvSpPr>
            <a:spLocks noChangeArrowheads="1"/>
          </p:cNvSpPr>
          <p:nvPr/>
        </p:nvSpPr>
        <p:spPr bwMode="auto">
          <a:xfrm>
            <a:off x="12533847" y="3168385"/>
            <a:ext cx="79106" cy="580105"/>
          </a:xfrm>
          <a:custGeom>
            <a:avLst/>
            <a:gdLst>
              <a:gd name="T0" fmla="*/ 119 w 120"/>
              <a:gd name="T1" fmla="*/ 0 h 874"/>
              <a:gd name="T2" fmla="*/ 119 w 120"/>
              <a:gd name="T3" fmla="*/ 754 h 874"/>
              <a:gd name="T4" fmla="*/ 60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60"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70" name="Freeform 350"/>
          <p:cNvSpPr>
            <a:spLocks noChangeArrowheads="1"/>
          </p:cNvSpPr>
          <p:nvPr/>
        </p:nvSpPr>
        <p:spPr bwMode="auto">
          <a:xfrm>
            <a:off x="12492831"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1" name="Freeform 351"/>
          <p:cNvSpPr>
            <a:spLocks noChangeArrowheads="1"/>
          </p:cNvSpPr>
          <p:nvPr/>
        </p:nvSpPr>
        <p:spPr bwMode="auto">
          <a:xfrm>
            <a:off x="11991831" y="3168385"/>
            <a:ext cx="407245" cy="580105"/>
          </a:xfrm>
          <a:custGeom>
            <a:avLst/>
            <a:gdLst>
              <a:gd name="T0" fmla="*/ 612 w 613"/>
              <a:gd name="T1" fmla="*/ 186 h 874"/>
              <a:gd name="T2" fmla="*/ 612 w 613"/>
              <a:gd name="T3" fmla="*/ 873 h 874"/>
              <a:gd name="T4" fmla="*/ 0 w 613"/>
              <a:gd name="T5" fmla="*/ 873 h 874"/>
              <a:gd name="T6" fmla="*/ 0 w 613"/>
              <a:gd name="T7" fmla="*/ 0 h 874"/>
              <a:gd name="T8" fmla="*/ 433 w 613"/>
              <a:gd name="T9" fmla="*/ 0 h 874"/>
              <a:gd name="T10" fmla="*/ 612 w 613"/>
              <a:gd name="T11" fmla="*/ 186 h 874"/>
            </a:gdLst>
            <a:ahLst/>
            <a:cxnLst>
              <a:cxn ang="0">
                <a:pos x="T0" y="T1"/>
              </a:cxn>
              <a:cxn ang="0">
                <a:pos x="T2" y="T3"/>
              </a:cxn>
              <a:cxn ang="0">
                <a:pos x="T4" y="T5"/>
              </a:cxn>
              <a:cxn ang="0">
                <a:pos x="T6" y="T7"/>
              </a:cxn>
              <a:cxn ang="0">
                <a:pos x="T8" y="T9"/>
              </a:cxn>
              <a:cxn ang="0">
                <a:pos x="T10" y="T11"/>
              </a:cxn>
            </a:cxnLst>
            <a:rect l="0" t="0" r="r" b="b"/>
            <a:pathLst>
              <a:path w="613" h="874">
                <a:moveTo>
                  <a:pt x="612" y="186"/>
                </a:moveTo>
                <a:lnTo>
                  <a:pt x="612" y="873"/>
                </a:lnTo>
                <a:lnTo>
                  <a:pt x="0" y="873"/>
                </a:lnTo>
                <a:lnTo>
                  <a:pt x="0" y="0"/>
                </a:lnTo>
                <a:lnTo>
                  <a:pt x="433" y="0"/>
                </a:lnTo>
                <a:lnTo>
                  <a:pt x="612" y="18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72" name="Line 352"/>
          <p:cNvSpPr>
            <a:spLocks noChangeShapeType="1"/>
          </p:cNvSpPr>
          <p:nvPr/>
        </p:nvSpPr>
        <p:spPr bwMode="auto">
          <a:xfrm>
            <a:off x="12062148" y="3270929"/>
            <a:ext cx="12012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3" name="Line 353"/>
          <p:cNvSpPr>
            <a:spLocks noChangeShapeType="1"/>
          </p:cNvSpPr>
          <p:nvPr/>
        </p:nvSpPr>
        <p:spPr bwMode="auto">
          <a:xfrm>
            <a:off x="12062146" y="3370542"/>
            <a:ext cx="26661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4" name="Line 354"/>
          <p:cNvSpPr>
            <a:spLocks noChangeShapeType="1"/>
          </p:cNvSpPr>
          <p:nvPr/>
        </p:nvSpPr>
        <p:spPr bwMode="auto">
          <a:xfrm>
            <a:off x="12062146" y="3449649"/>
            <a:ext cx="26661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5" name="Line 355"/>
          <p:cNvSpPr>
            <a:spLocks noChangeShapeType="1"/>
          </p:cNvSpPr>
          <p:nvPr/>
        </p:nvSpPr>
        <p:spPr bwMode="auto">
          <a:xfrm>
            <a:off x="12062146" y="3528751"/>
            <a:ext cx="26661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6" name="Line 356"/>
          <p:cNvSpPr>
            <a:spLocks noChangeShapeType="1"/>
          </p:cNvSpPr>
          <p:nvPr/>
        </p:nvSpPr>
        <p:spPr bwMode="auto">
          <a:xfrm>
            <a:off x="12062146" y="3607859"/>
            <a:ext cx="26661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7" name="Freeform 357"/>
          <p:cNvSpPr>
            <a:spLocks noChangeArrowheads="1"/>
          </p:cNvSpPr>
          <p:nvPr/>
        </p:nvSpPr>
        <p:spPr bwMode="auto">
          <a:xfrm>
            <a:off x="12278954" y="3168387"/>
            <a:ext cx="120122" cy="123053"/>
          </a:xfrm>
          <a:custGeom>
            <a:avLst/>
            <a:gdLst>
              <a:gd name="T0" fmla="*/ 179 w 180"/>
              <a:gd name="T1" fmla="*/ 186 h 187"/>
              <a:gd name="T2" fmla="*/ 0 w 180"/>
              <a:gd name="T3" fmla="*/ 186 h 187"/>
              <a:gd name="T4" fmla="*/ 0 w 180"/>
              <a:gd name="T5" fmla="*/ 0 h 187"/>
            </a:gdLst>
            <a:ahLst/>
            <a:cxnLst>
              <a:cxn ang="0">
                <a:pos x="T0" y="T1"/>
              </a:cxn>
              <a:cxn ang="0">
                <a:pos x="T2" y="T3"/>
              </a:cxn>
              <a:cxn ang="0">
                <a:pos x="T4" y="T5"/>
              </a:cxn>
            </a:cxnLst>
            <a:rect l="0" t="0" r="r" b="b"/>
            <a:pathLst>
              <a:path w="180" h="187">
                <a:moveTo>
                  <a:pt x="179" y="186"/>
                </a:moveTo>
                <a:lnTo>
                  <a:pt x="0" y="186"/>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78" name="Freeform 358"/>
          <p:cNvSpPr>
            <a:spLocks noChangeArrowheads="1"/>
          </p:cNvSpPr>
          <p:nvPr/>
        </p:nvSpPr>
        <p:spPr bwMode="auto">
          <a:xfrm>
            <a:off x="13480181" y="3147876"/>
            <a:ext cx="158210" cy="621122"/>
          </a:xfrm>
          <a:custGeom>
            <a:avLst/>
            <a:gdLst>
              <a:gd name="T0" fmla="*/ 239 w 240"/>
              <a:gd name="T1" fmla="*/ 933 h 934"/>
              <a:gd name="T2" fmla="*/ 0 w 240"/>
              <a:gd name="T3" fmla="*/ 933 h 934"/>
              <a:gd name="T4" fmla="*/ 0 w 240"/>
              <a:gd name="T5" fmla="*/ 0 h 934"/>
              <a:gd name="T6" fmla="*/ 239 w 240"/>
              <a:gd name="T7" fmla="*/ 0 h 934"/>
              <a:gd name="T8" fmla="*/ 239 w 240"/>
              <a:gd name="T9" fmla="*/ 933 h 934"/>
            </a:gdLst>
            <a:ahLst/>
            <a:cxnLst>
              <a:cxn ang="0">
                <a:pos x="T0" y="T1"/>
              </a:cxn>
              <a:cxn ang="0">
                <a:pos x="T2" y="T3"/>
              </a:cxn>
              <a:cxn ang="0">
                <a:pos x="T4" y="T5"/>
              </a:cxn>
              <a:cxn ang="0">
                <a:pos x="T6" y="T7"/>
              </a:cxn>
              <a:cxn ang="0">
                <a:pos x="T8" y="T9"/>
              </a:cxn>
            </a:cxnLst>
            <a:rect l="0" t="0" r="r" b="b"/>
            <a:pathLst>
              <a:path w="240" h="934">
                <a:moveTo>
                  <a:pt x="239" y="933"/>
                </a:moveTo>
                <a:lnTo>
                  <a:pt x="0" y="933"/>
                </a:lnTo>
                <a:lnTo>
                  <a:pt x="0" y="0"/>
                </a:lnTo>
                <a:lnTo>
                  <a:pt x="239" y="0"/>
                </a:lnTo>
                <a:lnTo>
                  <a:pt x="239"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79" name="Line 359"/>
          <p:cNvSpPr>
            <a:spLocks noChangeShapeType="1"/>
          </p:cNvSpPr>
          <p:nvPr/>
        </p:nvSpPr>
        <p:spPr bwMode="auto">
          <a:xfrm>
            <a:off x="13568074" y="3262140"/>
            <a:ext cx="7031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0" name="Line 360"/>
          <p:cNvSpPr>
            <a:spLocks noChangeShapeType="1"/>
          </p:cNvSpPr>
          <p:nvPr/>
        </p:nvSpPr>
        <p:spPr bwMode="auto">
          <a:xfrm flipH="1">
            <a:off x="13606161" y="3361755"/>
            <a:ext cx="3515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1" name="Line 361"/>
          <p:cNvSpPr>
            <a:spLocks noChangeShapeType="1"/>
          </p:cNvSpPr>
          <p:nvPr/>
        </p:nvSpPr>
        <p:spPr bwMode="auto">
          <a:xfrm flipH="1">
            <a:off x="13606161" y="3558050"/>
            <a:ext cx="3515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2" name="Line 362"/>
          <p:cNvSpPr>
            <a:spLocks noChangeShapeType="1"/>
          </p:cNvSpPr>
          <p:nvPr/>
        </p:nvSpPr>
        <p:spPr bwMode="auto">
          <a:xfrm>
            <a:off x="13568074" y="3458437"/>
            <a:ext cx="7031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3" name="Line 363"/>
          <p:cNvSpPr>
            <a:spLocks noChangeShapeType="1"/>
          </p:cNvSpPr>
          <p:nvPr/>
        </p:nvSpPr>
        <p:spPr bwMode="auto">
          <a:xfrm>
            <a:off x="13568074" y="3657665"/>
            <a:ext cx="7031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4" name="Freeform 364"/>
          <p:cNvSpPr>
            <a:spLocks noChangeArrowheads="1"/>
          </p:cNvSpPr>
          <p:nvPr/>
        </p:nvSpPr>
        <p:spPr bwMode="auto">
          <a:xfrm>
            <a:off x="13339550" y="3156667"/>
            <a:ext cx="79104" cy="609402"/>
          </a:xfrm>
          <a:custGeom>
            <a:avLst/>
            <a:gdLst>
              <a:gd name="T0" fmla="*/ 119 w 120"/>
              <a:gd name="T1" fmla="*/ 918 h 919"/>
              <a:gd name="T2" fmla="*/ 119 w 120"/>
              <a:gd name="T3" fmla="*/ 127 h 919"/>
              <a:gd name="T4" fmla="*/ 59 w 120"/>
              <a:gd name="T5" fmla="*/ 0 h 919"/>
              <a:gd name="T6" fmla="*/ 0 w 120"/>
              <a:gd name="T7" fmla="*/ 127 h 919"/>
              <a:gd name="T8" fmla="*/ 0 w 120"/>
              <a:gd name="T9" fmla="*/ 918 h 919"/>
              <a:gd name="T10" fmla="*/ 119 w 120"/>
              <a:gd name="T11" fmla="*/ 918 h 919"/>
            </a:gdLst>
            <a:ahLst/>
            <a:cxnLst>
              <a:cxn ang="0">
                <a:pos x="T0" y="T1"/>
              </a:cxn>
              <a:cxn ang="0">
                <a:pos x="T2" y="T3"/>
              </a:cxn>
              <a:cxn ang="0">
                <a:pos x="T4" y="T5"/>
              </a:cxn>
              <a:cxn ang="0">
                <a:pos x="T6" y="T7"/>
              </a:cxn>
              <a:cxn ang="0">
                <a:pos x="T8" y="T9"/>
              </a:cxn>
              <a:cxn ang="0">
                <a:pos x="T10" y="T11"/>
              </a:cxn>
            </a:cxnLst>
            <a:rect l="0" t="0" r="r" b="b"/>
            <a:pathLst>
              <a:path w="120" h="919">
                <a:moveTo>
                  <a:pt x="119" y="918"/>
                </a:moveTo>
                <a:lnTo>
                  <a:pt x="119" y="127"/>
                </a:lnTo>
                <a:lnTo>
                  <a:pt x="59" y="0"/>
                </a:lnTo>
                <a:lnTo>
                  <a:pt x="0" y="127"/>
                </a:lnTo>
                <a:lnTo>
                  <a:pt x="0" y="918"/>
                </a:lnTo>
                <a:lnTo>
                  <a:pt x="119" y="918"/>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85" name="Line 365"/>
          <p:cNvSpPr>
            <a:spLocks noChangeShapeType="1"/>
          </p:cNvSpPr>
          <p:nvPr/>
        </p:nvSpPr>
        <p:spPr bwMode="auto">
          <a:xfrm flipH="1">
            <a:off x="13336619" y="3669383"/>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6" name="Freeform 366"/>
          <p:cNvSpPr>
            <a:spLocks noChangeArrowheads="1"/>
          </p:cNvSpPr>
          <p:nvPr/>
        </p:nvSpPr>
        <p:spPr bwMode="auto">
          <a:xfrm>
            <a:off x="13738005" y="3168385"/>
            <a:ext cx="79104" cy="580105"/>
          </a:xfrm>
          <a:custGeom>
            <a:avLst/>
            <a:gdLst>
              <a:gd name="T0" fmla="*/ 119 w 120"/>
              <a:gd name="T1" fmla="*/ 0 h 874"/>
              <a:gd name="T2" fmla="*/ 119 w 120"/>
              <a:gd name="T3" fmla="*/ 754 h 874"/>
              <a:gd name="T4" fmla="*/ 60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60"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87" name="Freeform 367"/>
          <p:cNvSpPr>
            <a:spLocks noChangeArrowheads="1"/>
          </p:cNvSpPr>
          <p:nvPr/>
        </p:nvSpPr>
        <p:spPr bwMode="auto">
          <a:xfrm>
            <a:off x="13696987"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88" name="Freeform 368"/>
          <p:cNvSpPr>
            <a:spLocks noChangeArrowheads="1"/>
          </p:cNvSpPr>
          <p:nvPr/>
        </p:nvSpPr>
        <p:spPr bwMode="auto">
          <a:xfrm>
            <a:off x="1775548" y="4436998"/>
            <a:ext cx="612333" cy="609402"/>
          </a:xfrm>
          <a:custGeom>
            <a:avLst/>
            <a:gdLst>
              <a:gd name="T0" fmla="*/ 0 w 920"/>
              <a:gd name="T1" fmla="*/ 918 h 919"/>
              <a:gd name="T2" fmla="*/ 0 w 920"/>
              <a:gd name="T3" fmla="*/ 0 h 919"/>
              <a:gd name="T4" fmla="*/ 919 w 920"/>
              <a:gd name="T5" fmla="*/ 918 h 919"/>
              <a:gd name="T6" fmla="*/ 0 w 920"/>
              <a:gd name="T7" fmla="*/ 918 h 919"/>
            </a:gdLst>
            <a:ahLst/>
            <a:cxnLst>
              <a:cxn ang="0">
                <a:pos x="T0" y="T1"/>
              </a:cxn>
              <a:cxn ang="0">
                <a:pos x="T2" y="T3"/>
              </a:cxn>
              <a:cxn ang="0">
                <a:pos x="T4" y="T5"/>
              </a:cxn>
              <a:cxn ang="0">
                <a:pos x="T6" y="T7"/>
              </a:cxn>
            </a:cxnLst>
            <a:rect l="0" t="0" r="r" b="b"/>
            <a:pathLst>
              <a:path w="920" h="919">
                <a:moveTo>
                  <a:pt x="0" y="918"/>
                </a:moveTo>
                <a:lnTo>
                  <a:pt x="0" y="0"/>
                </a:lnTo>
                <a:lnTo>
                  <a:pt x="919" y="918"/>
                </a:lnTo>
                <a:lnTo>
                  <a:pt x="0" y="918"/>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89" name="Freeform 369"/>
          <p:cNvSpPr>
            <a:spLocks noChangeArrowheads="1"/>
          </p:cNvSpPr>
          <p:nvPr/>
        </p:nvSpPr>
        <p:spPr bwMode="auto">
          <a:xfrm>
            <a:off x="1904460" y="4715331"/>
            <a:ext cx="240246" cy="243173"/>
          </a:xfrm>
          <a:custGeom>
            <a:avLst/>
            <a:gdLst>
              <a:gd name="T0" fmla="*/ 0 w 360"/>
              <a:gd name="T1" fmla="*/ 366 h 367"/>
              <a:gd name="T2" fmla="*/ 0 w 360"/>
              <a:gd name="T3" fmla="*/ 0 h 367"/>
              <a:gd name="T4" fmla="*/ 359 w 360"/>
              <a:gd name="T5" fmla="*/ 366 h 367"/>
              <a:gd name="T6" fmla="*/ 0 w 360"/>
              <a:gd name="T7" fmla="*/ 366 h 367"/>
            </a:gdLst>
            <a:ahLst/>
            <a:cxnLst>
              <a:cxn ang="0">
                <a:pos x="T0" y="T1"/>
              </a:cxn>
              <a:cxn ang="0">
                <a:pos x="T2" y="T3"/>
              </a:cxn>
              <a:cxn ang="0">
                <a:pos x="T4" y="T5"/>
              </a:cxn>
              <a:cxn ang="0">
                <a:pos x="T6" y="T7"/>
              </a:cxn>
            </a:cxnLst>
            <a:rect l="0" t="0" r="r" b="b"/>
            <a:pathLst>
              <a:path w="360" h="367">
                <a:moveTo>
                  <a:pt x="0" y="366"/>
                </a:moveTo>
                <a:lnTo>
                  <a:pt x="0" y="0"/>
                </a:lnTo>
                <a:lnTo>
                  <a:pt x="359" y="366"/>
                </a:lnTo>
                <a:lnTo>
                  <a:pt x="0" y="36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90" name="Line 370"/>
          <p:cNvSpPr>
            <a:spLocks noChangeShapeType="1"/>
          </p:cNvSpPr>
          <p:nvPr/>
        </p:nvSpPr>
        <p:spPr bwMode="auto">
          <a:xfrm flipH="1">
            <a:off x="1784339" y="4636224"/>
            <a:ext cx="6445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1" name="Line 371"/>
          <p:cNvSpPr>
            <a:spLocks noChangeShapeType="1"/>
          </p:cNvSpPr>
          <p:nvPr/>
        </p:nvSpPr>
        <p:spPr bwMode="auto">
          <a:xfrm flipH="1">
            <a:off x="1781406" y="471533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2" name="Line 372"/>
          <p:cNvSpPr>
            <a:spLocks noChangeShapeType="1"/>
          </p:cNvSpPr>
          <p:nvPr/>
        </p:nvSpPr>
        <p:spPr bwMode="auto">
          <a:xfrm flipH="1">
            <a:off x="1784339" y="4794435"/>
            <a:ext cx="6445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3" name="Line 373"/>
          <p:cNvSpPr>
            <a:spLocks noChangeShapeType="1"/>
          </p:cNvSpPr>
          <p:nvPr/>
        </p:nvSpPr>
        <p:spPr bwMode="auto">
          <a:xfrm flipH="1">
            <a:off x="1781406" y="487354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4" name="Line 374"/>
          <p:cNvSpPr>
            <a:spLocks noChangeShapeType="1"/>
          </p:cNvSpPr>
          <p:nvPr/>
        </p:nvSpPr>
        <p:spPr bwMode="auto">
          <a:xfrm flipH="1">
            <a:off x="1784339" y="4958505"/>
            <a:ext cx="6445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5" name="Freeform 375"/>
          <p:cNvSpPr>
            <a:spLocks noChangeArrowheads="1"/>
          </p:cNvSpPr>
          <p:nvPr/>
        </p:nvSpPr>
        <p:spPr bwMode="auto">
          <a:xfrm>
            <a:off x="1954267" y="4428209"/>
            <a:ext cx="442401" cy="436543"/>
          </a:xfrm>
          <a:custGeom>
            <a:avLst/>
            <a:gdLst>
              <a:gd name="T0" fmla="*/ 90 w 665"/>
              <a:gd name="T1" fmla="*/ 0 h 658"/>
              <a:gd name="T2" fmla="*/ 0 w 665"/>
              <a:gd name="T3" fmla="*/ 89 h 658"/>
              <a:gd name="T4" fmla="*/ 545 w 665"/>
              <a:gd name="T5" fmla="*/ 627 h 658"/>
              <a:gd name="T6" fmla="*/ 664 w 665"/>
              <a:gd name="T7" fmla="*/ 657 h 658"/>
              <a:gd name="T8" fmla="*/ 635 w 665"/>
              <a:gd name="T9" fmla="*/ 537 h 658"/>
              <a:gd name="T10" fmla="*/ 90 w 665"/>
              <a:gd name="T11" fmla="*/ 0 h 658"/>
            </a:gdLst>
            <a:ahLst/>
            <a:cxnLst>
              <a:cxn ang="0">
                <a:pos x="T0" y="T1"/>
              </a:cxn>
              <a:cxn ang="0">
                <a:pos x="T2" y="T3"/>
              </a:cxn>
              <a:cxn ang="0">
                <a:pos x="T4" y="T5"/>
              </a:cxn>
              <a:cxn ang="0">
                <a:pos x="T6" y="T7"/>
              </a:cxn>
              <a:cxn ang="0">
                <a:pos x="T8" y="T9"/>
              </a:cxn>
              <a:cxn ang="0">
                <a:pos x="T10" y="T11"/>
              </a:cxn>
            </a:cxnLst>
            <a:rect l="0" t="0" r="r" b="b"/>
            <a:pathLst>
              <a:path w="665" h="658">
                <a:moveTo>
                  <a:pt x="90" y="0"/>
                </a:moveTo>
                <a:lnTo>
                  <a:pt x="0" y="89"/>
                </a:lnTo>
                <a:lnTo>
                  <a:pt x="545" y="627"/>
                </a:lnTo>
                <a:lnTo>
                  <a:pt x="664" y="657"/>
                </a:lnTo>
                <a:lnTo>
                  <a:pt x="635" y="537"/>
                </a:lnTo>
                <a:lnTo>
                  <a:pt x="9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96" name="Line 376"/>
          <p:cNvSpPr>
            <a:spLocks noChangeShapeType="1"/>
          </p:cNvSpPr>
          <p:nvPr/>
        </p:nvSpPr>
        <p:spPr bwMode="auto">
          <a:xfrm flipV="1">
            <a:off x="2012863" y="4483874"/>
            <a:ext cx="58597" cy="6445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7" name="Freeform 377"/>
          <p:cNvSpPr>
            <a:spLocks noChangeArrowheads="1"/>
          </p:cNvSpPr>
          <p:nvPr/>
        </p:nvSpPr>
        <p:spPr bwMode="auto">
          <a:xfrm>
            <a:off x="3050021" y="4475085"/>
            <a:ext cx="621122" cy="521509"/>
          </a:xfrm>
          <a:custGeom>
            <a:avLst/>
            <a:gdLst>
              <a:gd name="T0" fmla="*/ 0 w 934"/>
              <a:gd name="T1" fmla="*/ 0 h 785"/>
              <a:gd name="T2" fmla="*/ 0 w 934"/>
              <a:gd name="T3" fmla="*/ 725 h 785"/>
              <a:gd name="T4" fmla="*/ 470 w 934"/>
              <a:gd name="T5" fmla="*/ 784 h 785"/>
              <a:gd name="T6" fmla="*/ 933 w 934"/>
              <a:gd name="T7" fmla="*/ 725 h 785"/>
              <a:gd name="T8" fmla="*/ 933 w 934"/>
              <a:gd name="T9" fmla="*/ 0 h 785"/>
              <a:gd name="T10" fmla="*/ 470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70" y="784"/>
                </a:lnTo>
                <a:lnTo>
                  <a:pt x="933" y="725"/>
                </a:lnTo>
                <a:lnTo>
                  <a:pt x="933" y="0"/>
                </a:lnTo>
                <a:lnTo>
                  <a:pt x="470"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498" name="Line 378"/>
          <p:cNvSpPr>
            <a:spLocks noChangeShapeType="1"/>
          </p:cNvSpPr>
          <p:nvPr/>
        </p:nvSpPr>
        <p:spPr bwMode="auto">
          <a:xfrm flipV="1">
            <a:off x="3363509" y="4513172"/>
            <a:ext cx="2931"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499" name="Line 379"/>
          <p:cNvSpPr>
            <a:spLocks noChangeShapeType="1"/>
          </p:cNvSpPr>
          <p:nvPr/>
        </p:nvSpPr>
        <p:spPr bwMode="auto">
          <a:xfrm>
            <a:off x="3108617" y="4574700"/>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0" name="Line 380"/>
          <p:cNvSpPr>
            <a:spLocks noChangeShapeType="1"/>
          </p:cNvSpPr>
          <p:nvPr/>
        </p:nvSpPr>
        <p:spPr bwMode="auto">
          <a:xfrm>
            <a:off x="3108617" y="4674313"/>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1" name="Line 381"/>
          <p:cNvSpPr>
            <a:spLocks noChangeShapeType="1"/>
          </p:cNvSpPr>
          <p:nvPr/>
        </p:nvSpPr>
        <p:spPr bwMode="auto">
          <a:xfrm>
            <a:off x="3108617"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2" name="Line 382"/>
          <p:cNvSpPr>
            <a:spLocks noChangeShapeType="1"/>
          </p:cNvSpPr>
          <p:nvPr/>
        </p:nvSpPr>
        <p:spPr bwMode="auto">
          <a:xfrm>
            <a:off x="3108617"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3" name="Line 383"/>
          <p:cNvSpPr>
            <a:spLocks noChangeShapeType="1"/>
          </p:cNvSpPr>
          <p:nvPr/>
        </p:nvSpPr>
        <p:spPr bwMode="auto">
          <a:xfrm flipH="1">
            <a:off x="3419178" y="4574700"/>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4" name="Line 384"/>
          <p:cNvSpPr>
            <a:spLocks noChangeShapeType="1"/>
          </p:cNvSpPr>
          <p:nvPr/>
        </p:nvSpPr>
        <p:spPr bwMode="auto">
          <a:xfrm flipH="1">
            <a:off x="3419178" y="4674313"/>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5" name="Line 385"/>
          <p:cNvSpPr>
            <a:spLocks noChangeShapeType="1"/>
          </p:cNvSpPr>
          <p:nvPr/>
        </p:nvSpPr>
        <p:spPr bwMode="auto">
          <a:xfrm flipH="1">
            <a:off x="3419178"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6" name="Line 386"/>
          <p:cNvSpPr>
            <a:spLocks noChangeShapeType="1"/>
          </p:cNvSpPr>
          <p:nvPr/>
        </p:nvSpPr>
        <p:spPr bwMode="auto">
          <a:xfrm flipH="1">
            <a:off x="3419178"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7" name="Freeform 387"/>
          <p:cNvSpPr>
            <a:spLocks noChangeArrowheads="1"/>
          </p:cNvSpPr>
          <p:nvPr/>
        </p:nvSpPr>
        <p:spPr bwMode="auto">
          <a:xfrm>
            <a:off x="4330350" y="4475085"/>
            <a:ext cx="621122" cy="521509"/>
          </a:xfrm>
          <a:custGeom>
            <a:avLst/>
            <a:gdLst>
              <a:gd name="T0" fmla="*/ 0 w 935"/>
              <a:gd name="T1" fmla="*/ 0 h 785"/>
              <a:gd name="T2" fmla="*/ 0 w 935"/>
              <a:gd name="T3" fmla="*/ 725 h 785"/>
              <a:gd name="T4" fmla="*/ 463 w 935"/>
              <a:gd name="T5" fmla="*/ 784 h 785"/>
              <a:gd name="T6" fmla="*/ 934 w 935"/>
              <a:gd name="T7" fmla="*/ 725 h 785"/>
              <a:gd name="T8" fmla="*/ 934 w 935"/>
              <a:gd name="T9" fmla="*/ 0 h 785"/>
              <a:gd name="T10" fmla="*/ 463 w 935"/>
              <a:gd name="T11" fmla="*/ 60 h 785"/>
              <a:gd name="T12" fmla="*/ 0 w 935"/>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5" h="785">
                <a:moveTo>
                  <a:pt x="0" y="0"/>
                </a:moveTo>
                <a:lnTo>
                  <a:pt x="0" y="725"/>
                </a:lnTo>
                <a:lnTo>
                  <a:pt x="463" y="784"/>
                </a:lnTo>
                <a:lnTo>
                  <a:pt x="934" y="725"/>
                </a:lnTo>
                <a:lnTo>
                  <a:pt x="934" y="0"/>
                </a:lnTo>
                <a:lnTo>
                  <a:pt x="463"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08" name="Line 388"/>
          <p:cNvSpPr>
            <a:spLocks noChangeShapeType="1"/>
          </p:cNvSpPr>
          <p:nvPr/>
        </p:nvSpPr>
        <p:spPr bwMode="auto">
          <a:xfrm flipV="1">
            <a:off x="4637984" y="4513172"/>
            <a:ext cx="2929"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09" name="Freeform 389"/>
          <p:cNvSpPr>
            <a:spLocks noChangeArrowheads="1"/>
          </p:cNvSpPr>
          <p:nvPr/>
        </p:nvSpPr>
        <p:spPr bwMode="auto">
          <a:xfrm>
            <a:off x="5604823" y="4475085"/>
            <a:ext cx="621122" cy="521509"/>
          </a:xfrm>
          <a:custGeom>
            <a:avLst/>
            <a:gdLst>
              <a:gd name="T0" fmla="*/ 0 w 934"/>
              <a:gd name="T1" fmla="*/ 0 h 785"/>
              <a:gd name="T2" fmla="*/ 0 w 934"/>
              <a:gd name="T3" fmla="*/ 725 h 785"/>
              <a:gd name="T4" fmla="*/ 470 w 934"/>
              <a:gd name="T5" fmla="*/ 784 h 785"/>
              <a:gd name="T6" fmla="*/ 933 w 934"/>
              <a:gd name="T7" fmla="*/ 725 h 785"/>
              <a:gd name="T8" fmla="*/ 933 w 934"/>
              <a:gd name="T9" fmla="*/ 0 h 785"/>
              <a:gd name="T10" fmla="*/ 470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70" y="784"/>
                </a:lnTo>
                <a:lnTo>
                  <a:pt x="933" y="725"/>
                </a:lnTo>
                <a:lnTo>
                  <a:pt x="933" y="0"/>
                </a:lnTo>
                <a:lnTo>
                  <a:pt x="470"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10" name="Line 390"/>
          <p:cNvSpPr>
            <a:spLocks noChangeShapeType="1"/>
          </p:cNvSpPr>
          <p:nvPr/>
        </p:nvSpPr>
        <p:spPr bwMode="auto">
          <a:xfrm flipV="1">
            <a:off x="5918312" y="4513172"/>
            <a:ext cx="2931"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1" name="Freeform 391"/>
          <p:cNvSpPr>
            <a:spLocks noChangeArrowheads="1"/>
          </p:cNvSpPr>
          <p:nvPr/>
        </p:nvSpPr>
        <p:spPr bwMode="auto">
          <a:xfrm>
            <a:off x="6026718" y="4486805"/>
            <a:ext cx="79104" cy="199228"/>
          </a:xfrm>
          <a:custGeom>
            <a:avLst/>
            <a:gdLst>
              <a:gd name="T0" fmla="*/ 0 w 121"/>
              <a:gd name="T1" fmla="*/ 15 h 300"/>
              <a:gd name="T2" fmla="*/ 0 w 121"/>
              <a:gd name="T3" fmla="*/ 299 h 300"/>
              <a:gd name="T4" fmla="*/ 60 w 121"/>
              <a:gd name="T5" fmla="*/ 269 h 300"/>
              <a:gd name="T6" fmla="*/ 120 w 121"/>
              <a:gd name="T7" fmla="*/ 299 h 300"/>
              <a:gd name="T8" fmla="*/ 120 w 121"/>
              <a:gd name="T9" fmla="*/ 0 h 300"/>
            </a:gdLst>
            <a:ahLst/>
            <a:cxnLst>
              <a:cxn ang="0">
                <a:pos x="T0" y="T1"/>
              </a:cxn>
              <a:cxn ang="0">
                <a:pos x="T2" y="T3"/>
              </a:cxn>
              <a:cxn ang="0">
                <a:pos x="T4" y="T5"/>
              </a:cxn>
              <a:cxn ang="0">
                <a:pos x="T6" y="T7"/>
              </a:cxn>
              <a:cxn ang="0">
                <a:pos x="T8" y="T9"/>
              </a:cxn>
            </a:cxnLst>
            <a:rect l="0" t="0" r="r" b="b"/>
            <a:pathLst>
              <a:path w="121" h="300">
                <a:moveTo>
                  <a:pt x="0" y="15"/>
                </a:moveTo>
                <a:lnTo>
                  <a:pt x="0" y="299"/>
                </a:lnTo>
                <a:lnTo>
                  <a:pt x="60" y="269"/>
                </a:lnTo>
                <a:lnTo>
                  <a:pt x="120" y="299"/>
                </a:lnTo>
                <a:lnTo>
                  <a:pt x="12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2" name="Line 392"/>
          <p:cNvSpPr>
            <a:spLocks noChangeShapeType="1"/>
          </p:cNvSpPr>
          <p:nvPr/>
        </p:nvSpPr>
        <p:spPr bwMode="auto">
          <a:xfrm>
            <a:off x="5663421" y="4574700"/>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3" name="Line 393"/>
          <p:cNvSpPr>
            <a:spLocks noChangeShapeType="1"/>
          </p:cNvSpPr>
          <p:nvPr/>
        </p:nvSpPr>
        <p:spPr bwMode="auto">
          <a:xfrm>
            <a:off x="5663421" y="4674313"/>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4" name="Line 394"/>
          <p:cNvSpPr>
            <a:spLocks noChangeShapeType="1"/>
          </p:cNvSpPr>
          <p:nvPr/>
        </p:nvSpPr>
        <p:spPr bwMode="auto">
          <a:xfrm>
            <a:off x="5663421"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5" name="Line 395"/>
          <p:cNvSpPr>
            <a:spLocks noChangeShapeType="1"/>
          </p:cNvSpPr>
          <p:nvPr/>
        </p:nvSpPr>
        <p:spPr bwMode="auto">
          <a:xfrm>
            <a:off x="5663421"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6" name="Line 396"/>
          <p:cNvSpPr>
            <a:spLocks noChangeShapeType="1"/>
          </p:cNvSpPr>
          <p:nvPr/>
        </p:nvSpPr>
        <p:spPr bwMode="auto">
          <a:xfrm flipH="1">
            <a:off x="5973982"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7" name="Line 397"/>
          <p:cNvSpPr>
            <a:spLocks noChangeShapeType="1"/>
          </p:cNvSpPr>
          <p:nvPr/>
        </p:nvSpPr>
        <p:spPr bwMode="auto">
          <a:xfrm flipH="1">
            <a:off x="5973982"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18" name="Freeform 398"/>
          <p:cNvSpPr>
            <a:spLocks noChangeArrowheads="1"/>
          </p:cNvSpPr>
          <p:nvPr/>
        </p:nvSpPr>
        <p:spPr bwMode="auto">
          <a:xfrm>
            <a:off x="6885153" y="4475085"/>
            <a:ext cx="621122" cy="521509"/>
          </a:xfrm>
          <a:custGeom>
            <a:avLst/>
            <a:gdLst>
              <a:gd name="T0" fmla="*/ 0 w 934"/>
              <a:gd name="T1" fmla="*/ 0 h 785"/>
              <a:gd name="T2" fmla="*/ 0 w 934"/>
              <a:gd name="T3" fmla="*/ 725 h 785"/>
              <a:gd name="T4" fmla="*/ 463 w 934"/>
              <a:gd name="T5" fmla="*/ 784 h 785"/>
              <a:gd name="T6" fmla="*/ 933 w 934"/>
              <a:gd name="T7" fmla="*/ 725 h 785"/>
              <a:gd name="T8" fmla="*/ 933 w 934"/>
              <a:gd name="T9" fmla="*/ 0 h 785"/>
              <a:gd name="T10" fmla="*/ 463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63" y="784"/>
                </a:lnTo>
                <a:lnTo>
                  <a:pt x="933" y="725"/>
                </a:lnTo>
                <a:lnTo>
                  <a:pt x="933" y="0"/>
                </a:lnTo>
                <a:lnTo>
                  <a:pt x="463"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19" name="Line 399"/>
          <p:cNvSpPr>
            <a:spLocks noChangeShapeType="1"/>
          </p:cNvSpPr>
          <p:nvPr/>
        </p:nvSpPr>
        <p:spPr bwMode="auto">
          <a:xfrm flipV="1">
            <a:off x="7192787" y="4513172"/>
            <a:ext cx="2929"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0" name="Freeform 400"/>
          <p:cNvSpPr>
            <a:spLocks noChangeArrowheads="1"/>
          </p:cNvSpPr>
          <p:nvPr/>
        </p:nvSpPr>
        <p:spPr bwMode="auto">
          <a:xfrm>
            <a:off x="7301189" y="4486805"/>
            <a:ext cx="84966" cy="199228"/>
          </a:xfrm>
          <a:custGeom>
            <a:avLst/>
            <a:gdLst>
              <a:gd name="T0" fmla="*/ 0 w 128"/>
              <a:gd name="T1" fmla="*/ 15 h 300"/>
              <a:gd name="T2" fmla="*/ 0 w 128"/>
              <a:gd name="T3" fmla="*/ 299 h 300"/>
              <a:gd name="T4" fmla="*/ 60 w 128"/>
              <a:gd name="T5" fmla="*/ 269 h 300"/>
              <a:gd name="T6" fmla="*/ 127 w 128"/>
              <a:gd name="T7" fmla="*/ 299 h 300"/>
              <a:gd name="T8" fmla="*/ 127 w 128"/>
              <a:gd name="T9" fmla="*/ 0 h 300"/>
            </a:gdLst>
            <a:ahLst/>
            <a:cxnLst>
              <a:cxn ang="0">
                <a:pos x="T0" y="T1"/>
              </a:cxn>
              <a:cxn ang="0">
                <a:pos x="T2" y="T3"/>
              </a:cxn>
              <a:cxn ang="0">
                <a:pos x="T4" y="T5"/>
              </a:cxn>
              <a:cxn ang="0">
                <a:pos x="T6" y="T7"/>
              </a:cxn>
              <a:cxn ang="0">
                <a:pos x="T8" y="T9"/>
              </a:cxn>
            </a:cxnLst>
            <a:rect l="0" t="0" r="r" b="b"/>
            <a:pathLst>
              <a:path w="128" h="300">
                <a:moveTo>
                  <a:pt x="0" y="15"/>
                </a:moveTo>
                <a:lnTo>
                  <a:pt x="0" y="299"/>
                </a:lnTo>
                <a:lnTo>
                  <a:pt x="60" y="269"/>
                </a:lnTo>
                <a:lnTo>
                  <a:pt x="127" y="299"/>
                </a:lnTo>
                <a:lnTo>
                  <a:pt x="1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1" name="Freeform 401"/>
          <p:cNvSpPr>
            <a:spLocks noChangeArrowheads="1"/>
          </p:cNvSpPr>
          <p:nvPr/>
        </p:nvSpPr>
        <p:spPr bwMode="auto">
          <a:xfrm>
            <a:off x="8218223" y="4428209"/>
            <a:ext cx="462912" cy="621122"/>
          </a:xfrm>
          <a:custGeom>
            <a:avLst/>
            <a:gdLst>
              <a:gd name="T0" fmla="*/ 0 w 695"/>
              <a:gd name="T1" fmla="*/ 0 h 934"/>
              <a:gd name="T2" fmla="*/ 694 w 695"/>
              <a:gd name="T3" fmla="*/ 0 h 934"/>
              <a:gd name="T4" fmla="*/ 694 w 695"/>
              <a:gd name="T5" fmla="*/ 933 h 934"/>
              <a:gd name="T6" fmla="*/ 0 w 695"/>
              <a:gd name="T7" fmla="*/ 933 h 934"/>
              <a:gd name="T8" fmla="*/ 0 w 695"/>
              <a:gd name="T9" fmla="*/ 0 h 934"/>
            </a:gdLst>
            <a:ahLst/>
            <a:cxnLst>
              <a:cxn ang="0">
                <a:pos x="T0" y="T1"/>
              </a:cxn>
              <a:cxn ang="0">
                <a:pos x="T2" y="T3"/>
              </a:cxn>
              <a:cxn ang="0">
                <a:pos x="T4" y="T5"/>
              </a:cxn>
              <a:cxn ang="0">
                <a:pos x="T6" y="T7"/>
              </a:cxn>
              <a:cxn ang="0">
                <a:pos x="T8" y="T9"/>
              </a:cxn>
            </a:cxnLst>
            <a:rect l="0" t="0" r="r" b="b"/>
            <a:pathLst>
              <a:path w="695" h="934">
                <a:moveTo>
                  <a:pt x="0" y="0"/>
                </a:moveTo>
                <a:lnTo>
                  <a:pt x="694" y="0"/>
                </a:lnTo>
                <a:lnTo>
                  <a:pt x="694"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22" name="Line 402"/>
          <p:cNvSpPr>
            <a:spLocks noChangeShapeType="1"/>
          </p:cNvSpPr>
          <p:nvPr/>
        </p:nvSpPr>
        <p:spPr bwMode="auto">
          <a:xfrm flipV="1">
            <a:off x="8303186" y="4434069"/>
            <a:ext cx="2931" cy="61526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3" name="Line 403"/>
          <p:cNvSpPr>
            <a:spLocks noChangeShapeType="1"/>
          </p:cNvSpPr>
          <p:nvPr/>
        </p:nvSpPr>
        <p:spPr bwMode="auto">
          <a:xfrm>
            <a:off x="8350065" y="4565909"/>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4" name="Line 404"/>
          <p:cNvSpPr>
            <a:spLocks noChangeShapeType="1"/>
          </p:cNvSpPr>
          <p:nvPr/>
        </p:nvSpPr>
        <p:spPr bwMode="auto">
          <a:xfrm>
            <a:off x="8350065" y="4624505"/>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5" name="Freeform 405"/>
          <p:cNvSpPr>
            <a:spLocks noChangeArrowheads="1"/>
          </p:cNvSpPr>
          <p:nvPr/>
        </p:nvSpPr>
        <p:spPr bwMode="auto">
          <a:xfrm>
            <a:off x="9437028" y="4428209"/>
            <a:ext cx="457052" cy="621122"/>
          </a:xfrm>
          <a:custGeom>
            <a:avLst/>
            <a:gdLst>
              <a:gd name="T0" fmla="*/ 0 w 688"/>
              <a:gd name="T1" fmla="*/ 0 h 934"/>
              <a:gd name="T2" fmla="*/ 687 w 688"/>
              <a:gd name="T3" fmla="*/ 0 h 934"/>
              <a:gd name="T4" fmla="*/ 687 w 688"/>
              <a:gd name="T5" fmla="*/ 933 h 934"/>
              <a:gd name="T6" fmla="*/ 0 w 688"/>
              <a:gd name="T7" fmla="*/ 933 h 934"/>
              <a:gd name="T8" fmla="*/ 0 w 688"/>
              <a:gd name="T9" fmla="*/ 0 h 934"/>
            </a:gdLst>
            <a:ahLst/>
            <a:cxnLst>
              <a:cxn ang="0">
                <a:pos x="T0" y="T1"/>
              </a:cxn>
              <a:cxn ang="0">
                <a:pos x="T2" y="T3"/>
              </a:cxn>
              <a:cxn ang="0">
                <a:pos x="T4" y="T5"/>
              </a:cxn>
              <a:cxn ang="0">
                <a:pos x="T6" y="T7"/>
              </a:cxn>
              <a:cxn ang="0">
                <a:pos x="T8" y="T9"/>
              </a:cxn>
            </a:cxnLst>
            <a:rect l="0" t="0" r="r" b="b"/>
            <a:pathLst>
              <a:path w="688" h="934">
                <a:moveTo>
                  <a:pt x="0" y="0"/>
                </a:moveTo>
                <a:lnTo>
                  <a:pt x="687" y="0"/>
                </a:lnTo>
                <a:lnTo>
                  <a:pt x="687"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26" name="Line 406"/>
          <p:cNvSpPr>
            <a:spLocks noChangeShapeType="1"/>
          </p:cNvSpPr>
          <p:nvPr/>
        </p:nvSpPr>
        <p:spPr bwMode="auto">
          <a:xfrm flipV="1">
            <a:off x="9516132" y="4434069"/>
            <a:ext cx="2931" cy="61526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7" name="Line 407"/>
          <p:cNvSpPr>
            <a:spLocks noChangeShapeType="1"/>
          </p:cNvSpPr>
          <p:nvPr/>
        </p:nvSpPr>
        <p:spPr bwMode="auto">
          <a:xfrm>
            <a:off x="9565941" y="4565909"/>
            <a:ext cx="27833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8" name="Line 408"/>
          <p:cNvSpPr>
            <a:spLocks noChangeShapeType="1"/>
          </p:cNvSpPr>
          <p:nvPr/>
        </p:nvSpPr>
        <p:spPr bwMode="auto">
          <a:xfrm>
            <a:off x="9565941" y="4624505"/>
            <a:ext cx="27833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29" name="Freeform 409"/>
          <p:cNvSpPr>
            <a:spLocks noChangeArrowheads="1"/>
          </p:cNvSpPr>
          <p:nvPr/>
        </p:nvSpPr>
        <p:spPr bwMode="auto">
          <a:xfrm>
            <a:off x="9979046" y="4428209"/>
            <a:ext cx="79106" cy="609402"/>
          </a:xfrm>
          <a:custGeom>
            <a:avLst/>
            <a:gdLst>
              <a:gd name="T0" fmla="*/ 0 w 120"/>
              <a:gd name="T1" fmla="*/ 0 h 919"/>
              <a:gd name="T2" fmla="*/ 0 w 120"/>
              <a:gd name="T3" fmla="*/ 799 h 919"/>
              <a:gd name="T4" fmla="*/ 59 w 120"/>
              <a:gd name="T5" fmla="*/ 918 h 919"/>
              <a:gd name="T6" fmla="*/ 119 w 120"/>
              <a:gd name="T7" fmla="*/ 799 h 919"/>
              <a:gd name="T8" fmla="*/ 119 w 120"/>
              <a:gd name="T9" fmla="*/ 0 h 919"/>
              <a:gd name="T10" fmla="*/ 0 w 120"/>
              <a:gd name="T11" fmla="*/ 0 h 919"/>
            </a:gdLst>
            <a:ahLst/>
            <a:cxnLst>
              <a:cxn ang="0">
                <a:pos x="T0" y="T1"/>
              </a:cxn>
              <a:cxn ang="0">
                <a:pos x="T2" y="T3"/>
              </a:cxn>
              <a:cxn ang="0">
                <a:pos x="T4" y="T5"/>
              </a:cxn>
              <a:cxn ang="0">
                <a:pos x="T6" y="T7"/>
              </a:cxn>
              <a:cxn ang="0">
                <a:pos x="T8" y="T9"/>
              </a:cxn>
              <a:cxn ang="0">
                <a:pos x="T10" y="T11"/>
              </a:cxn>
            </a:cxnLst>
            <a:rect l="0" t="0" r="r" b="b"/>
            <a:pathLst>
              <a:path w="120" h="919">
                <a:moveTo>
                  <a:pt x="0" y="0"/>
                </a:moveTo>
                <a:lnTo>
                  <a:pt x="0" y="799"/>
                </a:lnTo>
                <a:lnTo>
                  <a:pt x="59" y="918"/>
                </a:lnTo>
                <a:lnTo>
                  <a:pt x="119" y="799"/>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30" name="Line 410"/>
          <p:cNvSpPr>
            <a:spLocks noChangeShapeType="1"/>
          </p:cNvSpPr>
          <p:nvPr/>
        </p:nvSpPr>
        <p:spPr bwMode="auto">
          <a:xfrm>
            <a:off x="9979046" y="4524891"/>
            <a:ext cx="7910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1" name="Freeform 411"/>
          <p:cNvSpPr>
            <a:spLocks noChangeArrowheads="1"/>
          </p:cNvSpPr>
          <p:nvPr/>
        </p:nvSpPr>
        <p:spPr bwMode="auto">
          <a:xfrm>
            <a:off x="10711500" y="4428209"/>
            <a:ext cx="462912" cy="621122"/>
          </a:xfrm>
          <a:custGeom>
            <a:avLst/>
            <a:gdLst>
              <a:gd name="T0" fmla="*/ 0 w 696"/>
              <a:gd name="T1" fmla="*/ 0 h 934"/>
              <a:gd name="T2" fmla="*/ 695 w 696"/>
              <a:gd name="T3" fmla="*/ 0 h 934"/>
              <a:gd name="T4" fmla="*/ 695 w 696"/>
              <a:gd name="T5" fmla="*/ 933 h 934"/>
              <a:gd name="T6" fmla="*/ 0 w 696"/>
              <a:gd name="T7" fmla="*/ 933 h 934"/>
              <a:gd name="T8" fmla="*/ 0 w 696"/>
              <a:gd name="T9" fmla="*/ 0 h 934"/>
            </a:gdLst>
            <a:ahLst/>
            <a:cxnLst>
              <a:cxn ang="0">
                <a:pos x="T0" y="T1"/>
              </a:cxn>
              <a:cxn ang="0">
                <a:pos x="T2" y="T3"/>
              </a:cxn>
              <a:cxn ang="0">
                <a:pos x="T4" y="T5"/>
              </a:cxn>
              <a:cxn ang="0">
                <a:pos x="T6" y="T7"/>
              </a:cxn>
              <a:cxn ang="0">
                <a:pos x="T8" y="T9"/>
              </a:cxn>
            </a:cxnLst>
            <a:rect l="0" t="0" r="r" b="b"/>
            <a:pathLst>
              <a:path w="696" h="934">
                <a:moveTo>
                  <a:pt x="0" y="0"/>
                </a:moveTo>
                <a:lnTo>
                  <a:pt x="695" y="0"/>
                </a:lnTo>
                <a:lnTo>
                  <a:pt x="695"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32" name="Line 412"/>
          <p:cNvSpPr>
            <a:spLocks noChangeShapeType="1"/>
          </p:cNvSpPr>
          <p:nvPr/>
        </p:nvSpPr>
        <p:spPr bwMode="auto">
          <a:xfrm flipV="1">
            <a:off x="10796466" y="4434069"/>
            <a:ext cx="2929" cy="61526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3" name="Line 413"/>
          <p:cNvSpPr>
            <a:spLocks noChangeShapeType="1"/>
          </p:cNvSpPr>
          <p:nvPr/>
        </p:nvSpPr>
        <p:spPr bwMode="auto">
          <a:xfrm>
            <a:off x="10846272" y="4565909"/>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4" name="Line 414"/>
          <p:cNvSpPr>
            <a:spLocks noChangeShapeType="1"/>
          </p:cNvSpPr>
          <p:nvPr/>
        </p:nvSpPr>
        <p:spPr bwMode="auto">
          <a:xfrm>
            <a:off x="10846272" y="4624505"/>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5" name="Freeform 415"/>
          <p:cNvSpPr>
            <a:spLocks noChangeArrowheads="1"/>
          </p:cNvSpPr>
          <p:nvPr/>
        </p:nvSpPr>
        <p:spPr bwMode="auto">
          <a:xfrm>
            <a:off x="11253516" y="4445787"/>
            <a:ext cx="79104" cy="580105"/>
          </a:xfrm>
          <a:custGeom>
            <a:avLst/>
            <a:gdLst>
              <a:gd name="T0" fmla="*/ 120 w 121"/>
              <a:gd name="T1" fmla="*/ 0 h 874"/>
              <a:gd name="T2" fmla="*/ 120 w 121"/>
              <a:gd name="T3" fmla="*/ 753 h 874"/>
              <a:gd name="T4" fmla="*/ 60 w 121"/>
              <a:gd name="T5" fmla="*/ 873 h 874"/>
              <a:gd name="T6" fmla="*/ 0 w 121"/>
              <a:gd name="T7" fmla="*/ 753 h 874"/>
              <a:gd name="T8" fmla="*/ 0 w 121"/>
              <a:gd name="T9" fmla="*/ 0 h 874"/>
              <a:gd name="T10" fmla="*/ 120 w 121"/>
              <a:gd name="T11" fmla="*/ 0 h 874"/>
            </a:gdLst>
            <a:ahLst/>
            <a:cxnLst>
              <a:cxn ang="0">
                <a:pos x="T0" y="T1"/>
              </a:cxn>
              <a:cxn ang="0">
                <a:pos x="T2" y="T3"/>
              </a:cxn>
              <a:cxn ang="0">
                <a:pos x="T4" y="T5"/>
              </a:cxn>
              <a:cxn ang="0">
                <a:pos x="T6" y="T7"/>
              </a:cxn>
              <a:cxn ang="0">
                <a:pos x="T8" y="T9"/>
              </a:cxn>
              <a:cxn ang="0">
                <a:pos x="T10" y="T11"/>
              </a:cxn>
            </a:cxnLst>
            <a:rect l="0" t="0" r="r" b="b"/>
            <a:pathLst>
              <a:path w="121" h="874">
                <a:moveTo>
                  <a:pt x="120" y="0"/>
                </a:moveTo>
                <a:lnTo>
                  <a:pt x="120" y="753"/>
                </a:lnTo>
                <a:lnTo>
                  <a:pt x="60" y="873"/>
                </a:lnTo>
                <a:lnTo>
                  <a:pt x="0" y="753"/>
                </a:lnTo>
                <a:lnTo>
                  <a:pt x="0" y="0"/>
                </a:lnTo>
                <a:lnTo>
                  <a:pt x="12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36" name="Freeform 416"/>
          <p:cNvSpPr>
            <a:spLocks noChangeArrowheads="1"/>
          </p:cNvSpPr>
          <p:nvPr/>
        </p:nvSpPr>
        <p:spPr bwMode="auto">
          <a:xfrm>
            <a:off x="11212500" y="4486805"/>
            <a:ext cx="41018" cy="99613"/>
          </a:xfrm>
          <a:custGeom>
            <a:avLst/>
            <a:gdLst>
              <a:gd name="T0" fmla="*/ 59 w 60"/>
              <a:gd name="T1" fmla="*/ 0 h 151"/>
              <a:gd name="T2" fmla="*/ 0 w 60"/>
              <a:gd name="T3" fmla="*/ 0 h 151"/>
              <a:gd name="T4" fmla="*/ 0 w 60"/>
              <a:gd name="T5" fmla="*/ 150 h 151"/>
            </a:gdLst>
            <a:ahLst/>
            <a:cxnLst>
              <a:cxn ang="0">
                <a:pos x="T0" y="T1"/>
              </a:cxn>
              <a:cxn ang="0">
                <a:pos x="T2" y="T3"/>
              </a:cxn>
              <a:cxn ang="0">
                <a:pos x="T4" y="T5"/>
              </a:cxn>
            </a:cxnLst>
            <a:rect l="0" t="0" r="r" b="b"/>
            <a:pathLst>
              <a:path w="60" h="151">
                <a:moveTo>
                  <a:pt x="59" y="0"/>
                </a:moveTo>
                <a:lnTo>
                  <a:pt x="0" y="0"/>
                </a:lnTo>
                <a:lnTo>
                  <a:pt x="0" y="15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7" name="Freeform 417"/>
          <p:cNvSpPr>
            <a:spLocks noChangeArrowheads="1"/>
          </p:cNvSpPr>
          <p:nvPr/>
        </p:nvSpPr>
        <p:spPr bwMode="auto">
          <a:xfrm>
            <a:off x="4330350" y="5764207"/>
            <a:ext cx="621122" cy="498069"/>
          </a:xfrm>
          <a:custGeom>
            <a:avLst/>
            <a:gdLst>
              <a:gd name="T0" fmla="*/ 934 w 935"/>
              <a:gd name="T1" fmla="*/ 747 h 748"/>
              <a:gd name="T2" fmla="*/ 0 w 935"/>
              <a:gd name="T3" fmla="*/ 747 h 748"/>
              <a:gd name="T4" fmla="*/ 0 w 935"/>
              <a:gd name="T5" fmla="*/ 0 h 748"/>
              <a:gd name="T6" fmla="*/ 934 w 935"/>
              <a:gd name="T7" fmla="*/ 0 h 748"/>
              <a:gd name="T8" fmla="*/ 934 w 935"/>
              <a:gd name="T9" fmla="*/ 747 h 748"/>
            </a:gdLst>
            <a:ahLst/>
            <a:cxnLst>
              <a:cxn ang="0">
                <a:pos x="T0" y="T1"/>
              </a:cxn>
              <a:cxn ang="0">
                <a:pos x="T2" y="T3"/>
              </a:cxn>
              <a:cxn ang="0">
                <a:pos x="T4" y="T5"/>
              </a:cxn>
              <a:cxn ang="0">
                <a:pos x="T6" y="T7"/>
              </a:cxn>
              <a:cxn ang="0">
                <a:pos x="T8" y="T9"/>
              </a:cxn>
            </a:cxnLst>
            <a:rect l="0" t="0" r="r" b="b"/>
            <a:pathLst>
              <a:path w="935" h="748">
                <a:moveTo>
                  <a:pt x="934" y="747"/>
                </a:moveTo>
                <a:lnTo>
                  <a:pt x="0" y="747"/>
                </a:lnTo>
                <a:lnTo>
                  <a:pt x="0" y="0"/>
                </a:lnTo>
                <a:lnTo>
                  <a:pt x="934" y="0"/>
                </a:lnTo>
                <a:lnTo>
                  <a:pt x="934"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38" name="Line 418"/>
          <p:cNvSpPr>
            <a:spLocks noChangeShapeType="1"/>
          </p:cNvSpPr>
          <p:nvPr/>
        </p:nvSpPr>
        <p:spPr bwMode="auto">
          <a:xfrm>
            <a:off x="4330350" y="5846242"/>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39" name="Line 419"/>
          <p:cNvSpPr>
            <a:spLocks noChangeShapeType="1"/>
          </p:cNvSpPr>
          <p:nvPr/>
        </p:nvSpPr>
        <p:spPr bwMode="auto">
          <a:xfrm flipH="1">
            <a:off x="4374299"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0" name="Line 420"/>
          <p:cNvSpPr>
            <a:spLocks noChangeShapeType="1"/>
          </p:cNvSpPr>
          <p:nvPr/>
        </p:nvSpPr>
        <p:spPr bwMode="auto">
          <a:xfrm flipH="1">
            <a:off x="4456334" y="5805225"/>
            <a:ext cx="4394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1" name="Line 421"/>
          <p:cNvSpPr>
            <a:spLocks noChangeShapeType="1"/>
          </p:cNvSpPr>
          <p:nvPr/>
        </p:nvSpPr>
        <p:spPr bwMode="auto">
          <a:xfrm flipH="1">
            <a:off x="4535438"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2" name="Freeform 422"/>
          <p:cNvSpPr>
            <a:spLocks noChangeArrowheads="1"/>
          </p:cNvSpPr>
          <p:nvPr/>
        </p:nvSpPr>
        <p:spPr bwMode="auto">
          <a:xfrm>
            <a:off x="5604823" y="5764207"/>
            <a:ext cx="621122" cy="498069"/>
          </a:xfrm>
          <a:custGeom>
            <a:avLst/>
            <a:gdLst>
              <a:gd name="T0" fmla="*/ 933 w 934"/>
              <a:gd name="T1" fmla="*/ 747 h 748"/>
              <a:gd name="T2" fmla="*/ 0 w 934"/>
              <a:gd name="T3" fmla="*/ 747 h 748"/>
              <a:gd name="T4" fmla="*/ 0 w 934"/>
              <a:gd name="T5" fmla="*/ 0 h 748"/>
              <a:gd name="T6" fmla="*/ 933 w 934"/>
              <a:gd name="T7" fmla="*/ 0 h 748"/>
              <a:gd name="T8" fmla="*/ 933 w 934"/>
              <a:gd name="T9" fmla="*/ 747 h 748"/>
            </a:gdLst>
            <a:ahLst/>
            <a:cxnLst>
              <a:cxn ang="0">
                <a:pos x="T0" y="T1"/>
              </a:cxn>
              <a:cxn ang="0">
                <a:pos x="T2" y="T3"/>
              </a:cxn>
              <a:cxn ang="0">
                <a:pos x="T4" y="T5"/>
              </a:cxn>
              <a:cxn ang="0">
                <a:pos x="T6" y="T7"/>
              </a:cxn>
              <a:cxn ang="0">
                <a:pos x="T8" y="T9"/>
              </a:cxn>
            </a:cxnLst>
            <a:rect l="0" t="0" r="r" b="b"/>
            <a:pathLst>
              <a:path w="934" h="748">
                <a:moveTo>
                  <a:pt x="933" y="747"/>
                </a:moveTo>
                <a:lnTo>
                  <a:pt x="0" y="747"/>
                </a:lnTo>
                <a:lnTo>
                  <a:pt x="0" y="0"/>
                </a:lnTo>
                <a:lnTo>
                  <a:pt x="933" y="0"/>
                </a:lnTo>
                <a:lnTo>
                  <a:pt x="933"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43" name="Line 423"/>
          <p:cNvSpPr>
            <a:spLocks noChangeShapeType="1"/>
          </p:cNvSpPr>
          <p:nvPr/>
        </p:nvSpPr>
        <p:spPr bwMode="auto">
          <a:xfrm>
            <a:off x="5604823" y="5846242"/>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4" name="Line 424"/>
          <p:cNvSpPr>
            <a:spLocks noChangeShapeType="1"/>
          </p:cNvSpPr>
          <p:nvPr/>
        </p:nvSpPr>
        <p:spPr bwMode="auto">
          <a:xfrm flipH="1">
            <a:off x="5651701" y="5805225"/>
            <a:ext cx="49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5" name="Line 425"/>
          <p:cNvSpPr>
            <a:spLocks noChangeShapeType="1"/>
          </p:cNvSpPr>
          <p:nvPr/>
        </p:nvSpPr>
        <p:spPr bwMode="auto">
          <a:xfrm flipH="1">
            <a:off x="5736665" y="5805225"/>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6" name="Line 426"/>
          <p:cNvSpPr>
            <a:spLocks noChangeShapeType="1"/>
          </p:cNvSpPr>
          <p:nvPr/>
        </p:nvSpPr>
        <p:spPr bwMode="auto">
          <a:xfrm flipH="1">
            <a:off x="5812839"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7" name="Line 427"/>
          <p:cNvSpPr>
            <a:spLocks noChangeShapeType="1"/>
          </p:cNvSpPr>
          <p:nvPr/>
        </p:nvSpPr>
        <p:spPr bwMode="auto">
          <a:xfrm>
            <a:off x="5654630" y="5942924"/>
            <a:ext cx="27247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8" name="Line 428"/>
          <p:cNvSpPr>
            <a:spLocks noChangeShapeType="1"/>
          </p:cNvSpPr>
          <p:nvPr/>
        </p:nvSpPr>
        <p:spPr bwMode="auto">
          <a:xfrm>
            <a:off x="5654630" y="6022031"/>
            <a:ext cx="27247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49" name="Line 429"/>
          <p:cNvSpPr>
            <a:spLocks noChangeShapeType="1"/>
          </p:cNvSpPr>
          <p:nvPr/>
        </p:nvSpPr>
        <p:spPr bwMode="auto">
          <a:xfrm>
            <a:off x="5654630" y="6104066"/>
            <a:ext cx="27247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50" name="Freeform 430"/>
          <p:cNvSpPr>
            <a:spLocks noChangeArrowheads="1"/>
          </p:cNvSpPr>
          <p:nvPr/>
        </p:nvSpPr>
        <p:spPr bwMode="auto">
          <a:xfrm>
            <a:off x="5976909" y="5942926"/>
            <a:ext cx="187508" cy="158210"/>
          </a:xfrm>
          <a:custGeom>
            <a:avLst/>
            <a:gdLst>
              <a:gd name="T0" fmla="*/ 283 w 284"/>
              <a:gd name="T1" fmla="*/ 239 h 240"/>
              <a:gd name="T2" fmla="*/ 0 w 284"/>
              <a:gd name="T3" fmla="*/ 239 h 240"/>
              <a:gd name="T4" fmla="*/ 0 w 284"/>
              <a:gd name="T5" fmla="*/ 0 h 240"/>
              <a:gd name="T6" fmla="*/ 283 w 284"/>
              <a:gd name="T7" fmla="*/ 0 h 240"/>
              <a:gd name="T8" fmla="*/ 283 w 284"/>
              <a:gd name="T9" fmla="*/ 239 h 240"/>
            </a:gdLst>
            <a:ahLst/>
            <a:cxnLst>
              <a:cxn ang="0">
                <a:pos x="T0" y="T1"/>
              </a:cxn>
              <a:cxn ang="0">
                <a:pos x="T2" y="T3"/>
              </a:cxn>
              <a:cxn ang="0">
                <a:pos x="T4" y="T5"/>
              </a:cxn>
              <a:cxn ang="0">
                <a:pos x="T6" y="T7"/>
              </a:cxn>
              <a:cxn ang="0">
                <a:pos x="T8" y="T9"/>
              </a:cxn>
            </a:cxnLst>
            <a:rect l="0" t="0" r="r" b="b"/>
            <a:pathLst>
              <a:path w="284" h="240">
                <a:moveTo>
                  <a:pt x="283" y="239"/>
                </a:moveTo>
                <a:lnTo>
                  <a:pt x="0" y="239"/>
                </a:lnTo>
                <a:lnTo>
                  <a:pt x="0" y="0"/>
                </a:lnTo>
                <a:lnTo>
                  <a:pt x="283" y="0"/>
                </a:lnTo>
                <a:lnTo>
                  <a:pt x="283"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51" name="Freeform 431"/>
          <p:cNvSpPr>
            <a:spLocks noChangeArrowheads="1"/>
          </p:cNvSpPr>
          <p:nvPr/>
        </p:nvSpPr>
        <p:spPr bwMode="auto">
          <a:xfrm>
            <a:off x="1775548" y="7070907"/>
            <a:ext cx="621122" cy="442401"/>
          </a:xfrm>
          <a:custGeom>
            <a:avLst/>
            <a:gdLst>
              <a:gd name="T0" fmla="*/ 933 w 934"/>
              <a:gd name="T1" fmla="*/ 120 h 666"/>
              <a:gd name="T2" fmla="*/ 933 w 934"/>
              <a:gd name="T3" fmla="*/ 665 h 666"/>
              <a:gd name="T4" fmla="*/ 0 w 934"/>
              <a:gd name="T5" fmla="*/ 665 h 666"/>
              <a:gd name="T6" fmla="*/ 0 w 934"/>
              <a:gd name="T7" fmla="*/ 0 h 666"/>
              <a:gd name="T8" fmla="*/ 314 w 934"/>
              <a:gd name="T9" fmla="*/ 0 h 666"/>
              <a:gd name="T10" fmla="*/ 433 w 934"/>
              <a:gd name="T11" fmla="*/ 120 h 666"/>
              <a:gd name="T12" fmla="*/ 933 w 934"/>
              <a:gd name="T13" fmla="*/ 120 h 666"/>
            </a:gdLst>
            <a:ahLst/>
            <a:cxnLst>
              <a:cxn ang="0">
                <a:pos x="T0" y="T1"/>
              </a:cxn>
              <a:cxn ang="0">
                <a:pos x="T2" y="T3"/>
              </a:cxn>
              <a:cxn ang="0">
                <a:pos x="T4" y="T5"/>
              </a:cxn>
              <a:cxn ang="0">
                <a:pos x="T6" y="T7"/>
              </a:cxn>
              <a:cxn ang="0">
                <a:pos x="T8" y="T9"/>
              </a:cxn>
              <a:cxn ang="0">
                <a:pos x="T10" y="T11"/>
              </a:cxn>
              <a:cxn ang="0">
                <a:pos x="T12" y="T13"/>
              </a:cxn>
            </a:cxnLst>
            <a:rect l="0" t="0" r="r" b="b"/>
            <a:pathLst>
              <a:path w="934" h="666">
                <a:moveTo>
                  <a:pt x="933" y="120"/>
                </a:moveTo>
                <a:lnTo>
                  <a:pt x="933" y="665"/>
                </a:lnTo>
                <a:lnTo>
                  <a:pt x="0" y="665"/>
                </a:lnTo>
                <a:lnTo>
                  <a:pt x="0" y="0"/>
                </a:lnTo>
                <a:lnTo>
                  <a:pt x="314" y="0"/>
                </a:lnTo>
                <a:lnTo>
                  <a:pt x="433" y="120"/>
                </a:lnTo>
                <a:lnTo>
                  <a:pt x="933" y="12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52" name="Freeform 432"/>
          <p:cNvSpPr>
            <a:spLocks noChangeArrowheads="1"/>
          </p:cNvSpPr>
          <p:nvPr/>
        </p:nvSpPr>
        <p:spPr bwMode="auto">
          <a:xfrm>
            <a:off x="3050019" y="7120713"/>
            <a:ext cx="550807" cy="392596"/>
          </a:xfrm>
          <a:custGeom>
            <a:avLst/>
            <a:gdLst>
              <a:gd name="T0" fmla="*/ 828 w 829"/>
              <a:gd name="T1" fmla="*/ 105 h 591"/>
              <a:gd name="T2" fmla="*/ 828 w 829"/>
              <a:gd name="T3" fmla="*/ 590 h 591"/>
              <a:gd name="T4" fmla="*/ 0 w 829"/>
              <a:gd name="T5" fmla="*/ 590 h 591"/>
              <a:gd name="T6" fmla="*/ 0 w 829"/>
              <a:gd name="T7" fmla="*/ 0 h 591"/>
              <a:gd name="T8" fmla="*/ 284 w 829"/>
              <a:gd name="T9" fmla="*/ 0 h 591"/>
              <a:gd name="T10" fmla="*/ 388 w 829"/>
              <a:gd name="T11" fmla="*/ 105 h 591"/>
              <a:gd name="T12" fmla="*/ 828 w 829"/>
              <a:gd name="T13" fmla="*/ 105 h 591"/>
            </a:gdLst>
            <a:ahLst/>
            <a:cxnLst>
              <a:cxn ang="0">
                <a:pos x="T0" y="T1"/>
              </a:cxn>
              <a:cxn ang="0">
                <a:pos x="T2" y="T3"/>
              </a:cxn>
              <a:cxn ang="0">
                <a:pos x="T4" y="T5"/>
              </a:cxn>
              <a:cxn ang="0">
                <a:pos x="T6" y="T7"/>
              </a:cxn>
              <a:cxn ang="0">
                <a:pos x="T8" y="T9"/>
              </a:cxn>
              <a:cxn ang="0">
                <a:pos x="T10" y="T11"/>
              </a:cxn>
              <a:cxn ang="0">
                <a:pos x="T12" y="T13"/>
              </a:cxn>
            </a:cxnLst>
            <a:rect l="0" t="0" r="r" b="b"/>
            <a:pathLst>
              <a:path w="829" h="591">
                <a:moveTo>
                  <a:pt x="828" y="105"/>
                </a:moveTo>
                <a:lnTo>
                  <a:pt x="828" y="590"/>
                </a:lnTo>
                <a:lnTo>
                  <a:pt x="0" y="590"/>
                </a:lnTo>
                <a:lnTo>
                  <a:pt x="0" y="0"/>
                </a:lnTo>
                <a:lnTo>
                  <a:pt x="284" y="0"/>
                </a:lnTo>
                <a:lnTo>
                  <a:pt x="388" y="105"/>
                </a:lnTo>
                <a:lnTo>
                  <a:pt x="828" y="10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53" name="Freeform 433"/>
          <p:cNvSpPr>
            <a:spLocks noChangeArrowheads="1"/>
          </p:cNvSpPr>
          <p:nvPr/>
        </p:nvSpPr>
        <p:spPr bwMode="auto">
          <a:xfrm>
            <a:off x="3120336" y="7041609"/>
            <a:ext cx="550807" cy="392596"/>
          </a:xfrm>
          <a:custGeom>
            <a:avLst/>
            <a:gdLst>
              <a:gd name="T0" fmla="*/ 0 w 830"/>
              <a:gd name="T1" fmla="*/ 89 h 590"/>
              <a:gd name="T2" fmla="*/ 0 w 830"/>
              <a:gd name="T3" fmla="*/ 0 h 590"/>
              <a:gd name="T4" fmla="*/ 284 w 830"/>
              <a:gd name="T5" fmla="*/ 0 h 590"/>
              <a:gd name="T6" fmla="*/ 389 w 830"/>
              <a:gd name="T7" fmla="*/ 104 h 590"/>
              <a:gd name="T8" fmla="*/ 829 w 830"/>
              <a:gd name="T9" fmla="*/ 104 h 590"/>
              <a:gd name="T10" fmla="*/ 829 w 830"/>
              <a:gd name="T11" fmla="*/ 589 h 590"/>
              <a:gd name="T12" fmla="*/ 754 w 830"/>
              <a:gd name="T13" fmla="*/ 589 h 590"/>
            </a:gdLst>
            <a:ahLst/>
            <a:cxnLst>
              <a:cxn ang="0">
                <a:pos x="T0" y="T1"/>
              </a:cxn>
              <a:cxn ang="0">
                <a:pos x="T2" y="T3"/>
              </a:cxn>
              <a:cxn ang="0">
                <a:pos x="T4" y="T5"/>
              </a:cxn>
              <a:cxn ang="0">
                <a:pos x="T6" y="T7"/>
              </a:cxn>
              <a:cxn ang="0">
                <a:pos x="T8" y="T9"/>
              </a:cxn>
              <a:cxn ang="0">
                <a:pos x="T10" y="T11"/>
              </a:cxn>
              <a:cxn ang="0">
                <a:pos x="T12" y="T13"/>
              </a:cxn>
            </a:cxnLst>
            <a:rect l="0" t="0" r="r" b="b"/>
            <a:pathLst>
              <a:path w="830" h="590">
                <a:moveTo>
                  <a:pt x="0" y="89"/>
                </a:moveTo>
                <a:lnTo>
                  <a:pt x="0" y="0"/>
                </a:lnTo>
                <a:lnTo>
                  <a:pt x="284" y="0"/>
                </a:lnTo>
                <a:lnTo>
                  <a:pt x="389" y="104"/>
                </a:lnTo>
                <a:lnTo>
                  <a:pt x="829" y="104"/>
                </a:lnTo>
                <a:lnTo>
                  <a:pt x="829" y="589"/>
                </a:lnTo>
                <a:lnTo>
                  <a:pt x="754" y="58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54" name="Freeform 434"/>
          <p:cNvSpPr>
            <a:spLocks noChangeArrowheads="1"/>
          </p:cNvSpPr>
          <p:nvPr/>
        </p:nvSpPr>
        <p:spPr bwMode="auto">
          <a:xfrm>
            <a:off x="4330350" y="7021098"/>
            <a:ext cx="621122" cy="542018"/>
          </a:xfrm>
          <a:custGeom>
            <a:avLst/>
            <a:gdLst>
              <a:gd name="T0" fmla="*/ 463 w 935"/>
              <a:gd name="T1" fmla="*/ 634 h 814"/>
              <a:gd name="T2" fmla="*/ 934 w 935"/>
              <a:gd name="T3" fmla="*/ 634 h 814"/>
              <a:gd name="T4" fmla="*/ 934 w 935"/>
              <a:gd name="T5" fmla="*/ 0 h 814"/>
              <a:gd name="T6" fmla="*/ 0 w 935"/>
              <a:gd name="T7" fmla="*/ 0 h 814"/>
              <a:gd name="T8" fmla="*/ 0 w 935"/>
              <a:gd name="T9" fmla="*/ 634 h 814"/>
              <a:gd name="T10" fmla="*/ 254 w 935"/>
              <a:gd name="T11" fmla="*/ 634 h 814"/>
              <a:gd name="T12" fmla="*/ 254 w 935"/>
              <a:gd name="T13" fmla="*/ 813 h 814"/>
              <a:gd name="T14" fmla="*/ 463 w 935"/>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5" h="814">
                <a:moveTo>
                  <a:pt x="463" y="634"/>
                </a:moveTo>
                <a:lnTo>
                  <a:pt x="934" y="634"/>
                </a:lnTo>
                <a:lnTo>
                  <a:pt x="934" y="0"/>
                </a:lnTo>
                <a:lnTo>
                  <a:pt x="0" y="0"/>
                </a:lnTo>
                <a:lnTo>
                  <a:pt x="0" y="634"/>
                </a:lnTo>
                <a:lnTo>
                  <a:pt x="254" y="634"/>
                </a:lnTo>
                <a:lnTo>
                  <a:pt x="254" y="813"/>
                </a:lnTo>
                <a:lnTo>
                  <a:pt x="463" y="6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55" name="Freeform 435"/>
          <p:cNvSpPr>
            <a:spLocks noChangeArrowheads="1"/>
          </p:cNvSpPr>
          <p:nvPr/>
        </p:nvSpPr>
        <p:spPr bwMode="auto">
          <a:xfrm>
            <a:off x="5604824" y="7079696"/>
            <a:ext cx="542016" cy="486350"/>
          </a:xfrm>
          <a:custGeom>
            <a:avLst/>
            <a:gdLst>
              <a:gd name="T0" fmla="*/ 381 w 815"/>
              <a:gd name="T1" fmla="*/ 575 h 733"/>
              <a:gd name="T2" fmla="*/ 814 w 815"/>
              <a:gd name="T3" fmla="*/ 575 h 733"/>
              <a:gd name="T4" fmla="*/ 814 w 815"/>
              <a:gd name="T5" fmla="*/ 0 h 733"/>
              <a:gd name="T6" fmla="*/ 0 w 815"/>
              <a:gd name="T7" fmla="*/ 0 h 733"/>
              <a:gd name="T8" fmla="*/ 0 w 815"/>
              <a:gd name="T9" fmla="*/ 575 h 733"/>
              <a:gd name="T10" fmla="*/ 202 w 815"/>
              <a:gd name="T11" fmla="*/ 575 h 733"/>
              <a:gd name="T12" fmla="*/ 202 w 815"/>
              <a:gd name="T13" fmla="*/ 732 h 733"/>
              <a:gd name="T14" fmla="*/ 381 w 815"/>
              <a:gd name="T15" fmla="*/ 575 h 7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5" h="733">
                <a:moveTo>
                  <a:pt x="381" y="575"/>
                </a:moveTo>
                <a:lnTo>
                  <a:pt x="814" y="575"/>
                </a:lnTo>
                <a:lnTo>
                  <a:pt x="814" y="0"/>
                </a:lnTo>
                <a:lnTo>
                  <a:pt x="0" y="0"/>
                </a:lnTo>
                <a:lnTo>
                  <a:pt x="0" y="575"/>
                </a:lnTo>
                <a:lnTo>
                  <a:pt x="202" y="575"/>
                </a:lnTo>
                <a:lnTo>
                  <a:pt x="202" y="732"/>
                </a:lnTo>
                <a:lnTo>
                  <a:pt x="381" y="57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56" name="Freeform 436"/>
          <p:cNvSpPr>
            <a:spLocks noChangeArrowheads="1"/>
          </p:cNvSpPr>
          <p:nvPr/>
        </p:nvSpPr>
        <p:spPr bwMode="auto">
          <a:xfrm>
            <a:off x="5689788" y="7000590"/>
            <a:ext cx="536158" cy="383805"/>
          </a:xfrm>
          <a:custGeom>
            <a:avLst/>
            <a:gdLst>
              <a:gd name="T0" fmla="*/ 716 w 807"/>
              <a:gd name="T1" fmla="*/ 575 h 576"/>
              <a:gd name="T2" fmla="*/ 806 w 807"/>
              <a:gd name="T3" fmla="*/ 575 h 576"/>
              <a:gd name="T4" fmla="*/ 806 w 807"/>
              <a:gd name="T5" fmla="*/ 0 h 576"/>
              <a:gd name="T6" fmla="*/ 0 w 807"/>
              <a:gd name="T7" fmla="*/ 0 h 576"/>
              <a:gd name="T8" fmla="*/ 0 w 807"/>
              <a:gd name="T9" fmla="*/ 90 h 576"/>
            </a:gdLst>
            <a:ahLst/>
            <a:cxnLst>
              <a:cxn ang="0">
                <a:pos x="T0" y="T1"/>
              </a:cxn>
              <a:cxn ang="0">
                <a:pos x="T2" y="T3"/>
              </a:cxn>
              <a:cxn ang="0">
                <a:pos x="T4" y="T5"/>
              </a:cxn>
              <a:cxn ang="0">
                <a:pos x="T6" y="T7"/>
              </a:cxn>
              <a:cxn ang="0">
                <a:pos x="T8" y="T9"/>
              </a:cxn>
            </a:cxnLst>
            <a:rect l="0" t="0" r="r" b="b"/>
            <a:pathLst>
              <a:path w="807" h="576">
                <a:moveTo>
                  <a:pt x="716" y="575"/>
                </a:moveTo>
                <a:lnTo>
                  <a:pt x="806" y="575"/>
                </a:lnTo>
                <a:lnTo>
                  <a:pt x="806" y="0"/>
                </a:lnTo>
                <a:lnTo>
                  <a:pt x="0" y="0"/>
                </a:lnTo>
                <a:lnTo>
                  <a:pt x="0" y="9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57" name="Line 437"/>
          <p:cNvSpPr>
            <a:spLocks noChangeShapeType="1"/>
          </p:cNvSpPr>
          <p:nvPr/>
        </p:nvSpPr>
        <p:spPr bwMode="auto">
          <a:xfrm>
            <a:off x="6934963" y="5942924"/>
            <a:ext cx="52150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58" name="Line 438"/>
          <p:cNvSpPr>
            <a:spLocks noChangeShapeType="1"/>
          </p:cNvSpPr>
          <p:nvPr/>
        </p:nvSpPr>
        <p:spPr bwMode="auto">
          <a:xfrm>
            <a:off x="6934963" y="6022031"/>
            <a:ext cx="52150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59" name="Line 439"/>
          <p:cNvSpPr>
            <a:spLocks noChangeShapeType="1"/>
          </p:cNvSpPr>
          <p:nvPr/>
        </p:nvSpPr>
        <p:spPr bwMode="auto">
          <a:xfrm>
            <a:off x="6934963" y="6104066"/>
            <a:ext cx="52150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0" name="Freeform 440"/>
          <p:cNvSpPr>
            <a:spLocks noChangeArrowheads="1"/>
          </p:cNvSpPr>
          <p:nvPr/>
        </p:nvSpPr>
        <p:spPr bwMode="auto">
          <a:xfrm>
            <a:off x="6885153" y="5764207"/>
            <a:ext cx="621122" cy="498069"/>
          </a:xfrm>
          <a:custGeom>
            <a:avLst/>
            <a:gdLst>
              <a:gd name="T0" fmla="*/ 933 w 934"/>
              <a:gd name="T1" fmla="*/ 747 h 748"/>
              <a:gd name="T2" fmla="*/ 0 w 934"/>
              <a:gd name="T3" fmla="*/ 747 h 748"/>
              <a:gd name="T4" fmla="*/ 0 w 934"/>
              <a:gd name="T5" fmla="*/ 0 h 748"/>
              <a:gd name="T6" fmla="*/ 933 w 934"/>
              <a:gd name="T7" fmla="*/ 0 h 748"/>
              <a:gd name="T8" fmla="*/ 933 w 934"/>
              <a:gd name="T9" fmla="*/ 747 h 748"/>
            </a:gdLst>
            <a:ahLst/>
            <a:cxnLst>
              <a:cxn ang="0">
                <a:pos x="T0" y="T1"/>
              </a:cxn>
              <a:cxn ang="0">
                <a:pos x="T2" y="T3"/>
              </a:cxn>
              <a:cxn ang="0">
                <a:pos x="T4" y="T5"/>
              </a:cxn>
              <a:cxn ang="0">
                <a:pos x="T6" y="T7"/>
              </a:cxn>
              <a:cxn ang="0">
                <a:pos x="T8" y="T9"/>
              </a:cxn>
            </a:cxnLst>
            <a:rect l="0" t="0" r="r" b="b"/>
            <a:pathLst>
              <a:path w="934" h="748">
                <a:moveTo>
                  <a:pt x="933" y="747"/>
                </a:moveTo>
                <a:lnTo>
                  <a:pt x="0" y="747"/>
                </a:lnTo>
                <a:lnTo>
                  <a:pt x="0" y="0"/>
                </a:lnTo>
                <a:lnTo>
                  <a:pt x="933" y="0"/>
                </a:lnTo>
                <a:lnTo>
                  <a:pt x="933"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61" name="Line 441"/>
          <p:cNvSpPr>
            <a:spLocks noChangeShapeType="1"/>
          </p:cNvSpPr>
          <p:nvPr/>
        </p:nvSpPr>
        <p:spPr bwMode="auto">
          <a:xfrm>
            <a:off x="6885153" y="5846242"/>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2" name="Line 442"/>
          <p:cNvSpPr>
            <a:spLocks noChangeShapeType="1"/>
          </p:cNvSpPr>
          <p:nvPr/>
        </p:nvSpPr>
        <p:spPr bwMode="auto">
          <a:xfrm flipH="1">
            <a:off x="6932032" y="5805225"/>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3" name="Line 443"/>
          <p:cNvSpPr>
            <a:spLocks noChangeShapeType="1"/>
          </p:cNvSpPr>
          <p:nvPr/>
        </p:nvSpPr>
        <p:spPr bwMode="auto">
          <a:xfrm flipH="1">
            <a:off x="7008206"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4" name="Line 444"/>
          <p:cNvSpPr>
            <a:spLocks noChangeShapeType="1"/>
          </p:cNvSpPr>
          <p:nvPr/>
        </p:nvSpPr>
        <p:spPr bwMode="auto">
          <a:xfrm flipH="1">
            <a:off x="7087312"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5" name="Freeform 445"/>
          <p:cNvSpPr>
            <a:spLocks noChangeArrowheads="1"/>
          </p:cNvSpPr>
          <p:nvPr/>
        </p:nvSpPr>
        <p:spPr bwMode="auto">
          <a:xfrm>
            <a:off x="8253381" y="5775927"/>
            <a:ext cx="436543"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6" name="Freeform 446"/>
          <p:cNvSpPr>
            <a:spLocks noChangeArrowheads="1"/>
          </p:cNvSpPr>
          <p:nvPr/>
        </p:nvSpPr>
        <p:spPr bwMode="auto">
          <a:xfrm>
            <a:off x="8370574" y="5699750"/>
            <a:ext cx="199228" cy="125982"/>
          </a:xfrm>
          <a:custGeom>
            <a:avLst/>
            <a:gdLst>
              <a:gd name="T0" fmla="*/ 209 w 300"/>
              <a:gd name="T1" fmla="*/ 67 h 188"/>
              <a:gd name="T2" fmla="*/ 209 w 300"/>
              <a:gd name="T3" fmla="*/ 0 h 188"/>
              <a:gd name="T4" fmla="*/ 90 w 300"/>
              <a:gd name="T5" fmla="*/ 0 h 188"/>
              <a:gd name="T6" fmla="*/ 90 w 300"/>
              <a:gd name="T7" fmla="*/ 67 h 188"/>
              <a:gd name="T8" fmla="*/ 30 w 300"/>
              <a:gd name="T9" fmla="*/ 67 h 188"/>
              <a:gd name="T10" fmla="*/ 0 w 300"/>
              <a:gd name="T11" fmla="*/ 187 h 188"/>
              <a:gd name="T12" fmla="*/ 299 w 300"/>
              <a:gd name="T13" fmla="*/ 187 h 188"/>
              <a:gd name="T14" fmla="*/ 269 w 300"/>
              <a:gd name="T15" fmla="*/ 67 h 188"/>
              <a:gd name="T16" fmla="*/ 209 w 300"/>
              <a:gd name="T17" fmla="*/ 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67"/>
                </a:moveTo>
                <a:lnTo>
                  <a:pt x="209" y="0"/>
                </a:lnTo>
                <a:lnTo>
                  <a:pt x="90" y="0"/>
                </a:lnTo>
                <a:lnTo>
                  <a:pt x="90" y="67"/>
                </a:lnTo>
                <a:lnTo>
                  <a:pt x="30" y="67"/>
                </a:lnTo>
                <a:lnTo>
                  <a:pt x="0" y="187"/>
                </a:lnTo>
                <a:lnTo>
                  <a:pt x="299" y="187"/>
                </a:lnTo>
                <a:lnTo>
                  <a:pt x="269" y="67"/>
                </a:lnTo>
                <a:lnTo>
                  <a:pt x="209" y="6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67" name="Line 447"/>
          <p:cNvSpPr>
            <a:spLocks noChangeShapeType="1"/>
          </p:cNvSpPr>
          <p:nvPr/>
        </p:nvSpPr>
        <p:spPr bwMode="auto">
          <a:xfrm>
            <a:off x="9674343" y="5934136"/>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8" name="Line 448"/>
          <p:cNvSpPr>
            <a:spLocks noChangeShapeType="1"/>
          </p:cNvSpPr>
          <p:nvPr/>
        </p:nvSpPr>
        <p:spPr bwMode="auto">
          <a:xfrm>
            <a:off x="9674343" y="6033751"/>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69" name="Line 449"/>
          <p:cNvSpPr>
            <a:spLocks noChangeShapeType="1"/>
          </p:cNvSpPr>
          <p:nvPr/>
        </p:nvSpPr>
        <p:spPr bwMode="auto">
          <a:xfrm>
            <a:off x="9674343" y="6133364"/>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0" name="Line 450"/>
          <p:cNvSpPr>
            <a:spLocks noChangeShapeType="1"/>
          </p:cNvSpPr>
          <p:nvPr/>
        </p:nvSpPr>
        <p:spPr bwMode="auto">
          <a:xfrm>
            <a:off x="9674343" y="6232979"/>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1" name="Line 451"/>
          <p:cNvSpPr>
            <a:spLocks noChangeShapeType="1"/>
          </p:cNvSpPr>
          <p:nvPr/>
        </p:nvSpPr>
        <p:spPr bwMode="auto">
          <a:xfrm flipH="1">
            <a:off x="9592308" y="5934136"/>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2" name="Line 452"/>
          <p:cNvSpPr>
            <a:spLocks noChangeShapeType="1"/>
          </p:cNvSpPr>
          <p:nvPr/>
        </p:nvSpPr>
        <p:spPr bwMode="auto">
          <a:xfrm flipH="1">
            <a:off x="9592308" y="603375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3" name="Line 453"/>
          <p:cNvSpPr>
            <a:spLocks noChangeShapeType="1"/>
          </p:cNvSpPr>
          <p:nvPr/>
        </p:nvSpPr>
        <p:spPr bwMode="auto">
          <a:xfrm flipH="1">
            <a:off x="9592308" y="6133364"/>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4" name="Line 454"/>
          <p:cNvSpPr>
            <a:spLocks noChangeShapeType="1"/>
          </p:cNvSpPr>
          <p:nvPr/>
        </p:nvSpPr>
        <p:spPr bwMode="auto">
          <a:xfrm flipH="1">
            <a:off x="9592308" y="6232979"/>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5" name="Freeform 455"/>
          <p:cNvSpPr>
            <a:spLocks noChangeArrowheads="1"/>
          </p:cNvSpPr>
          <p:nvPr/>
        </p:nvSpPr>
        <p:spPr bwMode="auto">
          <a:xfrm>
            <a:off x="9527853" y="5775927"/>
            <a:ext cx="442403" cy="544947"/>
          </a:xfrm>
          <a:custGeom>
            <a:avLst/>
            <a:gdLst>
              <a:gd name="T0" fmla="*/ 194 w 665"/>
              <a:gd name="T1" fmla="*/ 0 h 822"/>
              <a:gd name="T2" fmla="*/ 0 w 665"/>
              <a:gd name="T3" fmla="*/ 0 h 822"/>
              <a:gd name="T4" fmla="*/ 0 w 665"/>
              <a:gd name="T5" fmla="*/ 821 h 822"/>
              <a:gd name="T6" fmla="*/ 664 w 665"/>
              <a:gd name="T7" fmla="*/ 821 h 822"/>
              <a:gd name="T8" fmla="*/ 664 w 665"/>
              <a:gd name="T9" fmla="*/ 0 h 822"/>
              <a:gd name="T10" fmla="*/ 462 w 665"/>
              <a:gd name="T11" fmla="*/ 0 h 822"/>
            </a:gdLst>
            <a:ahLst/>
            <a:cxnLst>
              <a:cxn ang="0">
                <a:pos x="T0" y="T1"/>
              </a:cxn>
              <a:cxn ang="0">
                <a:pos x="T2" y="T3"/>
              </a:cxn>
              <a:cxn ang="0">
                <a:pos x="T4" y="T5"/>
              </a:cxn>
              <a:cxn ang="0">
                <a:pos x="T6" y="T7"/>
              </a:cxn>
              <a:cxn ang="0">
                <a:pos x="T8" y="T9"/>
              </a:cxn>
              <a:cxn ang="0">
                <a:pos x="T10" y="T11"/>
              </a:cxn>
            </a:cxnLst>
            <a:rect l="0" t="0" r="r" b="b"/>
            <a:pathLst>
              <a:path w="665" h="822">
                <a:moveTo>
                  <a:pt x="194" y="0"/>
                </a:moveTo>
                <a:lnTo>
                  <a:pt x="0" y="0"/>
                </a:lnTo>
                <a:lnTo>
                  <a:pt x="0" y="821"/>
                </a:lnTo>
                <a:lnTo>
                  <a:pt x="664" y="821"/>
                </a:lnTo>
                <a:lnTo>
                  <a:pt x="664" y="0"/>
                </a:lnTo>
                <a:lnTo>
                  <a:pt x="46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6" name="Freeform 456"/>
          <p:cNvSpPr>
            <a:spLocks noChangeArrowheads="1"/>
          </p:cNvSpPr>
          <p:nvPr/>
        </p:nvSpPr>
        <p:spPr bwMode="auto">
          <a:xfrm>
            <a:off x="9645045" y="5699750"/>
            <a:ext cx="199228" cy="125982"/>
          </a:xfrm>
          <a:custGeom>
            <a:avLst/>
            <a:gdLst>
              <a:gd name="T0" fmla="*/ 209 w 299"/>
              <a:gd name="T1" fmla="*/ 67 h 188"/>
              <a:gd name="T2" fmla="*/ 209 w 299"/>
              <a:gd name="T3" fmla="*/ 0 h 188"/>
              <a:gd name="T4" fmla="*/ 89 w 299"/>
              <a:gd name="T5" fmla="*/ 0 h 188"/>
              <a:gd name="T6" fmla="*/ 89 w 299"/>
              <a:gd name="T7" fmla="*/ 67 h 188"/>
              <a:gd name="T8" fmla="*/ 30 w 299"/>
              <a:gd name="T9" fmla="*/ 67 h 188"/>
              <a:gd name="T10" fmla="*/ 0 w 299"/>
              <a:gd name="T11" fmla="*/ 187 h 188"/>
              <a:gd name="T12" fmla="*/ 298 w 299"/>
              <a:gd name="T13" fmla="*/ 187 h 188"/>
              <a:gd name="T14" fmla="*/ 268 w 299"/>
              <a:gd name="T15" fmla="*/ 67 h 188"/>
              <a:gd name="T16" fmla="*/ 209 w 299"/>
              <a:gd name="T17" fmla="*/ 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67"/>
                </a:moveTo>
                <a:lnTo>
                  <a:pt x="209" y="0"/>
                </a:lnTo>
                <a:lnTo>
                  <a:pt x="89" y="0"/>
                </a:lnTo>
                <a:lnTo>
                  <a:pt x="89" y="67"/>
                </a:lnTo>
                <a:lnTo>
                  <a:pt x="30" y="67"/>
                </a:lnTo>
                <a:lnTo>
                  <a:pt x="0" y="187"/>
                </a:lnTo>
                <a:lnTo>
                  <a:pt x="298" y="187"/>
                </a:lnTo>
                <a:lnTo>
                  <a:pt x="268" y="67"/>
                </a:lnTo>
                <a:lnTo>
                  <a:pt x="209" y="6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77" name="Freeform 457"/>
          <p:cNvSpPr>
            <a:spLocks noChangeArrowheads="1"/>
          </p:cNvSpPr>
          <p:nvPr/>
        </p:nvSpPr>
        <p:spPr bwMode="auto">
          <a:xfrm>
            <a:off x="10796464" y="5699750"/>
            <a:ext cx="457052" cy="621122"/>
          </a:xfrm>
          <a:custGeom>
            <a:avLst/>
            <a:gdLst>
              <a:gd name="T0" fmla="*/ 209 w 688"/>
              <a:gd name="T1" fmla="*/ 0 h 934"/>
              <a:gd name="T2" fmla="*/ 687 w 688"/>
              <a:gd name="T3" fmla="*/ 0 h 934"/>
              <a:gd name="T4" fmla="*/ 687 w 688"/>
              <a:gd name="T5" fmla="*/ 933 h 934"/>
              <a:gd name="T6" fmla="*/ 0 w 688"/>
              <a:gd name="T7" fmla="*/ 933 h 934"/>
              <a:gd name="T8" fmla="*/ 0 w 688"/>
              <a:gd name="T9" fmla="*/ 217 h 934"/>
              <a:gd name="T10" fmla="*/ 209 w 688"/>
              <a:gd name="T11" fmla="*/ 0 h 934"/>
            </a:gdLst>
            <a:ahLst/>
            <a:cxnLst>
              <a:cxn ang="0">
                <a:pos x="T0" y="T1"/>
              </a:cxn>
              <a:cxn ang="0">
                <a:pos x="T2" y="T3"/>
              </a:cxn>
              <a:cxn ang="0">
                <a:pos x="T4" y="T5"/>
              </a:cxn>
              <a:cxn ang="0">
                <a:pos x="T6" y="T7"/>
              </a:cxn>
              <a:cxn ang="0">
                <a:pos x="T8" y="T9"/>
              </a:cxn>
              <a:cxn ang="0">
                <a:pos x="T10" y="T11"/>
              </a:cxn>
            </a:cxnLst>
            <a:rect l="0" t="0" r="r" b="b"/>
            <a:pathLst>
              <a:path w="688" h="934">
                <a:moveTo>
                  <a:pt x="209" y="0"/>
                </a:moveTo>
                <a:lnTo>
                  <a:pt x="687" y="0"/>
                </a:lnTo>
                <a:lnTo>
                  <a:pt x="687" y="933"/>
                </a:lnTo>
                <a:lnTo>
                  <a:pt x="0" y="933"/>
                </a:lnTo>
                <a:lnTo>
                  <a:pt x="0" y="217"/>
                </a:lnTo>
                <a:lnTo>
                  <a:pt x="20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78" name="Freeform 458"/>
          <p:cNvSpPr>
            <a:spLocks noChangeArrowheads="1"/>
          </p:cNvSpPr>
          <p:nvPr/>
        </p:nvSpPr>
        <p:spPr bwMode="auto">
          <a:xfrm>
            <a:off x="10796464" y="5699750"/>
            <a:ext cx="140631" cy="143560"/>
          </a:xfrm>
          <a:custGeom>
            <a:avLst/>
            <a:gdLst>
              <a:gd name="T0" fmla="*/ 0 w 210"/>
              <a:gd name="T1" fmla="*/ 217 h 218"/>
              <a:gd name="T2" fmla="*/ 209 w 210"/>
              <a:gd name="T3" fmla="*/ 217 h 218"/>
              <a:gd name="T4" fmla="*/ 209 w 210"/>
              <a:gd name="T5" fmla="*/ 0 h 218"/>
            </a:gdLst>
            <a:ahLst/>
            <a:cxnLst>
              <a:cxn ang="0">
                <a:pos x="T0" y="T1"/>
              </a:cxn>
              <a:cxn ang="0">
                <a:pos x="T2" y="T3"/>
              </a:cxn>
              <a:cxn ang="0">
                <a:pos x="T4" y="T5"/>
              </a:cxn>
            </a:cxnLst>
            <a:rect l="0" t="0" r="r" b="b"/>
            <a:pathLst>
              <a:path w="210" h="218">
                <a:moveTo>
                  <a:pt x="0" y="217"/>
                </a:moveTo>
                <a:lnTo>
                  <a:pt x="209" y="217"/>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79" name="Freeform 459"/>
          <p:cNvSpPr>
            <a:spLocks noChangeArrowheads="1"/>
          </p:cNvSpPr>
          <p:nvPr/>
        </p:nvSpPr>
        <p:spPr bwMode="auto">
          <a:xfrm>
            <a:off x="13339550" y="5784714"/>
            <a:ext cx="386736" cy="536158"/>
          </a:xfrm>
          <a:custGeom>
            <a:avLst/>
            <a:gdLst>
              <a:gd name="T0" fmla="*/ 179 w 583"/>
              <a:gd name="T1" fmla="*/ 0 h 807"/>
              <a:gd name="T2" fmla="*/ 582 w 583"/>
              <a:gd name="T3" fmla="*/ 0 h 807"/>
              <a:gd name="T4" fmla="*/ 582 w 583"/>
              <a:gd name="T5" fmla="*/ 806 h 807"/>
              <a:gd name="T6" fmla="*/ 0 w 583"/>
              <a:gd name="T7" fmla="*/ 806 h 807"/>
              <a:gd name="T8" fmla="*/ 0 w 583"/>
              <a:gd name="T9" fmla="*/ 179 h 807"/>
              <a:gd name="T10" fmla="*/ 179 w 583"/>
              <a:gd name="T11" fmla="*/ 0 h 807"/>
            </a:gdLst>
            <a:ahLst/>
            <a:cxnLst>
              <a:cxn ang="0">
                <a:pos x="T0" y="T1"/>
              </a:cxn>
              <a:cxn ang="0">
                <a:pos x="T2" y="T3"/>
              </a:cxn>
              <a:cxn ang="0">
                <a:pos x="T4" y="T5"/>
              </a:cxn>
              <a:cxn ang="0">
                <a:pos x="T6" y="T7"/>
              </a:cxn>
              <a:cxn ang="0">
                <a:pos x="T8" y="T9"/>
              </a:cxn>
              <a:cxn ang="0">
                <a:pos x="T10" y="T11"/>
              </a:cxn>
            </a:cxnLst>
            <a:rect l="0" t="0" r="r" b="b"/>
            <a:pathLst>
              <a:path w="583" h="807">
                <a:moveTo>
                  <a:pt x="179" y="0"/>
                </a:moveTo>
                <a:lnTo>
                  <a:pt x="582" y="0"/>
                </a:lnTo>
                <a:lnTo>
                  <a:pt x="582" y="806"/>
                </a:lnTo>
                <a:lnTo>
                  <a:pt x="0" y="806"/>
                </a:lnTo>
                <a:lnTo>
                  <a:pt x="0" y="179"/>
                </a:lnTo>
                <a:lnTo>
                  <a:pt x="17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0" name="Freeform 460"/>
          <p:cNvSpPr>
            <a:spLocks noChangeArrowheads="1"/>
          </p:cNvSpPr>
          <p:nvPr/>
        </p:nvSpPr>
        <p:spPr bwMode="auto">
          <a:xfrm>
            <a:off x="13500688" y="5699750"/>
            <a:ext cx="316421" cy="542016"/>
          </a:xfrm>
          <a:custGeom>
            <a:avLst/>
            <a:gdLst>
              <a:gd name="T0" fmla="*/ 0 w 478"/>
              <a:gd name="T1" fmla="*/ 82 h 815"/>
              <a:gd name="T2" fmla="*/ 74 w 478"/>
              <a:gd name="T3" fmla="*/ 0 h 815"/>
              <a:gd name="T4" fmla="*/ 477 w 478"/>
              <a:gd name="T5" fmla="*/ 0 h 815"/>
              <a:gd name="T6" fmla="*/ 477 w 478"/>
              <a:gd name="T7" fmla="*/ 814 h 815"/>
              <a:gd name="T8" fmla="*/ 373 w 478"/>
              <a:gd name="T9" fmla="*/ 814 h 815"/>
            </a:gdLst>
            <a:ahLst/>
            <a:cxnLst>
              <a:cxn ang="0">
                <a:pos x="T0" y="T1"/>
              </a:cxn>
              <a:cxn ang="0">
                <a:pos x="T2" y="T3"/>
              </a:cxn>
              <a:cxn ang="0">
                <a:pos x="T4" y="T5"/>
              </a:cxn>
              <a:cxn ang="0">
                <a:pos x="T6" y="T7"/>
              </a:cxn>
              <a:cxn ang="0">
                <a:pos x="T8" y="T9"/>
              </a:cxn>
            </a:cxnLst>
            <a:rect l="0" t="0" r="r" b="b"/>
            <a:pathLst>
              <a:path w="478" h="815">
                <a:moveTo>
                  <a:pt x="0" y="82"/>
                </a:moveTo>
                <a:lnTo>
                  <a:pt x="74" y="0"/>
                </a:lnTo>
                <a:lnTo>
                  <a:pt x="477" y="0"/>
                </a:lnTo>
                <a:lnTo>
                  <a:pt x="477" y="814"/>
                </a:lnTo>
                <a:lnTo>
                  <a:pt x="373" y="81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1" name="Freeform 461"/>
          <p:cNvSpPr>
            <a:spLocks noChangeArrowheads="1"/>
          </p:cNvSpPr>
          <p:nvPr/>
        </p:nvSpPr>
        <p:spPr bwMode="auto">
          <a:xfrm>
            <a:off x="13339550" y="5784714"/>
            <a:ext cx="120122" cy="120124"/>
          </a:xfrm>
          <a:custGeom>
            <a:avLst/>
            <a:gdLst>
              <a:gd name="T0" fmla="*/ 0 w 180"/>
              <a:gd name="T1" fmla="*/ 179 h 180"/>
              <a:gd name="T2" fmla="*/ 179 w 180"/>
              <a:gd name="T3" fmla="*/ 179 h 180"/>
              <a:gd name="T4" fmla="*/ 179 w 180"/>
              <a:gd name="T5" fmla="*/ 0 h 180"/>
            </a:gdLst>
            <a:ahLst/>
            <a:cxnLst>
              <a:cxn ang="0">
                <a:pos x="T0" y="T1"/>
              </a:cxn>
              <a:cxn ang="0">
                <a:pos x="T2" y="T3"/>
              </a:cxn>
              <a:cxn ang="0">
                <a:pos x="T4" y="T5"/>
              </a:cxn>
            </a:cxnLst>
            <a:rect l="0" t="0" r="r" b="b"/>
            <a:pathLst>
              <a:path w="180" h="180">
                <a:moveTo>
                  <a:pt x="0" y="179"/>
                </a:moveTo>
                <a:lnTo>
                  <a:pt x="179" y="179"/>
                </a:lnTo>
                <a:lnTo>
                  <a:pt x="17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2" name="Freeform 462"/>
          <p:cNvSpPr>
            <a:spLocks noChangeArrowheads="1"/>
          </p:cNvSpPr>
          <p:nvPr/>
        </p:nvSpPr>
        <p:spPr bwMode="auto">
          <a:xfrm>
            <a:off x="12070937" y="5699750"/>
            <a:ext cx="462912" cy="621122"/>
          </a:xfrm>
          <a:custGeom>
            <a:avLst/>
            <a:gdLst>
              <a:gd name="T0" fmla="*/ 209 w 695"/>
              <a:gd name="T1" fmla="*/ 0 h 934"/>
              <a:gd name="T2" fmla="*/ 694 w 695"/>
              <a:gd name="T3" fmla="*/ 0 h 934"/>
              <a:gd name="T4" fmla="*/ 694 w 695"/>
              <a:gd name="T5" fmla="*/ 933 h 934"/>
              <a:gd name="T6" fmla="*/ 0 w 695"/>
              <a:gd name="T7" fmla="*/ 933 h 934"/>
              <a:gd name="T8" fmla="*/ 0 w 695"/>
              <a:gd name="T9" fmla="*/ 217 h 934"/>
              <a:gd name="T10" fmla="*/ 209 w 695"/>
              <a:gd name="T11" fmla="*/ 0 h 934"/>
            </a:gdLst>
            <a:ahLst/>
            <a:cxnLst>
              <a:cxn ang="0">
                <a:pos x="T0" y="T1"/>
              </a:cxn>
              <a:cxn ang="0">
                <a:pos x="T2" y="T3"/>
              </a:cxn>
              <a:cxn ang="0">
                <a:pos x="T4" y="T5"/>
              </a:cxn>
              <a:cxn ang="0">
                <a:pos x="T6" y="T7"/>
              </a:cxn>
              <a:cxn ang="0">
                <a:pos x="T8" y="T9"/>
              </a:cxn>
              <a:cxn ang="0">
                <a:pos x="T10" y="T11"/>
              </a:cxn>
            </a:cxnLst>
            <a:rect l="0" t="0" r="r" b="b"/>
            <a:pathLst>
              <a:path w="695" h="934">
                <a:moveTo>
                  <a:pt x="209" y="0"/>
                </a:moveTo>
                <a:lnTo>
                  <a:pt x="694" y="0"/>
                </a:lnTo>
                <a:lnTo>
                  <a:pt x="694" y="933"/>
                </a:lnTo>
                <a:lnTo>
                  <a:pt x="0" y="933"/>
                </a:lnTo>
                <a:lnTo>
                  <a:pt x="0" y="217"/>
                </a:lnTo>
                <a:lnTo>
                  <a:pt x="20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83" name="Freeform 463"/>
          <p:cNvSpPr>
            <a:spLocks noChangeArrowheads="1"/>
          </p:cNvSpPr>
          <p:nvPr/>
        </p:nvSpPr>
        <p:spPr bwMode="auto">
          <a:xfrm>
            <a:off x="12070935" y="5699750"/>
            <a:ext cx="140631" cy="143560"/>
          </a:xfrm>
          <a:custGeom>
            <a:avLst/>
            <a:gdLst>
              <a:gd name="T0" fmla="*/ 0 w 210"/>
              <a:gd name="T1" fmla="*/ 217 h 218"/>
              <a:gd name="T2" fmla="*/ 209 w 210"/>
              <a:gd name="T3" fmla="*/ 217 h 218"/>
              <a:gd name="T4" fmla="*/ 209 w 210"/>
              <a:gd name="T5" fmla="*/ 0 h 218"/>
            </a:gdLst>
            <a:ahLst/>
            <a:cxnLst>
              <a:cxn ang="0">
                <a:pos x="T0" y="T1"/>
              </a:cxn>
              <a:cxn ang="0">
                <a:pos x="T2" y="T3"/>
              </a:cxn>
              <a:cxn ang="0">
                <a:pos x="T4" y="T5"/>
              </a:cxn>
            </a:cxnLst>
            <a:rect l="0" t="0" r="r" b="b"/>
            <a:pathLst>
              <a:path w="210" h="218">
                <a:moveTo>
                  <a:pt x="0" y="217"/>
                </a:moveTo>
                <a:lnTo>
                  <a:pt x="209" y="217"/>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4" name="Line 464"/>
          <p:cNvSpPr>
            <a:spLocks noChangeShapeType="1"/>
          </p:cNvSpPr>
          <p:nvPr/>
        </p:nvSpPr>
        <p:spPr bwMode="auto">
          <a:xfrm>
            <a:off x="12299463" y="5834523"/>
            <a:ext cx="13770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5" name="Line 465"/>
          <p:cNvSpPr>
            <a:spLocks noChangeShapeType="1"/>
          </p:cNvSpPr>
          <p:nvPr/>
        </p:nvSpPr>
        <p:spPr bwMode="auto">
          <a:xfrm>
            <a:off x="12161761" y="5934136"/>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6" name="Line 466"/>
          <p:cNvSpPr>
            <a:spLocks noChangeShapeType="1"/>
          </p:cNvSpPr>
          <p:nvPr/>
        </p:nvSpPr>
        <p:spPr bwMode="auto">
          <a:xfrm>
            <a:off x="12161761" y="6033751"/>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7" name="Line 467"/>
          <p:cNvSpPr>
            <a:spLocks noChangeShapeType="1"/>
          </p:cNvSpPr>
          <p:nvPr/>
        </p:nvSpPr>
        <p:spPr bwMode="auto">
          <a:xfrm>
            <a:off x="12161761" y="6133364"/>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88" name="Line 468"/>
          <p:cNvSpPr>
            <a:spLocks noChangeShapeType="1"/>
          </p:cNvSpPr>
          <p:nvPr/>
        </p:nvSpPr>
        <p:spPr bwMode="auto">
          <a:xfrm>
            <a:off x="12161761" y="6232979"/>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28" name="Group 27"/>
          <p:cNvGrpSpPr/>
          <p:nvPr/>
        </p:nvGrpSpPr>
        <p:grpSpPr>
          <a:xfrm>
            <a:off x="6885153" y="7021098"/>
            <a:ext cx="621122" cy="542018"/>
            <a:chOff x="6885153" y="7021098"/>
            <a:chExt cx="621122" cy="542018"/>
          </a:xfrm>
        </p:grpSpPr>
        <p:sp>
          <p:nvSpPr>
            <p:cNvPr id="5589" name="Line 469"/>
            <p:cNvSpPr>
              <a:spLocks noChangeShapeType="1"/>
            </p:cNvSpPr>
            <p:nvPr/>
          </p:nvSpPr>
          <p:spPr bwMode="auto">
            <a:xfrm>
              <a:off x="6973050" y="7129503"/>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0" name="Line 470"/>
            <p:cNvSpPr>
              <a:spLocks noChangeShapeType="1"/>
            </p:cNvSpPr>
            <p:nvPr/>
          </p:nvSpPr>
          <p:spPr bwMode="auto">
            <a:xfrm>
              <a:off x="6973050" y="7229116"/>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1" name="Line 471"/>
            <p:cNvSpPr>
              <a:spLocks noChangeShapeType="1"/>
            </p:cNvSpPr>
            <p:nvPr/>
          </p:nvSpPr>
          <p:spPr bwMode="auto">
            <a:xfrm>
              <a:off x="6973050" y="7328731"/>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2"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sp>
        <p:nvSpPr>
          <p:cNvPr id="5593" name="Freeform 473"/>
          <p:cNvSpPr>
            <a:spLocks noChangeArrowheads="1"/>
          </p:cNvSpPr>
          <p:nvPr/>
        </p:nvSpPr>
        <p:spPr bwMode="auto">
          <a:xfrm>
            <a:off x="12032850" y="4428209"/>
            <a:ext cx="542016" cy="398456"/>
          </a:xfrm>
          <a:custGeom>
            <a:avLst/>
            <a:gdLst>
              <a:gd name="T0" fmla="*/ 0 w 815"/>
              <a:gd name="T1" fmla="*/ 597 h 598"/>
              <a:gd name="T2" fmla="*/ 90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0"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4" name="Freeform 474"/>
          <p:cNvSpPr>
            <a:spLocks noChangeArrowheads="1"/>
          </p:cNvSpPr>
          <p:nvPr/>
        </p:nvSpPr>
        <p:spPr bwMode="auto">
          <a:xfrm>
            <a:off x="12032850" y="4823733"/>
            <a:ext cx="542016" cy="222666"/>
          </a:xfrm>
          <a:custGeom>
            <a:avLst/>
            <a:gdLst>
              <a:gd name="T0" fmla="*/ 239 w 815"/>
              <a:gd name="T1" fmla="*/ 0 h 337"/>
              <a:gd name="T2" fmla="*/ 239 w 815"/>
              <a:gd name="T3" fmla="*/ 0 h 337"/>
              <a:gd name="T4" fmla="*/ 403 w 815"/>
              <a:gd name="T5" fmla="*/ 172 h 337"/>
              <a:gd name="T6" fmla="*/ 567 w 815"/>
              <a:gd name="T7" fmla="*/ 0 h 337"/>
              <a:gd name="T8" fmla="*/ 814 w 815"/>
              <a:gd name="T9" fmla="*/ 0 h 337"/>
              <a:gd name="T10" fmla="*/ 814 w 815"/>
              <a:gd name="T11" fmla="*/ 336 h 337"/>
              <a:gd name="T12" fmla="*/ 0 w 815"/>
              <a:gd name="T13" fmla="*/ 336 h 337"/>
              <a:gd name="T14" fmla="*/ 0 w 815"/>
              <a:gd name="T15" fmla="*/ 0 h 337"/>
              <a:gd name="T16" fmla="*/ 239 w 815"/>
              <a:gd name="T1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5" h="337">
                <a:moveTo>
                  <a:pt x="239" y="0"/>
                </a:moveTo>
                <a:lnTo>
                  <a:pt x="239" y="0"/>
                </a:lnTo>
                <a:cubicBezTo>
                  <a:pt x="239" y="97"/>
                  <a:pt x="313" y="172"/>
                  <a:pt x="403" y="172"/>
                </a:cubicBezTo>
                <a:cubicBezTo>
                  <a:pt x="500" y="172"/>
                  <a:pt x="567" y="97"/>
                  <a:pt x="567" y="0"/>
                </a:cubicBezTo>
                <a:cubicBezTo>
                  <a:pt x="814" y="0"/>
                  <a:pt x="814" y="0"/>
                  <a:pt x="814" y="0"/>
                </a:cubicBezTo>
                <a:cubicBezTo>
                  <a:pt x="814" y="336"/>
                  <a:pt x="814" y="336"/>
                  <a:pt x="814" y="336"/>
                </a:cubicBezTo>
                <a:cubicBezTo>
                  <a:pt x="0" y="336"/>
                  <a:pt x="0" y="336"/>
                  <a:pt x="0" y="336"/>
                </a:cubicBezTo>
                <a:cubicBezTo>
                  <a:pt x="0" y="0"/>
                  <a:pt x="0" y="0"/>
                  <a:pt x="0" y="0"/>
                </a:cubicBezTo>
                <a:lnTo>
                  <a:pt x="23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95" name="Freeform 475"/>
          <p:cNvSpPr>
            <a:spLocks noChangeArrowheads="1"/>
          </p:cNvSpPr>
          <p:nvPr/>
        </p:nvSpPr>
        <p:spPr bwMode="auto">
          <a:xfrm>
            <a:off x="13310251" y="4428209"/>
            <a:ext cx="536156" cy="398456"/>
          </a:xfrm>
          <a:custGeom>
            <a:avLst/>
            <a:gdLst>
              <a:gd name="T0" fmla="*/ 0 w 807"/>
              <a:gd name="T1" fmla="*/ 597 h 598"/>
              <a:gd name="T2" fmla="*/ 89 w 807"/>
              <a:gd name="T3" fmla="*/ 0 h 598"/>
              <a:gd name="T4" fmla="*/ 716 w 807"/>
              <a:gd name="T5" fmla="*/ 0 h 598"/>
              <a:gd name="T6" fmla="*/ 806 w 807"/>
              <a:gd name="T7" fmla="*/ 597 h 598"/>
            </a:gdLst>
            <a:ahLst/>
            <a:cxnLst>
              <a:cxn ang="0">
                <a:pos x="T0" y="T1"/>
              </a:cxn>
              <a:cxn ang="0">
                <a:pos x="T2" y="T3"/>
              </a:cxn>
              <a:cxn ang="0">
                <a:pos x="T4" y="T5"/>
              </a:cxn>
              <a:cxn ang="0">
                <a:pos x="T6" y="T7"/>
              </a:cxn>
            </a:cxnLst>
            <a:rect l="0" t="0" r="r" b="b"/>
            <a:pathLst>
              <a:path w="807" h="598">
                <a:moveTo>
                  <a:pt x="0" y="597"/>
                </a:moveTo>
                <a:lnTo>
                  <a:pt x="89" y="0"/>
                </a:lnTo>
                <a:lnTo>
                  <a:pt x="716" y="0"/>
                </a:lnTo>
                <a:lnTo>
                  <a:pt x="806"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6" name="Freeform 476"/>
          <p:cNvSpPr>
            <a:spLocks noChangeArrowheads="1"/>
          </p:cNvSpPr>
          <p:nvPr/>
        </p:nvSpPr>
        <p:spPr bwMode="auto">
          <a:xfrm>
            <a:off x="13310251" y="4823733"/>
            <a:ext cx="536156" cy="222666"/>
          </a:xfrm>
          <a:custGeom>
            <a:avLst/>
            <a:gdLst>
              <a:gd name="T0" fmla="*/ 239 w 807"/>
              <a:gd name="T1" fmla="*/ 0 h 337"/>
              <a:gd name="T2" fmla="*/ 239 w 807"/>
              <a:gd name="T3" fmla="*/ 0 h 337"/>
              <a:gd name="T4" fmla="*/ 403 w 807"/>
              <a:gd name="T5" fmla="*/ 172 h 337"/>
              <a:gd name="T6" fmla="*/ 567 w 807"/>
              <a:gd name="T7" fmla="*/ 0 h 337"/>
              <a:gd name="T8" fmla="*/ 806 w 807"/>
              <a:gd name="T9" fmla="*/ 0 h 337"/>
              <a:gd name="T10" fmla="*/ 806 w 807"/>
              <a:gd name="T11" fmla="*/ 336 h 337"/>
              <a:gd name="T12" fmla="*/ 0 w 807"/>
              <a:gd name="T13" fmla="*/ 336 h 337"/>
              <a:gd name="T14" fmla="*/ 0 w 807"/>
              <a:gd name="T15" fmla="*/ 0 h 337"/>
              <a:gd name="T16" fmla="*/ 239 w 807"/>
              <a:gd name="T1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7" h="337">
                <a:moveTo>
                  <a:pt x="239" y="0"/>
                </a:moveTo>
                <a:lnTo>
                  <a:pt x="239" y="0"/>
                </a:lnTo>
                <a:cubicBezTo>
                  <a:pt x="239" y="97"/>
                  <a:pt x="313" y="172"/>
                  <a:pt x="403" y="172"/>
                </a:cubicBezTo>
                <a:cubicBezTo>
                  <a:pt x="493" y="172"/>
                  <a:pt x="567" y="97"/>
                  <a:pt x="567" y="0"/>
                </a:cubicBezTo>
                <a:cubicBezTo>
                  <a:pt x="806" y="0"/>
                  <a:pt x="806" y="0"/>
                  <a:pt x="806" y="0"/>
                </a:cubicBezTo>
                <a:cubicBezTo>
                  <a:pt x="806" y="336"/>
                  <a:pt x="806" y="336"/>
                  <a:pt x="806" y="336"/>
                </a:cubicBezTo>
                <a:cubicBezTo>
                  <a:pt x="0" y="336"/>
                  <a:pt x="0" y="336"/>
                  <a:pt x="0" y="336"/>
                </a:cubicBezTo>
                <a:cubicBezTo>
                  <a:pt x="0" y="0"/>
                  <a:pt x="0" y="0"/>
                  <a:pt x="0" y="0"/>
                </a:cubicBezTo>
                <a:lnTo>
                  <a:pt x="23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597" name="Line 477"/>
          <p:cNvSpPr>
            <a:spLocks noChangeShapeType="1"/>
          </p:cNvSpPr>
          <p:nvPr/>
        </p:nvSpPr>
        <p:spPr bwMode="auto">
          <a:xfrm>
            <a:off x="13380566" y="4724118"/>
            <a:ext cx="39845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8" name="Line 478"/>
          <p:cNvSpPr>
            <a:spLocks noChangeShapeType="1"/>
          </p:cNvSpPr>
          <p:nvPr/>
        </p:nvSpPr>
        <p:spPr bwMode="auto">
          <a:xfrm>
            <a:off x="13401075" y="4624505"/>
            <a:ext cx="35743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599" name="Line 479"/>
          <p:cNvSpPr>
            <a:spLocks noChangeShapeType="1"/>
          </p:cNvSpPr>
          <p:nvPr/>
        </p:nvSpPr>
        <p:spPr bwMode="auto">
          <a:xfrm>
            <a:off x="13418653" y="4524891"/>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0" name="Freeform 480"/>
          <p:cNvSpPr>
            <a:spLocks noChangeArrowheads="1"/>
          </p:cNvSpPr>
          <p:nvPr/>
        </p:nvSpPr>
        <p:spPr bwMode="auto">
          <a:xfrm>
            <a:off x="3050021" y="5846242"/>
            <a:ext cx="542016" cy="416034"/>
          </a:xfrm>
          <a:custGeom>
            <a:avLst/>
            <a:gdLst>
              <a:gd name="T0" fmla="*/ 813 w 814"/>
              <a:gd name="T1" fmla="*/ 627 h 628"/>
              <a:gd name="T2" fmla="*/ 0 w 814"/>
              <a:gd name="T3" fmla="*/ 627 h 628"/>
              <a:gd name="T4" fmla="*/ 0 w 814"/>
              <a:gd name="T5" fmla="*/ 0 h 628"/>
              <a:gd name="T6" fmla="*/ 813 w 814"/>
              <a:gd name="T7" fmla="*/ 0 h 628"/>
              <a:gd name="T8" fmla="*/ 813 w 814"/>
              <a:gd name="T9" fmla="*/ 627 h 628"/>
            </a:gdLst>
            <a:ahLst/>
            <a:cxnLst>
              <a:cxn ang="0">
                <a:pos x="T0" y="T1"/>
              </a:cxn>
              <a:cxn ang="0">
                <a:pos x="T2" y="T3"/>
              </a:cxn>
              <a:cxn ang="0">
                <a:pos x="T4" y="T5"/>
              </a:cxn>
              <a:cxn ang="0">
                <a:pos x="T6" y="T7"/>
              </a:cxn>
              <a:cxn ang="0">
                <a:pos x="T8" y="T9"/>
              </a:cxn>
            </a:cxnLst>
            <a:rect l="0" t="0" r="r" b="b"/>
            <a:pathLst>
              <a:path w="814" h="628">
                <a:moveTo>
                  <a:pt x="813" y="627"/>
                </a:moveTo>
                <a:lnTo>
                  <a:pt x="0" y="627"/>
                </a:lnTo>
                <a:lnTo>
                  <a:pt x="0" y="0"/>
                </a:lnTo>
                <a:lnTo>
                  <a:pt x="813" y="0"/>
                </a:lnTo>
                <a:lnTo>
                  <a:pt x="813" y="62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01" name="Freeform 481"/>
          <p:cNvSpPr>
            <a:spLocks noChangeArrowheads="1"/>
          </p:cNvSpPr>
          <p:nvPr/>
        </p:nvSpPr>
        <p:spPr bwMode="auto">
          <a:xfrm>
            <a:off x="3155494" y="5764207"/>
            <a:ext cx="515649" cy="427754"/>
          </a:xfrm>
          <a:custGeom>
            <a:avLst/>
            <a:gdLst>
              <a:gd name="T0" fmla="*/ 0 w 778"/>
              <a:gd name="T1" fmla="*/ 75 h 643"/>
              <a:gd name="T2" fmla="*/ 0 w 778"/>
              <a:gd name="T3" fmla="*/ 0 h 643"/>
              <a:gd name="T4" fmla="*/ 777 w 778"/>
              <a:gd name="T5" fmla="*/ 0 h 643"/>
              <a:gd name="T6" fmla="*/ 777 w 778"/>
              <a:gd name="T7" fmla="*/ 642 h 643"/>
              <a:gd name="T8" fmla="*/ 702 w 778"/>
              <a:gd name="T9" fmla="*/ 642 h 643"/>
            </a:gdLst>
            <a:ahLst/>
            <a:cxnLst>
              <a:cxn ang="0">
                <a:pos x="T0" y="T1"/>
              </a:cxn>
              <a:cxn ang="0">
                <a:pos x="T2" y="T3"/>
              </a:cxn>
              <a:cxn ang="0">
                <a:pos x="T4" y="T5"/>
              </a:cxn>
              <a:cxn ang="0">
                <a:pos x="T6" y="T7"/>
              </a:cxn>
              <a:cxn ang="0">
                <a:pos x="T8" y="T9"/>
              </a:cxn>
            </a:cxnLst>
            <a:rect l="0" t="0" r="r" b="b"/>
            <a:pathLst>
              <a:path w="778" h="643">
                <a:moveTo>
                  <a:pt x="0" y="75"/>
                </a:moveTo>
                <a:lnTo>
                  <a:pt x="0" y="0"/>
                </a:lnTo>
                <a:lnTo>
                  <a:pt x="777" y="0"/>
                </a:lnTo>
                <a:lnTo>
                  <a:pt x="777" y="642"/>
                </a:lnTo>
                <a:lnTo>
                  <a:pt x="702" y="642"/>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2" name="Line 482"/>
          <p:cNvSpPr>
            <a:spLocks noChangeShapeType="1"/>
          </p:cNvSpPr>
          <p:nvPr/>
        </p:nvSpPr>
        <p:spPr bwMode="auto">
          <a:xfrm>
            <a:off x="3050019" y="5925345"/>
            <a:ext cx="53908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3" name="Line 483"/>
          <p:cNvSpPr>
            <a:spLocks noChangeShapeType="1"/>
          </p:cNvSpPr>
          <p:nvPr/>
        </p:nvSpPr>
        <p:spPr bwMode="auto">
          <a:xfrm flipH="1">
            <a:off x="3096897" y="5884327"/>
            <a:ext cx="4687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4" name="Line 484"/>
          <p:cNvSpPr>
            <a:spLocks noChangeShapeType="1"/>
          </p:cNvSpPr>
          <p:nvPr/>
        </p:nvSpPr>
        <p:spPr bwMode="auto">
          <a:xfrm flipH="1">
            <a:off x="3178932" y="5884327"/>
            <a:ext cx="4687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5" name="Line 485"/>
          <p:cNvSpPr>
            <a:spLocks noChangeShapeType="1"/>
          </p:cNvSpPr>
          <p:nvPr/>
        </p:nvSpPr>
        <p:spPr bwMode="auto">
          <a:xfrm flipH="1">
            <a:off x="3260967" y="5884327"/>
            <a:ext cx="4394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6" name="Freeform 486"/>
          <p:cNvSpPr>
            <a:spLocks noChangeArrowheads="1"/>
          </p:cNvSpPr>
          <p:nvPr/>
        </p:nvSpPr>
        <p:spPr bwMode="auto">
          <a:xfrm>
            <a:off x="1784339" y="5720258"/>
            <a:ext cx="600613" cy="600614"/>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07" name="Freeform 487"/>
          <p:cNvSpPr>
            <a:spLocks noChangeArrowheads="1"/>
          </p:cNvSpPr>
          <p:nvPr/>
        </p:nvSpPr>
        <p:spPr bwMode="auto">
          <a:xfrm>
            <a:off x="8156695" y="6980081"/>
            <a:ext cx="401387" cy="398456"/>
          </a:xfrm>
          <a:custGeom>
            <a:avLst/>
            <a:gdLst>
              <a:gd name="T0" fmla="*/ 605 w 606"/>
              <a:gd name="T1" fmla="*/ 299 h 598"/>
              <a:gd name="T2" fmla="*/ 605 w 606"/>
              <a:gd name="T3" fmla="*/ 299 h 598"/>
              <a:gd name="T4" fmla="*/ 306 w 606"/>
              <a:gd name="T5" fmla="*/ 597 h 598"/>
              <a:gd name="T6" fmla="*/ 0 w 606"/>
              <a:gd name="T7" fmla="*/ 299 h 598"/>
              <a:gd name="T8" fmla="*/ 306 w 606"/>
              <a:gd name="T9" fmla="*/ 0 h 598"/>
              <a:gd name="T10" fmla="*/ 605 w 606"/>
              <a:gd name="T11" fmla="*/ 299 h 598"/>
            </a:gdLst>
            <a:ahLst/>
            <a:cxnLst>
              <a:cxn ang="0">
                <a:pos x="T0" y="T1"/>
              </a:cxn>
              <a:cxn ang="0">
                <a:pos x="T2" y="T3"/>
              </a:cxn>
              <a:cxn ang="0">
                <a:pos x="T4" y="T5"/>
              </a:cxn>
              <a:cxn ang="0">
                <a:pos x="T6" y="T7"/>
              </a:cxn>
              <a:cxn ang="0">
                <a:pos x="T8" y="T9"/>
              </a:cxn>
              <a:cxn ang="0">
                <a:pos x="T10" y="T11"/>
              </a:cxn>
            </a:cxnLst>
            <a:rect l="0" t="0" r="r" b="b"/>
            <a:pathLst>
              <a:path w="606" h="598">
                <a:moveTo>
                  <a:pt x="605" y="299"/>
                </a:moveTo>
                <a:lnTo>
                  <a:pt x="605" y="299"/>
                </a:lnTo>
                <a:cubicBezTo>
                  <a:pt x="605" y="463"/>
                  <a:pt x="470" y="597"/>
                  <a:pt x="306" y="597"/>
                </a:cubicBezTo>
                <a:cubicBezTo>
                  <a:pt x="135" y="597"/>
                  <a:pt x="0" y="463"/>
                  <a:pt x="0" y="299"/>
                </a:cubicBezTo>
                <a:cubicBezTo>
                  <a:pt x="0" y="134"/>
                  <a:pt x="135" y="0"/>
                  <a:pt x="306" y="0"/>
                </a:cubicBezTo>
                <a:cubicBezTo>
                  <a:pt x="470" y="0"/>
                  <a:pt x="605" y="134"/>
                  <a:pt x="605"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08" name="Line 488"/>
          <p:cNvSpPr>
            <a:spLocks noChangeShapeType="1"/>
          </p:cNvSpPr>
          <p:nvPr/>
        </p:nvSpPr>
        <p:spPr bwMode="auto">
          <a:xfrm>
            <a:off x="8499485" y="7317011"/>
            <a:ext cx="58597"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09" name="Freeform 489"/>
          <p:cNvSpPr>
            <a:spLocks noChangeArrowheads="1"/>
          </p:cNvSpPr>
          <p:nvPr/>
        </p:nvSpPr>
        <p:spPr bwMode="auto">
          <a:xfrm>
            <a:off x="8528785" y="7346310"/>
            <a:ext cx="249033" cy="254893"/>
          </a:xfrm>
          <a:custGeom>
            <a:avLst/>
            <a:gdLst>
              <a:gd name="T0" fmla="*/ 0 w 374"/>
              <a:gd name="T1" fmla="*/ 90 h 382"/>
              <a:gd name="T2" fmla="*/ 90 w 374"/>
              <a:gd name="T3" fmla="*/ 0 h 382"/>
              <a:gd name="T4" fmla="*/ 373 w 374"/>
              <a:gd name="T5" fmla="*/ 292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2"/>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10" name="Line 490"/>
          <p:cNvSpPr>
            <a:spLocks noChangeShapeType="1"/>
          </p:cNvSpPr>
          <p:nvPr/>
        </p:nvSpPr>
        <p:spPr bwMode="auto">
          <a:xfrm>
            <a:off x="9545430" y="7179309"/>
            <a:ext cx="1787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11" name="Freeform 491"/>
          <p:cNvSpPr>
            <a:spLocks noChangeArrowheads="1"/>
          </p:cNvSpPr>
          <p:nvPr/>
        </p:nvSpPr>
        <p:spPr bwMode="auto">
          <a:xfrm>
            <a:off x="9437028" y="6980081"/>
            <a:ext cx="398456" cy="398456"/>
          </a:xfrm>
          <a:custGeom>
            <a:avLst/>
            <a:gdLst>
              <a:gd name="T0" fmla="*/ 597 w 598"/>
              <a:gd name="T1" fmla="*/ 299 h 598"/>
              <a:gd name="T2" fmla="*/ 597 w 598"/>
              <a:gd name="T3" fmla="*/ 299 h 598"/>
              <a:gd name="T4" fmla="*/ 299 w 598"/>
              <a:gd name="T5" fmla="*/ 597 h 598"/>
              <a:gd name="T6" fmla="*/ 0 w 598"/>
              <a:gd name="T7" fmla="*/ 299 h 598"/>
              <a:gd name="T8" fmla="*/ 299 w 598"/>
              <a:gd name="T9" fmla="*/ 0 h 598"/>
              <a:gd name="T10" fmla="*/ 597 w 598"/>
              <a:gd name="T11" fmla="*/ 299 h 598"/>
            </a:gdLst>
            <a:ahLst/>
            <a:cxnLst>
              <a:cxn ang="0">
                <a:pos x="T0" y="T1"/>
              </a:cxn>
              <a:cxn ang="0">
                <a:pos x="T2" y="T3"/>
              </a:cxn>
              <a:cxn ang="0">
                <a:pos x="T4" y="T5"/>
              </a:cxn>
              <a:cxn ang="0">
                <a:pos x="T6" y="T7"/>
              </a:cxn>
              <a:cxn ang="0">
                <a:pos x="T8" y="T9"/>
              </a:cxn>
              <a:cxn ang="0">
                <a:pos x="T10" y="T11"/>
              </a:cxn>
            </a:cxnLst>
            <a:rect l="0" t="0" r="r" b="b"/>
            <a:pathLst>
              <a:path w="598" h="598">
                <a:moveTo>
                  <a:pt x="597" y="299"/>
                </a:moveTo>
                <a:lnTo>
                  <a:pt x="597" y="299"/>
                </a:lnTo>
                <a:cubicBezTo>
                  <a:pt x="597" y="463"/>
                  <a:pt x="463" y="597"/>
                  <a:pt x="299" y="597"/>
                </a:cubicBezTo>
                <a:cubicBezTo>
                  <a:pt x="135" y="597"/>
                  <a:pt x="0" y="463"/>
                  <a:pt x="0" y="299"/>
                </a:cubicBezTo>
                <a:cubicBezTo>
                  <a:pt x="0" y="134"/>
                  <a:pt x="135" y="0"/>
                  <a:pt x="299" y="0"/>
                </a:cubicBezTo>
                <a:cubicBezTo>
                  <a:pt x="463" y="0"/>
                  <a:pt x="597" y="134"/>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12" name="Line 492"/>
          <p:cNvSpPr>
            <a:spLocks noChangeShapeType="1"/>
          </p:cNvSpPr>
          <p:nvPr/>
        </p:nvSpPr>
        <p:spPr bwMode="auto">
          <a:xfrm>
            <a:off x="9773956" y="7317011"/>
            <a:ext cx="58597"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13" name="Freeform 493"/>
          <p:cNvSpPr>
            <a:spLocks noChangeArrowheads="1"/>
          </p:cNvSpPr>
          <p:nvPr/>
        </p:nvSpPr>
        <p:spPr bwMode="auto">
          <a:xfrm>
            <a:off x="9806187" y="7346310"/>
            <a:ext cx="251964" cy="254893"/>
          </a:xfrm>
          <a:custGeom>
            <a:avLst/>
            <a:gdLst>
              <a:gd name="T0" fmla="*/ 0 w 381"/>
              <a:gd name="T1" fmla="*/ 90 h 382"/>
              <a:gd name="T2" fmla="*/ 89 w 381"/>
              <a:gd name="T3" fmla="*/ 0 h 382"/>
              <a:gd name="T4" fmla="*/ 380 w 381"/>
              <a:gd name="T5" fmla="*/ 292 h 382"/>
              <a:gd name="T6" fmla="*/ 291 w 381"/>
              <a:gd name="T7" fmla="*/ 381 h 382"/>
              <a:gd name="T8" fmla="*/ 0 w 381"/>
              <a:gd name="T9" fmla="*/ 90 h 382"/>
            </a:gdLst>
            <a:ahLst/>
            <a:cxnLst>
              <a:cxn ang="0">
                <a:pos x="T0" y="T1"/>
              </a:cxn>
              <a:cxn ang="0">
                <a:pos x="T2" y="T3"/>
              </a:cxn>
              <a:cxn ang="0">
                <a:pos x="T4" y="T5"/>
              </a:cxn>
              <a:cxn ang="0">
                <a:pos x="T6" y="T7"/>
              </a:cxn>
              <a:cxn ang="0">
                <a:pos x="T8" y="T9"/>
              </a:cxn>
            </a:cxnLst>
            <a:rect l="0" t="0" r="r" b="b"/>
            <a:pathLst>
              <a:path w="381" h="382">
                <a:moveTo>
                  <a:pt x="0" y="90"/>
                </a:moveTo>
                <a:lnTo>
                  <a:pt x="89" y="0"/>
                </a:lnTo>
                <a:lnTo>
                  <a:pt x="380" y="292"/>
                </a:lnTo>
                <a:lnTo>
                  <a:pt x="291"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14" name="Line 494"/>
          <p:cNvSpPr>
            <a:spLocks noChangeShapeType="1"/>
          </p:cNvSpPr>
          <p:nvPr/>
        </p:nvSpPr>
        <p:spPr bwMode="auto">
          <a:xfrm>
            <a:off x="10825763" y="7179309"/>
            <a:ext cx="17871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15" name="Line 495"/>
          <p:cNvSpPr>
            <a:spLocks noChangeShapeType="1"/>
          </p:cNvSpPr>
          <p:nvPr/>
        </p:nvSpPr>
        <p:spPr bwMode="auto">
          <a:xfrm>
            <a:off x="10916586" y="7088485"/>
            <a:ext cx="2931" cy="17871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16" name="Freeform 496"/>
          <p:cNvSpPr>
            <a:spLocks noChangeArrowheads="1"/>
          </p:cNvSpPr>
          <p:nvPr/>
        </p:nvSpPr>
        <p:spPr bwMode="auto">
          <a:xfrm>
            <a:off x="10711499" y="6980081"/>
            <a:ext cx="401387" cy="398456"/>
          </a:xfrm>
          <a:custGeom>
            <a:avLst/>
            <a:gdLst>
              <a:gd name="T0" fmla="*/ 605 w 606"/>
              <a:gd name="T1" fmla="*/ 299 h 598"/>
              <a:gd name="T2" fmla="*/ 605 w 606"/>
              <a:gd name="T3" fmla="*/ 299 h 598"/>
              <a:gd name="T4" fmla="*/ 306 w 606"/>
              <a:gd name="T5" fmla="*/ 597 h 598"/>
              <a:gd name="T6" fmla="*/ 0 w 606"/>
              <a:gd name="T7" fmla="*/ 299 h 598"/>
              <a:gd name="T8" fmla="*/ 306 w 606"/>
              <a:gd name="T9" fmla="*/ 0 h 598"/>
              <a:gd name="T10" fmla="*/ 605 w 606"/>
              <a:gd name="T11" fmla="*/ 299 h 598"/>
            </a:gdLst>
            <a:ahLst/>
            <a:cxnLst>
              <a:cxn ang="0">
                <a:pos x="T0" y="T1"/>
              </a:cxn>
              <a:cxn ang="0">
                <a:pos x="T2" y="T3"/>
              </a:cxn>
              <a:cxn ang="0">
                <a:pos x="T4" y="T5"/>
              </a:cxn>
              <a:cxn ang="0">
                <a:pos x="T6" y="T7"/>
              </a:cxn>
              <a:cxn ang="0">
                <a:pos x="T8" y="T9"/>
              </a:cxn>
              <a:cxn ang="0">
                <a:pos x="T10" y="T11"/>
              </a:cxn>
            </a:cxnLst>
            <a:rect l="0" t="0" r="r" b="b"/>
            <a:pathLst>
              <a:path w="606" h="598">
                <a:moveTo>
                  <a:pt x="605" y="299"/>
                </a:moveTo>
                <a:lnTo>
                  <a:pt x="605" y="299"/>
                </a:lnTo>
                <a:cubicBezTo>
                  <a:pt x="605" y="463"/>
                  <a:pt x="471" y="597"/>
                  <a:pt x="306" y="597"/>
                </a:cubicBezTo>
                <a:cubicBezTo>
                  <a:pt x="135" y="597"/>
                  <a:pt x="0" y="463"/>
                  <a:pt x="0" y="299"/>
                </a:cubicBezTo>
                <a:cubicBezTo>
                  <a:pt x="0" y="134"/>
                  <a:pt x="135" y="0"/>
                  <a:pt x="306" y="0"/>
                </a:cubicBezTo>
                <a:cubicBezTo>
                  <a:pt x="471" y="0"/>
                  <a:pt x="605" y="134"/>
                  <a:pt x="605"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17" name="Line 497"/>
          <p:cNvSpPr>
            <a:spLocks noChangeShapeType="1"/>
          </p:cNvSpPr>
          <p:nvPr/>
        </p:nvSpPr>
        <p:spPr bwMode="auto">
          <a:xfrm>
            <a:off x="11054289" y="7317011"/>
            <a:ext cx="58597"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18" name="Freeform 498"/>
          <p:cNvSpPr>
            <a:spLocks noChangeArrowheads="1"/>
          </p:cNvSpPr>
          <p:nvPr/>
        </p:nvSpPr>
        <p:spPr bwMode="auto">
          <a:xfrm>
            <a:off x="11083589" y="7346310"/>
            <a:ext cx="249033" cy="254893"/>
          </a:xfrm>
          <a:custGeom>
            <a:avLst/>
            <a:gdLst>
              <a:gd name="T0" fmla="*/ 0 w 375"/>
              <a:gd name="T1" fmla="*/ 90 h 382"/>
              <a:gd name="T2" fmla="*/ 90 w 375"/>
              <a:gd name="T3" fmla="*/ 0 h 382"/>
              <a:gd name="T4" fmla="*/ 374 w 375"/>
              <a:gd name="T5" fmla="*/ 292 h 382"/>
              <a:gd name="T6" fmla="*/ 284 w 375"/>
              <a:gd name="T7" fmla="*/ 381 h 382"/>
              <a:gd name="T8" fmla="*/ 0 w 375"/>
              <a:gd name="T9" fmla="*/ 90 h 382"/>
            </a:gdLst>
            <a:ahLst/>
            <a:cxnLst>
              <a:cxn ang="0">
                <a:pos x="T0" y="T1"/>
              </a:cxn>
              <a:cxn ang="0">
                <a:pos x="T2" y="T3"/>
              </a:cxn>
              <a:cxn ang="0">
                <a:pos x="T4" y="T5"/>
              </a:cxn>
              <a:cxn ang="0">
                <a:pos x="T6" y="T7"/>
              </a:cxn>
              <a:cxn ang="0">
                <a:pos x="T8" y="T9"/>
              </a:cxn>
            </a:cxnLst>
            <a:rect l="0" t="0" r="r" b="b"/>
            <a:pathLst>
              <a:path w="375" h="382">
                <a:moveTo>
                  <a:pt x="0" y="90"/>
                </a:moveTo>
                <a:lnTo>
                  <a:pt x="90" y="0"/>
                </a:lnTo>
                <a:lnTo>
                  <a:pt x="374" y="292"/>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19" name="Freeform 499"/>
          <p:cNvSpPr>
            <a:spLocks noChangeArrowheads="1"/>
          </p:cNvSpPr>
          <p:nvPr/>
        </p:nvSpPr>
        <p:spPr bwMode="auto">
          <a:xfrm>
            <a:off x="12220359" y="7229116"/>
            <a:ext cx="158210" cy="79104"/>
          </a:xfrm>
          <a:custGeom>
            <a:avLst/>
            <a:gdLst>
              <a:gd name="T0" fmla="*/ 0 w 239"/>
              <a:gd name="T1" fmla="*/ 120 h 121"/>
              <a:gd name="T2" fmla="*/ 119 w 239"/>
              <a:gd name="T3" fmla="*/ 0 h 121"/>
              <a:gd name="T4" fmla="*/ 238 w 239"/>
              <a:gd name="T5" fmla="*/ 120 h 121"/>
            </a:gdLst>
            <a:ahLst/>
            <a:cxnLst>
              <a:cxn ang="0">
                <a:pos x="T0" y="T1"/>
              </a:cxn>
              <a:cxn ang="0">
                <a:pos x="T2" y="T3"/>
              </a:cxn>
              <a:cxn ang="0">
                <a:pos x="T4" y="T5"/>
              </a:cxn>
            </a:cxnLst>
            <a:rect l="0" t="0" r="r" b="b"/>
            <a:pathLst>
              <a:path w="239" h="121">
                <a:moveTo>
                  <a:pt x="0" y="120"/>
                </a:moveTo>
                <a:lnTo>
                  <a:pt x="119" y="0"/>
                </a:lnTo>
                <a:lnTo>
                  <a:pt x="238" y="12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0" name="Line 500"/>
          <p:cNvSpPr>
            <a:spLocks noChangeShapeType="1"/>
          </p:cNvSpPr>
          <p:nvPr/>
        </p:nvSpPr>
        <p:spPr bwMode="auto">
          <a:xfrm>
            <a:off x="12299461" y="7229116"/>
            <a:ext cx="2931" cy="32228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1" name="Freeform 501"/>
          <p:cNvSpPr>
            <a:spLocks noChangeArrowheads="1"/>
          </p:cNvSpPr>
          <p:nvPr/>
        </p:nvSpPr>
        <p:spPr bwMode="auto">
          <a:xfrm>
            <a:off x="11991831" y="7029890"/>
            <a:ext cx="621122" cy="357437"/>
          </a:xfrm>
          <a:custGeom>
            <a:avLst/>
            <a:gdLst>
              <a:gd name="T0" fmla="*/ 344 w 934"/>
              <a:gd name="T1" fmla="*/ 537 h 538"/>
              <a:gd name="T2" fmla="*/ 0 w 934"/>
              <a:gd name="T3" fmla="*/ 537 h 538"/>
              <a:gd name="T4" fmla="*/ 0 w 934"/>
              <a:gd name="T5" fmla="*/ 0 h 538"/>
              <a:gd name="T6" fmla="*/ 933 w 934"/>
              <a:gd name="T7" fmla="*/ 0 h 538"/>
              <a:gd name="T8" fmla="*/ 933 w 934"/>
              <a:gd name="T9" fmla="*/ 537 h 538"/>
              <a:gd name="T10" fmla="*/ 582 w 934"/>
              <a:gd name="T11" fmla="*/ 537 h 538"/>
            </a:gdLst>
            <a:ahLst/>
            <a:cxnLst>
              <a:cxn ang="0">
                <a:pos x="T0" y="T1"/>
              </a:cxn>
              <a:cxn ang="0">
                <a:pos x="T2" y="T3"/>
              </a:cxn>
              <a:cxn ang="0">
                <a:pos x="T4" y="T5"/>
              </a:cxn>
              <a:cxn ang="0">
                <a:pos x="T6" y="T7"/>
              </a:cxn>
              <a:cxn ang="0">
                <a:pos x="T8" y="T9"/>
              </a:cxn>
              <a:cxn ang="0">
                <a:pos x="T10" y="T11"/>
              </a:cxn>
            </a:cxnLst>
            <a:rect l="0" t="0" r="r" b="b"/>
            <a:pathLst>
              <a:path w="934" h="538">
                <a:moveTo>
                  <a:pt x="344" y="537"/>
                </a:moveTo>
                <a:lnTo>
                  <a:pt x="0" y="537"/>
                </a:lnTo>
                <a:lnTo>
                  <a:pt x="0" y="0"/>
                </a:lnTo>
                <a:lnTo>
                  <a:pt x="933" y="0"/>
                </a:lnTo>
                <a:lnTo>
                  <a:pt x="933" y="537"/>
                </a:lnTo>
                <a:lnTo>
                  <a:pt x="582" y="53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2" name="Freeform 502"/>
          <p:cNvSpPr>
            <a:spLocks noChangeArrowheads="1"/>
          </p:cNvSpPr>
          <p:nvPr/>
        </p:nvSpPr>
        <p:spPr bwMode="auto">
          <a:xfrm>
            <a:off x="13500688" y="7472292"/>
            <a:ext cx="158210" cy="79106"/>
          </a:xfrm>
          <a:custGeom>
            <a:avLst/>
            <a:gdLst>
              <a:gd name="T0" fmla="*/ 238 w 239"/>
              <a:gd name="T1" fmla="*/ 0 h 120"/>
              <a:gd name="T2" fmla="*/ 119 w 239"/>
              <a:gd name="T3" fmla="*/ 119 h 120"/>
              <a:gd name="T4" fmla="*/ 0 w 239"/>
              <a:gd name="T5" fmla="*/ 0 h 120"/>
            </a:gdLst>
            <a:ahLst/>
            <a:cxnLst>
              <a:cxn ang="0">
                <a:pos x="T0" y="T1"/>
              </a:cxn>
              <a:cxn ang="0">
                <a:pos x="T2" y="T3"/>
              </a:cxn>
              <a:cxn ang="0">
                <a:pos x="T4" y="T5"/>
              </a:cxn>
            </a:cxnLst>
            <a:rect l="0" t="0" r="r" b="b"/>
            <a:pathLst>
              <a:path w="239" h="120">
                <a:moveTo>
                  <a:pt x="238" y="0"/>
                </a:moveTo>
                <a:lnTo>
                  <a:pt x="119" y="11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3" name="Line 503"/>
          <p:cNvSpPr>
            <a:spLocks noChangeShapeType="1"/>
          </p:cNvSpPr>
          <p:nvPr/>
        </p:nvSpPr>
        <p:spPr bwMode="auto">
          <a:xfrm flipV="1">
            <a:off x="13579794" y="7226186"/>
            <a:ext cx="2929" cy="32813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4" name="Freeform 504"/>
          <p:cNvSpPr>
            <a:spLocks noChangeArrowheads="1"/>
          </p:cNvSpPr>
          <p:nvPr/>
        </p:nvSpPr>
        <p:spPr bwMode="auto">
          <a:xfrm>
            <a:off x="13266302" y="7029890"/>
            <a:ext cx="621122" cy="357437"/>
          </a:xfrm>
          <a:custGeom>
            <a:avLst/>
            <a:gdLst>
              <a:gd name="T0" fmla="*/ 351 w 934"/>
              <a:gd name="T1" fmla="*/ 537 h 538"/>
              <a:gd name="T2" fmla="*/ 0 w 934"/>
              <a:gd name="T3" fmla="*/ 537 h 538"/>
              <a:gd name="T4" fmla="*/ 0 w 934"/>
              <a:gd name="T5" fmla="*/ 0 h 538"/>
              <a:gd name="T6" fmla="*/ 933 w 934"/>
              <a:gd name="T7" fmla="*/ 0 h 538"/>
              <a:gd name="T8" fmla="*/ 933 w 934"/>
              <a:gd name="T9" fmla="*/ 537 h 538"/>
              <a:gd name="T10" fmla="*/ 589 w 934"/>
              <a:gd name="T11" fmla="*/ 537 h 538"/>
            </a:gdLst>
            <a:ahLst/>
            <a:cxnLst>
              <a:cxn ang="0">
                <a:pos x="T0" y="T1"/>
              </a:cxn>
              <a:cxn ang="0">
                <a:pos x="T2" y="T3"/>
              </a:cxn>
              <a:cxn ang="0">
                <a:pos x="T4" y="T5"/>
              </a:cxn>
              <a:cxn ang="0">
                <a:pos x="T6" y="T7"/>
              </a:cxn>
              <a:cxn ang="0">
                <a:pos x="T8" y="T9"/>
              </a:cxn>
              <a:cxn ang="0">
                <a:pos x="T10" y="T11"/>
              </a:cxn>
            </a:cxnLst>
            <a:rect l="0" t="0" r="r" b="b"/>
            <a:pathLst>
              <a:path w="934" h="538">
                <a:moveTo>
                  <a:pt x="351" y="537"/>
                </a:moveTo>
                <a:lnTo>
                  <a:pt x="0" y="537"/>
                </a:lnTo>
                <a:lnTo>
                  <a:pt x="0" y="0"/>
                </a:lnTo>
                <a:lnTo>
                  <a:pt x="933" y="0"/>
                </a:lnTo>
                <a:lnTo>
                  <a:pt x="933" y="537"/>
                </a:lnTo>
                <a:lnTo>
                  <a:pt x="589" y="53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5" name="Line 505"/>
          <p:cNvSpPr>
            <a:spLocks noChangeShapeType="1"/>
          </p:cNvSpPr>
          <p:nvPr/>
        </p:nvSpPr>
        <p:spPr bwMode="auto">
          <a:xfrm flipH="1">
            <a:off x="1939618" y="8348309"/>
            <a:ext cx="28419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6" name="Freeform 506"/>
          <p:cNvSpPr>
            <a:spLocks noChangeArrowheads="1"/>
          </p:cNvSpPr>
          <p:nvPr/>
        </p:nvSpPr>
        <p:spPr bwMode="auto">
          <a:xfrm>
            <a:off x="1775548" y="8348309"/>
            <a:ext cx="621122" cy="477560"/>
          </a:xfrm>
          <a:custGeom>
            <a:avLst/>
            <a:gdLst>
              <a:gd name="T0" fmla="*/ 165 w 934"/>
              <a:gd name="T1" fmla="*/ 0 h 718"/>
              <a:gd name="T2" fmla="*/ 0 w 934"/>
              <a:gd name="T3" fmla="*/ 0 h 718"/>
              <a:gd name="T4" fmla="*/ 0 w 934"/>
              <a:gd name="T5" fmla="*/ 717 h 718"/>
              <a:gd name="T6" fmla="*/ 933 w 934"/>
              <a:gd name="T7" fmla="*/ 717 h 718"/>
              <a:gd name="T8" fmla="*/ 933 w 934"/>
              <a:gd name="T9" fmla="*/ 0 h 718"/>
              <a:gd name="T10" fmla="*/ 762 w 934"/>
              <a:gd name="T11" fmla="*/ 0 h 718"/>
            </a:gdLst>
            <a:ahLst/>
            <a:cxnLst>
              <a:cxn ang="0">
                <a:pos x="T0" y="T1"/>
              </a:cxn>
              <a:cxn ang="0">
                <a:pos x="T2" y="T3"/>
              </a:cxn>
              <a:cxn ang="0">
                <a:pos x="T4" y="T5"/>
              </a:cxn>
              <a:cxn ang="0">
                <a:pos x="T6" y="T7"/>
              </a:cxn>
              <a:cxn ang="0">
                <a:pos x="T8" y="T9"/>
              </a:cxn>
              <a:cxn ang="0">
                <a:pos x="T10" y="T11"/>
              </a:cxn>
            </a:cxnLst>
            <a:rect l="0" t="0" r="r" b="b"/>
            <a:pathLst>
              <a:path w="934" h="718">
                <a:moveTo>
                  <a:pt x="165" y="0"/>
                </a:moveTo>
                <a:lnTo>
                  <a:pt x="0" y="0"/>
                </a:lnTo>
                <a:lnTo>
                  <a:pt x="0" y="717"/>
                </a:lnTo>
                <a:lnTo>
                  <a:pt x="933" y="717"/>
                </a:lnTo>
                <a:lnTo>
                  <a:pt x="933" y="0"/>
                </a:lnTo>
                <a:lnTo>
                  <a:pt x="76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27" name="Freeform 507"/>
          <p:cNvSpPr>
            <a:spLocks noChangeArrowheads="1"/>
          </p:cNvSpPr>
          <p:nvPr/>
        </p:nvSpPr>
        <p:spPr bwMode="auto">
          <a:xfrm>
            <a:off x="1883952" y="8310220"/>
            <a:ext cx="58597" cy="79106"/>
          </a:xfrm>
          <a:custGeom>
            <a:avLst/>
            <a:gdLst>
              <a:gd name="T0" fmla="*/ 0 w 90"/>
              <a:gd name="T1" fmla="*/ 119 h 120"/>
              <a:gd name="T2" fmla="*/ 0 w 90"/>
              <a:gd name="T3" fmla="*/ 0 h 120"/>
              <a:gd name="T4" fmla="*/ 89 w 90"/>
              <a:gd name="T5" fmla="*/ 0 h 120"/>
              <a:gd name="T6" fmla="*/ 89 w 90"/>
              <a:gd name="T7" fmla="*/ 119 h 120"/>
              <a:gd name="T8" fmla="*/ 0 w 90"/>
              <a:gd name="T9" fmla="*/ 119 h 120"/>
            </a:gdLst>
            <a:ahLst/>
            <a:cxnLst>
              <a:cxn ang="0">
                <a:pos x="T0" y="T1"/>
              </a:cxn>
              <a:cxn ang="0">
                <a:pos x="T2" y="T3"/>
              </a:cxn>
              <a:cxn ang="0">
                <a:pos x="T4" y="T5"/>
              </a:cxn>
              <a:cxn ang="0">
                <a:pos x="T6" y="T7"/>
              </a:cxn>
              <a:cxn ang="0">
                <a:pos x="T8" y="T9"/>
              </a:cxn>
            </a:cxnLst>
            <a:rect l="0" t="0" r="r" b="b"/>
            <a:pathLst>
              <a:path w="90" h="120">
                <a:moveTo>
                  <a:pt x="0" y="119"/>
                </a:moveTo>
                <a:lnTo>
                  <a:pt x="0" y="0"/>
                </a:lnTo>
                <a:lnTo>
                  <a:pt x="89" y="0"/>
                </a:lnTo>
                <a:lnTo>
                  <a:pt x="89" y="119"/>
                </a:lnTo>
                <a:lnTo>
                  <a:pt x="0"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28" name="Freeform 508"/>
          <p:cNvSpPr>
            <a:spLocks noChangeArrowheads="1"/>
          </p:cNvSpPr>
          <p:nvPr/>
        </p:nvSpPr>
        <p:spPr bwMode="auto">
          <a:xfrm>
            <a:off x="2220880" y="8310220"/>
            <a:ext cx="61527" cy="79106"/>
          </a:xfrm>
          <a:custGeom>
            <a:avLst/>
            <a:gdLst>
              <a:gd name="T0" fmla="*/ 0 w 91"/>
              <a:gd name="T1" fmla="*/ 119 h 120"/>
              <a:gd name="T2" fmla="*/ 0 w 91"/>
              <a:gd name="T3" fmla="*/ 0 h 120"/>
              <a:gd name="T4" fmla="*/ 90 w 91"/>
              <a:gd name="T5" fmla="*/ 0 h 120"/>
              <a:gd name="T6" fmla="*/ 90 w 91"/>
              <a:gd name="T7" fmla="*/ 119 h 120"/>
              <a:gd name="T8" fmla="*/ 0 w 91"/>
              <a:gd name="T9" fmla="*/ 119 h 120"/>
            </a:gdLst>
            <a:ahLst/>
            <a:cxnLst>
              <a:cxn ang="0">
                <a:pos x="T0" y="T1"/>
              </a:cxn>
              <a:cxn ang="0">
                <a:pos x="T2" y="T3"/>
              </a:cxn>
              <a:cxn ang="0">
                <a:pos x="T4" y="T5"/>
              </a:cxn>
              <a:cxn ang="0">
                <a:pos x="T6" y="T7"/>
              </a:cxn>
              <a:cxn ang="0">
                <a:pos x="T8" y="T9"/>
              </a:cxn>
            </a:cxnLst>
            <a:rect l="0" t="0" r="r" b="b"/>
            <a:pathLst>
              <a:path w="91" h="120">
                <a:moveTo>
                  <a:pt x="0" y="119"/>
                </a:moveTo>
                <a:lnTo>
                  <a:pt x="0" y="0"/>
                </a:lnTo>
                <a:lnTo>
                  <a:pt x="90" y="0"/>
                </a:lnTo>
                <a:lnTo>
                  <a:pt x="90" y="119"/>
                </a:lnTo>
                <a:lnTo>
                  <a:pt x="0"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29" name="Freeform 509"/>
          <p:cNvSpPr>
            <a:spLocks noChangeArrowheads="1"/>
          </p:cNvSpPr>
          <p:nvPr/>
        </p:nvSpPr>
        <p:spPr bwMode="auto">
          <a:xfrm>
            <a:off x="1866374" y="8488940"/>
            <a:ext cx="99613" cy="99613"/>
          </a:xfrm>
          <a:custGeom>
            <a:avLst/>
            <a:gdLst>
              <a:gd name="T0" fmla="*/ 149 w 150"/>
              <a:gd name="T1" fmla="*/ 150 h 151"/>
              <a:gd name="T2" fmla="*/ 0 w 150"/>
              <a:gd name="T3" fmla="*/ 150 h 151"/>
              <a:gd name="T4" fmla="*/ 0 w 150"/>
              <a:gd name="T5" fmla="*/ 0 h 151"/>
              <a:gd name="T6" fmla="*/ 149 w 150"/>
              <a:gd name="T7" fmla="*/ 0 h 151"/>
              <a:gd name="T8" fmla="*/ 149 w 150"/>
              <a:gd name="T9" fmla="*/ 150 h 151"/>
            </a:gdLst>
            <a:ahLst/>
            <a:cxnLst>
              <a:cxn ang="0">
                <a:pos x="T0" y="T1"/>
              </a:cxn>
              <a:cxn ang="0">
                <a:pos x="T2" y="T3"/>
              </a:cxn>
              <a:cxn ang="0">
                <a:pos x="T4" y="T5"/>
              </a:cxn>
              <a:cxn ang="0">
                <a:pos x="T6" y="T7"/>
              </a:cxn>
              <a:cxn ang="0">
                <a:pos x="T8" y="T9"/>
              </a:cxn>
            </a:cxnLst>
            <a:rect l="0" t="0" r="r" b="b"/>
            <a:pathLst>
              <a:path w="150" h="151">
                <a:moveTo>
                  <a:pt x="149" y="150"/>
                </a:moveTo>
                <a:lnTo>
                  <a:pt x="0" y="150"/>
                </a:lnTo>
                <a:lnTo>
                  <a:pt x="0" y="0"/>
                </a:lnTo>
                <a:lnTo>
                  <a:pt x="149" y="0"/>
                </a:lnTo>
                <a:lnTo>
                  <a:pt x="149"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0" name="Freeform 510"/>
          <p:cNvSpPr>
            <a:spLocks noChangeArrowheads="1"/>
          </p:cNvSpPr>
          <p:nvPr/>
        </p:nvSpPr>
        <p:spPr bwMode="auto">
          <a:xfrm>
            <a:off x="1866374" y="8667659"/>
            <a:ext cx="99613" cy="99613"/>
          </a:xfrm>
          <a:custGeom>
            <a:avLst/>
            <a:gdLst>
              <a:gd name="T0" fmla="*/ 149 w 150"/>
              <a:gd name="T1" fmla="*/ 149 h 150"/>
              <a:gd name="T2" fmla="*/ 0 w 150"/>
              <a:gd name="T3" fmla="*/ 149 h 150"/>
              <a:gd name="T4" fmla="*/ 0 w 150"/>
              <a:gd name="T5" fmla="*/ 0 h 150"/>
              <a:gd name="T6" fmla="*/ 149 w 150"/>
              <a:gd name="T7" fmla="*/ 0 h 150"/>
              <a:gd name="T8" fmla="*/ 149 w 150"/>
              <a:gd name="T9" fmla="*/ 149 h 150"/>
            </a:gdLst>
            <a:ahLst/>
            <a:cxnLst>
              <a:cxn ang="0">
                <a:pos x="T0" y="T1"/>
              </a:cxn>
              <a:cxn ang="0">
                <a:pos x="T2" y="T3"/>
              </a:cxn>
              <a:cxn ang="0">
                <a:pos x="T4" y="T5"/>
              </a:cxn>
              <a:cxn ang="0">
                <a:pos x="T6" y="T7"/>
              </a:cxn>
              <a:cxn ang="0">
                <a:pos x="T8" y="T9"/>
              </a:cxn>
            </a:cxnLst>
            <a:rect l="0" t="0" r="r" b="b"/>
            <a:pathLst>
              <a:path w="150" h="150">
                <a:moveTo>
                  <a:pt x="149" y="149"/>
                </a:moveTo>
                <a:lnTo>
                  <a:pt x="0" y="149"/>
                </a:lnTo>
                <a:lnTo>
                  <a:pt x="0" y="0"/>
                </a:lnTo>
                <a:lnTo>
                  <a:pt x="149" y="0"/>
                </a:lnTo>
                <a:lnTo>
                  <a:pt x="14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1" name="Freeform 511"/>
          <p:cNvSpPr>
            <a:spLocks noChangeArrowheads="1"/>
          </p:cNvSpPr>
          <p:nvPr/>
        </p:nvSpPr>
        <p:spPr bwMode="auto">
          <a:xfrm>
            <a:off x="2203302" y="8488940"/>
            <a:ext cx="105473" cy="99613"/>
          </a:xfrm>
          <a:custGeom>
            <a:avLst/>
            <a:gdLst>
              <a:gd name="T0" fmla="*/ 157 w 158"/>
              <a:gd name="T1" fmla="*/ 150 h 151"/>
              <a:gd name="T2" fmla="*/ 0 w 158"/>
              <a:gd name="T3" fmla="*/ 150 h 151"/>
              <a:gd name="T4" fmla="*/ 0 w 158"/>
              <a:gd name="T5" fmla="*/ 0 h 151"/>
              <a:gd name="T6" fmla="*/ 157 w 158"/>
              <a:gd name="T7" fmla="*/ 0 h 151"/>
              <a:gd name="T8" fmla="*/ 157 w 158"/>
              <a:gd name="T9" fmla="*/ 150 h 151"/>
            </a:gdLst>
            <a:ahLst/>
            <a:cxnLst>
              <a:cxn ang="0">
                <a:pos x="T0" y="T1"/>
              </a:cxn>
              <a:cxn ang="0">
                <a:pos x="T2" y="T3"/>
              </a:cxn>
              <a:cxn ang="0">
                <a:pos x="T4" y="T5"/>
              </a:cxn>
              <a:cxn ang="0">
                <a:pos x="T6" y="T7"/>
              </a:cxn>
              <a:cxn ang="0">
                <a:pos x="T8" y="T9"/>
              </a:cxn>
            </a:cxnLst>
            <a:rect l="0" t="0" r="r" b="b"/>
            <a:pathLst>
              <a:path w="158" h="151">
                <a:moveTo>
                  <a:pt x="157" y="150"/>
                </a:moveTo>
                <a:lnTo>
                  <a:pt x="0" y="150"/>
                </a:lnTo>
                <a:lnTo>
                  <a:pt x="0" y="0"/>
                </a:lnTo>
                <a:lnTo>
                  <a:pt x="157" y="0"/>
                </a:lnTo>
                <a:lnTo>
                  <a:pt x="157"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2" name="Freeform 512"/>
          <p:cNvSpPr>
            <a:spLocks noChangeArrowheads="1"/>
          </p:cNvSpPr>
          <p:nvPr/>
        </p:nvSpPr>
        <p:spPr bwMode="auto">
          <a:xfrm>
            <a:off x="2203302" y="8667659"/>
            <a:ext cx="105473" cy="99613"/>
          </a:xfrm>
          <a:custGeom>
            <a:avLst/>
            <a:gdLst>
              <a:gd name="T0" fmla="*/ 157 w 158"/>
              <a:gd name="T1" fmla="*/ 149 h 150"/>
              <a:gd name="T2" fmla="*/ 0 w 158"/>
              <a:gd name="T3" fmla="*/ 149 h 150"/>
              <a:gd name="T4" fmla="*/ 0 w 158"/>
              <a:gd name="T5" fmla="*/ 0 h 150"/>
              <a:gd name="T6" fmla="*/ 157 w 158"/>
              <a:gd name="T7" fmla="*/ 0 h 150"/>
              <a:gd name="T8" fmla="*/ 157 w 158"/>
              <a:gd name="T9" fmla="*/ 149 h 150"/>
            </a:gdLst>
            <a:ahLst/>
            <a:cxnLst>
              <a:cxn ang="0">
                <a:pos x="T0" y="T1"/>
              </a:cxn>
              <a:cxn ang="0">
                <a:pos x="T2" y="T3"/>
              </a:cxn>
              <a:cxn ang="0">
                <a:pos x="T4" y="T5"/>
              </a:cxn>
              <a:cxn ang="0">
                <a:pos x="T6" y="T7"/>
              </a:cxn>
              <a:cxn ang="0">
                <a:pos x="T8" y="T9"/>
              </a:cxn>
            </a:cxnLst>
            <a:rect l="0" t="0" r="r" b="b"/>
            <a:pathLst>
              <a:path w="158" h="150">
                <a:moveTo>
                  <a:pt x="157" y="149"/>
                </a:moveTo>
                <a:lnTo>
                  <a:pt x="0" y="149"/>
                </a:lnTo>
                <a:lnTo>
                  <a:pt x="0" y="0"/>
                </a:lnTo>
                <a:lnTo>
                  <a:pt x="157" y="0"/>
                </a:lnTo>
                <a:lnTo>
                  <a:pt x="157"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3" name="Freeform 513"/>
          <p:cNvSpPr>
            <a:spLocks noChangeArrowheads="1"/>
          </p:cNvSpPr>
          <p:nvPr/>
        </p:nvSpPr>
        <p:spPr bwMode="auto">
          <a:xfrm>
            <a:off x="2033373" y="8488940"/>
            <a:ext cx="99613" cy="99613"/>
          </a:xfrm>
          <a:custGeom>
            <a:avLst/>
            <a:gdLst>
              <a:gd name="T0" fmla="*/ 149 w 150"/>
              <a:gd name="T1" fmla="*/ 150 h 151"/>
              <a:gd name="T2" fmla="*/ 0 w 150"/>
              <a:gd name="T3" fmla="*/ 150 h 151"/>
              <a:gd name="T4" fmla="*/ 0 w 150"/>
              <a:gd name="T5" fmla="*/ 0 h 151"/>
              <a:gd name="T6" fmla="*/ 149 w 150"/>
              <a:gd name="T7" fmla="*/ 0 h 151"/>
              <a:gd name="T8" fmla="*/ 149 w 150"/>
              <a:gd name="T9" fmla="*/ 150 h 151"/>
            </a:gdLst>
            <a:ahLst/>
            <a:cxnLst>
              <a:cxn ang="0">
                <a:pos x="T0" y="T1"/>
              </a:cxn>
              <a:cxn ang="0">
                <a:pos x="T2" y="T3"/>
              </a:cxn>
              <a:cxn ang="0">
                <a:pos x="T4" y="T5"/>
              </a:cxn>
              <a:cxn ang="0">
                <a:pos x="T6" y="T7"/>
              </a:cxn>
              <a:cxn ang="0">
                <a:pos x="T8" y="T9"/>
              </a:cxn>
            </a:cxnLst>
            <a:rect l="0" t="0" r="r" b="b"/>
            <a:pathLst>
              <a:path w="150" h="151">
                <a:moveTo>
                  <a:pt x="149" y="150"/>
                </a:moveTo>
                <a:lnTo>
                  <a:pt x="0" y="150"/>
                </a:lnTo>
                <a:lnTo>
                  <a:pt x="0" y="0"/>
                </a:lnTo>
                <a:lnTo>
                  <a:pt x="149" y="0"/>
                </a:lnTo>
                <a:lnTo>
                  <a:pt x="149"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4" name="Freeform 514"/>
          <p:cNvSpPr>
            <a:spLocks noChangeArrowheads="1"/>
          </p:cNvSpPr>
          <p:nvPr/>
        </p:nvSpPr>
        <p:spPr bwMode="auto">
          <a:xfrm>
            <a:off x="2033373" y="8667659"/>
            <a:ext cx="99613" cy="99613"/>
          </a:xfrm>
          <a:custGeom>
            <a:avLst/>
            <a:gdLst>
              <a:gd name="T0" fmla="*/ 149 w 150"/>
              <a:gd name="T1" fmla="*/ 149 h 150"/>
              <a:gd name="T2" fmla="*/ 0 w 150"/>
              <a:gd name="T3" fmla="*/ 149 h 150"/>
              <a:gd name="T4" fmla="*/ 0 w 150"/>
              <a:gd name="T5" fmla="*/ 0 h 150"/>
              <a:gd name="T6" fmla="*/ 149 w 150"/>
              <a:gd name="T7" fmla="*/ 0 h 150"/>
              <a:gd name="T8" fmla="*/ 149 w 150"/>
              <a:gd name="T9" fmla="*/ 149 h 150"/>
            </a:gdLst>
            <a:ahLst/>
            <a:cxnLst>
              <a:cxn ang="0">
                <a:pos x="T0" y="T1"/>
              </a:cxn>
              <a:cxn ang="0">
                <a:pos x="T2" y="T3"/>
              </a:cxn>
              <a:cxn ang="0">
                <a:pos x="T4" y="T5"/>
              </a:cxn>
              <a:cxn ang="0">
                <a:pos x="T6" y="T7"/>
              </a:cxn>
              <a:cxn ang="0">
                <a:pos x="T8" y="T9"/>
              </a:cxn>
            </a:cxnLst>
            <a:rect l="0" t="0" r="r" b="b"/>
            <a:pathLst>
              <a:path w="150" h="150">
                <a:moveTo>
                  <a:pt x="149" y="149"/>
                </a:moveTo>
                <a:lnTo>
                  <a:pt x="0" y="149"/>
                </a:lnTo>
                <a:lnTo>
                  <a:pt x="0" y="0"/>
                </a:lnTo>
                <a:lnTo>
                  <a:pt x="149" y="0"/>
                </a:lnTo>
                <a:lnTo>
                  <a:pt x="14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5" name="Line 515"/>
          <p:cNvSpPr>
            <a:spLocks noChangeShapeType="1"/>
          </p:cNvSpPr>
          <p:nvPr/>
        </p:nvSpPr>
        <p:spPr bwMode="auto">
          <a:xfrm>
            <a:off x="1775548" y="8430343"/>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36" name="Freeform 516"/>
          <p:cNvSpPr>
            <a:spLocks noChangeArrowheads="1"/>
          </p:cNvSpPr>
          <p:nvPr/>
        </p:nvSpPr>
        <p:spPr bwMode="auto">
          <a:xfrm>
            <a:off x="3214090" y="8254554"/>
            <a:ext cx="298841" cy="304701"/>
          </a:xfrm>
          <a:custGeom>
            <a:avLst/>
            <a:gdLst>
              <a:gd name="T0" fmla="*/ 448 w 449"/>
              <a:gd name="T1" fmla="*/ 232 h 457"/>
              <a:gd name="T2" fmla="*/ 448 w 449"/>
              <a:gd name="T3" fmla="*/ 232 h 457"/>
              <a:gd name="T4" fmla="*/ 224 w 449"/>
              <a:gd name="T5" fmla="*/ 456 h 457"/>
              <a:gd name="T6" fmla="*/ 0 w 449"/>
              <a:gd name="T7" fmla="*/ 232 h 457"/>
              <a:gd name="T8" fmla="*/ 224 w 449"/>
              <a:gd name="T9" fmla="*/ 0 h 457"/>
              <a:gd name="T10" fmla="*/ 448 w 449"/>
              <a:gd name="T11" fmla="*/ 232 h 457"/>
            </a:gdLst>
            <a:ahLst/>
            <a:cxnLst>
              <a:cxn ang="0">
                <a:pos x="T0" y="T1"/>
              </a:cxn>
              <a:cxn ang="0">
                <a:pos x="T2" y="T3"/>
              </a:cxn>
              <a:cxn ang="0">
                <a:pos x="T4" y="T5"/>
              </a:cxn>
              <a:cxn ang="0">
                <a:pos x="T6" y="T7"/>
              </a:cxn>
              <a:cxn ang="0">
                <a:pos x="T8" y="T9"/>
              </a:cxn>
              <a:cxn ang="0">
                <a:pos x="T10" y="T11"/>
              </a:cxn>
            </a:cxnLst>
            <a:rect l="0" t="0" r="r" b="b"/>
            <a:pathLst>
              <a:path w="449" h="457">
                <a:moveTo>
                  <a:pt x="448" y="232"/>
                </a:moveTo>
                <a:lnTo>
                  <a:pt x="448" y="232"/>
                </a:lnTo>
                <a:cubicBezTo>
                  <a:pt x="448" y="351"/>
                  <a:pt x="343" y="456"/>
                  <a:pt x="224" y="456"/>
                </a:cubicBezTo>
                <a:cubicBezTo>
                  <a:pt x="97" y="456"/>
                  <a:pt x="0" y="351"/>
                  <a:pt x="0" y="232"/>
                </a:cubicBezTo>
                <a:cubicBezTo>
                  <a:pt x="0" y="105"/>
                  <a:pt x="97" y="0"/>
                  <a:pt x="224" y="0"/>
                </a:cubicBezTo>
                <a:cubicBezTo>
                  <a:pt x="343" y="0"/>
                  <a:pt x="448" y="105"/>
                  <a:pt x="448" y="23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37" name="Freeform 517"/>
          <p:cNvSpPr>
            <a:spLocks noChangeArrowheads="1"/>
          </p:cNvSpPr>
          <p:nvPr/>
        </p:nvSpPr>
        <p:spPr bwMode="auto">
          <a:xfrm>
            <a:off x="3263898" y="8310221"/>
            <a:ext cx="99613" cy="99613"/>
          </a:xfrm>
          <a:custGeom>
            <a:avLst/>
            <a:gdLst>
              <a:gd name="T0" fmla="*/ 0 w 150"/>
              <a:gd name="T1" fmla="*/ 149 h 150"/>
              <a:gd name="T2" fmla="*/ 0 w 150"/>
              <a:gd name="T3" fmla="*/ 149 h 150"/>
              <a:gd name="T4" fmla="*/ 149 w 150"/>
              <a:gd name="T5" fmla="*/ 0 h 150"/>
            </a:gdLst>
            <a:ahLst/>
            <a:cxnLst>
              <a:cxn ang="0">
                <a:pos x="T0" y="T1"/>
              </a:cxn>
              <a:cxn ang="0">
                <a:pos x="T2" y="T3"/>
              </a:cxn>
              <a:cxn ang="0">
                <a:pos x="T4" y="T5"/>
              </a:cxn>
            </a:cxnLst>
            <a:rect l="0" t="0" r="r" b="b"/>
            <a:pathLst>
              <a:path w="150" h="150">
                <a:moveTo>
                  <a:pt x="0" y="149"/>
                </a:moveTo>
                <a:lnTo>
                  <a:pt x="0" y="149"/>
                </a:lnTo>
                <a:cubicBezTo>
                  <a:pt x="0" y="67"/>
                  <a:pt x="67" y="0"/>
                  <a:pt x="14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38" name="Line 518"/>
          <p:cNvSpPr>
            <a:spLocks noChangeShapeType="1"/>
          </p:cNvSpPr>
          <p:nvPr/>
        </p:nvSpPr>
        <p:spPr bwMode="auto">
          <a:xfrm flipV="1">
            <a:off x="3363509" y="8553397"/>
            <a:ext cx="2931" cy="3339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39" name="Line 519"/>
          <p:cNvSpPr>
            <a:spLocks noChangeShapeType="1"/>
          </p:cNvSpPr>
          <p:nvPr/>
        </p:nvSpPr>
        <p:spPr bwMode="auto">
          <a:xfrm flipV="1">
            <a:off x="4637984" y="8603200"/>
            <a:ext cx="2929" cy="28419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0" name="Freeform 520"/>
          <p:cNvSpPr>
            <a:spLocks noChangeArrowheads="1"/>
          </p:cNvSpPr>
          <p:nvPr/>
        </p:nvSpPr>
        <p:spPr bwMode="auto">
          <a:xfrm>
            <a:off x="4468054" y="8254554"/>
            <a:ext cx="169930" cy="354506"/>
          </a:xfrm>
          <a:custGeom>
            <a:avLst/>
            <a:gdLst>
              <a:gd name="T0" fmla="*/ 253 w 254"/>
              <a:gd name="T1" fmla="*/ 0 h 532"/>
              <a:gd name="T2" fmla="*/ 104 w 254"/>
              <a:gd name="T3" fmla="*/ 0 h 532"/>
              <a:gd name="T4" fmla="*/ 104 w 254"/>
              <a:gd name="T5" fmla="*/ 68 h 532"/>
              <a:gd name="T6" fmla="*/ 179 w 254"/>
              <a:gd name="T7" fmla="*/ 127 h 532"/>
              <a:gd name="T8" fmla="*/ 149 w 254"/>
              <a:gd name="T9" fmla="*/ 381 h 532"/>
              <a:gd name="T10" fmla="*/ 15 w 254"/>
              <a:gd name="T11" fmla="*/ 441 h 532"/>
              <a:gd name="T12" fmla="*/ 0 w 254"/>
              <a:gd name="T13" fmla="*/ 531 h 532"/>
              <a:gd name="T14" fmla="*/ 253 w 254"/>
              <a:gd name="T15" fmla="*/ 531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532">
                <a:moveTo>
                  <a:pt x="253" y="0"/>
                </a:moveTo>
                <a:lnTo>
                  <a:pt x="104" y="0"/>
                </a:lnTo>
                <a:lnTo>
                  <a:pt x="104" y="68"/>
                </a:lnTo>
                <a:lnTo>
                  <a:pt x="179" y="127"/>
                </a:lnTo>
                <a:lnTo>
                  <a:pt x="149" y="381"/>
                </a:lnTo>
                <a:lnTo>
                  <a:pt x="15" y="441"/>
                </a:lnTo>
                <a:lnTo>
                  <a:pt x="0" y="531"/>
                </a:lnTo>
                <a:lnTo>
                  <a:pt x="253" y="531"/>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1" name="Freeform 521"/>
          <p:cNvSpPr>
            <a:spLocks noChangeArrowheads="1"/>
          </p:cNvSpPr>
          <p:nvPr/>
        </p:nvSpPr>
        <p:spPr bwMode="auto">
          <a:xfrm>
            <a:off x="4637984" y="8254554"/>
            <a:ext cx="169930" cy="354506"/>
          </a:xfrm>
          <a:custGeom>
            <a:avLst/>
            <a:gdLst>
              <a:gd name="T0" fmla="*/ 0 w 255"/>
              <a:gd name="T1" fmla="*/ 0 h 532"/>
              <a:gd name="T2" fmla="*/ 150 w 255"/>
              <a:gd name="T3" fmla="*/ 0 h 532"/>
              <a:gd name="T4" fmla="*/ 150 w 255"/>
              <a:gd name="T5" fmla="*/ 68 h 532"/>
              <a:gd name="T6" fmla="*/ 75 w 255"/>
              <a:gd name="T7" fmla="*/ 127 h 532"/>
              <a:gd name="T8" fmla="*/ 105 w 255"/>
              <a:gd name="T9" fmla="*/ 381 h 532"/>
              <a:gd name="T10" fmla="*/ 239 w 255"/>
              <a:gd name="T11" fmla="*/ 441 h 532"/>
              <a:gd name="T12" fmla="*/ 254 w 255"/>
              <a:gd name="T13" fmla="*/ 531 h 532"/>
              <a:gd name="T14" fmla="*/ 0 w 255"/>
              <a:gd name="T15" fmla="*/ 531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32">
                <a:moveTo>
                  <a:pt x="0" y="0"/>
                </a:moveTo>
                <a:lnTo>
                  <a:pt x="150" y="0"/>
                </a:lnTo>
                <a:lnTo>
                  <a:pt x="150" y="68"/>
                </a:lnTo>
                <a:lnTo>
                  <a:pt x="75" y="127"/>
                </a:lnTo>
                <a:lnTo>
                  <a:pt x="105" y="381"/>
                </a:lnTo>
                <a:lnTo>
                  <a:pt x="239" y="441"/>
                </a:lnTo>
                <a:lnTo>
                  <a:pt x="254" y="531"/>
                </a:lnTo>
                <a:lnTo>
                  <a:pt x="0" y="531"/>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2" name="Freeform 522"/>
          <p:cNvSpPr>
            <a:spLocks noChangeArrowheads="1"/>
          </p:cNvSpPr>
          <p:nvPr/>
        </p:nvSpPr>
        <p:spPr bwMode="auto">
          <a:xfrm>
            <a:off x="5777683" y="8254554"/>
            <a:ext cx="278334" cy="612331"/>
          </a:xfrm>
          <a:custGeom>
            <a:avLst/>
            <a:gdLst>
              <a:gd name="T0" fmla="*/ 0 w 419"/>
              <a:gd name="T1" fmla="*/ 0 h 920"/>
              <a:gd name="T2" fmla="*/ 418 w 419"/>
              <a:gd name="T3" fmla="*/ 0 h 920"/>
              <a:gd name="T4" fmla="*/ 418 w 419"/>
              <a:gd name="T5" fmla="*/ 919 h 920"/>
              <a:gd name="T6" fmla="*/ 209 w 419"/>
              <a:gd name="T7" fmla="*/ 710 h 920"/>
              <a:gd name="T8" fmla="*/ 0 w 419"/>
              <a:gd name="T9" fmla="*/ 919 h 920"/>
              <a:gd name="T10" fmla="*/ 0 w 419"/>
              <a:gd name="T11" fmla="*/ 0 h 920"/>
            </a:gdLst>
            <a:ahLst/>
            <a:cxnLst>
              <a:cxn ang="0">
                <a:pos x="T0" y="T1"/>
              </a:cxn>
              <a:cxn ang="0">
                <a:pos x="T2" y="T3"/>
              </a:cxn>
              <a:cxn ang="0">
                <a:pos x="T4" y="T5"/>
              </a:cxn>
              <a:cxn ang="0">
                <a:pos x="T6" y="T7"/>
              </a:cxn>
              <a:cxn ang="0">
                <a:pos x="T8" y="T9"/>
              </a:cxn>
              <a:cxn ang="0">
                <a:pos x="T10" y="T11"/>
              </a:cxn>
            </a:cxnLst>
            <a:rect l="0" t="0" r="r" b="b"/>
            <a:pathLst>
              <a:path w="419" h="920">
                <a:moveTo>
                  <a:pt x="0" y="0"/>
                </a:moveTo>
                <a:lnTo>
                  <a:pt x="418" y="0"/>
                </a:lnTo>
                <a:lnTo>
                  <a:pt x="418" y="919"/>
                </a:lnTo>
                <a:lnTo>
                  <a:pt x="209" y="710"/>
                </a:lnTo>
                <a:lnTo>
                  <a:pt x="0" y="919"/>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4" name="Group 3"/>
          <p:cNvGrpSpPr/>
          <p:nvPr/>
        </p:nvGrpSpPr>
        <p:grpSpPr>
          <a:xfrm>
            <a:off x="6993559" y="8245765"/>
            <a:ext cx="413103" cy="641631"/>
            <a:chOff x="6993559" y="8245765"/>
            <a:chExt cx="413103" cy="641631"/>
          </a:xfrm>
        </p:grpSpPr>
        <p:sp>
          <p:nvSpPr>
            <p:cNvPr id="5643" name="Line 523"/>
            <p:cNvSpPr>
              <a:spLocks noChangeShapeType="1"/>
            </p:cNvSpPr>
            <p:nvPr/>
          </p:nvSpPr>
          <p:spPr bwMode="auto">
            <a:xfrm>
              <a:off x="6993559" y="8245765"/>
              <a:ext cx="2929" cy="6416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4" name="Freeform 524"/>
            <p:cNvSpPr>
              <a:spLocks noChangeArrowheads="1"/>
            </p:cNvSpPr>
            <p:nvPr/>
          </p:nvSpPr>
          <p:spPr bwMode="auto">
            <a:xfrm>
              <a:off x="6993559" y="8310220"/>
              <a:ext cx="413103" cy="237317"/>
            </a:xfrm>
            <a:custGeom>
              <a:avLst/>
              <a:gdLst>
                <a:gd name="T0" fmla="*/ 0 w 621"/>
                <a:gd name="T1" fmla="*/ 0 h 359"/>
                <a:gd name="T2" fmla="*/ 620 w 621"/>
                <a:gd name="T3" fmla="*/ 0 h 359"/>
                <a:gd name="T4" fmla="*/ 523 w 621"/>
                <a:gd name="T5" fmla="*/ 179 h 359"/>
                <a:gd name="T6" fmla="*/ 620 w 621"/>
                <a:gd name="T7" fmla="*/ 358 h 359"/>
                <a:gd name="T8" fmla="*/ 0 w 621"/>
                <a:gd name="T9" fmla="*/ 358 h 359"/>
              </a:gdLst>
              <a:ahLst/>
              <a:cxnLst>
                <a:cxn ang="0">
                  <a:pos x="T0" y="T1"/>
                </a:cxn>
                <a:cxn ang="0">
                  <a:pos x="T2" y="T3"/>
                </a:cxn>
                <a:cxn ang="0">
                  <a:pos x="T4" y="T5"/>
                </a:cxn>
                <a:cxn ang="0">
                  <a:pos x="T6" y="T7"/>
                </a:cxn>
                <a:cxn ang="0">
                  <a:pos x="T8" y="T9"/>
                </a:cxn>
              </a:cxnLst>
              <a:rect l="0" t="0" r="r" b="b"/>
              <a:pathLst>
                <a:path w="621" h="359">
                  <a:moveTo>
                    <a:pt x="0" y="0"/>
                  </a:moveTo>
                  <a:lnTo>
                    <a:pt x="620" y="0"/>
                  </a:lnTo>
                  <a:lnTo>
                    <a:pt x="523" y="179"/>
                  </a:lnTo>
                  <a:lnTo>
                    <a:pt x="620" y="358"/>
                  </a:lnTo>
                  <a:lnTo>
                    <a:pt x="0" y="35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645" name="Line 525"/>
          <p:cNvSpPr>
            <a:spLocks noChangeShapeType="1"/>
          </p:cNvSpPr>
          <p:nvPr/>
        </p:nvSpPr>
        <p:spPr bwMode="auto">
          <a:xfrm>
            <a:off x="8218224" y="8245765"/>
            <a:ext cx="2929" cy="6416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6"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7"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48" name="Freeform 528"/>
          <p:cNvSpPr>
            <a:spLocks noChangeArrowheads="1"/>
          </p:cNvSpPr>
          <p:nvPr/>
        </p:nvSpPr>
        <p:spPr bwMode="auto">
          <a:xfrm>
            <a:off x="9437028" y="8459642"/>
            <a:ext cx="580105" cy="240246"/>
          </a:xfrm>
          <a:custGeom>
            <a:avLst/>
            <a:gdLst>
              <a:gd name="T0" fmla="*/ 0 w 874"/>
              <a:gd name="T1" fmla="*/ 0 h 360"/>
              <a:gd name="T2" fmla="*/ 0 w 874"/>
              <a:gd name="T3" fmla="*/ 359 h 360"/>
              <a:gd name="T4" fmla="*/ 873 w 874"/>
              <a:gd name="T5" fmla="*/ 359 h 360"/>
              <a:gd name="T6" fmla="*/ 873 w 874"/>
              <a:gd name="T7" fmla="*/ 0 h 360"/>
              <a:gd name="T8" fmla="*/ 0 w 874"/>
              <a:gd name="T9" fmla="*/ 0 h 360"/>
            </a:gdLst>
            <a:ahLst/>
            <a:cxnLst>
              <a:cxn ang="0">
                <a:pos x="T0" y="T1"/>
              </a:cxn>
              <a:cxn ang="0">
                <a:pos x="T2" y="T3"/>
              </a:cxn>
              <a:cxn ang="0">
                <a:pos x="T4" y="T5"/>
              </a:cxn>
              <a:cxn ang="0">
                <a:pos x="T6" y="T7"/>
              </a:cxn>
              <a:cxn ang="0">
                <a:pos x="T8" y="T9"/>
              </a:cxn>
            </a:cxnLst>
            <a:rect l="0" t="0" r="r" b="b"/>
            <a:pathLst>
              <a:path w="874" h="360">
                <a:moveTo>
                  <a:pt x="0" y="0"/>
                </a:moveTo>
                <a:lnTo>
                  <a:pt x="0" y="359"/>
                </a:lnTo>
                <a:lnTo>
                  <a:pt x="873" y="359"/>
                </a:lnTo>
                <a:lnTo>
                  <a:pt x="873"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49" name="Freeform 529"/>
          <p:cNvSpPr>
            <a:spLocks noChangeArrowheads="1"/>
          </p:cNvSpPr>
          <p:nvPr/>
        </p:nvSpPr>
        <p:spPr bwMode="auto">
          <a:xfrm>
            <a:off x="10017133"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0" name="Freeform 530"/>
          <p:cNvSpPr>
            <a:spLocks noChangeArrowheads="1"/>
          </p:cNvSpPr>
          <p:nvPr/>
        </p:nvSpPr>
        <p:spPr bwMode="auto">
          <a:xfrm>
            <a:off x="9478046" y="8497729"/>
            <a:ext cx="128911" cy="158210"/>
          </a:xfrm>
          <a:custGeom>
            <a:avLst/>
            <a:gdLst>
              <a:gd name="T0" fmla="*/ 194 w 195"/>
              <a:gd name="T1" fmla="*/ 239 h 240"/>
              <a:gd name="T2" fmla="*/ 0 w 195"/>
              <a:gd name="T3" fmla="*/ 239 h 240"/>
              <a:gd name="T4" fmla="*/ 0 w 195"/>
              <a:gd name="T5" fmla="*/ 0 h 240"/>
              <a:gd name="T6" fmla="*/ 134 w 195"/>
              <a:gd name="T7" fmla="*/ 0 h 240"/>
              <a:gd name="T8" fmla="*/ 194 w 195"/>
              <a:gd name="T9" fmla="*/ 239 h 240"/>
            </a:gdLst>
            <a:ahLst/>
            <a:cxnLst>
              <a:cxn ang="0">
                <a:pos x="T0" y="T1"/>
              </a:cxn>
              <a:cxn ang="0">
                <a:pos x="T2" y="T3"/>
              </a:cxn>
              <a:cxn ang="0">
                <a:pos x="T4" y="T5"/>
              </a:cxn>
              <a:cxn ang="0">
                <a:pos x="T6" y="T7"/>
              </a:cxn>
              <a:cxn ang="0">
                <a:pos x="T8" y="T9"/>
              </a:cxn>
            </a:cxnLst>
            <a:rect l="0" t="0" r="r" b="b"/>
            <a:pathLst>
              <a:path w="195" h="240">
                <a:moveTo>
                  <a:pt x="194" y="239"/>
                </a:moveTo>
                <a:lnTo>
                  <a:pt x="0" y="239"/>
                </a:lnTo>
                <a:lnTo>
                  <a:pt x="0" y="0"/>
                </a:lnTo>
                <a:lnTo>
                  <a:pt x="134" y="0"/>
                </a:lnTo>
                <a:lnTo>
                  <a:pt x="194"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1" name="Freeform 531"/>
          <p:cNvSpPr>
            <a:spLocks noChangeArrowheads="1"/>
          </p:cNvSpPr>
          <p:nvPr/>
        </p:nvSpPr>
        <p:spPr bwMode="auto">
          <a:xfrm>
            <a:off x="10711499" y="8459642"/>
            <a:ext cx="580105" cy="240246"/>
          </a:xfrm>
          <a:custGeom>
            <a:avLst/>
            <a:gdLst>
              <a:gd name="T0" fmla="*/ 0 w 875"/>
              <a:gd name="T1" fmla="*/ 0 h 360"/>
              <a:gd name="T2" fmla="*/ 0 w 875"/>
              <a:gd name="T3" fmla="*/ 359 h 360"/>
              <a:gd name="T4" fmla="*/ 874 w 875"/>
              <a:gd name="T5" fmla="*/ 359 h 360"/>
              <a:gd name="T6" fmla="*/ 874 w 875"/>
              <a:gd name="T7" fmla="*/ 0 h 360"/>
              <a:gd name="T8" fmla="*/ 0 w 875"/>
              <a:gd name="T9" fmla="*/ 0 h 360"/>
            </a:gdLst>
            <a:ahLst/>
            <a:cxnLst>
              <a:cxn ang="0">
                <a:pos x="T0" y="T1"/>
              </a:cxn>
              <a:cxn ang="0">
                <a:pos x="T2" y="T3"/>
              </a:cxn>
              <a:cxn ang="0">
                <a:pos x="T4" y="T5"/>
              </a:cxn>
              <a:cxn ang="0">
                <a:pos x="T6" y="T7"/>
              </a:cxn>
              <a:cxn ang="0">
                <a:pos x="T8" y="T9"/>
              </a:cxn>
            </a:cxnLst>
            <a:rect l="0" t="0" r="r" b="b"/>
            <a:pathLst>
              <a:path w="875" h="360">
                <a:moveTo>
                  <a:pt x="0" y="0"/>
                </a:moveTo>
                <a:lnTo>
                  <a:pt x="0" y="359"/>
                </a:lnTo>
                <a:lnTo>
                  <a:pt x="874" y="359"/>
                </a:lnTo>
                <a:lnTo>
                  <a:pt x="874"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2" name="Freeform 532"/>
          <p:cNvSpPr>
            <a:spLocks noChangeArrowheads="1"/>
          </p:cNvSpPr>
          <p:nvPr/>
        </p:nvSpPr>
        <p:spPr bwMode="auto">
          <a:xfrm>
            <a:off x="11291604"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3" name="Freeform 533"/>
          <p:cNvSpPr>
            <a:spLocks noChangeArrowheads="1"/>
          </p:cNvSpPr>
          <p:nvPr/>
        </p:nvSpPr>
        <p:spPr bwMode="auto">
          <a:xfrm>
            <a:off x="10752517" y="8497729"/>
            <a:ext cx="284194" cy="158210"/>
          </a:xfrm>
          <a:custGeom>
            <a:avLst/>
            <a:gdLst>
              <a:gd name="T0" fmla="*/ 426 w 427"/>
              <a:gd name="T1" fmla="*/ 239 h 240"/>
              <a:gd name="T2" fmla="*/ 0 w 427"/>
              <a:gd name="T3" fmla="*/ 239 h 240"/>
              <a:gd name="T4" fmla="*/ 0 w 427"/>
              <a:gd name="T5" fmla="*/ 0 h 240"/>
              <a:gd name="T6" fmla="*/ 366 w 427"/>
              <a:gd name="T7" fmla="*/ 0 h 240"/>
              <a:gd name="T8" fmla="*/ 426 w 427"/>
              <a:gd name="T9" fmla="*/ 239 h 240"/>
            </a:gdLst>
            <a:ahLst/>
            <a:cxnLst>
              <a:cxn ang="0">
                <a:pos x="T0" y="T1"/>
              </a:cxn>
              <a:cxn ang="0">
                <a:pos x="T2" y="T3"/>
              </a:cxn>
              <a:cxn ang="0">
                <a:pos x="T4" y="T5"/>
              </a:cxn>
              <a:cxn ang="0">
                <a:pos x="T6" y="T7"/>
              </a:cxn>
              <a:cxn ang="0">
                <a:pos x="T8" y="T9"/>
              </a:cxn>
            </a:cxnLst>
            <a:rect l="0" t="0" r="r" b="b"/>
            <a:pathLst>
              <a:path w="427" h="240">
                <a:moveTo>
                  <a:pt x="426" y="239"/>
                </a:moveTo>
                <a:lnTo>
                  <a:pt x="0" y="239"/>
                </a:lnTo>
                <a:lnTo>
                  <a:pt x="0" y="0"/>
                </a:lnTo>
                <a:lnTo>
                  <a:pt x="366" y="0"/>
                </a:lnTo>
                <a:lnTo>
                  <a:pt x="426"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4" name="Freeform 534"/>
          <p:cNvSpPr>
            <a:spLocks noChangeArrowheads="1"/>
          </p:cNvSpPr>
          <p:nvPr/>
        </p:nvSpPr>
        <p:spPr bwMode="auto">
          <a:xfrm>
            <a:off x="11991831" y="8459642"/>
            <a:ext cx="580105" cy="240246"/>
          </a:xfrm>
          <a:custGeom>
            <a:avLst/>
            <a:gdLst>
              <a:gd name="T0" fmla="*/ 0 w 875"/>
              <a:gd name="T1" fmla="*/ 0 h 360"/>
              <a:gd name="T2" fmla="*/ 0 w 875"/>
              <a:gd name="T3" fmla="*/ 359 h 360"/>
              <a:gd name="T4" fmla="*/ 874 w 875"/>
              <a:gd name="T5" fmla="*/ 359 h 360"/>
              <a:gd name="T6" fmla="*/ 874 w 875"/>
              <a:gd name="T7" fmla="*/ 0 h 360"/>
              <a:gd name="T8" fmla="*/ 0 w 875"/>
              <a:gd name="T9" fmla="*/ 0 h 360"/>
            </a:gdLst>
            <a:ahLst/>
            <a:cxnLst>
              <a:cxn ang="0">
                <a:pos x="T0" y="T1"/>
              </a:cxn>
              <a:cxn ang="0">
                <a:pos x="T2" y="T3"/>
              </a:cxn>
              <a:cxn ang="0">
                <a:pos x="T4" y="T5"/>
              </a:cxn>
              <a:cxn ang="0">
                <a:pos x="T6" y="T7"/>
              </a:cxn>
              <a:cxn ang="0">
                <a:pos x="T8" y="T9"/>
              </a:cxn>
            </a:cxnLst>
            <a:rect l="0" t="0" r="r" b="b"/>
            <a:pathLst>
              <a:path w="875" h="360">
                <a:moveTo>
                  <a:pt x="0" y="0"/>
                </a:moveTo>
                <a:lnTo>
                  <a:pt x="0" y="359"/>
                </a:lnTo>
                <a:lnTo>
                  <a:pt x="874" y="359"/>
                </a:lnTo>
                <a:lnTo>
                  <a:pt x="874"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5" name="Freeform 535"/>
          <p:cNvSpPr>
            <a:spLocks noChangeArrowheads="1"/>
          </p:cNvSpPr>
          <p:nvPr/>
        </p:nvSpPr>
        <p:spPr bwMode="auto">
          <a:xfrm>
            <a:off x="12571936" y="8518238"/>
            <a:ext cx="41018" cy="120122"/>
          </a:xfrm>
          <a:custGeom>
            <a:avLst/>
            <a:gdLst>
              <a:gd name="T0" fmla="*/ 0 w 60"/>
              <a:gd name="T1" fmla="*/ 0 h 180"/>
              <a:gd name="T2" fmla="*/ 59 w 60"/>
              <a:gd name="T3" fmla="*/ 0 h 180"/>
              <a:gd name="T4" fmla="*/ 59 w 60"/>
              <a:gd name="T5" fmla="*/ 179 h 180"/>
              <a:gd name="T6" fmla="*/ 0 w 60"/>
              <a:gd name="T7" fmla="*/ 179 h 180"/>
            </a:gdLst>
            <a:ahLst/>
            <a:cxnLst>
              <a:cxn ang="0">
                <a:pos x="T0" y="T1"/>
              </a:cxn>
              <a:cxn ang="0">
                <a:pos x="T2" y="T3"/>
              </a:cxn>
              <a:cxn ang="0">
                <a:pos x="T4" y="T5"/>
              </a:cxn>
              <a:cxn ang="0">
                <a:pos x="T6" y="T7"/>
              </a:cxn>
            </a:cxnLst>
            <a:rect l="0" t="0" r="r" b="b"/>
            <a:pathLst>
              <a:path w="60" h="180">
                <a:moveTo>
                  <a:pt x="0" y="0"/>
                </a:moveTo>
                <a:lnTo>
                  <a:pt x="59" y="0"/>
                </a:lnTo>
                <a:lnTo>
                  <a:pt x="59"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6" name="Freeform 536"/>
          <p:cNvSpPr>
            <a:spLocks noChangeArrowheads="1"/>
          </p:cNvSpPr>
          <p:nvPr/>
        </p:nvSpPr>
        <p:spPr bwMode="auto">
          <a:xfrm>
            <a:off x="12032850" y="8497729"/>
            <a:ext cx="500998" cy="158210"/>
          </a:xfrm>
          <a:custGeom>
            <a:avLst/>
            <a:gdLst>
              <a:gd name="T0" fmla="*/ 754 w 755"/>
              <a:gd name="T1" fmla="*/ 239 h 240"/>
              <a:gd name="T2" fmla="*/ 0 w 755"/>
              <a:gd name="T3" fmla="*/ 239 h 240"/>
              <a:gd name="T4" fmla="*/ 0 w 755"/>
              <a:gd name="T5" fmla="*/ 0 h 240"/>
              <a:gd name="T6" fmla="*/ 754 w 755"/>
              <a:gd name="T7" fmla="*/ 0 h 240"/>
              <a:gd name="T8" fmla="*/ 754 w 755"/>
              <a:gd name="T9" fmla="*/ 239 h 240"/>
            </a:gdLst>
            <a:ahLst/>
            <a:cxnLst>
              <a:cxn ang="0">
                <a:pos x="T0" y="T1"/>
              </a:cxn>
              <a:cxn ang="0">
                <a:pos x="T2" y="T3"/>
              </a:cxn>
              <a:cxn ang="0">
                <a:pos x="T4" y="T5"/>
              </a:cxn>
              <a:cxn ang="0">
                <a:pos x="T6" y="T7"/>
              </a:cxn>
              <a:cxn ang="0">
                <a:pos x="T8" y="T9"/>
              </a:cxn>
            </a:cxnLst>
            <a:rect l="0" t="0" r="r" b="b"/>
            <a:pathLst>
              <a:path w="755" h="240">
                <a:moveTo>
                  <a:pt x="754" y="239"/>
                </a:moveTo>
                <a:lnTo>
                  <a:pt x="0" y="239"/>
                </a:lnTo>
                <a:lnTo>
                  <a:pt x="0" y="0"/>
                </a:lnTo>
                <a:lnTo>
                  <a:pt x="754" y="0"/>
                </a:lnTo>
                <a:lnTo>
                  <a:pt x="754"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7" name="Freeform 537"/>
          <p:cNvSpPr>
            <a:spLocks noChangeArrowheads="1"/>
          </p:cNvSpPr>
          <p:nvPr/>
        </p:nvSpPr>
        <p:spPr bwMode="auto">
          <a:xfrm>
            <a:off x="13266302" y="8459642"/>
            <a:ext cx="580105" cy="240246"/>
          </a:xfrm>
          <a:custGeom>
            <a:avLst/>
            <a:gdLst>
              <a:gd name="T0" fmla="*/ 0 w 874"/>
              <a:gd name="T1" fmla="*/ 0 h 360"/>
              <a:gd name="T2" fmla="*/ 0 w 874"/>
              <a:gd name="T3" fmla="*/ 359 h 360"/>
              <a:gd name="T4" fmla="*/ 873 w 874"/>
              <a:gd name="T5" fmla="*/ 359 h 360"/>
              <a:gd name="T6" fmla="*/ 873 w 874"/>
              <a:gd name="T7" fmla="*/ 0 h 360"/>
              <a:gd name="T8" fmla="*/ 0 w 874"/>
              <a:gd name="T9" fmla="*/ 0 h 360"/>
            </a:gdLst>
            <a:ahLst/>
            <a:cxnLst>
              <a:cxn ang="0">
                <a:pos x="T0" y="T1"/>
              </a:cxn>
              <a:cxn ang="0">
                <a:pos x="T2" y="T3"/>
              </a:cxn>
              <a:cxn ang="0">
                <a:pos x="T4" y="T5"/>
              </a:cxn>
              <a:cxn ang="0">
                <a:pos x="T6" y="T7"/>
              </a:cxn>
              <a:cxn ang="0">
                <a:pos x="T8" y="T9"/>
              </a:cxn>
            </a:cxnLst>
            <a:rect l="0" t="0" r="r" b="b"/>
            <a:pathLst>
              <a:path w="874" h="360">
                <a:moveTo>
                  <a:pt x="0" y="0"/>
                </a:moveTo>
                <a:lnTo>
                  <a:pt x="0" y="359"/>
                </a:lnTo>
                <a:lnTo>
                  <a:pt x="873" y="359"/>
                </a:lnTo>
                <a:lnTo>
                  <a:pt x="873"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58" name="Freeform 538"/>
          <p:cNvSpPr>
            <a:spLocks noChangeArrowheads="1"/>
          </p:cNvSpPr>
          <p:nvPr/>
        </p:nvSpPr>
        <p:spPr bwMode="auto">
          <a:xfrm>
            <a:off x="13846407"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59" name="Freeform 539"/>
          <p:cNvSpPr>
            <a:spLocks noChangeArrowheads="1"/>
          </p:cNvSpPr>
          <p:nvPr/>
        </p:nvSpPr>
        <p:spPr bwMode="auto">
          <a:xfrm>
            <a:off x="13310251" y="8497729"/>
            <a:ext cx="495140" cy="158210"/>
          </a:xfrm>
          <a:custGeom>
            <a:avLst/>
            <a:gdLst>
              <a:gd name="T0" fmla="*/ 746 w 747"/>
              <a:gd name="T1" fmla="*/ 239 h 240"/>
              <a:gd name="T2" fmla="*/ 0 w 747"/>
              <a:gd name="T3" fmla="*/ 239 h 240"/>
              <a:gd name="T4" fmla="*/ 0 w 747"/>
              <a:gd name="T5" fmla="*/ 0 h 240"/>
              <a:gd name="T6" fmla="*/ 746 w 747"/>
              <a:gd name="T7" fmla="*/ 0 h 240"/>
              <a:gd name="T8" fmla="*/ 746 w 747"/>
              <a:gd name="T9" fmla="*/ 239 h 240"/>
            </a:gdLst>
            <a:ahLst/>
            <a:cxnLst>
              <a:cxn ang="0">
                <a:pos x="T0" y="T1"/>
              </a:cxn>
              <a:cxn ang="0">
                <a:pos x="T2" y="T3"/>
              </a:cxn>
              <a:cxn ang="0">
                <a:pos x="T4" y="T5"/>
              </a:cxn>
              <a:cxn ang="0">
                <a:pos x="T6" y="T7"/>
              </a:cxn>
              <a:cxn ang="0">
                <a:pos x="T8" y="T9"/>
              </a:cxn>
            </a:cxnLst>
            <a:rect l="0" t="0" r="r" b="b"/>
            <a:pathLst>
              <a:path w="747" h="240">
                <a:moveTo>
                  <a:pt x="746" y="239"/>
                </a:moveTo>
                <a:lnTo>
                  <a:pt x="0" y="239"/>
                </a:lnTo>
                <a:lnTo>
                  <a:pt x="0" y="0"/>
                </a:lnTo>
                <a:lnTo>
                  <a:pt x="746" y="0"/>
                </a:lnTo>
                <a:lnTo>
                  <a:pt x="746"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0" name="Freeform 540"/>
          <p:cNvSpPr>
            <a:spLocks noChangeArrowheads="1"/>
          </p:cNvSpPr>
          <p:nvPr/>
        </p:nvSpPr>
        <p:spPr bwMode="auto">
          <a:xfrm>
            <a:off x="13480181" y="8547537"/>
            <a:ext cx="140631" cy="61526"/>
          </a:xfrm>
          <a:custGeom>
            <a:avLst/>
            <a:gdLst>
              <a:gd name="T0" fmla="*/ 0 w 210"/>
              <a:gd name="T1" fmla="*/ 45 h 91"/>
              <a:gd name="T2" fmla="*/ 104 w 210"/>
              <a:gd name="T3" fmla="*/ 0 h 91"/>
              <a:gd name="T4" fmla="*/ 104 w 210"/>
              <a:gd name="T5" fmla="*/ 90 h 91"/>
              <a:gd name="T6" fmla="*/ 209 w 210"/>
              <a:gd name="T7" fmla="*/ 45 h 91"/>
            </a:gdLst>
            <a:ahLst/>
            <a:cxnLst>
              <a:cxn ang="0">
                <a:pos x="T0" y="T1"/>
              </a:cxn>
              <a:cxn ang="0">
                <a:pos x="T2" y="T3"/>
              </a:cxn>
              <a:cxn ang="0">
                <a:pos x="T4" y="T5"/>
              </a:cxn>
              <a:cxn ang="0">
                <a:pos x="T6" y="T7"/>
              </a:cxn>
            </a:cxnLst>
            <a:rect l="0" t="0" r="r" b="b"/>
            <a:pathLst>
              <a:path w="210" h="91">
                <a:moveTo>
                  <a:pt x="0" y="45"/>
                </a:moveTo>
                <a:lnTo>
                  <a:pt x="104" y="0"/>
                </a:lnTo>
                <a:lnTo>
                  <a:pt x="104" y="90"/>
                </a:lnTo>
                <a:lnTo>
                  <a:pt x="209" y="4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61" name="Freeform 541"/>
          <p:cNvSpPr>
            <a:spLocks noChangeArrowheads="1"/>
          </p:cNvSpPr>
          <p:nvPr/>
        </p:nvSpPr>
        <p:spPr bwMode="auto">
          <a:xfrm>
            <a:off x="9407729" y="9505587"/>
            <a:ext cx="679718" cy="679718"/>
          </a:xfrm>
          <a:custGeom>
            <a:avLst/>
            <a:gdLst>
              <a:gd name="T0" fmla="*/ 836 w 1024"/>
              <a:gd name="T1" fmla="*/ 179 h 1023"/>
              <a:gd name="T2" fmla="*/ 836 w 1024"/>
              <a:gd name="T3" fmla="*/ 179 h 1023"/>
              <a:gd name="T4" fmla="*/ 836 w 1024"/>
              <a:gd name="T5" fmla="*/ 836 h 1023"/>
              <a:gd name="T6" fmla="*/ 180 w 1024"/>
              <a:gd name="T7" fmla="*/ 836 h 1023"/>
              <a:gd name="T8" fmla="*/ 180 w 1024"/>
              <a:gd name="T9" fmla="*/ 179 h 1023"/>
              <a:gd name="T10" fmla="*/ 836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36" y="179"/>
                </a:moveTo>
                <a:lnTo>
                  <a:pt x="836" y="179"/>
                </a:lnTo>
                <a:cubicBezTo>
                  <a:pt x="1023" y="365"/>
                  <a:pt x="1023" y="656"/>
                  <a:pt x="836" y="836"/>
                </a:cubicBezTo>
                <a:cubicBezTo>
                  <a:pt x="657" y="1022"/>
                  <a:pt x="366" y="1022"/>
                  <a:pt x="180" y="836"/>
                </a:cubicBezTo>
                <a:cubicBezTo>
                  <a:pt x="0" y="656"/>
                  <a:pt x="0" y="365"/>
                  <a:pt x="180" y="179"/>
                </a:cubicBezTo>
                <a:cubicBezTo>
                  <a:pt x="366" y="0"/>
                  <a:pt x="657" y="0"/>
                  <a:pt x="836"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2" name="Freeform 542"/>
          <p:cNvSpPr>
            <a:spLocks noChangeArrowheads="1"/>
          </p:cNvSpPr>
          <p:nvPr/>
        </p:nvSpPr>
        <p:spPr bwMode="auto">
          <a:xfrm>
            <a:off x="9744658" y="9693096"/>
            <a:ext cx="2931" cy="219737"/>
          </a:xfrm>
          <a:custGeom>
            <a:avLst/>
            <a:gdLst>
              <a:gd name="T0" fmla="*/ 0 w 1"/>
              <a:gd name="T1" fmla="*/ 0 h 330"/>
              <a:gd name="T2" fmla="*/ 0 w 1"/>
              <a:gd name="T3" fmla="*/ 329 h 330"/>
              <a:gd name="T4" fmla="*/ 0 w 1"/>
              <a:gd name="T5" fmla="*/ 0 h 330"/>
            </a:gdLst>
            <a:ahLst/>
            <a:cxnLst>
              <a:cxn ang="0">
                <a:pos x="T0" y="T1"/>
              </a:cxn>
              <a:cxn ang="0">
                <a:pos x="T2" y="T3"/>
              </a:cxn>
              <a:cxn ang="0">
                <a:pos x="T4" y="T5"/>
              </a:cxn>
            </a:cxnLst>
            <a:rect l="0" t="0" r="r" b="b"/>
            <a:pathLst>
              <a:path w="1" h="330">
                <a:moveTo>
                  <a:pt x="0" y="0"/>
                </a:moveTo>
                <a:lnTo>
                  <a:pt x="0" y="329"/>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3" name="Line 543"/>
          <p:cNvSpPr>
            <a:spLocks noChangeShapeType="1"/>
          </p:cNvSpPr>
          <p:nvPr/>
        </p:nvSpPr>
        <p:spPr bwMode="auto">
          <a:xfrm>
            <a:off x="9744658" y="9693096"/>
            <a:ext cx="2931" cy="21973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64" name="Freeform 544"/>
          <p:cNvSpPr>
            <a:spLocks noChangeArrowheads="1"/>
          </p:cNvSpPr>
          <p:nvPr/>
        </p:nvSpPr>
        <p:spPr bwMode="auto">
          <a:xfrm>
            <a:off x="9744658" y="9950919"/>
            <a:ext cx="2931" cy="46876"/>
          </a:xfrm>
          <a:custGeom>
            <a:avLst/>
            <a:gdLst>
              <a:gd name="T0" fmla="*/ 0 w 1"/>
              <a:gd name="T1" fmla="*/ 0 h 69"/>
              <a:gd name="T2" fmla="*/ 0 w 1"/>
              <a:gd name="T3" fmla="*/ 68 h 69"/>
              <a:gd name="T4" fmla="*/ 0 w 1"/>
              <a:gd name="T5" fmla="*/ 0 h 69"/>
            </a:gdLst>
            <a:ahLst/>
            <a:cxnLst>
              <a:cxn ang="0">
                <a:pos x="T0" y="T1"/>
              </a:cxn>
              <a:cxn ang="0">
                <a:pos x="T2" y="T3"/>
              </a:cxn>
              <a:cxn ang="0">
                <a:pos x="T4" y="T5"/>
              </a:cxn>
            </a:cxnLst>
            <a:rect l="0" t="0" r="r" b="b"/>
            <a:pathLst>
              <a:path w="1" h="69">
                <a:moveTo>
                  <a:pt x="0" y="0"/>
                </a:moveTo>
                <a:lnTo>
                  <a:pt x="0" y="68"/>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5" name="Line 545"/>
          <p:cNvSpPr>
            <a:spLocks noChangeShapeType="1"/>
          </p:cNvSpPr>
          <p:nvPr/>
        </p:nvSpPr>
        <p:spPr bwMode="auto">
          <a:xfrm>
            <a:off x="9744658" y="9950921"/>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66" name="Freeform 546"/>
          <p:cNvSpPr>
            <a:spLocks noChangeArrowheads="1"/>
          </p:cNvSpPr>
          <p:nvPr/>
        </p:nvSpPr>
        <p:spPr bwMode="auto">
          <a:xfrm>
            <a:off x="10682200" y="9505587"/>
            <a:ext cx="679718" cy="679718"/>
          </a:xfrm>
          <a:custGeom>
            <a:avLst/>
            <a:gdLst>
              <a:gd name="T0" fmla="*/ 843 w 1023"/>
              <a:gd name="T1" fmla="*/ 179 h 1023"/>
              <a:gd name="T2" fmla="*/ 843 w 1023"/>
              <a:gd name="T3" fmla="*/ 179 h 1023"/>
              <a:gd name="T4" fmla="*/ 843 w 1023"/>
              <a:gd name="T5" fmla="*/ 836 h 1023"/>
              <a:gd name="T6" fmla="*/ 186 w 1023"/>
              <a:gd name="T7" fmla="*/ 836 h 1023"/>
              <a:gd name="T8" fmla="*/ 186 w 1023"/>
              <a:gd name="T9" fmla="*/ 179 h 1023"/>
              <a:gd name="T10" fmla="*/ 843 w 1023"/>
              <a:gd name="T11" fmla="*/ 179 h 1023"/>
            </a:gdLst>
            <a:ahLst/>
            <a:cxnLst>
              <a:cxn ang="0">
                <a:pos x="T0" y="T1"/>
              </a:cxn>
              <a:cxn ang="0">
                <a:pos x="T2" y="T3"/>
              </a:cxn>
              <a:cxn ang="0">
                <a:pos x="T4" y="T5"/>
              </a:cxn>
              <a:cxn ang="0">
                <a:pos x="T6" y="T7"/>
              </a:cxn>
              <a:cxn ang="0">
                <a:pos x="T8" y="T9"/>
              </a:cxn>
              <a:cxn ang="0">
                <a:pos x="T10" y="T11"/>
              </a:cxn>
            </a:cxnLst>
            <a:rect l="0" t="0" r="r" b="b"/>
            <a:pathLst>
              <a:path w="1023" h="1023">
                <a:moveTo>
                  <a:pt x="843" y="179"/>
                </a:moveTo>
                <a:lnTo>
                  <a:pt x="843" y="179"/>
                </a:lnTo>
                <a:cubicBezTo>
                  <a:pt x="1022" y="365"/>
                  <a:pt x="1022" y="656"/>
                  <a:pt x="843" y="836"/>
                </a:cubicBezTo>
                <a:cubicBezTo>
                  <a:pt x="664" y="1022"/>
                  <a:pt x="365" y="1022"/>
                  <a:pt x="186" y="836"/>
                </a:cubicBezTo>
                <a:cubicBezTo>
                  <a:pt x="0" y="656"/>
                  <a:pt x="0" y="365"/>
                  <a:pt x="186" y="179"/>
                </a:cubicBezTo>
                <a:cubicBezTo>
                  <a:pt x="365" y="0"/>
                  <a:pt x="664" y="0"/>
                  <a:pt x="843"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7" name="Freeform 547"/>
          <p:cNvSpPr>
            <a:spLocks noChangeArrowheads="1"/>
          </p:cNvSpPr>
          <p:nvPr/>
        </p:nvSpPr>
        <p:spPr bwMode="auto">
          <a:xfrm>
            <a:off x="11004481" y="9950919"/>
            <a:ext cx="2931" cy="46876"/>
          </a:xfrm>
          <a:custGeom>
            <a:avLst/>
            <a:gdLst>
              <a:gd name="T0" fmla="*/ 0 w 1"/>
              <a:gd name="T1" fmla="*/ 0 h 69"/>
              <a:gd name="T2" fmla="*/ 0 w 1"/>
              <a:gd name="T3" fmla="*/ 68 h 69"/>
              <a:gd name="T4" fmla="*/ 0 w 1"/>
              <a:gd name="T5" fmla="*/ 0 h 69"/>
            </a:gdLst>
            <a:ahLst/>
            <a:cxnLst>
              <a:cxn ang="0">
                <a:pos x="T0" y="T1"/>
              </a:cxn>
              <a:cxn ang="0">
                <a:pos x="T2" y="T3"/>
              </a:cxn>
              <a:cxn ang="0">
                <a:pos x="T4" y="T5"/>
              </a:cxn>
            </a:cxnLst>
            <a:rect l="0" t="0" r="r" b="b"/>
            <a:pathLst>
              <a:path w="1" h="69">
                <a:moveTo>
                  <a:pt x="0" y="0"/>
                </a:moveTo>
                <a:lnTo>
                  <a:pt x="0" y="68"/>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68" name="Line 548"/>
          <p:cNvSpPr>
            <a:spLocks noChangeShapeType="1"/>
          </p:cNvSpPr>
          <p:nvPr/>
        </p:nvSpPr>
        <p:spPr bwMode="auto">
          <a:xfrm>
            <a:off x="11004481" y="9950921"/>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69" name="Freeform 549"/>
          <p:cNvSpPr>
            <a:spLocks noChangeArrowheads="1"/>
          </p:cNvSpPr>
          <p:nvPr/>
        </p:nvSpPr>
        <p:spPr bwMode="auto">
          <a:xfrm>
            <a:off x="10945887" y="9684307"/>
            <a:ext cx="158210" cy="228526"/>
          </a:xfrm>
          <a:custGeom>
            <a:avLst/>
            <a:gdLst>
              <a:gd name="T0" fmla="*/ 0 w 240"/>
              <a:gd name="T1" fmla="*/ 75 h 345"/>
              <a:gd name="T2" fmla="*/ 0 w 240"/>
              <a:gd name="T3" fmla="*/ 75 h 345"/>
              <a:gd name="T4" fmla="*/ 120 w 240"/>
              <a:gd name="T5" fmla="*/ 0 h 345"/>
              <a:gd name="T6" fmla="*/ 239 w 240"/>
              <a:gd name="T7" fmla="*/ 105 h 345"/>
              <a:gd name="T8" fmla="*/ 150 w 240"/>
              <a:gd name="T9" fmla="*/ 209 h 345"/>
              <a:gd name="T10" fmla="*/ 90 w 240"/>
              <a:gd name="T11" fmla="*/ 329 h 345"/>
              <a:gd name="T12" fmla="*/ 90 w 240"/>
              <a:gd name="T13" fmla="*/ 344 h 345"/>
            </a:gdLst>
            <a:ahLst/>
            <a:cxnLst>
              <a:cxn ang="0">
                <a:pos x="T0" y="T1"/>
              </a:cxn>
              <a:cxn ang="0">
                <a:pos x="T2" y="T3"/>
              </a:cxn>
              <a:cxn ang="0">
                <a:pos x="T4" y="T5"/>
              </a:cxn>
              <a:cxn ang="0">
                <a:pos x="T6" y="T7"/>
              </a:cxn>
              <a:cxn ang="0">
                <a:pos x="T8" y="T9"/>
              </a:cxn>
              <a:cxn ang="0">
                <a:pos x="T10" y="T11"/>
              </a:cxn>
              <a:cxn ang="0">
                <a:pos x="T12" y="T13"/>
              </a:cxn>
            </a:cxnLst>
            <a:rect l="0" t="0" r="r" b="b"/>
            <a:pathLst>
              <a:path w="240" h="345">
                <a:moveTo>
                  <a:pt x="0" y="75"/>
                </a:moveTo>
                <a:lnTo>
                  <a:pt x="0" y="75"/>
                </a:lnTo>
                <a:cubicBezTo>
                  <a:pt x="0" y="30"/>
                  <a:pt x="30" y="0"/>
                  <a:pt x="120" y="0"/>
                </a:cubicBezTo>
                <a:cubicBezTo>
                  <a:pt x="194" y="0"/>
                  <a:pt x="239" y="45"/>
                  <a:pt x="239" y="105"/>
                </a:cubicBezTo>
                <a:cubicBezTo>
                  <a:pt x="239" y="164"/>
                  <a:pt x="150" y="209"/>
                  <a:pt x="150" y="209"/>
                </a:cubicBezTo>
                <a:cubicBezTo>
                  <a:pt x="150" y="209"/>
                  <a:pt x="90" y="239"/>
                  <a:pt x="90" y="329"/>
                </a:cubicBezTo>
                <a:cubicBezTo>
                  <a:pt x="90" y="344"/>
                  <a:pt x="90" y="344"/>
                  <a:pt x="90" y="3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70" name="Freeform 550"/>
          <p:cNvSpPr>
            <a:spLocks noChangeArrowheads="1"/>
          </p:cNvSpPr>
          <p:nvPr/>
        </p:nvSpPr>
        <p:spPr bwMode="auto">
          <a:xfrm>
            <a:off x="11962533" y="9505587"/>
            <a:ext cx="679718" cy="679718"/>
          </a:xfrm>
          <a:custGeom>
            <a:avLst/>
            <a:gdLst>
              <a:gd name="T0" fmla="*/ 836 w 1024"/>
              <a:gd name="T1" fmla="*/ 179 h 1023"/>
              <a:gd name="T2" fmla="*/ 836 w 1024"/>
              <a:gd name="T3" fmla="*/ 179 h 1023"/>
              <a:gd name="T4" fmla="*/ 836 w 1024"/>
              <a:gd name="T5" fmla="*/ 836 h 1023"/>
              <a:gd name="T6" fmla="*/ 180 w 1024"/>
              <a:gd name="T7" fmla="*/ 836 h 1023"/>
              <a:gd name="T8" fmla="*/ 180 w 1024"/>
              <a:gd name="T9" fmla="*/ 179 h 1023"/>
              <a:gd name="T10" fmla="*/ 836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36" y="179"/>
                </a:moveTo>
                <a:lnTo>
                  <a:pt x="836" y="179"/>
                </a:lnTo>
                <a:cubicBezTo>
                  <a:pt x="1023" y="365"/>
                  <a:pt x="1023" y="656"/>
                  <a:pt x="836" y="836"/>
                </a:cubicBezTo>
                <a:cubicBezTo>
                  <a:pt x="657" y="1022"/>
                  <a:pt x="366" y="1022"/>
                  <a:pt x="180" y="836"/>
                </a:cubicBezTo>
                <a:cubicBezTo>
                  <a:pt x="0" y="656"/>
                  <a:pt x="0" y="365"/>
                  <a:pt x="180" y="179"/>
                </a:cubicBezTo>
                <a:cubicBezTo>
                  <a:pt x="366" y="0"/>
                  <a:pt x="657" y="0"/>
                  <a:pt x="836"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71" name="Line 551"/>
          <p:cNvSpPr>
            <a:spLocks noChangeShapeType="1"/>
          </p:cNvSpPr>
          <p:nvPr/>
        </p:nvSpPr>
        <p:spPr bwMode="auto">
          <a:xfrm>
            <a:off x="12082655" y="9625711"/>
            <a:ext cx="436545" cy="43654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72" name="Freeform 552"/>
          <p:cNvSpPr>
            <a:spLocks noChangeArrowheads="1"/>
          </p:cNvSpPr>
          <p:nvPr/>
        </p:nvSpPr>
        <p:spPr bwMode="auto">
          <a:xfrm>
            <a:off x="13237004" y="9505587"/>
            <a:ext cx="679718" cy="679718"/>
          </a:xfrm>
          <a:custGeom>
            <a:avLst/>
            <a:gdLst>
              <a:gd name="T0" fmla="*/ 843 w 1024"/>
              <a:gd name="T1" fmla="*/ 179 h 1023"/>
              <a:gd name="T2" fmla="*/ 843 w 1024"/>
              <a:gd name="T3" fmla="*/ 179 h 1023"/>
              <a:gd name="T4" fmla="*/ 843 w 1024"/>
              <a:gd name="T5" fmla="*/ 836 h 1023"/>
              <a:gd name="T6" fmla="*/ 187 w 1024"/>
              <a:gd name="T7" fmla="*/ 836 h 1023"/>
              <a:gd name="T8" fmla="*/ 187 w 1024"/>
              <a:gd name="T9" fmla="*/ 179 h 1023"/>
              <a:gd name="T10" fmla="*/ 843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43" y="179"/>
                </a:moveTo>
                <a:lnTo>
                  <a:pt x="843" y="179"/>
                </a:lnTo>
                <a:cubicBezTo>
                  <a:pt x="1023" y="365"/>
                  <a:pt x="1023" y="656"/>
                  <a:pt x="843" y="836"/>
                </a:cubicBezTo>
                <a:cubicBezTo>
                  <a:pt x="664" y="1022"/>
                  <a:pt x="366" y="1022"/>
                  <a:pt x="187" y="836"/>
                </a:cubicBezTo>
                <a:cubicBezTo>
                  <a:pt x="0" y="656"/>
                  <a:pt x="0" y="365"/>
                  <a:pt x="187" y="179"/>
                </a:cubicBezTo>
                <a:cubicBezTo>
                  <a:pt x="366" y="0"/>
                  <a:pt x="664" y="0"/>
                  <a:pt x="843"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73" name="Freeform 553"/>
          <p:cNvSpPr>
            <a:spLocks noChangeArrowheads="1"/>
          </p:cNvSpPr>
          <p:nvPr/>
        </p:nvSpPr>
        <p:spPr bwMode="auto">
          <a:xfrm>
            <a:off x="13579794" y="9772200"/>
            <a:ext cx="2929" cy="222666"/>
          </a:xfrm>
          <a:custGeom>
            <a:avLst/>
            <a:gdLst>
              <a:gd name="T0" fmla="*/ 0 w 1"/>
              <a:gd name="T1" fmla="*/ 336 h 337"/>
              <a:gd name="T2" fmla="*/ 0 w 1"/>
              <a:gd name="T3" fmla="*/ 0 h 337"/>
              <a:gd name="T4" fmla="*/ 0 w 1"/>
              <a:gd name="T5" fmla="*/ 336 h 337"/>
            </a:gdLst>
            <a:ahLst/>
            <a:cxnLst>
              <a:cxn ang="0">
                <a:pos x="T0" y="T1"/>
              </a:cxn>
              <a:cxn ang="0">
                <a:pos x="T2" y="T3"/>
              </a:cxn>
              <a:cxn ang="0">
                <a:pos x="T4" y="T5"/>
              </a:cxn>
            </a:cxnLst>
            <a:rect l="0" t="0" r="r" b="b"/>
            <a:pathLst>
              <a:path w="1" h="337">
                <a:moveTo>
                  <a:pt x="0" y="336"/>
                </a:moveTo>
                <a:lnTo>
                  <a:pt x="0" y="0"/>
                </a:lnTo>
                <a:lnTo>
                  <a:pt x="0" y="336"/>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74" name="Line 554"/>
          <p:cNvSpPr>
            <a:spLocks noChangeShapeType="1"/>
          </p:cNvSpPr>
          <p:nvPr/>
        </p:nvSpPr>
        <p:spPr bwMode="auto">
          <a:xfrm flipV="1">
            <a:off x="13579794" y="9772202"/>
            <a:ext cx="2929" cy="22852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75" name="Freeform 555"/>
          <p:cNvSpPr>
            <a:spLocks noChangeArrowheads="1"/>
          </p:cNvSpPr>
          <p:nvPr/>
        </p:nvSpPr>
        <p:spPr bwMode="auto">
          <a:xfrm>
            <a:off x="13579794" y="9693094"/>
            <a:ext cx="2929" cy="41018"/>
          </a:xfrm>
          <a:custGeom>
            <a:avLst/>
            <a:gdLst>
              <a:gd name="T0" fmla="*/ 0 w 1"/>
              <a:gd name="T1" fmla="*/ 60 h 61"/>
              <a:gd name="T2" fmla="*/ 0 w 1"/>
              <a:gd name="T3" fmla="*/ 0 h 61"/>
              <a:gd name="T4" fmla="*/ 0 w 1"/>
              <a:gd name="T5" fmla="*/ 60 h 61"/>
            </a:gdLst>
            <a:ahLst/>
            <a:cxnLst>
              <a:cxn ang="0">
                <a:pos x="T0" y="T1"/>
              </a:cxn>
              <a:cxn ang="0">
                <a:pos x="T2" y="T3"/>
              </a:cxn>
              <a:cxn ang="0">
                <a:pos x="T4" y="T5"/>
              </a:cxn>
            </a:cxnLst>
            <a:rect l="0" t="0" r="r" b="b"/>
            <a:pathLst>
              <a:path w="1" h="61">
                <a:moveTo>
                  <a:pt x="0" y="60"/>
                </a:moveTo>
                <a:lnTo>
                  <a:pt x="0" y="0"/>
                </a:lnTo>
                <a:lnTo>
                  <a:pt x="0" y="6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76" name="Line 556"/>
          <p:cNvSpPr>
            <a:spLocks noChangeShapeType="1"/>
          </p:cNvSpPr>
          <p:nvPr/>
        </p:nvSpPr>
        <p:spPr bwMode="auto">
          <a:xfrm flipV="1">
            <a:off x="13579794" y="9690165"/>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3" name="Group 2"/>
          <p:cNvGrpSpPr/>
          <p:nvPr/>
        </p:nvGrpSpPr>
        <p:grpSpPr>
          <a:xfrm>
            <a:off x="1825356" y="10812285"/>
            <a:ext cx="530297" cy="615266"/>
            <a:chOff x="1825356" y="10812285"/>
            <a:chExt cx="530297" cy="615266"/>
          </a:xfrm>
        </p:grpSpPr>
        <p:sp>
          <p:nvSpPr>
            <p:cNvPr id="5677" name="Line 557"/>
            <p:cNvSpPr>
              <a:spLocks noChangeShapeType="1"/>
            </p:cNvSpPr>
            <p:nvPr/>
          </p:nvSpPr>
          <p:spPr bwMode="auto">
            <a:xfrm>
              <a:off x="2083180" y="10932411"/>
              <a:ext cx="2929" cy="49514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78" name="Freeform 558"/>
            <p:cNvSpPr>
              <a:spLocks noChangeArrowheads="1"/>
            </p:cNvSpPr>
            <p:nvPr/>
          </p:nvSpPr>
          <p:spPr bwMode="auto">
            <a:xfrm>
              <a:off x="1825356" y="11269339"/>
              <a:ext cx="128911" cy="99613"/>
            </a:xfrm>
            <a:custGeom>
              <a:avLst/>
              <a:gdLst>
                <a:gd name="T0" fmla="*/ 194 w 195"/>
                <a:gd name="T1" fmla="*/ 45 h 150"/>
                <a:gd name="T2" fmla="*/ 45 w 195"/>
                <a:gd name="T3" fmla="*/ 0 h 150"/>
                <a:gd name="T4" fmla="*/ 0 w 195"/>
                <a:gd name="T5" fmla="*/ 149 h 150"/>
              </a:gdLst>
              <a:ahLst/>
              <a:cxnLst>
                <a:cxn ang="0">
                  <a:pos x="T0" y="T1"/>
                </a:cxn>
                <a:cxn ang="0">
                  <a:pos x="T2" y="T3"/>
                </a:cxn>
                <a:cxn ang="0">
                  <a:pos x="T4" y="T5"/>
                </a:cxn>
              </a:cxnLst>
              <a:rect l="0" t="0" r="r" b="b"/>
              <a:pathLst>
                <a:path w="195" h="150">
                  <a:moveTo>
                    <a:pt x="194" y="45"/>
                  </a:moveTo>
                  <a:lnTo>
                    <a:pt x="45"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79" name="Freeform 559"/>
            <p:cNvSpPr>
              <a:spLocks noChangeArrowheads="1"/>
            </p:cNvSpPr>
            <p:nvPr/>
          </p:nvSpPr>
          <p:spPr bwMode="auto">
            <a:xfrm>
              <a:off x="2212093" y="11269339"/>
              <a:ext cx="143560" cy="99613"/>
            </a:xfrm>
            <a:custGeom>
              <a:avLst/>
              <a:gdLst>
                <a:gd name="T0" fmla="*/ 0 w 218"/>
                <a:gd name="T1" fmla="*/ 45 h 150"/>
                <a:gd name="T2" fmla="*/ 157 w 218"/>
                <a:gd name="T3" fmla="*/ 0 h 150"/>
                <a:gd name="T4" fmla="*/ 217 w 218"/>
                <a:gd name="T5" fmla="*/ 149 h 150"/>
              </a:gdLst>
              <a:ahLst/>
              <a:cxnLst>
                <a:cxn ang="0">
                  <a:pos x="T0" y="T1"/>
                </a:cxn>
                <a:cxn ang="0">
                  <a:pos x="T2" y="T3"/>
                </a:cxn>
                <a:cxn ang="0">
                  <a:pos x="T4" y="T5"/>
                </a:cxn>
              </a:cxnLst>
              <a:rect l="0" t="0" r="r" b="b"/>
              <a:pathLst>
                <a:path w="218" h="150">
                  <a:moveTo>
                    <a:pt x="0" y="45"/>
                  </a:moveTo>
                  <a:lnTo>
                    <a:pt x="157" y="0"/>
                  </a:lnTo>
                  <a:lnTo>
                    <a:pt x="217"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0" name="Freeform 560"/>
            <p:cNvSpPr>
              <a:spLocks noChangeArrowheads="1"/>
            </p:cNvSpPr>
            <p:nvPr/>
          </p:nvSpPr>
          <p:spPr bwMode="auto">
            <a:xfrm>
              <a:off x="1854654" y="11269339"/>
              <a:ext cx="457052" cy="158210"/>
            </a:xfrm>
            <a:custGeom>
              <a:avLst/>
              <a:gdLst>
                <a:gd name="T0" fmla="*/ 687 w 688"/>
                <a:gd name="T1" fmla="*/ 0 h 240"/>
                <a:gd name="T2" fmla="*/ 687 w 688"/>
                <a:gd name="T3" fmla="*/ 0 h 240"/>
                <a:gd name="T4" fmla="*/ 343 w 688"/>
                <a:gd name="T5" fmla="*/ 239 h 240"/>
                <a:gd name="T6" fmla="*/ 0 w 688"/>
                <a:gd name="T7" fmla="*/ 0 h 240"/>
              </a:gdLst>
              <a:ahLst/>
              <a:cxnLst>
                <a:cxn ang="0">
                  <a:pos x="T0" y="T1"/>
                </a:cxn>
                <a:cxn ang="0">
                  <a:pos x="T2" y="T3"/>
                </a:cxn>
                <a:cxn ang="0">
                  <a:pos x="T4" y="T5"/>
                </a:cxn>
                <a:cxn ang="0">
                  <a:pos x="T6" y="T7"/>
                </a:cxn>
              </a:cxnLst>
              <a:rect l="0" t="0" r="r" b="b"/>
              <a:pathLst>
                <a:path w="688" h="240">
                  <a:moveTo>
                    <a:pt x="687" y="0"/>
                  </a:moveTo>
                  <a:lnTo>
                    <a:pt x="687" y="0"/>
                  </a:lnTo>
                  <a:cubicBezTo>
                    <a:pt x="642" y="142"/>
                    <a:pt x="507" y="239"/>
                    <a:pt x="343" y="239"/>
                  </a:cubicBezTo>
                  <a:cubicBezTo>
                    <a:pt x="186" y="239"/>
                    <a:pt x="52" y="142"/>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1" name="Line 561"/>
            <p:cNvSpPr>
              <a:spLocks noChangeShapeType="1"/>
            </p:cNvSpPr>
            <p:nvPr/>
          </p:nvSpPr>
          <p:spPr bwMode="auto">
            <a:xfrm>
              <a:off x="1995285" y="10973427"/>
              <a:ext cx="17871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2" name="Freeform 562"/>
            <p:cNvSpPr>
              <a:spLocks noChangeArrowheads="1"/>
            </p:cNvSpPr>
            <p:nvPr/>
          </p:nvSpPr>
          <p:spPr bwMode="auto">
            <a:xfrm>
              <a:off x="2024584" y="10812285"/>
              <a:ext cx="120122" cy="120124"/>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1" y="179"/>
                    <a:pt x="89" y="179"/>
                  </a:cubicBezTo>
                  <a:cubicBezTo>
                    <a:pt x="44" y="179"/>
                    <a:pt x="0" y="134"/>
                    <a:pt x="0" y="90"/>
                  </a:cubicBezTo>
                  <a:cubicBezTo>
                    <a:pt x="0" y="38"/>
                    <a:pt x="44" y="0"/>
                    <a:pt x="89" y="0"/>
                  </a:cubicBezTo>
                  <a:cubicBezTo>
                    <a:pt x="141" y="0"/>
                    <a:pt x="179" y="38"/>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grpSp>
        <p:nvGrpSpPr>
          <p:cNvPr id="30" name="Group 29"/>
          <p:cNvGrpSpPr/>
          <p:nvPr/>
        </p:nvGrpSpPr>
        <p:grpSpPr>
          <a:xfrm>
            <a:off x="3050019" y="10809357"/>
            <a:ext cx="621124" cy="621123"/>
            <a:chOff x="3050019" y="10809357"/>
            <a:chExt cx="621124" cy="621123"/>
          </a:xfrm>
        </p:grpSpPr>
        <p:sp>
          <p:nvSpPr>
            <p:cNvPr id="5683" name="Freeform 563"/>
            <p:cNvSpPr>
              <a:spLocks noChangeArrowheads="1"/>
            </p:cNvSpPr>
            <p:nvPr/>
          </p:nvSpPr>
          <p:spPr bwMode="auto">
            <a:xfrm>
              <a:off x="3050021" y="10812287"/>
              <a:ext cx="621122" cy="615262"/>
            </a:xfrm>
            <a:custGeom>
              <a:avLst/>
              <a:gdLst>
                <a:gd name="T0" fmla="*/ 933 w 934"/>
                <a:gd name="T1" fmla="*/ 463 h 927"/>
                <a:gd name="T2" fmla="*/ 933 w 934"/>
                <a:gd name="T3" fmla="*/ 463 h 927"/>
                <a:gd name="T4" fmla="*/ 470 w 934"/>
                <a:gd name="T5" fmla="*/ 926 h 927"/>
                <a:gd name="T6" fmla="*/ 0 w 934"/>
                <a:gd name="T7" fmla="*/ 463 h 927"/>
                <a:gd name="T8" fmla="*/ 470 w 934"/>
                <a:gd name="T9" fmla="*/ 0 h 927"/>
                <a:gd name="T10" fmla="*/ 933 w 934"/>
                <a:gd name="T11" fmla="*/ 463 h 927"/>
              </a:gdLst>
              <a:ahLst/>
              <a:cxnLst>
                <a:cxn ang="0">
                  <a:pos x="T0" y="T1"/>
                </a:cxn>
                <a:cxn ang="0">
                  <a:pos x="T2" y="T3"/>
                </a:cxn>
                <a:cxn ang="0">
                  <a:pos x="T4" y="T5"/>
                </a:cxn>
                <a:cxn ang="0">
                  <a:pos x="T6" y="T7"/>
                </a:cxn>
                <a:cxn ang="0">
                  <a:pos x="T8" y="T9"/>
                </a:cxn>
                <a:cxn ang="0">
                  <a:pos x="T10" y="T11"/>
                </a:cxn>
              </a:cxnLst>
              <a:rect l="0" t="0" r="r" b="b"/>
              <a:pathLst>
                <a:path w="934" h="927">
                  <a:moveTo>
                    <a:pt x="933" y="463"/>
                  </a:moveTo>
                  <a:lnTo>
                    <a:pt x="933" y="463"/>
                  </a:lnTo>
                  <a:cubicBezTo>
                    <a:pt x="933" y="717"/>
                    <a:pt x="724" y="926"/>
                    <a:pt x="470" y="926"/>
                  </a:cubicBezTo>
                  <a:cubicBezTo>
                    <a:pt x="209" y="926"/>
                    <a:pt x="0" y="717"/>
                    <a:pt x="0" y="463"/>
                  </a:cubicBezTo>
                  <a:cubicBezTo>
                    <a:pt x="0" y="202"/>
                    <a:pt x="209" y="0"/>
                    <a:pt x="470" y="0"/>
                  </a:cubicBezTo>
                  <a:cubicBezTo>
                    <a:pt x="724" y="0"/>
                    <a:pt x="933" y="202"/>
                    <a:pt x="933" y="46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84" name="Freeform 564"/>
            <p:cNvSpPr>
              <a:spLocks noChangeArrowheads="1"/>
            </p:cNvSpPr>
            <p:nvPr/>
          </p:nvSpPr>
          <p:spPr bwMode="auto">
            <a:xfrm>
              <a:off x="3214090" y="10973429"/>
              <a:ext cx="298841" cy="298841"/>
            </a:xfrm>
            <a:custGeom>
              <a:avLst/>
              <a:gdLst>
                <a:gd name="T0" fmla="*/ 448 w 449"/>
                <a:gd name="T1" fmla="*/ 224 h 449"/>
                <a:gd name="T2" fmla="*/ 448 w 449"/>
                <a:gd name="T3" fmla="*/ 224 h 449"/>
                <a:gd name="T4" fmla="*/ 224 w 449"/>
                <a:gd name="T5" fmla="*/ 448 h 449"/>
                <a:gd name="T6" fmla="*/ 0 w 449"/>
                <a:gd name="T7" fmla="*/ 224 h 449"/>
                <a:gd name="T8" fmla="*/ 224 w 449"/>
                <a:gd name="T9" fmla="*/ 0 h 449"/>
                <a:gd name="T10" fmla="*/ 448 w 449"/>
                <a:gd name="T11" fmla="*/ 224 h 449"/>
              </a:gdLst>
              <a:ahLst/>
              <a:cxnLst>
                <a:cxn ang="0">
                  <a:pos x="T0" y="T1"/>
                </a:cxn>
                <a:cxn ang="0">
                  <a:pos x="T2" y="T3"/>
                </a:cxn>
                <a:cxn ang="0">
                  <a:pos x="T4" y="T5"/>
                </a:cxn>
                <a:cxn ang="0">
                  <a:pos x="T6" y="T7"/>
                </a:cxn>
                <a:cxn ang="0">
                  <a:pos x="T8" y="T9"/>
                </a:cxn>
                <a:cxn ang="0">
                  <a:pos x="T10" y="T11"/>
                </a:cxn>
              </a:cxnLst>
              <a:rect l="0" t="0" r="r" b="b"/>
              <a:pathLst>
                <a:path w="449" h="449">
                  <a:moveTo>
                    <a:pt x="448" y="224"/>
                  </a:moveTo>
                  <a:lnTo>
                    <a:pt x="448" y="224"/>
                  </a:lnTo>
                  <a:cubicBezTo>
                    <a:pt x="448" y="351"/>
                    <a:pt x="343" y="448"/>
                    <a:pt x="224" y="448"/>
                  </a:cubicBezTo>
                  <a:cubicBezTo>
                    <a:pt x="97" y="448"/>
                    <a:pt x="0" y="351"/>
                    <a:pt x="0" y="224"/>
                  </a:cubicBezTo>
                  <a:cubicBezTo>
                    <a:pt x="0" y="97"/>
                    <a:pt x="97" y="0"/>
                    <a:pt x="224" y="0"/>
                  </a:cubicBezTo>
                  <a:cubicBezTo>
                    <a:pt x="343" y="0"/>
                    <a:pt x="448" y="97"/>
                    <a:pt x="448"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685" name="Line 565"/>
            <p:cNvSpPr>
              <a:spLocks noChangeShapeType="1"/>
            </p:cNvSpPr>
            <p:nvPr/>
          </p:nvSpPr>
          <p:spPr bwMode="auto">
            <a:xfrm flipV="1">
              <a:off x="3301985" y="10809357"/>
              <a:ext cx="2929"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6" name="Line 566"/>
            <p:cNvSpPr>
              <a:spLocks noChangeShapeType="1"/>
            </p:cNvSpPr>
            <p:nvPr/>
          </p:nvSpPr>
          <p:spPr bwMode="auto">
            <a:xfrm flipV="1">
              <a:off x="3422106" y="10809357"/>
              <a:ext cx="2931"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7" name="Line 567"/>
            <p:cNvSpPr>
              <a:spLocks noChangeShapeType="1"/>
            </p:cNvSpPr>
            <p:nvPr/>
          </p:nvSpPr>
          <p:spPr bwMode="auto">
            <a:xfrm flipV="1">
              <a:off x="3301985" y="11254690"/>
              <a:ext cx="2929"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8" name="Line 568"/>
            <p:cNvSpPr>
              <a:spLocks noChangeShapeType="1"/>
            </p:cNvSpPr>
            <p:nvPr/>
          </p:nvSpPr>
          <p:spPr bwMode="auto">
            <a:xfrm flipV="1">
              <a:off x="3422106" y="11254690"/>
              <a:ext cx="2931"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89" name="Line 569"/>
            <p:cNvSpPr>
              <a:spLocks noChangeShapeType="1"/>
            </p:cNvSpPr>
            <p:nvPr/>
          </p:nvSpPr>
          <p:spPr bwMode="auto">
            <a:xfrm>
              <a:off x="3501213" y="11061322"/>
              <a:ext cx="16993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0" name="Line 570"/>
            <p:cNvSpPr>
              <a:spLocks noChangeShapeType="1"/>
            </p:cNvSpPr>
            <p:nvPr/>
          </p:nvSpPr>
          <p:spPr bwMode="auto">
            <a:xfrm>
              <a:off x="3501213" y="11181442"/>
              <a:ext cx="169930"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1" name="Line 571"/>
            <p:cNvSpPr>
              <a:spLocks noChangeShapeType="1"/>
            </p:cNvSpPr>
            <p:nvPr/>
          </p:nvSpPr>
          <p:spPr bwMode="auto">
            <a:xfrm>
              <a:off x="3050019" y="11061322"/>
              <a:ext cx="17285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2" name="Line 572"/>
            <p:cNvSpPr>
              <a:spLocks noChangeShapeType="1"/>
            </p:cNvSpPr>
            <p:nvPr/>
          </p:nvSpPr>
          <p:spPr bwMode="auto">
            <a:xfrm>
              <a:off x="3050019" y="11181442"/>
              <a:ext cx="17285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693" name="Line 573"/>
          <p:cNvSpPr>
            <a:spLocks noChangeShapeType="1"/>
          </p:cNvSpPr>
          <p:nvPr/>
        </p:nvSpPr>
        <p:spPr bwMode="auto">
          <a:xfrm>
            <a:off x="4637984" y="11199022"/>
            <a:ext cx="2929" cy="237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4" name="Line 574"/>
          <p:cNvSpPr>
            <a:spLocks noChangeShapeType="1"/>
          </p:cNvSpPr>
          <p:nvPr/>
        </p:nvSpPr>
        <p:spPr bwMode="auto">
          <a:xfrm>
            <a:off x="4637984" y="10797637"/>
            <a:ext cx="2929" cy="24317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5" name="Line 575"/>
          <p:cNvSpPr>
            <a:spLocks noChangeShapeType="1"/>
          </p:cNvSpPr>
          <p:nvPr/>
        </p:nvSpPr>
        <p:spPr bwMode="auto">
          <a:xfrm>
            <a:off x="4696580" y="11169724"/>
            <a:ext cx="213875" cy="16700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6" name="Line 576"/>
          <p:cNvSpPr>
            <a:spLocks noChangeShapeType="1"/>
          </p:cNvSpPr>
          <p:nvPr/>
        </p:nvSpPr>
        <p:spPr bwMode="auto">
          <a:xfrm>
            <a:off x="4368439" y="10903112"/>
            <a:ext cx="208017" cy="16993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7" name="Line 577"/>
          <p:cNvSpPr>
            <a:spLocks noChangeShapeType="1"/>
          </p:cNvSpPr>
          <p:nvPr/>
        </p:nvSpPr>
        <p:spPr bwMode="auto">
          <a:xfrm flipV="1">
            <a:off x="4696580" y="10908970"/>
            <a:ext cx="213875"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8" name="Line 578"/>
          <p:cNvSpPr>
            <a:spLocks noChangeShapeType="1"/>
          </p:cNvSpPr>
          <p:nvPr/>
        </p:nvSpPr>
        <p:spPr bwMode="auto">
          <a:xfrm flipV="1">
            <a:off x="4368439" y="11169724"/>
            <a:ext cx="208017"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699" name="Freeform 579"/>
          <p:cNvSpPr>
            <a:spLocks noChangeArrowheads="1"/>
          </p:cNvSpPr>
          <p:nvPr/>
        </p:nvSpPr>
        <p:spPr bwMode="auto">
          <a:xfrm>
            <a:off x="4558878" y="11040813"/>
            <a:ext cx="158210" cy="158210"/>
          </a:xfrm>
          <a:custGeom>
            <a:avLst/>
            <a:gdLst>
              <a:gd name="T0" fmla="*/ 239 w 240"/>
              <a:gd name="T1" fmla="*/ 119 h 239"/>
              <a:gd name="T2" fmla="*/ 239 w 240"/>
              <a:gd name="T3" fmla="*/ 119 h 239"/>
              <a:gd name="T4" fmla="*/ 119 w 240"/>
              <a:gd name="T5" fmla="*/ 0 h 239"/>
              <a:gd name="T6" fmla="*/ 0 w 240"/>
              <a:gd name="T7" fmla="*/ 119 h 239"/>
              <a:gd name="T8" fmla="*/ 119 w 240"/>
              <a:gd name="T9" fmla="*/ 238 h 239"/>
              <a:gd name="T10" fmla="*/ 239 w 240"/>
              <a:gd name="T11" fmla="*/ 119 h 239"/>
            </a:gdLst>
            <a:ahLst/>
            <a:cxnLst>
              <a:cxn ang="0">
                <a:pos x="T0" y="T1"/>
              </a:cxn>
              <a:cxn ang="0">
                <a:pos x="T2" y="T3"/>
              </a:cxn>
              <a:cxn ang="0">
                <a:pos x="T4" y="T5"/>
              </a:cxn>
              <a:cxn ang="0">
                <a:pos x="T6" y="T7"/>
              </a:cxn>
              <a:cxn ang="0">
                <a:pos x="T8" y="T9"/>
              </a:cxn>
              <a:cxn ang="0">
                <a:pos x="T10" y="T11"/>
              </a:cxn>
            </a:cxnLst>
            <a:rect l="0" t="0" r="r" b="b"/>
            <a:pathLst>
              <a:path w="240" h="239">
                <a:moveTo>
                  <a:pt x="239" y="119"/>
                </a:moveTo>
                <a:lnTo>
                  <a:pt x="239" y="119"/>
                </a:lnTo>
                <a:cubicBezTo>
                  <a:pt x="239" y="52"/>
                  <a:pt x="187" y="0"/>
                  <a:pt x="119" y="0"/>
                </a:cubicBezTo>
                <a:cubicBezTo>
                  <a:pt x="52" y="0"/>
                  <a:pt x="0" y="52"/>
                  <a:pt x="0" y="119"/>
                </a:cubicBezTo>
                <a:cubicBezTo>
                  <a:pt x="0" y="186"/>
                  <a:pt x="52" y="238"/>
                  <a:pt x="119" y="238"/>
                </a:cubicBezTo>
                <a:cubicBezTo>
                  <a:pt x="187" y="238"/>
                  <a:pt x="239" y="186"/>
                  <a:pt x="239" y="11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0" name="Freeform 580"/>
          <p:cNvSpPr>
            <a:spLocks noChangeArrowheads="1"/>
          </p:cNvSpPr>
          <p:nvPr/>
        </p:nvSpPr>
        <p:spPr bwMode="auto">
          <a:xfrm>
            <a:off x="4400666" y="10882603"/>
            <a:ext cx="480490" cy="477561"/>
          </a:xfrm>
          <a:custGeom>
            <a:avLst/>
            <a:gdLst>
              <a:gd name="T0" fmla="*/ 724 w 725"/>
              <a:gd name="T1" fmla="*/ 358 h 717"/>
              <a:gd name="T2" fmla="*/ 724 w 725"/>
              <a:gd name="T3" fmla="*/ 358 h 717"/>
              <a:gd name="T4" fmla="*/ 358 w 725"/>
              <a:gd name="T5" fmla="*/ 0 h 717"/>
              <a:gd name="T6" fmla="*/ 0 w 725"/>
              <a:gd name="T7" fmla="*/ 358 h 717"/>
              <a:gd name="T8" fmla="*/ 358 w 725"/>
              <a:gd name="T9" fmla="*/ 716 h 717"/>
              <a:gd name="T10" fmla="*/ 724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724" y="358"/>
                </a:moveTo>
                <a:lnTo>
                  <a:pt x="724" y="358"/>
                </a:lnTo>
                <a:cubicBezTo>
                  <a:pt x="724" y="157"/>
                  <a:pt x="560" y="0"/>
                  <a:pt x="358" y="0"/>
                </a:cubicBezTo>
                <a:cubicBezTo>
                  <a:pt x="164" y="0"/>
                  <a:pt x="0" y="157"/>
                  <a:pt x="0" y="358"/>
                </a:cubicBezTo>
                <a:cubicBezTo>
                  <a:pt x="0" y="560"/>
                  <a:pt x="164" y="716"/>
                  <a:pt x="358" y="716"/>
                </a:cubicBezTo>
                <a:cubicBezTo>
                  <a:pt x="560" y="716"/>
                  <a:pt x="724" y="560"/>
                  <a:pt x="724"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1" name="Freeform 581"/>
          <p:cNvSpPr>
            <a:spLocks noChangeArrowheads="1"/>
          </p:cNvSpPr>
          <p:nvPr/>
        </p:nvSpPr>
        <p:spPr bwMode="auto">
          <a:xfrm>
            <a:off x="5768894" y="10812287"/>
            <a:ext cx="328139" cy="615262"/>
          </a:xfrm>
          <a:custGeom>
            <a:avLst/>
            <a:gdLst>
              <a:gd name="T0" fmla="*/ 344 w 494"/>
              <a:gd name="T1" fmla="*/ 0 h 927"/>
              <a:gd name="T2" fmla="*/ 0 w 494"/>
              <a:gd name="T3" fmla="*/ 538 h 927"/>
              <a:gd name="T4" fmla="*/ 209 w 494"/>
              <a:gd name="T5" fmla="*/ 538 h 927"/>
              <a:gd name="T6" fmla="*/ 105 w 494"/>
              <a:gd name="T7" fmla="*/ 926 h 927"/>
              <a:gd name="T8" fmla="*/ 493 w 494"/>
              <a:gd name="T9" fmla="*/ 388 h 927"/>
              <a:gd name="T10" fmla="*/ 284 w 494"/>
              <a:gd name="T11" fmla="*/ 388 h 927"/>
              <a:gd name="T12" fmla="*/ 344 w 494"/>
              <a:gd name="T13" fmla="*/ 0 h 927"/>
            </a:gdLst>
            <a:ahLst/>
            <a:cxnLst>
              <a:cxn ang="0">
                <a:pos x="T0" y="T1"/>
              </a:cxn>
              <a:cxn ang="0">
                <a:pos x="T2" y="T3"/>
              </a:cxn>
              <a:cxn ang="0">
                <a:pos x="T4" y="T5"/>
              </a:cxn>
              <a:cxn ang="0">
                <a:pos x="T6" y="T7"/>
              </a:cxn>
              <a:cxn ang="0">
                <a:pos x="T8" y="T9"/>
              </a:cxn>
              <a:cxn ang="0">
                <a:pos x="T10" y="T11"/>
              </a:cxn>
              <a:cxn ang="0">
                <a:pos x="T12" y="T13"/>
              </a:cxn>
            </a:cxnLst>
            <a:rect l="0" t="0" r="r" b="b"/>
            <a:pathLst>
              <a:path w="494" h="927">
                <a:moveTo>
                  <a:pt x="344" y="0"/>
                </a:moveTo>
                <a:lnTo>
                  <a:pt x="0" y="538"/>
                </a:lnTo>
                <a:lnTo>
                  <a:pt x="209" y="538"/>
                </a:lnTo>
                <a:lnTo>
                  <a:pt x="105" y="926"/>
                </a:lnTo>
                <a:lnTo>
                  <a:pt x="493" y="388"/>
                </a:lnTo>
                <a:lnTo>
                  <a:pt x="284" y="388"/>
                </a:lnTo>
                <a:lnTo>
                  <a:pt x="34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2" name="Freeform 582"/>
          <p:cNvSpPr>
            <a:spLocks noChangeArrowheads="1"/>
          </p:cNvSpPr>
          <p:nvPr/>
        </p:nvSpPr>
        <p:spPr bwMode="auto">
          <a:xfrm>
            <a:off x="6885153" y="10941200"/>
            <a:ext cx="621122" cy="357437"/>
          </a:xfrm>
          <a:custGeom>
            <a:avLst/>
            <a:gdLst>
              <a:gd name="T0" fmla="*/ 597 w 934"/>
              <a:gd name="T1" fmla="*/ 538 h 539"/>
              <a:gd name="T2" fmla="*/ 597 w 934"/>
              <a:gd name="T3" fmla="*/ 538 h 539"/>
              <a:gd name="T4" fmla="*/ 814 w 934"/>
              <a:gd name="T5" fmla="*/ 538 h 539"/>
              <a:gd name="T6" fmla="*/ 933 w 934"/>
              <a:gd name="T7" fmla="*/ 418 h 539"/>
              <a:gd name="T8" fmla="*/ 814 w 934"/>
              <a:gd name="T9" fmla="*/ 299 h 539"/>
              <a:gd name="T10" fmla="*/ 493 w 934"/>
              <a:gd name="T11" fmla="*/ 0 h 539"/>
              <a:gd name="T12" fmla="*/ 179 w 934"/>
              <a:gd name="T13" fmla="*/ 239 h 539"/>
              <a:gd name="T14" fmla="*/ 157 w 934"/>
              <a:gd name="T15" fmla="*/ 239 h 539"/>
              <a:gd name="T16" fmla="*/ 0 w 934"/>
              <a:gd name="T17" fmla="*/ 388 h 539"/>
              <a:gd name="T18" fmla="*/ 149 w 934"/>
              <a:gd name="T19" fmla="*/ 538 h 539"/>
              <a:gd name="T20" fmla="*/ 597 w 934"/>
              <a:gd name="T21" fmla="*/ 53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539">
                <a:moveTo>
                  <a:pt x="597" y="538"/>
                </a:moveTo>
                <a:lnTo>
                  <a:pt x="597" y="538"/>
                </a:lnTo>
                <a:cubicBezTo>
                  <a:pt x="814" y="538"/>
                  <a:pt x="814" y="538"/>
                  <a:pt x="814" y="538"/>
                </a:cubicBezTo>
                <a:cubicBezTo>
                  <a:pt x="881" y="538"/>
                  <a:pt x="933" y="486"/>
                  <a:pt x="933" y="418"/>
                </a:cubicBezTo>
                <a:cubicBezTo>
                  <a:pt x="933" y="351"/>
                  <a:pt x="881" y="299"/>
                  <a:pt x="814" y="299"/>
                </a:cubicBezTo>
                <a:cubicBezTo>
                  <a:pt x="814" y="135"/>
                  <a:pt x="664" y="0"/>
                  <a:pt x="493" y="0"/>
                </a:cubicBezTo>
                <a:cubicBezTo>
                  <a:pt x="343" y="0"/>
                  <a:pt x="209" y="97"/>
                  <a:pt x="179" y="239"/>
                </a:cubicBezTo>
                <a:cubicBezTo>
                  <a:pt x="179" y="239"/>
                  <a:pt x="164" y="239"/>
                  <a:pt x="157" y="239"/>
                </a:cubicBezTo>
                <a:cubicBezTo>
                  <a:pt x="67" y="239"/>
                  <a:pt x="0" y="306"/>
                  <a:pt x="0" y="388"/>
                </a:cubicBezTo>
                <a:cubicBezTo>
                  <a:pt x="0" y="471"/>
                  <a:pt x="67" y="538"/>
                  <a:pt x="149" y="538"/>
                </a:cubicBezTo>
                <a:cubicBezTo>
                  <a:pt x="597" y="538"/>
                  <a:pt x="597" y="538"/>
                  <a:pt x="597" y="53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3" name="Freeform 583"/>
          <p:cNvSpPr>
            <a:spLocks noChangeArrowheads="1"/>
          </p:cNvSpPr>
          <p:nvPr/>
        </p:nvSpPr>
        <p:spPr bwMode="auto">
          <a:xfrm>
            <a:off x="8168415" y="10812287"/>
            <a:ext cx="600614" cy="606474"/>
          </a:xfrm>
          <a:custGeom>
            <a:avLst/>
            <a:gdLst>
              <a:gd name="T0" fmla="*/ 455 w 904"/>
              <a:gd name="T1" fmla="*/ 687 h 912"/>
              <a:gd name="T2" fmla="*/ 157 w 904"/>
              <a:gd name="T3" fmla="*/ 911 h 912"/>
              <a:gd name="T4" fmla="*/ 276 w 904"/>
              <a:gd name="T5" fmla="*/ 553 h 912"/>
              <a:gd name="T6" fmla="*/ 0 w 904"/>
              <a:gd name="T7" fmla="*/ 344 h 912"/>
              <a:gd name="T8" fmla="*/ 336 w 904"/>
              <a:gd name="T9" fmla="*/ 344 h 912"/>
              <a:gd name="T10" fmla="*/ 455 w 904"/>
              <a:gd name="T11" fmla="*/ 0 h 912"/>
              <a:gd name="T12" fmla="*/ 575 w 904"/>
              <a:gd name="T13" fmla="*/ 344 h 912"/>
              <a:gd name="T14" fmla="*/ 903 w 904"/>
              <a:gd name="T15" fmla="*/ 344 h 912"/>
              <a:gd name="T16" fmla="*/ 635 w 904"/>
              <a:gd name="T17" fmla="*/ 553 h 912"/>
              <a:gd name="T18" fmla="*/ 754 w 904"/>
              <a:gd name="T19" fmla="*/ 911 h 912"/>
              <a:gd name="T20" fmla="*/ 455 w 904"/>
              <a:gd name="T21" fmla="*/ 687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4" h="912">
                <a:moveTo>
                  <a:pt x="455" y="687"/>
                </a:moveTo>
                <a:lnTo>
                  <a:pt x="157" y="911"/>
                </a:lnTo>
                <a:lnTo>
                  <a:pt x="276" y="553"/>
                </a:lnTo>
                <a:lnTo>
                  <a:pt x="0" y="344"/>
                </a:lnTo>
                <a:lnTo>
                  <a:pt x="336" y="344"/>
                </a:lnTo>
                <a:lnTo>
                  <a:pt x="455" y="0"/>
                </a:lnTo>
                <a:lnTo>
                  <a:pt x="575" y="344"/>
                </a:lnTo>
                <a:lnTo>
                  <a:pt x="903" y="344"/>
                </a:lnTo>
                <a:lnTo>
                  <a:pt x="635" y="553"/>
                </a:lnTo>
                <a:lnTo>
                  <a:pt x="754" y="911"/>
                </a:lnTo>
                <a:lnTo>
                  <a:pt x="455" y="68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4" name="Freeform 584"/>
          <p:cNvSpPr>
            <a:spLocks noChangeArrowheads="1"/>
          </p:cNvSpPr>
          <p:nvPr/>
        </p:nvSpPr>
        <p:spPr bwMode="auto">
          <a:xfrm>
            <a:off x="9437028" y="10853305"/>
            <a:ext cx="621122" cy="536158"/>
          </a:xfrm>
          <a:custGeom>
            <a:avLst/>
            <a:gdLst>
              <a:gd name="T0" fmla="*/ 0 w 934"/>
              <a:gd name="T1" fmla="*/ 239 h 807"/>
              <a:gd name="T2" fmla="*/ 0 w 934"/>
              <a:gd name="T3" fmla="*/ 239 h 807"/>
              <a:gd name="T4" fmla="*/ 463 w 934"/>
              <a:gd name="T5" fmla="*/ 806 h 807"/>
              <a:gd name="T6" fmla="*/ 933 w 934"/>
              <a:gd name="T7" fmla="*/ 239 h 807"/>
              <a:gd name="T8" fmla="*/ 702 w 934"/>
              <a:gd name="T9" fmla="*/ 0 h 807"/>
              <a:gd name="T10" fmla="*/ 463 w 934"/>
              <a:gd name="T11" fmla="*/ 209 h 807"/>
              <a:gd name="T12" fmla="*/ 224 w 934"/>
              <a:gd name="T13" fmla="*/ 0 h 807"/>
              <a:gd name="T14" fmla="*/ 0 w 934"/>
              <a:gd name="T15" fmla="*/ 239 h 8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07">
                <a:moveTo>
                  <a:pt x="0" y="239"/>
                </a:moveTo>
                <a:lnTo>
                  <a:pt x="0" y="239"/>
                </a:lnTo>
                <a:cubicBezTo>
                  <a:pt x="0" y="537"/>
                  <a:pt x="463" y="806"/>
                  <a:pt x="463" y="806"/>
                </a:cubicBezTo>
                <a:cubicBezTo>
                  <a:pt x="463" y="806"/>
                  <a:pt x="933" y="537"/>
                  <a:pt x="933" y="239"/>
                </a:cubicBezTo>
                <a:cubicBezTo>
                  <a:pt x="933" y="112"/>
                  <a:pt x="844" y="0"/>
                  <a:pt x="702" y="0"/>
                </a:cubicBezTo>
                <a:cubicBezTo>
                  <a:pt x="582" y="0"/>
                  <a:pt x="463" y="82"/>
                  <a:pt x="463" y="209"/>
                </a:cubicBezTo>
                <a:cubicBezTo>
                  <a:pt x="463" y="82"/>
                  <a:pt x="351" y="0"/>
                  <a:pt x="224" y="0"/>
                </a:cubicBezTo>
                <a:cubicBezTo>
                  <a:pt x="90" y="0"/>
                  <a:pt x="0" y="112"/>
                  <a:pt x="0" y="23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5" name="Freeform 585"/>
          <p:cNvSpPr>
            <a:spLocks noChangeArrowheads="1"/>
          </p:cNvSpPr>
          <p:nvPr/>
        </p:nvSpPr>
        <p:spPr bwMode="auto">
          <a:xfrm>
            <a:off x="9715361" y="10973427"/>
            <a:ext cx="90826" cy="398456"/>
          </a:xfrm>
          <a:custGeom>
            <a:avLst/>
            <a:gdLst>
              <a:gd name="T0" fmla="*/ 0 w 136"/>
              <a:gd name="T1" fmla="*/ 597 h 598"/>
              <a:gd name="T2" fmla="*/ 105 w 136"/>
              <a:gd name="T3" fmla="*/ 493 h 598"/>
              <a:gd name="T4" fmla="*/ 15 w 136"/>
              <a:gd name="T5" fmla="*/ 403 h 598"/>
              <a:gd name="T6" fmla="*/ 105 w 136"/>
              <a:gd name="T7" fmla="*/ 314 h 598"/>
              <a:gd name="T8" fmla="*/ 15 w 136"/>
              <a:gd name="T9" fmla="*/ 224 h 598"/>
              <a:gd name="T10" fmla="*/ 135 w 136"/>
              <a:gd name="T11" fmla="*/ 105 h 598"/>
              <a:gd name="T12" fmla="*/ 45 w 136"/>
              <a:gd name="T13" fmla="*/ 30 h 598"/>
              <a:gd name="T14" fmla="*/ 45 w 136"/>
              <a:gd name="T15" fmla="*/ 0 h 5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598">
                <a:moveTo>
                  <a:pt x="0" y="597"/>
                </a:moveTo>
                <a:lnTo>
                  <a:pt x="105" y="493"/>
                </a:lnTo>
                <a:lnTo>
                  <a:pt x="15" y="403"/>
                </a:lnTo>
                <a:lnTo>
                  <a:pt x="105" y="314"/>
                </a:lnTo>
                <a:lnTo>
                  <a:pt x="15" y="224"/>
                </a:lnTo>
                <a:lnTo>
                  <a:pt x="135" y="105"/>
                </a:lnTo>
                <a:lnTo>
                  <a:pt x="45" y="30"/>
                </a:lnTo>
                <a:lnTo>
                  <a:pt x="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06" name="Freeform 586"/>
          <p:cNvSpPr>
            <a:spLocks noChangeArrowheads="1"/>
          </p:cNvSpPr>
          <p:nvPr/>
        </p:nvSpPr>
        <p:spPr bwMode="auto">
          <a:xfrm>
            <a:off x="10711499" y="12089687"/>
            <a:ext cx="621122" cy="621122"/>
          </a:xfrm>
          <a:custGeom>
            <a:avLst/>
            <a:gdLst>
              <a:gd name="T0" fmla="*/ 934 w 935"/>
              <a:gd name="T1" fmla="*/ 933 h 934"/>
              <a:gd name="T2" fmla="*/ 0 w 935"/>
              <a:gd name="T3" fmla="*/ 933 h 934"/>
              <a:gd name="T4" fmla="*/ 0 w 935"/>
              <a:gd name="T5" fmla="*/ 0 h 934"/>
              <a:gd name="T6" fmla="*/ 934 w 935"/>
              <a:gd name="T7" fmla="*/ 0 h 934"/>
              <a:gd name="T8" fmla="*/ 934 w 935"/>
              <a:gd name="T9" fmla="*/ 933 h 934"/>
            </a:gdLst>
            <a:ahLst/>
            <a:cxnLst>
              <a:cxn ang="0">
                <a:pos x="T0" y="T1"/>
              </a:cxn>
              <a:cxn ang="0">
                <a:pos x="T2" y="T3"/>
              </a:cxn>
              <a:cxn ang="0">
                <a:pos x="T4" y="T5"/>
              </a:cxn>
              <a:cxn ang="0">
                <a:pos x="T6" y="T7"/>
              </a:cxn>
              <a:cxn ang="0">
                <a:pos x="T8" y="T9"/>
              </a:cxn>
            </a:cxnLst>
            <a:rect l="0" t="0" r="r" b="b"/>
            <a:pathLst>
              <a:path w="935" h="934">
                <a:moveTo>
                  <a:pt x="934" y="933"/>
                </a:moveTo>
                <a:lnTo>
                  <a:pt x="0" y="933"/>
                </a:lnTo>
                <a:lnTo>
                  <a:pt x="0" y="0"/>
                </a:lnTo>
                <a:lnTo>
                  <a:pt x="934" y="0"/>
                </a:lnTo>
                <a:lnTo>
                  <a:pt x="93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07" name="Line 587"/>
          <p:cNvSpPr>
            <a:spLocks noChangeShapeType="1"/>
          </p:cNvSpPr>
          <p:nvPr/>
        </p:nvSpPr>
        <p:spPr bwMode="auto">
          <a:xfrm>
            <a:off x="10887288" y="12157074"/>
            <a:ext cx="2931" cy="19922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08" name="Line 588"/>
          <p:cNvSpPr>
            <a:spLocks noChangeShapeType="1"/>
          </p:cNvSpPr>
          <p:nvPr/>
        </p:nvSpPr>
        <p:spPr bwMode="auto">
          <a:xfrm flipH="1">
            <a:off x="10781815" y="12256689"/>
            <a:ext cx="20508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09" name="Line 589"/>
          <p:cNvSpPr>
            <a:spLocks noChangeShapeType="1"/>
          </p:cNvSpPr>
          <p:nvPr/>
        </p:nvSpPr>
        <p:spPr bwMode="auto">
          <a:xfrm flipH="1">
            <a:off x="11060149" y="12256689"/>
            <a:ext cx="20508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0" name="Line 590"/>
          <p:cNvSpPr>
            <a:spLocks noChangeShapeType="1"/>
          </p:cNvSpPr>
          <p:nvPr/>
        </p:nvSpPr>
        <p:spPr bwMode="auto">
          <a:xfrm flipV="1">
            <a:off x="10805255" y="12452986"/>
            <a:ext cx="158210" cy="16993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1" name="Line 591"/>
          <p:cNvSpPr>
            <a:spLocks noChangeShapeType="1"/>
          </p:cNvSpPr>
          <p:nvPr/>
        </p:nvSpPr>
        <p:spPr bwMode="auto">
          <a:xfrm>
            <a:off x="10805255" y="12455917"/>
            <a:ext cx="158210"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2" name="Line 592"/>
          <p:cNvSpPr>
            <a:spLocks noChangeShapeType="1"/>
          </p:cNvSpPr>
          <p:nvPr/>
        </p:nvSpPr>
        <p:spPr bwMode="auto">
          <a:xfrm>
            <a:off x="11063078" y="12508653"/>
            <a:ext cx="19922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3" name="Line 593"/>
          <p:cNvSpPr>
            <a:spLocks noChangeShapeType="1"/>
          </p:cNvSpPr>
          <p:nvPr/>
        </p:nvSpPr>
        <p:spPr bwMode="auto">
          <a:xfrm>
            <a:off x="11063078" y="12570177"/>
            <a:ext cx="19922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4" name="Freeform 594"/>
          <p:cNvSpPr>
            <a:spLocks noChangeArrowheads="1"/>
          </p:cNvSpPr>
          <p:nvPr/>
        </p:nvSpPr>
        <p:spPr bwMode="auto">
          <a:xfrm>
            <a:off x="10816973" y="10812285"/>
            <a:ext cx="416034" cy="436545"/>
          </a:xfrm>
          <a:custGeom>
            <a:avLst/>
            <a:gdLst>
              <a:gd name="T0" fmla="*/ 149 w 628"/>
              <a:gd name="T1" fmla="*/ 582 h 658"/>
              <a:gd name="T2" fmla="*/ 149 w 628"/>
              <a:gd name="T3" fmla="*/ 582 h 658"/>
              <a:gd name="T4" fmla="*/ 149 w 628"/>
              <a:gd name="T5" fmla="*/ 657 h 658"/>
              <a:gd name="T6" fmla="*/ 478 w 628"/>
              <a:gd name="T7" fmla="*/ 657 h 658"/>
              <a:gd name="T8" fmla="*/ 478 w 628"/>
              <a:gd name="T9" fmla="*/ 582 h 658"/>
              <a:gd name="T10" fmla="*/ 627 w 628"/>
              <a:gd name="T11" fmla="*/ 314 h 658"/>
              <a:gd name="T12" fmla="*/ 314 w 628"/>
              <a:gd name="T13" fmla="*/ 0 h 658"/>
              <a:gd name="T14" fmla="*/ 0 w 628"/>
              <a:gd name="T15" fmla="*/ 314 h 658"/>
              <a:gd name="T16" fmla="*/ 149 w 628"/>
              <a:gd name="T17" fmla="*/ 58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658">
                <a:moveTo>
                  <a:pt x="149" y="582"/>
                </a:moveTo>
                <a:lnTo>
                  <a:pt x="149" y="582"/>
                </a:lnTo>
                <a:cubicBezTo>
                  <a:pt x="149" y="657"/>
                  <a:pt x="149" y="657"/>
                  <a:pt x="149" y="657"/>
                </a:cubicBezTo>
                <a:cubicBezTo>
                  <a:pt x="478" y="657"/>
                  <a:pt x="478" y="657"/>
                  <a:pt x="478" y="657"/>
                </a:cubicBezTo>
                <a:cubicBezTo>
                  <a:pt x="478" y="582"/>
                  <a:pt x="478" y="582"/>
                  <a:pt x="478" y="582"/>
                </a:cubicBezTo>
                <a:cubicBezTo>
                  <a:pt x="568" y="523"/>
                  <a:pt x="627" y="426"/>
                  <a:pt x="627" y="314"/>
                </a:cubicBezTo>
                <a:cubicBezTo>
                  <a:pt x="627" y="134"/>
                  <a:pt x="485" y="0"/>
                  <a:pt x="314" y="0"/>
                </a:cubicBezTo>
                <a:cubicBezTo>
                  <a:pt x="135" y="0"/>
                  <a:pt x="0" y="134"/>
                  <a:pt x="0" y="314"/>
                </a:cubicBezTo>
                <a:cubicBezTo>
                  <a:pt x="0" y="426"/>
                  <a:pt x="60" y="530"/>
                  <a:pt x="149" y="58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15" name="Line 595"/>
          <p:cNvSpPr>
            <a:spLocks noChangeShapeType="1"/>
          </p:cNvSpPr>
          <p:nvPr/>
        </p:nvSpPr>
        <p:spPr bwMode="auto">
          <a:xfrm flipH="1" flipV="1">
            <a:off x="10951745" y="11046673"/>
            <a:ext cx="35158" cy="2050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6" name="Line 596"/>
          <p:cNvSpPr>
            <a:spLocks noChangeShapeType="1"/>
          </p:cNvSpPr>
          <p:nvPr/>
        </p:nvSpPr>
        <p:spPr bwMode="auto">
          <a:xfrm flipV="1">
            <a:off x="11063078" y="11046673"/>
            <a:ext cx="29298" cy="2050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7" name="Freeform 597"/>
          <p:cNvSpPr>
            <a:spLocks noChangeArrowheads="1"/>
          </p:cNvSpPr>
          <p:nvPr/>
        </p:nvSpPr>
        <p:spPr bwMode="auto">
          <a:xfrm>
            <a:off x="10954676" y="11061322"/>
            <a:ext cx="140631" cy="29298"/>
          </a:xfrm>
          <a:custGeom>
            <a:avLst/>
            <a:gdLst>
              <a:gd name="T0" fmla="*/ 0 w 210"/>
              <a:gd name="T1" fmla="*/ 0 h 46"/>
              <a:gd name="T2" fmla="*/ 60 w 210"/>
              <a:gd name="T3" fmla="*/ 45 h 46"/>
              <a:gd name="T4" fmla="*/ 105 w 210"/>
              <a:gd name="T5" fmla="*/ 0 h 46"/>
              <a:gd name="T6" fmla="*/ 150 w 210"/>
              <a:gd name="T7" fmla="*/ 45 h 46"/>
              <a:gd name="T8" fmla="*/ 209 w 210"/>
              <a:gd name="T9" fmla="*/ 0 h 46"/>
            </a:gdLst>
            <a:ahLst/>
            <a:cxnLst>
              <a:cxn ang="0">
                <a:pos x="T0" y="T1"/>
              </a:cxn>
              <a:cxn ang="0">
                <a:pos x="T2" y="T3"/>
              </a:cxn>
              <a:cxn ang="0">
                <a:pos x="T4" y="T5"/>
              </a:cxn>
              <a:cxn ang="0">
                <a:pos x="T6" y="T7"/>
              </a:cxn>
              <a:cxn ang="0">
                <a:pos x="T8" y="T9"/>
              </a:cxn>
            </a:cxnLst>
            <a:rect l="0" t="0" r="r" b="b"/>
            <a:pathLst>
              <a:path w="210" h="46">
                <a:moveTo>
                  <a:pt x="0" y="0"/>
                </a:moveTo>
                <a:lnTo>
                  <a:pt x="60" y="45"/>
                </a:lnTo>
                <a:lnTo>
                  <a:pt x="105" y="0"/>
                </a:lnTo>
                <a:lnTo>
                  <a:pt x="150" y="45"/>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18" name="Freeform 598"/>
          <p:cNvSpPr>
            <a:spLocks noChangeArrowheads="1"/>
          </p:cNvSpPr>
          <p:nvPr/>
        </p:nvSpPr>
        <p:spPr bwMode="auto">
          <a:xfrm>
            <a:off x="10916588" y="11248831"/>
            <a:ext cx="219737" cy="61526"/>
          </a:xfrm>
          <a:custGeom>
            <a:avLst/>
            <a:gdLst>
              <a:gd name="T0" fmla="*/ 329 w 330"/>
              <a:gd name="T1" fmla="*/ 90 h 91"/>
              <a:gd name="T2" fmla="*/ 0 w 330"/>
              <a:gd name="T3" fmla="*/ 90 h 91"/>
              <a:gd name="T4" fmla="*/ 0 w 330"/>
              <a:gd name="T5" fmla="*/ 0 h 91"/>
              <a:gd name="T6" fmla="*/ 329 w 330"/>
              <a:gd name="T7" fmla="*/ 0 h 91"/>
              <a:gd name="T8" fmla="*/ 329 w 330"/>
              <a:gd name="T9" fmla="*/ 90 h 91"/>
            </a:gdLst>
            <a:ahLst/>
            <a:cxnLst>
              <a:cxn ang="0">
                <a:pos x="T0" y="T1"/>
              </a:cxn>
              <a:cxn ang="0">
                <a:pos x="T2" y="T3"/>
              </a:cxn>
              <a:cxn ang="0">
                <a:pos x="T4" y="T5"/>
              </a:cxn>
              <a:cxn ang="0">
                <a:pos x="T6" y="T7"/>
              </a:cxn>
              <a:cxn ang="0">
                <a:pos x="T8" y="T9"/>
              </a:cxn>
            </a:cxnLst>
            <a:rect l="0" t="0" r="r" b="b"/>
            <a:pathLst>
              <a:path w="330" h="91">
                <a:moveTo>
                  <a:pt x="329" y="90"/>
                </a:moveTo>
                <a:lnTo>
                  <a:pt x="0" y="90"/>
                </a:lnTo>
                <a:lnTo>
                  <a:pt x="0" y="0"/>
                </a:lnTo>
                <a:lnTo>
                  <a:pt x="329" y="0"/>
                </a:lnTo>
                <a:lnTo>
                  <a:pt x="329"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19" name="Freeform 599"/>
          <p:cNvSpPr>
            <a:spLocks noChangeArrowheads="1"/>
          </p:cNvSpPr>
          <p:nvPr/>
        </p:nvSpPr>
        <p:spPr bwMode="auto">
          <a:xfrm>
            <a:off x="10934165" y="11310355"/>
            <a:ext cx="178721" cy="58597"/>
          </a:xfrm>
          <a:custGeom>
            <a:avLst/>
            <a:gdLst>
              <a:gd name="T0" fmla="*/ 269 w 270"/>
              <a:gd name="T1" fmla="*/ 89 h 90"/>
              <a:gd name="T2" fmla="*/ 0 w 270"/>
              <a:gd name="T3" fmla="*/ 89 h 90"/>
              <a:gd name="T4" fmla="*/ 0 w 270"/>
              <a:gd name="T5" fmla="*/ 0 h 90"/>
              <a:gd name="T6" fmla="*/ 269 w 270"/>
              <a:gd name="T7" fmla="*/ 0 h 90"/>
              <a:gd name="T8" fmla="*/ 269 w 270"/>
              <a:gd name="T9" fmla="*/ 89 h 90"/>
            </a:gdLst>
            <a:ahLst/>
            <a:cxnLst>
              <a:cxn ang="0">
                <a:pos x="T0" y="T1"/>
              </a:cxn>
              <a:cxn ang="0">
                <a:pos x="T2" y="T3"/>
              </a:cxn>
              <a:cxn ang="0">
                <a:pos x="T4" y="T5"/>
              </a:cxn>
              <a:cxn ang="0">
                <a:pos x="T6" y="T7"/>
              </a:cxn>
              <a:cxn ang="0">
                <a:pos x="T8" y="T9"/>
              </a:cxn>
            </a:cxnLst>
            <a:rect l="0" t="0" r="r" b="b"/>
            <a:pathLst>
              <a:path w="270" h="90">
                <a:moveTo>
                  <a:pt x="269" y="89"/>
                </a:moveTo>
                <a:lnTo>
                  <a:pt x="0" y="89"/>
                </a:lnTo>
                <a:lnTo>
                  <a:pt x="0" y="0"/>
                </a:lnTo>
                <a:lnTo>
                  <a:pt x="269" y="0"/>
                </a:lnTo>
                <a:lnTo>
                  <a:pt x="269" y="8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20" name="Freeform 600"/>
          <p:cNvSpPr>
            <a:spLocks noChangeArrowheads="1"/>
          </p:cNvSpPr>
          <p:nvPr/>
        </p:nvSpPr>
        <p:spPr bwMode="auto">
          <a:xfrm>
            <a:off x="10954676" y="11368952"/>
            <a:ext cx="140631" cy="61527"/>
          </a:xfrm>
          <a:custGeom>
            <a:avLst/>
            <a:gdLst>
              <a:gd name="T0" fmla="*/ 209 w 210"/>
              <a:gd name="T1" fmla="*/ 90 h 91"/>
              <a:gd name="T2" fmla="*/ 0 w 210"/>
              <a:gd name="T3" fmla="*/ 90 h 91"/>
              <a:gd name="T4" fmla="*/ 0 w 210"/>
              <a:gd name="T5" fmla="*/ 0 h 91"/>
              <a:gd name="T6" fmla="*/ 209 w 210"/>
              <a:gd name="T7" fmla="*/ 0 h 91"/>
              <a:gd name="T8" fmla="*/ 209 w 210"/>
              <a:gd name="T9" fmla="*/ 90 h 91"/>
            </a:gdLst>
            <a:ahLst/>
            <a:cxnLst>
              <a:cxn ang="0">
                <a:pos x="T0" y="T1"/>
              </a:cxn>
              <a:cxn ang="0">
                <a:pos x="T2" y="T3"/>
              </a:cxn>
              <a:cxn ang="0">
                <a:pos x="T4" y="T5"/>
              </a:cxn>
              <a:cxn ang="0">
                <a:pos x="T6" y="T7"/>
              </a:cxn>
              <a:cxn ang="0">
                <a:pos x="T8" y="T9"/>
              </a:cxn>
            </a:cxnLst>
            <a:rect l="0" t="0" r="r" b="b"/>
            <a:pathLst>
              <a:path w="210" h="91">
                <a:moveTo>
                  <a:pt x="209" y="90"/>
                </a:moveTo>
                <a:lnTo>
                  <a:pt x="0" y="90"/>
                </a:lnTo>
                <a:lnTo>
                  <a:pt x="0" y="0"/>
                </a:lnTo>
                <a:lnTo>
                  <a:pt x="209" y="0"/>
                </a:lnTo>
                <a:lnTo>
                  <a:pt x="209"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21" name="Freeform 601"/>
          <p:cNvSpPr>
            <a:spLocks noChangeArrowheads="1"/>
          </p:cNvSpPr>
          <p:nvPr/>
        </p:nvSpPr>
        <p:spPr bwMode="auto">
          <a:xfrm>
            <a:off x="12141252" y="10812287"/>
            <a:ext cx="322281" cy="336930"/>
          </a:xfrm>
          <a:custGeom>
            <a:avLst/>
            <a:gdLst>
              <a:gd name="T0" fmla="*/ 0 w 487"/>
              <a:gd name="T1" fmla="*/ 388 h 509"/>
              <a:gd name="T2" fmla="*/ 0 w 487"/>
              <a:gd name="T3" fmla="*/ 388 h 509"/>
              <a:gd name="T4" fmla="*/ 239 w 487"/>
              <a:gd name="T5" fmla="*/ 508 h 509"/>
              <a:gd name="T6" fmla="*/ 486 w 487"/>
              <a:gd name="T7" fmla="*/ 388 h 509"/>
              <a:gd name="T8" fmla="*/ 486 w 487"/>
              <a:gd name="T9" fmla="*/ 0 h 509"/>
              <a:gd name="T10" fmla="*/ 0 w 487"/>
              <a:gd name="T11" fmla="*/ 0 h 509"/>
              <a:gd name="T12" fmla="*/ 0 w 487"/>
              <a:gd name="T13" fmla="*/ 388 h 509"/>
            </a:gdLst>
            <a:ahLst/>
            <a:cxnLst>
              <a:cxn ang="0">
                <a:pos x="T0" y="T1"/>
              </a:cxn>
              <a:cxn ang="0">
                <a:pos x="T2" y="T3"/>
              </a:cxn>
              <a:cxn ang="0">
                <a:pos x="T4" y="T5"/>
              </a:cxn>
              <a:cxn ang="0">
                <a:pos x="T6" y="T7"/>
              </a:cxn>
              <a:cxn ang="0">
                <a:pos x="T8" y="T9"/>
              </a:cxn>
              <a:cxn ang="0">
                <a:pos x="T10" y="T11"/>
              </a:cxn>
              <a:cxn ang="0">
                <a:pos x="T12" y="T13"/>
              </a:cxn>
            </a:cxnLst>
            <a:rect l="0" t="0" r="r" b="b"/>
            <a:pathLst>
              <a:path w="487" h="509">
                <a:moveTo>
                  <a:pt x="0" y="388"/>
                </a:moveTo>
                <a:lnTo>
                  <a:pt x="0" y="388"/>
                </a:lnTo>
                <a:cubicBezTo>
                  <a:pt x="0" y="456"/>
                  <a:pt x="90" y="508"/>
                  <a:pt x="239" y="508"/>
                </a:cubicBezTo>
                <a:cubicBezTo>
                  <a:pt x="388" y="508"/>
                  <a:pt x="486" y="456"/>
                  <a:pt x="486" y="388"/>
                </a:cubicBezTo>
                <a:cubicBezTo>
                  <a:pt x="486" y="0"/>
                  <a:pt x="486" y="0"/>
                  <a:pt x="486" y="0"/>
                </a:cubicBezTo>
                <a:cubicBezTo>
                  <a:pt x="0" y="0"/>
                  <a:pt x="0" y="0"/>
                  <a:pt x="0" y="0"/>
                </a:cubicBezTo>
                <a:lnTo>
                  <a:pt x="0" y="38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22" name="Line 602"/>
          <p:cNvSpPr>
            <a:spLocks noChangeShapeType="1"/>
          </p:cNvSpPr>
          <p:nvPr/>
        </p:nvSpPr>
        <p:spPr bwMode="auto">
          <a:xfrm>
            <a:off x="12179341" y="11427548"/>
            <a:ext cx="237315"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3" name="Line 603"/>
          <p:cNvSpPr>
            <a:spLocks noChangeShapeType="1"/>
          </p:cNvSpPr>
          <p:nvPr/>
        </p:nvSpPr>
        <p:spPr bwMode="auto">
          <a:xfrm>
            <a:off x="12299461" y="11152146"/>
            <a:ext cx="2931" cy="27833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4" name="Freeform 604"/>
          <p:cNvSpPr>
            <a:spLocks noChangeArrowheads="1"/>
          </p:cNvSpPr>
          <p:nvPr/>
        </p:nvSpPr>
        <p:spPr bwMode="auto">
          <a:xfrm>
            <a:off x="12050428" y="10873812"/>
            <a:ext cx="90824" cy="90824"/>
          </a:xfrm>
          <a:custGeom>
            <a:avLst/>
            <a:gdLst>
              <a:gd name="T0" fmla="*/ 134 w 135"/>
              <a:gd name="T1" fmla="*/ 0 h 135"/>
              <a:gd name="T2" fmla="*/ 134 w 135"/>
              <a:gd name="T3" fmla="*/ 0 h 135"/>
              <a:gd name="T4" fmla="*/ 0 w 135"/>
              <a:gd name="T5" fmla="*/ 0 h 135"/>
              <a:gd name="T6" fmla="*/ 134 w 135"/>
              <a:gd name="T7" fmla="*/ 134 h 135"/>
            </a:gdLst>
            <a:ahLst/>
            <a:cxnLst>
              <a:cxn ang="0">
                <a:pos x="T0" y="T1"/>
              </a:cxn>
              <a:cxn ang="0">
                <a:pos x="T2" y="T3"/>
              </a:cxn>
              <a:cxn ang="0">
                <a:pos x="T4" y="T5"/>
              </a:cxn>
              <a:cxn ang="0">
                <a:pos x="T6" y="T7"/>
              </a:cxn>
            </a:cxnLst>
            <a:rect l="0" t="0" r="r" b="b"/>
            <a:pathLst>
              <a:path w="135" h="135">
                <a:moveTo>
                  <a:pt x="134" y="0"/>
                </a:moveTo>
                <a:lnTo>
                  <a:pt x="134" y="0"/>
                </a:lnTo>
                <a:cubicBezTo>
                  <a:pt x="0" y="0"/>
                  <a:pt x="0" y="0"/>
                  <a:pt x="0" y="0"/>
                </a:cubicBezTo>
                <a:cubicBezTo>
                  <a:pt x="0" y="0"/>
                  <a:pt x="0" y="134"/>
                  <a:pt x="134"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5" name="Freeform 605"/>
          <p:cNvSpPr>
            <a:spLocks noChangeArrowheads="1"/>
          </p:cNvSpPr>
          <p:nvPr/>
        </p:nvSpPr>
        <p:spPr bwMode="auto">
          <a:xfrm>
            <a:off x="12463533" y="10873812"/>
            <a:ext cx="90826" cy="90824"/>
          </a:xfrm>
          <a:custGeom>
            <a:avLst/>
            <a:gdLst>
              <a:gd name="T0" fmla="*/ 0 w 135"/>
              <a:gd name="T1" fmla="*/ 0 h 135"/>
              <a:gd name="T2" fmla="*/ 0 w 135"/>
              <a:gd name="T3" fmla="*/ 0 h 135"/>
              <a:gd name="T4" fmla="*/ 134 w 135"/>
              <a:gd name="T5" fmla="*/ 0 h 135"/>
              <a:gd name="T6" fmla="*/ 0 w 135"/>
              <a:gd name="T7" fmla="*/ 134 h 135"/>
            </a:gdLst>
            <a:ahLst/>
            <a:cxnLst>
              <a:cxn ang="0">
                <a:pos x="T0" y="T1"/>
              </a:cxn>
              <a:cxn ang="0">
                <a:pos x="T2" y="T3"/>
              </a:cxn>
              <a:cxn ang="0">
                <a:pos x="T4" y="T5"/>
              </a:cxn>
              <a:cxn ang="0">
                <a:pos x="T6" y="T7"/>
              </a:cxn>
            </a:cxnLst>
            <a:rect l="0" t="0" r="r" b="b"/>
            <a:pathLst>
              <a:path w="135" h="135">
                <a:moveTo>
                  <a:pt x="0" y="0"/>
                </a:moveTo>
                <a:lnTo>
                  <a:pt x="0" y="0"/>
                </a:lnTo>
                <a:cubicBezTo>
                  <a:pt x="134" y="0"/>
                  <a:pt x="134" y="0"/>
                  <a:pt x="134" y="0"/>
                </a:cubicBezTo>
                <a:cubicBezTo>
                  <a:pt x="134" y="0"/>
                  <a:pt x="134" y="134"/>
                  <a:pt x="0"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6" name="Freeform 606"/>
          <p:cNvSpPr>
            <a:spLocks noChangeArrowheads="1"/>
          </p:cNvSpPr>
          <p:nvPr/>
        </p:nvSpPr>
        <p:spPr bwMode="auto">
          <a:xfrm>
            <a:off x="13266302" y="10982216"/>
            <a:ext cx="621122" cy="357437"/>
          </a:xfrm>
          <a:custGeom>
            <a:avLst/>
            <a:gdLst>
              <a:gd name="T0" fmla="*/ 933 w 934"/>
              <a:gd name="T1" fmla="*/ 0 h 538"/>
              <a:gd name="T2" fmla="*/ 0 w 934"/>
              <a:gd name="T3" fmla="*/ 0 h 538"/>
              <a:gd name="T4" fmla="*/ 0 w 934"/>
              <a:gd name="T5" fmla="*/ 537 h 538"/>
              <a:gd name="T6" fmla="*/ 933 w 934"/>
              <a:gd name="T7" fmla="*/ 537 h 538"/>
              <a:gd name="T8" fmla="*/ 933 w 934"/>
              <a:gd name="T9" fmla="*/ 0 h 538"/>
            </a:gdLst>
            <a:ahLst/>
            <a:cxnLst>
              <a:cxn ang="0">
                <a:pos x="T0" y="T1"/>
              </a:cxn>
              <a:cxn ang="0">
                <a:pos x="T2" y="T3"/>
              </a:cxn>
              <a:cxn ang="0">
                <a:pos x="T4" y="T5"/>
              </a:cxn>
              <a:cxn ang="0">
                <a:pos x="T6" y="T7"/>
              </a:cxn>
              <a:cxn ang="0">
                <a:pos x="T8" y="T9"/>
              </a:cxn>
            </a:cxnLst>
            <a:rect l="0" t="0" r="r" b="b"/>
            <a:pathLst>
              <a:path w="934" h="538">
                <a:moveTo>
                  <a:pt x="933" y="0"/>
                </a:moveTo>
                <a:lnTo>
                  <a:pt x="0" y="0"/>
                </a:lnTo>
                <a:lnTo>
                  <a:pt x="0" y="537"/>
                </a:lnTo>
                <a:lnTo>
                  <a:pt x="933" y="537"/>
                </a:lnTo>
                <a:lnTo>
                  <a:pt x="93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27" name="Line 607"/>
          <p:cNvSpPr>
            <a:spLocks noChangeShapeType="1"/>
          </p:cNvSpPr>
          <p:nvPr/>
        </p:nvSpPr>
        <p:spPr bwMode="auto">
          <a:xfrm>
            <a:off x="13266302" y="11102340"/>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8" name="Freeform 608"/>
          <p:cNvSpPr>
            <a:spLocks noChangeArrowheads="1"/>
          </p:cNvSpPr>
          <p:nvPr/>
        </p:nvSpPr>
        <p:spPr bwMode="auto">
          <a:xfrm>
            <a:off x="13529986" y="11102340"/>
            <a:ext cx="99613" cy="61526"/>
          </a:xfrm>
          <a:custGeom>
            <a:avLst/>
            <a:gdLst>
              <a:gd name="T0" fmla="*/ 0 w 151"/>
              <a:gd name="T1" fmla="*/ 0 h 91"/>
              <a:gd name="T2" fmla="*/ 0 w 151"/>
              <a:gd name="T3" fmla="*/ 90 h 91"/>
              <a:gd name="T4" fmla="*/ 150 w 151"/>
              <a:gd name="T5" fmla="*/ 90 h 91"/>
              <a:gd name="T6" fmla="*/ 150 w 151"/>
              <a:gd name="T7" fmla="*/ 0 h 91"/>
            </a:gdLst>
            <a:ahLst/>
            <a:cxnLst>
              <a:cxn ang="0">
                <a:pos x="T0" y="T1"/>
              </a:cxn>
              <a:cxn ang="0">
                <a:pos x="T2" y="T3"/>
              </a:cxn>
              <a:cxn ang="0">
                <a:pos x="T4" y="T5"/>
              </a:cxn>
              <a:cxn ang="0">
                <a:pos x="T6" y="T7"/>
              </a:cxn>
            </a:cxnLst>
            <a:rect l="0" t="0" r="r" b="b"/>
            <a:pathLst>
              <a:path w="151" h="91">
                <a:moveTo>
                  <a:pt x="0" y="0"/>
                </a:moveTo>
                <a:lnTo>
                  <a:pt x="0" y="90"/>
                </a:lnTo>
                <a:lnTo>
                  <a:pt x="150" y="90"/>
                </a:lnTo>
                <a:lnTo>
                  <a:pt x="15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29" name="Freeform 609"/>
          <p:cNvSpPr>
            <a:spLocks noChangeArrowheads="1"/>
          </p:cNvSpPr>
          <p:nvPr/>
        </p:nvSpPr>
        <p:spPr bwMode="auto">
          <a:xfrm>
            <a:off x="13488968" y="10903110"/>
            <a:ext cx="178721" cy="79104"/>
          </a:xfrm>
          <a:custGeom>
            <a:avLst/>
            <a:gdLst>
              <a:gd name="T0" fmla="*/ 0 w 269"/>
              <a:gd name="T1" fmla="*/ 120 h 121"/>
              <a:gd name="T2" fmla="*/ 0 w 269"/>
              <a:gd name="T3" fmla="*/ 120 h 121"/>
              <a:gd name="T4" fmla="*/ 134 w 269"/>
              <a:gd name="T5" fmla="*/ 0 h 121"/>
              <a:gd name="T6" fmla="*/ 268 w 269"/>
              <a:gd name="T7" fmla="*/ 120 h 121"/>
            </a:gdLst>
            <a:ahLst/>
            <a:cxnLst>
              <a:cxn ang="0">
                <a:pos x="T0" y="T1"/>
              </a:cxn>
              <a:cxn ang="0">
                <a:pos x="T2" y="T3"/>
              </a:cxn>
              <a:cxn ang="0">
                <a:pos x="T4" y="T5"/>
              </a:cxn>
              <a:cxn ang="0">
                <a:pos x="T6" y="T7"/>
              </a:cxn>
            </a:cxnLst>
            <a:rect l="0" t="0" r="r" b="b"/>
            <a:pathLst>
              <a:path w="269" h="121">
                <a:moveTo>
                  <a:pt x="0" y="120"/>
                </a:moveTo>
                <a:lnTo>
                  <a:pt x="0" y="120"/>
                </a:lnTo>
                <a:cubicBezTo>
                  <a:pt x="0" y="120"/>
                  <a:pt x="0" y="0"/>
                  <a:pt x="134" y="0"/>
                </a:cubicBezTo>
                <a:cubicBezTo>
                  <a:pt x="268" y="0"/>
                  <a:pt x="268" y="120"/>
                  <a:pt x="268" y="12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2" name="Freeform 622"/>
          <p:cNvSpPr>
            <a:spLocks noChangeArrowheads="1"/>
          </p:cNvSpPr>
          <p:nvPr/>
        </p:nvSpPr>
        <p:spPr bwMode="auto">
          <a:xfrm>
            <a:off x="1775548" y="12277196"/>
            <a:ext cx="621122" cy="322281"/>
          </a:xfrm>
          <a:custGeom>
            <a:avLst/>
            <a:gdLst>
              <a:gd name="T0" fmla="*/ 672 w 934"/>
              <a:gd name="T1" fmla="*/ 150 h 487"/>
              <a:gd name="T2" fmla="*/ 933 w 934"/>
              <a:gd name="T3" fmla="*/ 0 h 487"/>
              <a:gd name="T4" fmla="*/ 933 w 934"/>
              <a:gd name="T5" fmla="*/ 486 h 487"/>
              <a:gd name="T6" fmla="*/ 672 w 934"/>
              <a:gd name="T7" fmla="*/ 329 h 487"/>
              <a:gd name="T8" fmla="*/ 672 w 934"/>
              <a:gd name="T9" fmla="*/ 486 h 487"/>
              <a:gd name="T10" fmla="*/ 0 w 934"/>
              <a:gd name="T11" fmla="*/ 486 h 487"/>
              <a:gd name="T12" fmla="*/ 0 w 934"/>
              <a:gd name="T13" fmla="*/ 0 h 487"/>
              <a:gd name="T14" fmla="*/ 672 w 934"/>
              <a:gd name="T15" fmla="*/ 0 h 487"/>
              <a:gd name="T16" fmla="*/ 672 w 934"/>
              <a:gd name="T17" fmla="*/ 15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487">
                <a:moveTo>
                  <a:pt x="672" y="150"/>
                </a:moveTo>
                <a:lnTo>
                  <a:pt x="933" y="0"/>
                </a:lnTo>
                <a:lnTo>
                  <a:pt x="933" y="486"/>
                </a:lnTo>
                <a:lnTo>
                  <a:pt x="672" y="329"/>
                </a:lnTo>
                <a:lnTo>
                  <a:pt x="672" y="486"/>
                </a:lnTo>
                <a:lnTo>
                  <a:pt x="0" y="486"/>
                </a:lnTo>
                <a:lnTo>
                  <a:pt x="0" y="0"/>
                </a:lnTo>
                <a:lnTo>
                  <a:pt x="672" y="0"/>
                </a:lnTo>
                <a:lnTo>
                  <a:pt x="672"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43" name="Line 623"/>
          <p:cNvSpPr>
            <a:spLocks noChangeShapeType="1"/>
          </p:cNvSpPr>
          <p:nvPr/>
        </p:nvSpPr>
        <p:spPr bwMode="auto">
          <a:xfrm>
            <a:off x="1825356" y="12356302"/>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4" name="Line 624"/>
          <p:cNvSpPr>
            <a:spLocks noChangeShapeType="1"/>
          </p:cNvSpPr>
          <p:nvPr/>
        </p:nvSpPr>
        <p:spPr bwMode="auto">
          <a:xfrm>
            <a:off x="1904460" y="12356302"/>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5" name="Freeform 625"/>
          <p:cNvSpPr>
            <a:spLocks noChangeArrowheads="1"/>
          </p:cNvSpPr>
          <p:nvPr/>
        </p:nvSpPr>
        <p:spPr bwMode="auto">
          <a:xfrm>
            <a:off x="1834143" y="12435406"/>
            <a:ext cx="178721" cy="105473"/>
          </a:xfrm>
          <a:custGeom>
            <a:avLst/>
            <a:gdLst>
              <a:gd name="T0" fmla="*/ 269 w 270"/>
              <a:gd name="T1" fmla="*/ 0 h 158"/>
              <a:gd name="T2" fmla="*/ 0 w 270"/>
              <a:gd name="T3" fmla="*/ 0 h 158"/>
              <a:gd name="T4" fmla="*/ 0 w 270"/>
              <a:gd name="T5" fmla="*/ 157 h 158"/>
              <a:gd name="T6" fmla="*/ 269 w 270"/>
              <a:gd name="T7" fmla="*/ 157 h 158"/>
              <a:gd name="T8" fmla="*/ 269 w 270"/>
              <a:gd name="T9" fmla="*/ 0 h 158"/>
            </a:gdLst>
            <a:ahLst/>
            <a:cxnLst>
              <a:cxn ang="0">
                <a:pos x="T0" y="T1"/>
              </a:cxn>
              <a:cxn ang="0">
                <a:pos x="T2" y="T3"/>
              </a:cxn>
              <a:cxn ang="0">
                <a:pos x="T4" y="T5"/>
              </a:cxn>
              <a:cxn ang="0">
                <a:pos x="T6" y="T7"/>
              </a:cxn>
              <a:cxn ang="0">
                <a:pos x="T8" y="T9"/>
              </a:cxn>
            </a:cxnLst>
            <a:rect l="0" t="0" r="r" b="b"/>
            <a:pathLst>
              <a:path w="270" h="158">
                <a:moveTo>
                  <a:pt x="269" y="0"/>
                </a:moveTo>
                <a:lnTo>
                  <a:pt x="0" y="0"/>
                </a:lnTo>
                <a:lnTo>
                  <a:pt x="0" y="157"/>
                </a:lnTo>
                <a:lnTo>
                  <a:pt x="269" y="157"/>
                </a:lnTo>
                <a:lnTo>
                  <a:pt x="26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46" name="Freeform 626"/>
          <p:cNvSpPr>
            <a:spLocks noChangeArrowheads="1"/>
          </p:cNvSpPr>
          <p:nvPr/>
        </p:nvSpPr>
        <p:spPr bwMode="auto">
          <a:xfrm>
            <a:off x="1825356" y="12198092"/>
            <a:ext cx="336928" cy="79104"/>
          </a:xfrm>
          <a:custGeom>
            <a:avLst/>
            <a:gdLst>
              <a:gd name="T0" fmla="*/ 0 w 509"/>
              <a:gd name="T1" fmla="*/ 0 h 120"/>
              <a:gd name="T2" fmla="*/ 388 w 509"/>
              <a:gd name="T3" fmla="*/ 0 h 120"/>
              <a:gd name="T4" fmla="*/ 508 w 509"/>
              <a:gd name="T5" fmla="*/ 119 h 120"/>
            </a:gdLst>
            <a:ahLst/>
            <a:cxnLst>
              <a:cxn ang="0">
                <a:pos x="T0" y="T1"/>
              </a:cxn>
              <a:cxn ang="0">
                <a:pos x="T2" y="T3"/>
              </a:cxn>
              <a:cxn ang="0">
                <a:pos x="T4" y="T5"/>
              </a:cxn>
            </a:cxnLst>
            <a:rect l="0" t="0" r="r" b="b"/>
            <a:pathLst>
              <a:path w="509" h="120">
                <a:moveTo>
                  <a:pt x="0" y="0"/>
                </a:moveTo>
                <a:lnTo>
                  <a:pt x="388" y="0"/>
                </a:lnTo>
                <a:lnTo>
                  <a:pt x="508" y="11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7" name="Freeform 627"/>
          <p:cNvSpPr>
            <a:spLocks noChangeArrowheads="1"/>
          </p:cNvSpPr>
          <p:nvPr/>
        </p:nvSpPr>
        <p:spPr bwMode="auto">
          <a:xfrm>
            <a:off x="3050021" y="12177581"/>
            <a:ext cx="621122" cy="421894"/>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48" name="Freeform 628"/>
          <p:cNvSpPr>
            <a:spLocks noChangeArrowheads="1"/>
          </p:cNvSpPr>
          <p:nvPr/>
        </p:nvSpPr>
        <p:spPr bwMode="auto">
          <a:xfrm>
            <a:off x="3284407" y="12356302"/>
            <a:ext cx="158210" cy="164070"/>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49" name="Line 629"/>
          <p:cNvSpPr>
            <a:spLocks noChangeShapeType="1"/>
          </p:cNvSpPr>
          <p:nvPr/>
        </p:nvSpPr>
        <p:spPr bwMode="auto">
          <a:xfrm>
            <a:off x="3129125" y="12277196"/>
            <a:ext cx="2931" cy="32228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50" name="Freeform 630"/>
          <p:cNvSpPr>
            <a:spLocks noChangeArrowheads="1"/>
          </p:cNvSpPr>
          <p:nvPr/>
        </p:nvSpPr>
        <p:spPr bwMode="auto">
          <a:xfrm>
            <a:off x="3580317" y="12356302"/>
            <a:ext cx="2931"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25" name="Group 24"/>
          <p:cNvGrpSpPr/>
          <p:nvPr/>
        </p:nvGrpSpPr>
        <p:grpSpPr>
          <a:xfrm>
            <a:off x="4330350" y="12186372"/>
            <a:ext cx="621122" cy="421894"/>
            <a:chOff x="4330350" y="12186372"/>
            <a:chExt cx="621122" cy="421894"/>
          </a:xfrm>
        </p:grpSpPr>
        <p:sp>
          <p:nvSpPr>
            <p:cNvPr id="5751"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52"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53"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sp>
        <p:nvSpPr>
          <p:cNvPr id="5754" name="Freeform 634"/>
          <p:cNvSpPr>
            <a:spLocks noChangeArrowheads="1"/>
          </p:cNvSpPr>
          <p:nvPr/>
        </p:nvSpPr>
        <p:spPr bwMode="auto">
          <a:xfrm>
            <a:off x="5604824" y="12236178"/>
            <a:ext cx="521509" cy="401387"/>
          </a:xfrm>
          <a:custGeom>
            <a:avLst/>
            <a:gdLst>
              <a:gd name="T0" fmla="*/ 784 w 785"/>
              <a:gd name="T1" fmla="*/ 0 h 605"/>
              <a:gd name="T2" fmla="*/ 0 w 785"/>
              <a:gd name="T3" fmla="*/ 0 h 605"/>
              <a:gd name="T4" fmla="*/ 0 w 785"/>
              <a:gd name="T5" fmla="*/ 604 h 605"/>
              <a:gd name="T6" fmla="*/ 784 w 785"/>
              <a:gd name="T7" fmla="*/ 604 h 605"/>
              <a:gd name="T8" fmla="*/ 784 w 785"/>
              <a:gd name="T9" fmla="*/ 0 h 605"/>
            </a:gdLst>
            <a:ahLst/>
            <a:cxnLst>
              <a:cxn ang="0">
                <a:pos x="T0" y="T1"/>
              </a:cxn>
              <a:cxn ang="0">
                <a:pos x="T2" y="T3"/>
              </a:cxn>
              <a:cxn ang="0">
                <a:pos x="T4" y="T5"/>
              </a:cxn>
              <a:cxn ang="0">
                <a:pos x="T6" y="T7"/>
              </a:cxn>
              <a:cxn ang="0">
                <a:pos x="T8" y="T9"/>
              </a:cxn>
            </a:cxnLst>
            <a:rect l="0" t="0" r="r" b="b"/>
            <a:pathLst>
              <a:path w="785" h="605">
                <a:moveTo>
                  <a:pt x="784" y="0"/>
                </a:moveTo>
                <a:lnTo>
                  <a:pt x="0" y="0"/>
                </a:lnTo>
                <a:lnTo>
                  <a:pt x="0" y="604"/>
                </a:lnTo>
                <a:lnTo>
                  <a:pt x="784" y="604"/>
                </a:lnTo>
                <a:lnTo>
                  <a:pt x="78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55" name="Freeform 635"/>
          <p:cNvSpPr>
            <a:spLocks noChangeArrowheads="1"/>
          </p:cNvSpPr>
          <p:nvPr/>
        </p:nvSpPr>
        <p:spPr bwMode="auto">
          <a:xfrm>
            <a:off x="5698577" y="12157074"/>
            <a:ext cx="527367" cy="401385"/>
          </a:xfrm>
          <a:custGeom>
            <a:avLst/>
            <a:gdLst>
              <a:gd name="T0" fmla="*/ 0 w 792"/>
              <a:gd name="T1" fmla="*/ 90 h 606"/>
              <a:gd name="T2" fmla="*/ 0 w 792"/>
              <a:gd name="T3" fmla="*/ 0 h 606"/>
              <a:gd name="T4" fmla="*/ 791 w 792"/>
              <a:gd name="T5" fmla="*/ 0 h 606"/>
              <a:gd name="T6" fmla="*/ 791 w 792"/>
              <a:gd name="T7" fmla="*/ 605 h 606"/>
              <a:gd name="T8" fmla="*/ 672 w 792"/>
              <a:gd name="T9" fmla="*/ 605 h 606"/>
            </a:gdLst>
            <a:ahLst/>
            <a:cxnLst>
              <a:cxn ang="0">
                <a:pos x="T0" y="T1"/>
              </a:cxn>
              <a:cxn ang="0">
                <a:pos x="T2" y="T3"/>
              </a:cxn>
              <a:cxn ang="0">
                <a:pos x="T4" y="T5"/>
              </a:cxn>
              <a:cxn ang="0">
                <a:pos x="T6" y="T7"/>
              </a:cxn>
              <a:cxn ang="0">
                <a:pos x="T8" y="T9"/>
              </a:cxn>
            </a:cxnLst>
            <a:rect l="0" t="0" r="r" b="b"/>
            <a:pathLst>
              <a:path w="792" h="606">
                <a:moveTo>
                  <a:pt x="0" y="90"/>
                </a:moveTo>
                <a:lnTo>
                  <a:pt x="0" y="0"/>
                </a:lnTo>
                <a:lnTo>
                  <a:pt x="791" y="0"/>
                </a:lnTo>
                <a:lnTo>
                  <a:pt x="791" y="605"/>
                </a:lnTo>
                <a:lnTo>
                  <a:pt x="672" y="6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56" name="Freeform 636"/>
          <p:cNvSpPr>
            <a:spLocks noChangeArrowheads="1"/>
          </p:cNvSpPr>
          <p:nvPr/>
        </p:nvSpPr>
        <p:spPr bwMode="auto">
          <a:xfrm>
            <a:off x="5604824" y="12397320"/>
            <a:ext cx="521509" cy="222666"/>
          </a:xfrm>
          <a:custGeom>
            <a:avLst/>
            <a:gdLst>
              <a:gd name="T0" fmla="*/ 0 w 785"/>
              <a:gd name="T1" fmla="*/ 216 h 336"/>
              <a:gd name="T2" fmla="*/ 216 w 785"/>
              <a:gd name="T3" fmla="*/ 0 h 336"/>
              <a:gd name="T4" fmla="*/ 425 w 785"/>
              <a:gd name="T5" fmla="*/ 246 h 336"/>
              <a:gd name="T6" fmla="*/ 575 w 785"/>
              <a:gd name="T7" fmla="*/ 149 h 336"/>
              <a:gd name="T8" fmla="*/ 784 w 785"/>
              <a:gd name="T9" fmla="*/ 335 h 336"/>
            </a:gdLst>
            <a:ahLst/>
            <a:cxnLst>
              <a:cxn ang="0">
                <a:pos x="T0" y="T1"/>
              </a:cxn>
              <a:cxn ang="0">
                <a:pos x="T2" y="T3"/>
              </a:cxn>
              <a:cxn ang="0">
                <a:pos x="T4" y="T5"/>
              </a:cxn>
              <a:cxn ang="0">
                <a:pos x="T6" y="T7"/>
              </a:cxn>
              <a:cxn ang="0">
                <a:pos x="T8" y="T9"/>
              </a:cxn>
            </a:cxnLst>
            <a:rect l="0" t="0" r="r" b="b"/>
            <a:pathLst>
              <a:path w="785" h="336">
                <a:moveTo>
                  <a:pt x="0" y="216"/>
                </a:moveTo>
                <a:lnTo>
                  <a:pt x="216" y="0"/>
                </a:lnTo>
                <a:lnTo>
                  <a:pt x="425" y="246"/>
                </a:lnTo>
                <a:lnTo>
                  <a:pt x="575" y="149"/>
                </a:lnTo>
                <a:lnTo>
                  <a:pt x="784" y="33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57" name="Freeform 637"/>
          <p:cNvSpPr>
            <a:spLocks noChangeArrowheads="1"/>
          </p:cNvSpPr>
          <p:nvPr/>
        </p:nvSpPr>
        <p:spPr bwMode="auto">
          <a:xfrm>
            <a:off x="5947613" y="12315285"/>
            <a:ext cx="99613" cy="99613"/>
          </a:xfrm>
          <a:custGeom>
            <a:avLst/>
            <a:gdLst>
              <a:gd name="T0" fmla="*/ 149 w 150"/>
              <a:gd name="T1" fmla="*/ 75 h 150"/>
              <a:gd name="T2" fmla="*/ 149 w 150"/>
              <a:gd name="T3" fmla="*/ 75 h 150"/>
              <a:gd name="T4" fmla="*/ 75 w 150"/>
              <a:gd name="T5" fmla="*/ 149 h 150"/>
              <a:gd name="T6" fmla="*/ 0 w 150"/>
              <a:gd name="T7" fmla="*/ 75 h 150"/>
              <a:gd name="T8" fmla="*/ 75 w 150"/>
              <a:gd name="T9" fmla="*/ 0 h 150"/>
              <a:gd name="T10" fmla="*/ 149 w 150"/>
              <a:gd name="T11" fmla="*/ 75 h 150"/>
            </a:gdLst>
            <a:ahLst/>
            <a:cxnLst>
              <a:cxn ang="0">
                <a:pos x="T0" y="T1"/>
              </a:cxn>
              <a:cxn ang="0">
                <a:pos x="T2" y="T3"/>
              </a:cxn>
              <a:cxn ang="0">
                <a:pos x="T4" y="T5"/>
              </a:cxn>
              <a:cxn ang="0">
                <a:pos x="T6" y="T7"/>
              </a:cxn>
              <a:cxn ang="0">
                <a:pos x="T8" y="T9"/>
              </a:cxn>
              <a:cxn ang="0">
                <a:pos x="T10" y="T11"/>
              </a:cxn>
            </a:cxnLst>
            <a:rect l="0" t="0" r="r" b="b"/>
            <a:pathLst>
              <a:path w="150" h="150">
                <a:moveTo>
                  <a:pt x="149" y="75"/>
                </a:moveTo>
                <a:lnTo>
                  <a:pt x="149" y="75"/>
                </a:lnTo>
                <a:cubicBezTo>
                  <a:pt x="149" y="120"/>
                  <a:pt x="112" y="149"/>
                  <a:pt x="75" y="149"/>
                </a:cubicBezTo>
                <a:cubicBezTo>
                  <a:pt x="30" y="149"/>
                  <a:pt x="0" y="120"/>
                  <a:pt x="0" y="75"/>
                </a:cubicBezTo>
                <a:cubicBezTo>
                  <a:pt x="0" y="37"/>
                  <a:pt x="30" y="0"/>
                  <a:pt x="75" y="0"/>
                </a:cubicBezTo>
                <a:cubicBezTo>
                  <a:pt x="112" y="0"/>
                  <a:pt x="149" y="37"/>
                  <a:pt x="149" y="7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58" name="Freeform 638"/>
          <p:cNvSpPr>
            <a:spLocks noChangeArrowheads="1"/>
          </p:cNvSpPr>
          <p:nvPr/>
        </p:nvSpPr>
        <p:spPr bwMode="auto">
          <a:xfrm>
            <a:off x="6885153" y="12089687"/>
            <a:ext cx="621122" cy="621122"/>
          </a:xfrm>
          <a:custGeom>
            <a:avLst/>
            <a:gdLst>
              <a:gd name="T0" fmla="*/ 463 w 934"/>
              <a:gd name="T1" fmla="*/ 0 h 934"/>
              <a:gd name="T2" fmla="*/ 373 w 934"/>
              <a:gd name="T3" fmla="*/ 0 h 934"/>
              <a:gd name="T4" fmla="*/ 373 w 934"/>
              <a:gd name="T5" fmla="*/ 134 h 934"/>
              <a:gd name="T6" fmla="*/ 284 w 934"/>
              <a:gd name="T7" fmla="*/ 164 h 934"/>
              <a:gd name="T8" fmla="*/ 194 w 934"/>
              <a:gd name="T9" fmla="*/ 74 h 934"/>
              <a:gd name="T10" fmla="*/ 75 w 934"/>
              <a:gd name="T11" fmla="*/ 194 h 934"/>
              <a:gd name="T12" fmla="*/ 164 w 934"/>
              <a:gd name="T13" fmla="*/ 283 h 934"/>
              <a:gd name="T14" fmla="*/ 134 w 934"/>
              <a:gd name="T15" fmla="*/ 373 h 934"/>
              <a:gd name="T16" fmla="*/ 0 w 934"/>
              <a:gd name="T17" fmla="*/ 373 h 934"/>
              <a:gd name="T18" fmla="*/ 0 w 934"/>
              <a:gd name="T19" fmla="*/ 552 h 934"/>
              <a:gd name="T20" fmla="*/ 134 w 934"/>
              <a:gd name="T21" fmla="*/ 552 h 934"/>
              <a:gd name="T22" fmla="*/ 164 w 934"/>
              <a:gd name="T23" fmla="*/ 649 h 934"/>
              <a:gd name="T24" fmla="*/ 75 w 934"/>
              <a:gd name="T25" fmla="*/ 739 h 934"/>
              <a:gd name="T26" fmla="*/ 194 w 934"/>
              <a:gd name="T27" fmla="*/ 858 h 934"/>
              <a:gd name="T28" fmla="*/ 284 w 934"/>
              <a:gd name="T29" fmla="*/ 769 h 934"/>
              <a:gd name="T30" fmla="*/ 373 w 934"/>
              <a:gd name="T31" fmla="*/ 798 h 934"/>
              <a:gd name="T32" fmla="*/ 373 w 934"/>
              <a:gd name="T33" fmla="*/ 933 h 934"/>
              <a:gd name="T34" fmla="*/ 463 w 934"/>
              <a:gd name="T35" fmla="*/ 933 h 934"/>
              <a:gd name="T36" fmla="*/ 552 w 934"/>
              <a:gd name="T37" fmla="*/ 933 h 934"/>
              <a:gd name="T38" fmla="*/ 552 w 934"/>
              <a:gd name="T39" fmla="*/ 798 h 934"/>
              <a:gd name="T40" fmla="*/ 642 w 934"/>
              <a:gd name="T41" fmla="*/ 769 h 934"/>
              <a:gd name="T42" fmla="*/ 731 w 934"/>
              <a:gd name="T43" fmla="*/ 858 h 934"/>
              <a:gd name="T44" fmla="*/ 858 w 934"/>
              <a:gd name="T45" fmla="*/ 739 h 934"/>
              <a:gd name="T46" fmla="*/ 769 w 934"/>
              <a:gd name="T47" fmla="*/ 649 h 934"/>
              <a:gd name="T48" fmla="*/ 799 w 934"/>
              <a:gd name="T49" fmla="*/ 552 h 934"/>
              <a:gd name="T50" fmla="*/ 933 w 934"/>
              <a:gd name="T51" fmla="*/ 552 h 934"/>
              <a:gd name="T52" fmla="*/ 933 w 934"/>
              <a:gd name="T53" fmla="*/ 373 h 934"/>
              <a:gd name="T54" fmla="*/ 799 w 934"/>
              <a:gd name="T55" fmla="*/ 373 h 934"/>
              <a:gd name="T56" fmla="*/ 769 w 934"/>
              <a:gd name="T57" fmla="*/ 283 h 934"/>
              <a:gd name="T58" fmla="*/ 858 w 934"/>
              <a:gd name="T59" fmla="*/ 194 h 934"/>
              <a:gd name="T60" fmla="*/ 731 w 934"/>
              <a:gd name="T61" fmla="*/ 74 h 934"/>
              <a:gd name="T62" fmla="*/ 642 w 934"/>
              <a:gd name="T63" fmla="*/ 164 h 934"/>
              <a:gd name="T64" fmla="*/ 552 w 934"/>
              <a:gd name="T65" fmla="*/ 134 h 934"/>
              <a:gd name="T66" fmla="*/ 552 w 934"/>
              <a:gd name="T67" fmla="*/ 0 h 934"/>
              <a:gd name="T68" fmla="*/ 463 w 934"/>
              <a:gd name="T69" fmla="*/ 0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4" h="934">
                <a:moveTo>
                  <a:pt x="463" y="0"/>
                </a:moveTo>
                <a:lnTo>
                  <a:pt x="373" y="0"/>
                </a:lnTo>
                <a:lnTo>
                  <a:pt x="373" y="134"/>
                </a:lnTo>
                <a:lnTo>
                  <a:pt x="284" y="164"/>
                </a:lnTo>
                <a:lnTo>
                  <a:pt x="194" y="74"/>
                </a:lnTo>
                <a:lnTo>
                  <a:pt x="75" y="194"/>
                </a:lnTo>
                <a:lnTo>
                  <a:pt x="164" y="283"/>
                </a:lnTo>
                <a:lnTo>
                  <a:pt x="134" y="373"/>
                </a:lnTo>
                <a:lnTo>
                  <a:pt x="0" y="373"/>
                </a:lnTo>
                <a:lnTo>
                  <a:pt x="0" y="552"/>
                </a:lnTo>
                <a:lnTo>
                  <a:pt x="134" y="552"/>
                </a:lnTo>
                <a:lnTo>
                  <a:pt x="164" y="649"/>
                </a:lnTo>
                <a:lnTo>
                  <a:pt x="75" y="739"/>
                </a:lnTo>
                <a:lnTo>
                  <a:pt x="194" y="858"/>
                </a:lnTo>
                <a:lnTo>
                  <a:pt x="284" y="769"/>
                </a:lnTo>
                <a:lnTo>
                  <a:pt x="373" y="798"/>
                </a:lnTo>
                <a:lnTo>
                  <a:pt x="373" y="933"/>
                </a:lnTo>
                <a:lnTo>
                  <a:pt x="463" y="933"/>
                </a:lnTo>
                <a:lnTo>
                  <a:pt x="552" y="933"/>
                </a:lnTo>
                <a:lnTo>
                  <a:pt x="552" y="798"/>
                </a:lnTo>
                <a:lnTo>
                  <a:pt x="642" y="769"/>
                </a:lnTo>
                <a:lnTo>
                  <a:pt x="731" y="858"/>
                </a:lnTo>
                <a:lnTo>
                  <a:pt x="858" y="739"/>
                </a:lnTo>
                <a:lnTo>
                  <a:pt x="769" y="649"/>
                </a:lnTo>
                <a:lnTo>
                  <a:pt x="799" y="552"/>
                </a:lnTo>
                <a:lnTo>
                  <a:pt x="933" y="552"/>
                </a:lnTo>
                <a:lnTo>
                  <a:pt x="933" y="373"/>
                </a:lnTo>
                <a:lnTo>
                  <a:pt x="799" y="373"/>
                </a:lnTo>
                <a:lnTo>
                  <a:pt x="769" y="283"/>
                </a:lnTo>
                <a:lnTo>
                  <a:pt x="858" y="194"/>
                </a:lnTo>
                <a:lnTo>
                  <a:pt x="731" y="74"/>
                </a:lnTo>
                <a:lnTo>
                  <a:pt x="642" y="164"/>
                </a:lnTo>
                <a:lnTo>
                  <a:pt x="552" y="134"/>
                </a:lnTo>
                <a:lnTo>
                  <a:pt x="552" y="0"/>
                </a:lnTo>
                <a:lnTo>
                  <a:pt x="46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59" name="Freeform 639"/>
          <p:cNvSpPr>
            <a:spLocks noChangeArrowheads="1"/>
          </p:cNvSpPr>
          <p:nvPr/>
        </p:nvSpPr>
        <p:spPr bwMode="auto">
          <a:xfrm>
            <a:off x="7131258" y="12335793"/>
            <a:ext cx="120124" cy="120124"/>
          </a:xfrm>
          <a:custGeom>
            <a:avLst/>
            <a:gdLst>
              <a:gd name="T0" fmla="*/ 179 w 180"/>
              <a:gd name="T1" fmla="*/ 90 h 180"/>
              <a:gd name="T2" fmla="*/ 179 w 180"/>
              <a:gd name="T3" fmla="*/ 90 h 180"/>
              <a:gd name="T4" fmla="*/ 90 w 180"/>
              <a:gd name="T5" fmla="*/ 0 h 180"/>
              <a:gd name="T6" fmla="*/ 0 w 180"/>
              <a:gd name="T7" fmla="*/ 90 h 180"/>
              <a:gd name="T8" fmla="*/ 90 w 180"/>
              <a:gd name="T9" fmla="*/ 179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45"/>
                  <a:pt x="142" y="0"/>
                  <a:pt x="90" y="0"/>
                </a:cubicBezTo>
                <a:cubicBezTo>
                  <a:pt x="45" y="0"/>
                  <a:pt x="0" y="45"/>
                  <a:pt x="0" y="90"/>
                </a:cubicBezTo>
                <a:cubicBezTo>
                  <a:pt x="0" y="142"/>
                  <a:pt x="45" y="179"/>
                  <a:pt x="90" y="179"/>
                </a:cubicBezTo>
                <a:cubicBezTo>
                  <a:pt x="142" y="179"/>
                  <a:pt x="179" y="142"/>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2" name="Group 1"/>
          <p:cNvGrpSpPr/>
          <p:nvPr/>
        </p:nvGrpSpPr>
        <p:grpSpPr>
          <a:xfrm>
            <a:off x="8168415" y="12118985"/>
            <a:ext cx="609403" cy="571318"/>
            <a:chOff x="8168415" y="12118985"/>
            <a:chExt cx="609403" cy="571318"/>
          </a:xfrm>
        </p:grpSpPr>
        <p:sp>
          <p:nvSpPr>
            <p:cNvPr id="5760" name="Line 640"/>
            <p:cNvSpPr>
              <a:spLocks noChangeShapeType="1"/>
            </p:cNvSpPr>
            <p:nvPr/>
          </p:nvSpPr>
          <p:spPr bwMode="auto">
            <a:xfrm>
              <a:off x="8511205" y="12414900"/>
              <a:ext cx="49806" cy="4980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6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6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63" name="Line 643"/>
            <p:cNvSpPr>
              <a:spLocks noChangeShapeType="1"/>
            </p:cNvSpPr>
            <p:nvPr/>
          </p:nvSpPr>
          <p:spPr bwMode="auto">
            <a:xfrm flipH="1" flipV="1">
              <a:off x="8300259" y="12203952"/>
              <a:ext cx="134771" cy="13477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6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sp>
        <p:nvSpPr>
          <p:cNvPr id="5765" name="Line 645"/>
          <p:cNvSpPr>
            <a:spLocks noChangeShapeType="1"/>
          </p:cNvSpPr>
          <p:nvPr/>
        </p:nvSpPr>
        <p:spPr bwMode="auto">
          <a:xfrm>
            <a:off x="9645045" y="12277196"/>
            <a:ext cx="187508" cy="18750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66" name="Freeform 646"/>
          <p:cNvSpPr>
            <a:spLocks noChangeArrowheads="1"/>
          </p:cNvSpPr>
          <p:nvPr/>
        </p:nvSpPr>
        <p:spPr bwMode="auto">
          <a:xfrm>
            <a:off x="9806187" y="12435408"/>
            <a:ext cx="251964" cy="254895"/>
          </a:xfrm>
          <a:custGeom>
            <a:avLst/>
            <a:gdLst>
              <a:gd name="T0" fmla="*/ 0 w 381"/>
              <a:gd name="T1" fmla="*/ 90 h 382"/>
              <a:gd name="T2" fmla="*/ 89 w 381"/>
              <a:gd name="T3" fmla="*/ 0 h 382"/>
              <a:gd name="T4" fmla="*/ 380 w 381"/>
              <a:gd name="T5" fmla="*/ 291 h 382"/>
              <a:gd name="T6" fmla="*/ 291 w 381"/>
              <a:gd name="T7" fmla="*/ 381 h 382"/>
              <a:gd name="T8" fmla="*/ 0 w 381"/>
              <a:gd name="T9" fmla="*/ 90 h 382"/>
            </a:gdLst>
            <a:ahLst/>
            <a:cxnLst>
              <a:cxn ang="0">
                <a:pos x="T0" y="T1"/>
              </a:cxn>
              <a:cxn ang="0">
                <a:pos x="T2" y="T3"/>
              </a:cxn>
              <a:cxn ang="0">
                <a:pos x="T4" y="T5"/>
              </a:cxn>
              <a:cxn ang="0">
                <a:pos x="T6" y="T7"/>
              </a:cxn>
              <a:cxn ang="0">
                <a:pos x="T8" y="T9"/>
              </a:cxn>
            </a:cxnLst>
            <a:rect l="0" t="0" r="r" b="b"/>
            <a:pathLst>
              <a:path w="381" h="382">
                <a:moveTo>
                  <a:pt x="0" y="90"/>
                </a:moveTo>
                <a:lnTo>
                  <a:pt x="89" y="0"/>
                </a:lnTo>
                <a:lnTo>
                  <a:pt x="380" y="291"/>
                </a:lnTo>
                <a:lnTo>
                  <a:pt x="291"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67" name="Freeform 647"/>
          <p:cNvSpPr>
            <a:spLocks noChangeArrowheads="1"/>
          </p:cNvSpPr>
          <p:nvPr/>
        </p:nvSpPr>
        <p:spPr bwMode="auto">
          <a:xfrm>
            <a:off x="9437028" y="12107267"/>
            <a:ext cx="328139" cy="269543"/>
          </a:xfrm>
          <a:custGeom>
            <a:avLst/>
            <a:gdLst>
              <a:gd name="T0" fmla="*/ 0 w 494"/>
              <a:gd name="T1" fmla="*/ 239 h 405"/>
              <a:gd name="T2" fmla="*/ 0 w 494"/>
              <a:gd name="T3" fmla="*/ 239 h 405"/>
              <a:gd name="T4" fmla="*/ 239 w 494"/>
              <a:gd name="T5" fmla="*/ 0 h 405"/>
              <a:gd name="T6" fmla="*/ 433 w 494"/>
              <a:gd name="T7" fmla="*/ 16 h 405"/>
              <a:gd name="T8" fmla="*/ 493 w 494"/>
              <a:gd name="T9" fmla="*/ 75 h 405"/>
              <a:gd name="T10" fmla="*/ 164 w 494"/>
              <a:gd name="T11" fmla="*/ 404 h 405"/>
              <a:gd name="T12" fmla="*/ 0 w 494"/>
              <a:gd name="T13" fmla="*/ 239 h 405"/>
            </a:gdLst>
            <a:ahLst/>
            <a:cxnLst>
              <a:cxn ang="0">
                <a:pos x="T0" y="T1"/>
              </a:cxn>
              <a:cxn ang="0">
                <a:pos x="T2" y="T3"/>
              </a:cxn>
              <a:cxn ang="0">
                <a:pos x="T4" y="T5"/>
              </a:cxn>
              <a:cxn ang="0">
                <a:pos x="T6" y="T7"/>
              </a:cxn>
              <a:cxn ang="0">
                <a:pos x="T8" y="T9"/>
              </a:cxn>
              <a:cxn ang="0">
                <a:pos x="T10" y="T11"/>
              </a:cxn>
              <a:cxn ang="0">
                <a:pos x="T12" y="T13"/>
              </a:cxn>
            </a:cxnLst>
            <a:rect l="0" t="0" r="r" b="b"/>
            <a:pathLst>
              <a:path w="494" h="405">
                <a:moveTo>
                  <a:pt x="0" y="239"/>
                </a:moveTo>
                <a:lnTo>
                  <a:pt x="0" y="239"/>
                </a:lnTo>
                <a:cubicBezTo>
                  <a:pt x="239" y="0"/>
                  <a:pt x="239" y="0"/>
                  <a:pt x="239" y="0"/>
                </a:cubicBezTo>
                <a:cubicBezTo>
                  <a:pt x="329" y="90"/>
                  <a:pt x="433" y="16"/>
                  <a:pt x="433" y="16"/>
                </a:cubicBezTo>
                <a:cubicBezTo>
                  <a:pt x="493" y="75"/>
                  <a:pt x="493" y="75"/>
                  <a:pt x="493" y="75"/>
                </a:cubicBezTo>
                <a:cubicBezTo>
                  <a:pt x="164" y="404"/>
                  <a:pt x="164" y="404"/>
                  <a:pt x="164" y="404"/>
                </a:cubicBezTo>
                <a:lnTo>
                  <a:pt x="0"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68" name="Freeform 648"/>
          <p:cNvSpPr>
            <a:spLocks noChangeArrowheads="1"/>
          </p:cNvSpPr>
          <p:nvPr/>
        </p:nvSpPr>
        <p:spPr bwMode="auto">
          <a:xfrm>
            <a:off x="12481111" y="12285985"/>
            <a:ext cx="128911" cy="351579"/>
          </a:xfrm>
          <a:custGeom>
            <a:avLst/>
            <a:gdLst>
              <a:gd name="T0" fmla="*/ 194 w 195"/>
              <a:gd name="T1" fmla="*/ 530 h 531"/>
              <a:gd name="T2" fmla="*/ 194 w 195"/>
              <a:gd name="T3" fmla="*/ 530 h 531"/>
              <a:gd name="T4" fmla="*/ 0 w 195"/>
              <a:gd name="T5" fmla="*/ 0 h 531"/>
            </a:gdLst>
            <a:ahLst/>
            <a:cxnLst>
              <a:cxn ang="0">
                <a:pos x="T0" y="T1"/>
              </a:cxn>
              <a:cxn ang="0">
                <a:pos x="T2" y="T3"/>
              </a:cxn>
              <a:cxn ang="0">
                <a:pos x="T4" y="T5"/>
              </a:cxn>
            </a:cxnLst>
            <a:rect l="0" t="0" r="r" b="b"/>
            <a:pathLst>
              <a:path w="195" h="531">
                <a:moveTo>
                  <a:pt x="194" y="530"/>
                </a:moveTo>
                <a:lnTo>
                  <a:pt x="194" y="530"/>
                </a:lnTo>
                <a:cubicBezTo>
                  <a:pt x="194" y="329"/>
                  <a:pt x="120" y="142"/>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69" name="Freeform 649"/>
          <p:cNvSpPr>
            <a:spLocks noChangeArrowheads="1"/>
          </p:cNvSpPr>
          <p:nvPr/>
        </p:nvSpPr>
        <p:spPr bwMode="auto">
          <a:xfrm>
            <a:off x="12062148" y="12089687"/>
            <a:ext cx="421894" cy="199228"/>
          </a:xfrm>
          <a:custGeom>
            <a:avLst/>
            <a:gdLst>
              <a:gd name="T0" fmla="*/ 634 w 635"/>
              <a:gd name="T1" fmla="*/ 298 h 299"/>
              <a:gd name="T2" fmla="*/ 634 w 635"/>
              <a:gd name="T3" fmla="*/ 298 h 299"/>
              <a:gd name="T4" fmla="*/ 0 w 635"/>
              <a:gd name="T5" fmla="*/ 0 h 299"/>
            </a:gdLst>
            <a:ahLst/>
            <a:cxnLst>
              <a:cxn ang="0">
                <a:pos x="T0" y="T1"/>
              </a:cxn>
              <a:cxn ang="0">
                <a:pos x="T2" y="T3"/>
              </a:cxn>
              <a:cxn ang="0">
                <a:pos x="T4" y="T5"/>
              </a:cxn>
            </a:cxnLst>
            <a:rect l="0" t="0" r="r" b="b"/>
            <a:pathLst>
              <a:path w="635" h="299">
                <a:moveTo>
                  <a:pt x="634" y="298"/>
                </a:moveTo>
                <a:lnTo>
                  <a:pt x="634" y="298"/>
                </a:lnTo>
                <a:cubicBezTo>
                  <a:pt x="485" y="112"/>
                  <a:pt x="254"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0" name="Freeform 650"/>
          <p:cNvSpPr>
            <a:spLocks noChangeArrowheads="1"/>
          </p:cNvSpPr>
          <p:nvPr/>
        </p:nvSpPr>
        <p:spPr bwMode="auto">
          <a:xfrm>
            <a:off x="12062148" y="12201020"/>
            <a:ext cx="436543" cy="436545"/>
          </a:xfrm>
          <a:custGeom>
            <a:avLst/>
            <a:gdLst>
              <a:gd name="T0" fmla="*/ 657 w 658"/>
              <a:gd name="T1" fmla="*/ 657 h 658"/>
              <a:gd name="T2" fmla="*/ 657 w 658"/>
              <a:gd name="T3" fmla="*/ 657 h 658"/>
              <a:gd name="T4" fmla="*/ 0 w 658"/>
              <a:gd name="T5" fmla="*/ 0 h 658"/>
            </a:gdLst>
            <a:ahLst/>
            <a:cxnLst>
              <a:cxn ang="0">
                <a:pos x="T0" y="T1"/>
              </a:cxn>
              <a:cxn ang="0">
                <a:pos x="T2" y="T3"/>
              </a:cxn>
              <a:cxn ang="0">
                <a:pos x="T4" y="T5"/>
              </a:cxn>
            </a:cxnLst>
            <a:rect l="0" t="0" r="r" b="b"/>
            <a:pathLst>
              <a:path w="658" h="658">
                <a:moveTo>
                  <a:pt x="657" y="657"/>
                </a:moveTo>
                <a:lnTo>
                  <a:pt x="657" y="657"/>
                </a:lnTo>
                <a:cubicBezTo>
                  <a:pt x="657" y="292"/>
                  <a:pt x="366"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1" name="Freeform 651"/>
          <p:cNvSpPr>
            <a:spLocks noChangeArrowheads="1"/>
          </p:cNvSpPr>
          <p:nvPr/>
        </p:nvSpPr>
        <p:spPr bwMode="auto">
          <a:xfrm>
            <a:off x="12062148" y="12312354"/>
            <a:ext cx="322281" cy="328139"/>
          </a:xfrm>
          <a:custGeom>
            <a:avLst/>
            <a:gdLst>
              <a:gd name="T0" fmla="*/ 485 w 486"/>
              <a:gd name="T1" fmla="*/ 493 h 494"/>
              <a:gd name="T2" fmla="*/ 485 w 486"/>
              <a:gd name="T3" fmla="*/ 493 h 494"/>
              <a:gd name="T4" fmla="*/ 0 w 486"/>
              <a:gd name="T5" fmla="*/ 0 h 494"/>
            </a:gdLst>
            <a:ahLst/>
            <a:cxnLst>
              <a:cxn ang="0">
                <a:pos x="T0" y="T1"/>
              </a:cxn>
              <a:cxn ang="0">
                <a:pos x="T2" y="T3"/>
              </a:cxn>
              <a:cxn ang="0">
                <a:pos x="T4" y="T5"/>
              </a:cxn>
            </a:cxnLst>
            <a:rect l="0" t="0" r="r" b="b"/>
            <a:pathLst>
              <a:path w="486" h="494">
                <a:moveTo>
                  <a:pt x="485" y="493"/>
                </a:moveTo>
                <a:lnTo>
                  <a:pt x="485" y="493"/>
                </a:lnTo>
                <a:cubicBezTo>
                  <a:pt x="485" y="225"/>
                  <a:pt x="268"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2" name="Freeform 652"/>
          <p:cNvSpPr>
            <a:spLocks noChangeArrowheads="1"/>
          </p:cNvSpPr>
          <p:nvPr/>
        </p:nvSpPr>
        <p:spPr bwMode="auto">
          <a:xfrm>
            <a:off x="12062148" y="12426618"/>
            <a:ext cx="213875" cy="213875"/>
          </a:xfrm>
          <a:custGeom>
            <a:avLst/>
            <a:gdLst>
              <a:gd name="T0" fmla="*/ 321 w 322"/>
              <a:gd name="T1" fmla="*/ 321 h 322"/>
              <a:gd name="T2" fmla="*/ 321 w 322"/>
              <a:gd name="T3" fmla="*/ 321 h 322"/>
              <a:gd name="T4" fmla="*/ 0 w 322"/>
              <a:gd name="T5" fmla="*/ 0 h 322"/>
            </a:gdLst>
            <a:ahLst/>
            <a:cxnLst>
              <a:cxn ang="0">
                <a:pos x="T0" y="T1"/>
              </a:cxn>
              <a:cxn ang="0">
                <a:pos x="T2" y="T3"/>
              </a:cxn>
              <a:cxn ang="0">
                <a:pos x="T4" y="T5"/>
              </a:cxn>
            </a:cxnLst>
            <a:rect l="0" t="0" r="r" b="b"/>
            <a:pathLst>
              <a:path w="322" h="322">
                <a:moveTo>
                  <a:pt x="321" y="321"/>
                </a:moveTo>
                <a:lnTo>
                  <a:pt x="321" y="321"/>
                </a:lnTo>
                <a:cubicBezTo>
                  <a:pt x="321" y="142"/>
                  <a:pt x="179"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3" name="Freeform 653"/>
          <p:cNvSpPr>
            <a:spLocks noChangeArrowheads="1"/>
          </p:cNvSpPr>
          <p:nvPr/>
        </p:nvSpPr>
        <p:spPr bwMode="auto">
          <a:xfrm>
            <a:off x="11991831" y="12564319"/>
            <a:ext cx="140631" cy="143562"/>
          </a:xfrm>
          <a:custGeom>
            <a:avLst/>
            <a:gdLst>
              <a:gd name="T0" fmla="*/ 0 w 210"/>
              <a:gd name="T1" fmla="*/ 112 h 218"/>
              <a:gd name="T2" fmla="*/ 0 w 210"/>
              <a:gd name="T3" fmla="*/ 112 h 218"/>
              <a:gd name="T4" fmla="*/ 105 w 210"/>
              <a:gd name="T5" fmla="*/ 217 h 218"/>
              <a:gd name="T6" fmla="*/ 209 w 210"/>
              <a:gd name="T7" fmla="*/ 112 h 218"/>
              <a:gd name="T8" fmla="*/ 105 w 210"/>
              <a:gd name="T9" fmla="*/ 0 h 218"/>
              <a:gd name="T10" fmla="*/ 0 w 210"/>
              <a:gd name="T11" fmla="*/ 112 h 218"/>
            </a:gdLst>
            <a:ahLst/>
            <a:cxnLst>
              <a:cxn ang="0">
                <a:pos x="T0" y="T1"/>
              </a:cxn>
              <a:cxn ang="0">
                <a:pos x="T2" y="T3"/>
              </a:cxn>
              <a:cxn ang="0">
                <a:pos x="T4" y="T5"/>
              </a:cxn>
              <a:cxn ang="0">
                <a:pos x="T6" y="T7"/>
              </a:cxn>
              <a:cxn ang="0">
                <a:pos x="T8" y="T9"/>
              </a:cxn>
              <a:cxn ang="0">
                <a:pos x="T10" y="T11"/>
              </a:cxn>
            </a:cxnLst>
            <a:rect l="0" t="0" r="r" b="b"/>
            <a:pathLst>
              <a:path w="210" h="218">
                <a:moveTo>
                  <a:pt x="0" y="112"/>
                </a:moveTo>
                <a:lnTo>
                  <a:pt x="0" y="112"/>
                </a:lnTo>
                <a:cubicBezTo>
                  <a:pt x="0" y="165"/>
                  <a:pt x="45" y="217"/>
                  <a:pt x="105" y="217"/>
                </a:cubicBezTo>
                <a:cubicBezTo>
                  <a:pt x="164" y="217"/>
                  <a:pt x="209" y="165"/>
                  <a:pt x="209" y="112"/>
                </a:cubicBezTo>
                <a:cubicBezTo>
                  <a:pt x="209" y="53"/>
                  <a:pt x="164" y="0"/>
                  <a:pt x="105" y="0"/>
                </a:cubicBezTo>
                <a:cubicBezTo>
                  <a:pt x="45" y="0"/>
                  <a:pt x="0" y="53"/>
                  <a:pt x="0" y="11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74" name="Freeform 654"/>
          <p:cNvSpPr>
            <a:spLocks noChangeArrowheads="1"/>
          </p:cNvSpPr>
          <p:nvPr/>
        </p:nvSpPr>
        <p:spPr bwMode="auto">
          <a:xfrm>
            <a:off x="13266302" y="12089687"/>
            <a:ext cx="621122" cy="398456"/>
          </a:xfrm>
          <a:custGeom>
            <a:avLst/>
            <a:gdLst>
              <a:gd name="T0" fmla="*/ 0 w 934"/>
              <a:gd name="T1" fmla="*/ 433 h 598"/>
              <a:gd name="T2" fmla="*/ 933 w 934"/>
              <a:gd name="T3" fmla="*/ 0 h 598"/>
              <a:gd name="T4" fmla="*/ 336 w 934"/>
              <a:gd name="T5" fmla="*/ 597 h 598"/>
              <a:gd name="T6" fmla="*/ 0 w 934"/>
              <a:gd name="T7" fmla="*/ 433 h 598"/>
            </a:gdLst>
            <a:ahLst/>
            <a:cxnLst>
              <a:cxn ang="0">
                <a:pos x="T0" y="T1"/>
              </a:cxn>
              <a:cxn ang="0">
                <a:pos x="T2" y="T3"/>
              </a:cxn>
              <a:cxn ang="0">
                <a:pos x="T4" y="T5"/>
              </a:cxn>
              <a:cxn ang="0">
                <a:pos x="T6" y="T7"/>
              </a:cxn>
            </a:cxnLst>
            <a:rect l="0" t="0" r="r" b="b"/>
            <a:pathLst>
              <a:path w="934" h="598">
                <a:moveTo>
                  <a:pt x="0" y="433"/>
                </a:moveTo>
                <a:lnTo>
                  <a:pt x="933" y="0"/>
                </a:lnTo>
                <a:lnTo>
                  <a:pt x="336" y="597"/>
                </a:lnTo>
                <a:lnTo>
                  <a:pt x="0" y="4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75" name="Freeform 655"/>
          <p:cNvSpPr>
            <a:spLocks noChangeArrowheads="1"/>
          </p:cNvSpPr>
          <p:nvPr/>
        </p:nvSpPr>
        <p:spPr bwMode="auto">
          <a:xfrm>
            <a:off x="13488968" y="12089687"/>
            <a:ext cx="398456" cy="621122"/>
          </a:xfrm>
          <a:custGeom>
            <a:avLst/>
            <a:gdLst>
              <a:gd name="T0" fmla="*/ 164 w 598"/>
              <a:gd name="T1" fmla="*/ 933 h 934"/>
              <a:gd name="T2" fmla="*/ 597 w 598"/>
              <a:gd name="T3" fmla="*/ 0 h 934"/>
              <a:gd name="T4" fmla="*/ 0 w 598"/>
              <a:gd name="T5" fmla="*/ 597 h 934"/>
              <a:gd name="T6" fmla="*/ 164 w 598"/>
              <a:gd name="T7" fmla="*/ 933 h 934"/>
            </a:gdLst>
            <a:ahLst/>
            <a:cxnLst>
              <a:cxn ang="0">
                <a:pos x="T0" y="T1"/>
              </a:cxn>
              <a:cxn ang="0">
                <a:pos x="T2" y="T3"/>
              </a:cxn>
              <a:cxn ang="0">
                <a:pos x="T4" y="T5"/>
              </a:cxn>
              <a:cxn ang="0">
                <a:pos x="T6" y="T7"/>
              </a:cxn>
            </a:cxnLst>
            <a:rect l="0" t="0" r="r" b="b"/>
            <a:pathLst>
              <a:path w="598" h="934">
                <a:moveTo>
                  <a:pt x="164" y="933"/>
                </a:moveTo>
                <a:lnTo>
                  <a:pt x="597" y="0"/>
                </a:lnTo>
                <a:lnTo>
                  <a:pt x="0" y="597"/>
                </a:lnTo>
                <a:lnTo>
                  <a:pt x="16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31" name="Group 30"/>
          <p:cNvGrpSpPr/>
          <p:nvPr/>
        </p:nvGrpSpPr>
        <p:grpSpPr>
          <a:xfrm>
            <a:off x="14507692" y="3150377"/>
            <a:ext cx="421894" cy="621122"/>
            <a:chOff x="14507692" y="3150377"/>
            <a:chExt cx="421894" cy="621122"/>
          </a:xfrm>
        </p:grpSpPr>
        <p:sp>
          <p:nvSpPr>
            <p:cNvPr id="5121" name="Freeform 1"/>
            <p:cNvSpPr>
              <a:spLocks noChangeArrowheads="1"/>
            </p:cNvSpPr>
            <p:nvPr/>
          </p:nvSpPr>
          <p:spPr bwMode="auto">
            <a:xfrm>
              <a:off x="14657115" y="3299797"/>
              <a:ext cx="120122" cy="120124"/>
            </a:xfrm>
            <a:custGeom>
              <a:avLst/>
              <a:gdLst>
                <a:gd name="T0" fmla="*/ 179 w 180"/>
                <a:gd name="T1" fmla="*/ 89 h 180"/>
                <a:gd name="T2" fmla="*/ 179 w 180"/>
                <a:gd name="T3" fmla="*/ 89 h 180"/>
                <a:gd name="T4" fmla="*/ 89 w 180"/>
                <a:gd name="T5" fmla="*/ 0 h 180"/>
                <a:gd name="T6" fmla="*/ 0 w 180"/>
                <a:gd name="T7" fmla="*/ 89 h 180"/>
                <a:gd name="T8" fmla="*/ 89 w 180"/>
                <a:gd name="T9" fmla="*/ 179 h 180"/>
                <a:gd name="T10" fmla="*/ 179 w 180"/>
                <a:gd name="T11" fmla="*/ 89 h 180"/>
              </a:gdLst>
              <a:ahLst/>
              <a:cxnLst>
                <a:cxn ang="0">
                  <a:pos x="T0" y="T1"/>
                </a:cxn>
                <a:cxn ang="0">
                  <a:pos x="T2" y="T3"/>
                </a:cxn>
                <a:cxn ang="0">
                  <a:pos x="T4" y="T5"/>
                </a:cxn>
                <a:cxn ang="0">
                  <a:pos x="T6" y="T7"/>
                </a:cxn>
                <a:cxn ang="0">
                  <a:pos x="T8" y="T9"/>
                </a:cxn>
                <a:cxn ang="0">
                  <a:pos x="T10" y="T11"/>
                </a:cxn>
              </a:cxnLst>
              <a:rect l="0" t="0" r="r" b="b"/>
              <a:pathLst>
                <a:path w="180" h="180">
                  <a:moveTo>
                    <a:pt x="179" y="89"/>
                  </a:moveTo>
                  <a:lnTo>
                    <a:pt x="179" y="89"/>
                  </a:lnTo>
                  <a:cubicBezTo>
                    <a:pt x="179" y="45"/>
                    <a:pt x="141" y="0"/>
                    <a:pt x="89" y="0"/>
                  </a:cubicBezTo>
                  <a:cubicBezTo>
                    <a:pt x="44" y="0"/>
                    <a:pt x="0" y="45"/>
                    <a:pt x="0" y="89"/>
                  </a:cubicBezTo>
                  <a:cubicBezTo>
                    <a:pt x="0" y="142"/>
                    <a:pt x="44" y="179"/>
                    <a:pt x="89" y="179"/>
                  </a:cubicBezTo>
                  <a:cubicBezTo>
                    <a:pt x="141" y="179"/>
                    <a:pt x="179" y="142"/>
                    <a:pt x="179"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22" name="Freeform 2"/>
            <p:cNvSpPr>
              <a:spLocks noChangeArrowheads="1"/>
            </p:cNvSpPr>
            <p:nvPr/>
          </p:nvSpPr>
          <p:spPr bwMode="auto">
            <a:xfrm>
              <a:off x="14507692" y="3150377"/>
              <a:ext cx="421894" cy="621122"/>
            </a:xfrm>
            <a:custGeom>
              <a:avLst/>
              <a:gdLst>
                <a:gd name="T0" fmla="*/ 627 w 635"/>
                <a:gd name="T1" fmla="*/ 328 h 934"/>
                <a:gd name="T2" fmla="*/ 627 w 635"/>
                <a:gd name="T3" fmla="*/ 328 h 934"/>
                <a:gd name="T4" fmla="*/ 313 w 635"/>
                <a:gd name="T5" fmla="*/ 0 h 934"/>
                <a:gd name="T6" fmla="*/ 0 w 635"/>
                <a:gd name="T7" fmla="*/ 328 h 934"/>
                <a:gd name="T8" fmla="*/ 313 w 635"/>
                <a:gd name="T9" fmla="*/ 933 h 934"/>
                <a:gd name="T10" fmla="*/ 627 w 635"/>
                <a:gd name="T11" fmla="*/ 328 h 934"/>
              </a:gdLst>
              <a:ahLst/>
              <a:cxnLst>
                <a:cxn ang="0">
                  <a:pos x="T0" y="T1"/>
                </a:cxn>
                <a:cxn ang="0">
                  <a:pos x="T2" y="T3"/>
                </a:cxn>
                <a:cxn ang="0">
                  <a:pos x="T4" y="T5"/>
                </a:cxn>
                <a:cxn ang="0">
                  <a:pos x="T6" y="T7"/>
                </a:cxn>
                <a:cxn ang="0">
                  <a:pos x="T8" y="T9"/>
                </a:cxn>
                <a:cxn ang="0">
                  <a:pos x="T10" y="T11"/>
                </a:cxn>
              </a:cxnLst>
              <a:rect l="0" t="0" r="r" b="b"/>
              <a:pathLst>
                <a:path w="635" h="934">
                  <a:moveTo>
                    <a:pt x="627" y="328"/>
                  </a:moveTo>
                  <a:lnTo>
                    <a:pt x="627" y="328"/>
                  </a:lnTo>
                  <a:cubicBezTo>
                    <a:pt x="627" y="149"/>
                    <a:pt x="492" y="0"/>
                    <a:pt x="313" y="0"/>
                  </a:cubicBezTo>
                  <a:cubicBezTo>
                    <a:pt x="142" y="0"/>
                    <a:pt x="0" y="149"/>
                    <a:pt x="0" y="328"/>
                  </a:cubicBezTo>
                  <a:cubicBezTo>
                    <a:pt x="0" y="560"/>
                    <a:pt x="313" y="933"/>
                    <a:pt x="313" y="933"/>
                  </a:cubicBezTo>
                  <a:cubicBezTo>
                    <a:pt x="313" y="933"/>
                    <a:pt x="634" y="560"/>
                    <a:pt x="627" y="32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sp>
        <p:nvSpPr>
          <p:cNvPr id="5123" name="Freeform 3"/>
          <p:cNvSpPr>
            <a:spLocks noChangeArrowheads="1"/>
          </p:cNvSpPr>
          <p:nvPr/>
        </p:nvSpPr>
        <p:spPr bwMode="auto">
          <a:xfrm>
            <a:off x="15682552" y="3182604"/>
            <a:ext cx="621122" cy="621122"/>
          </a:xfrm>
          <a:custGeom>
            <a:avLst/>
            <a:gdLst>
              <a:gd name="T0" fmla="*/ 769 w 934"/>
              <a:gd name="T1" fmla="*/ 164 h 934"/>
              <a:gd name="T2" fmla="*/ 769 w 934"/>
              <a:gd name="T3" fmla="*/ 164 h 934"/>
              <a:gd name="T4" fmla="*/ 769 w 934"/>
              <a:gd name="T5" fmla="*/ 769 h 934"/>
              <a:gd name="T6" fmla="*/ 171 w 934"/>
              <a:gd name="T7" fmla="*/ 769 h 934"/>
              <a:gd name="T8" fmla="*/ 171 w 934"/>
              <a:gd name="T9" fmla="*/ 164 h 934"/>
              <a:gd name="T10" fmla="*/ 769 w 934"/>
              <a:gd name="T11" fmla="*/ 164 h 934"/>
            </a:gdLst>
            <a:ahLst/>
            <a:cxnLst>
              <a:cxn ang="0">
                <a:pos x="T0" y="T1"/>
              </a:cxn>
              <a:cxn ang="0">
                <a:pos x="T2" y="T3"/>
              </a:cxn>
              <a:cxn ang="0">
                <a:pos x="T4" y="T5"/>
              </a:cxn>
              <a:cxn ang="0">
                <a:pos x="T6" y="T7"/>
              </a:cxn>
              <a:cxn ang="0">
                <a:pos x="T8" y="T9"/>
              </a:cxn>
              <a:cxn ang="0">
                <a:pos x="T10" y="T11"/>
              </a:cxn>
            </a:cxnLst>
            <a:rect l="0" t="0" r="r" b="b"/>
            <a:pathLst>
              <a:path w="934" h="934">
                <a:moveTo>
                  <a:pt x="769" y="164"/>
                </a:moveTo>
                <a:lnTo>
                  <a:pt x="769" y="164"/>
                </a:lnTo>
                <a:cubicBezTo>
                  <a:pt x="933" y="328"/>
                  <a:pt x="933" y="597"/>
                  <a:pt x="769" y="769"/>
                </a:cubicBezTo>
                <a:cubicBezTo>
                  <a:pt x="604" y="933"/>
                  <a:pt x="336" y="933"/>
                  <a:pt x="171" y="769"/>
                </a:cubicBezTo>
                <a:cubicBezTo>
                  <a:pt x="0" y="597"/>
                  <a:pt x="0" y="328"/>
                  <a:pt x="171" y="164"/>
                </a:cubicBezTo>
                <a:cubicBezTo>
                  <a:pt x="336" y="0"/>
                  <a:pt x="604" y="0"/>
                  <a:pt x="769" y="16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24" name="Freeform 4"/>
          <p:cNvSpPr>
            <a:spLocks noChangeArrowheads="1"/>
          </p:cNvSpPr>
          <p:nvPr/>
        </p:nvSpPr>
        <p:spPr bwMode="auto">
          <a:xfrm>
            <a:off x="15867129" y="3349607"/>
            <a:ext cx="257824" cy="263684"/>
          </a:xfrm>
          <a:custGeom>
            <a:avLst/>
            <a:gdLst>
              <a:gd name="T0" fmla="*/ 269 w 389"/>
              <a:gd name="T1" fmla="*/ 283 h 396"/>
              <a:gd name="T2" fmla="*/ 388 w 389"/>
              <a:gd name="T3" fmla="*/ 0 h 396"/>
              <a:gd name="T4" fmla="*/ 104 w 389"/>
              <a:gd name="T5" fmla="*/ 119 h 396"/>
              <a:gd name="T6" fmla="*/ 0 w 389"/>
              <a:gd name="T7" fmla="*/ 395 h 396"/>
              <a:gd name="T8" fmla="*/ 269 w 389"/>
              <a:gd name="T9" fmla="*/ 283 h 396"/>
            </a:gdLst>
            <a:ahLst/>
            <a:cxnLst>
              <a:cxn ang="0">
                <a:pos x="T0" y="T1"/>
              </a:cxn>
              <a:cxn ang="0">
                <a:pos x="T2" y="T3"/>
              </a:cxn>
              <a:cxn ang="0">
                <a:pos x="T4" y="T5"/>
              </a:cxn>
              <a:cxn ang="0">
                <a:pos x="T6" y="T7"/>
              </a:cxn>
              <a:cxn ang="0">
                <a:pos x="T8" y="T9"/>
              </a:cxn>
            </a:cxnLst>
            <a:rect l="0" t="0" r="r" b="b"/>
            <a:pathLst>
              <a:path w="389" h="396">
                <a:moveTo>
                  <a:pt x="269" y="283"/>
                </a:moveTo>
                <a:lnTo>
                  <a:pt x="388" y="0"/>
                </a:lnTo>
                <a:lnTo>
                  <a:pt x="104" y="119"/>
                </a:lnTo>
                <a:lnTo>
                  <a:pt x="0" y="395"/>
                </a:lnTo>
                <a:lnTo>
                  <a:pt x="269" y="28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25" name="Line 5"/>
          <p:cNvSpPr>
            <a:spLocks noChangeShapeType="1"/>
          </p:cNvSpPr>
          <p:nvPr/>
        </p:nvSpPr>
        <p:spPr bwMode="auto">
          <a:xfrm>
            <a:off x="15934516" y="3428711"/>
            <a:ext cx="108402" cy="10840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26" name="Freeform 6"/>
          <p:cNvSpPr>
            <a:spLocks noChangeArrowheads="1"/>
          </p:cNvSpPr>
          <p:nvPr/>
        </p:nvSpPr>
        <p:spPr bwMode="auto">
          <a:xfrm>
            <a:off x="15946236" y="3150379"/>
            <a:ext cx="99613" cy="61526"/>
          </a:xfrm>
          <a:custGeom>
            <a:avLst/>
            <a:gdLst>
              <a:gd name="T0" fmla="*/ 150 w 151"/>
              <a:gd name="T1" fmla="*/ 90 h 91"/>
              <a:gd name="T2" fmla="*/ 150 w 151"/>
              <a:gd name="T3" fmla="*/ 90 h 91"/>
              <a:gd name="T4" fmla="*/ 150 w 151"/>
              <a:gd name="T5" fmla="*/ 74 h 91"/>
              <a:gd name="T6" fmla="*/ 75 w 151"/>
              <a:gd name="T7" fmla="*/ 0 h 91"/>
              <a:gd name="T8" fmla="*/ 0 w 151"/>
              <a:gd name="T9" fmla="*/ 74 h 91"/>
              <a:gd name="T10" fmla="*/ 0 w 151"/>
              <a:gd name="T11" fmla="*/ 90 h 91"/>
            </a:gdLst>
            <a:ahLst/>
            <a:cxnLst>
              <a:cxn ang="0">
                <a:pos x="T0" y="T1"/>
              </a:cxn>
              <a:cxn ang="0">
                <a:pos x="T2" y="T3"/>
              </a:cxn>
              <a:cxn ang="0">
                <a:pos x="T4" y="T5"/>
              </a:cxn>
              <a:cxn ang="0">
                <a:pos x="T6" y="T7"/>
              </a:cxn>
              <a:cxn ang="0">
                <a:pos x="T8" y="T9"/>
              </a:cxn>
              <a:cxn ang="0">
                <a:pos x="T10" y="T11"/>
              </a:cxn>
            </a:cxnLst>
            <a:rect l="0" t="0" r="r" b="b"/>
            <a:pathLst>
              <a:path w="151" h="91">
                <a:moveTo>
                  <a:pt x="150" y="90"/>
                </a:moveTo>
                <a:lnTo>
                  <a:pt x="150" y="90"/>
                </a:lnTo>
                <a:cubicBezTo>
                  <a:pt x="150" y="82"/>
                  <a:pt x="150" y="82"/>
                  <a:pt x="150" y="74"/>
                </a:cubicBezTo>
                <a:cubicBezTo>
                  <a:pt x="150" y="37"/>
                  <a:pt x="112" y="0"/>
                  <a:pt x="75" y="0"/>
                </a:cubicBezTo>
                <a:cubicBezTo>
                  <a:pt x="30" y="0"/>
                  <a:pt x="0" y="37"/>
                  <a:pt x="0" y="74"/>
                </a:cubicBezTo>
                <a:cubicBezTo>
                  <a:pt x="0" y="82"/>
                  <a:pt x="0" y="82"/>
                  <a:pt x="0"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27" name="Line 7"/>
          <p:cNvSpPr>
            <a:spLocks noChangeShapeType="1"/>
          </p:cNvSpPr>
          <p:nvPr/>
        </p:nvSpPr>
        <p:spPr bwMode="auto">
          <a:xfrm>
            <a:off x="15996040" y="3211903"/>
            <a:ext cx="2931" cy="498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28" name="Line 8"/>
          <p:cNvSpPr>
            <a:spLocks noChangeShapeType="1"/>
          </p:cNvSpPr>
          <p:nvPr/>
        </p:nvSpPr>
        <p:spPr bwMode="auto">
          <a:xfrm>
            <a:off x="15996040" y="3721691"/>
            <a:ext cx="2931" cy="498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29" name="Line 9"/>
          <p:cNvSpPr>
            <a:spLocks noChangeShapeType="1"/>
          </p:cNvSpPr>
          <p:nvPr/>
        </p:nvSpPr>
        <p:spPr bwMode="auto">
          <a:xfrm flipH="1">
            <a:off x="16221637" y="3490238"/>
            <a:ext cx="556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0" name="Line 10"/>
          <p:cNvSpPr>
            <a:spLocks noChangeShapeType="1"/>
          </p:cNvSpPr>
          <p:nvPr/>
        </p:nvSpPr>
        <p:spPr bwMode="auto">
          <a:xfrm flipH="1">
            <a:off x="15708919" y="3490238"/>
            <a:ext cx="5566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1" name="Freeform 11"/>
          <p:cNvSpPr>
            <a:spLocks noChangeArrowheads="1"/>
          </p:cNvSpPr>
          <p:nvPr/>
        </p:nvSpPr>
        <p:spPr bwMode="auto">
          <a:xfrm>
            <a:off x="16962881" y="3191395"/>
            <a:ext cx="621122" cy="542016"/>
          </a:xfrm>
          <a:custGeom>
            <a:avLst/>
            <a:gdLst>
              <a:gd name="T0" fmla="*/ 0 w 935"/>
              <a:gd name="T1" fmla="*/ 813 h 814"/>
              <a:gd name="T2" fmla="*/ 314 w 935"/>
              <a:gd name="T3" fmla="*/ 694 h 814"/>
              <a:gd name="T4" fmla="*/ 613 w 935"/>
              <a:gd name="T5" fmla="*/ 813 h 814"/>
              <a:gd name="T6" fmla="*/ 934 w 935"/>
              <a:gd name="T7" fmla="*/ 694 h 814"/>
              <a:gd name="T8" fmla="*/ 934 w 935"/>
              <a:gd name="T9" fmla="*/ 0 h 814"/>
              <a:gd name="T10" fmla="*/ 613 w 935"/>
              <a:gd name="T11" fmla="*/ 119 h 814"/>
              <a:gd name="T12" fmla="*/ 314 w 935"/>
              <a:gd name="T13" fmla="*/ 0 h 814"/>
              <a:gd name="T14" fmla="*/ 0 w 935"/>
              <a:gd name="T15" fmla="*/ 119 h 814"/>
              <a:gd name="T16" fmla="*/ 0 w 935"/>
              <a:gd name="T17" fmla="*/ 813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5" h="814">
                <a:moveTo>
                  <a:pt x="0" y="813"/>
                </a:moveTo>
                <a:lnTo>
                  <a:pt x="314" y="694"/>
                </a:lnTo>
                <a:lnTo>
                  <a:pt x="613" y="813"/>
                </a:lnTo>
                <a:lnTo>
                  <a:pt x="934" y="694"/>
                </a:lnTo>
                <a:lnTo>
                  <a:pt x="934" y="0"/>
                </a:lnTo>
                <a:lnTo>
                  <a:pt x="613" y="119"/>
                </a:lnTo>
                <a:lnTo>
                  <a:pt x="314" y="0"/>
                </a:lnTo>
                <a:lnTo>
                  <a:pt x="0" y="119"/>
                </a:lnTo>
                <a:lnTo>
                  <a:pt x="0" y="81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32" name="Line 12"/>
          <p:cNvSpPr>
            <a:spLocks noChangeShapeType="1"/>
          </p:cNvSpPr>
          <p:nvPr/>
        </p:nvSpPr>
        <p:spPr bwMode="auto">
          <a:xfrm>
            <a:off x="17170900" y="3191395"/>
            <a:ext cx="2929" cy="45998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3" name="Line 13"/>
          <p:cNvSpPr>
            <a:spLocks noChangeShapeType="1"/>
          </p:cNvSpPr>
          <p:nvPr/>
        </p:nvSpPr>
        <p:spPr bwMode="auto">
          <a:xfrm>
            <a:off x="17370127" y="3270499"/>
            <a:ext cx="2929" cy="45998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4" name="Freeform 14"/>
          <p:cNvSpPr>
            <a:spLocks noChangeArrowheads="1"/>
          </p:cNvSpPr>
          <p:nvPr/>
        </p:nvSpPr>
        <p:spPr bwMode="auto">
          <a:xfrm>
            <a:off x="18421932" y="3150379"/>
            <a:ext cx="398456" cy="542016"/>
          </a:xfrm>
          <a:custGeom>
            <a:avLst/>
            <a:gdLst>
              <a:gd name="T0" fmla="*/ 194 w 598"/>
              <a:gd name="T1" fmla="*/ 0 h 815"/>
              <a:gd name="T2" fmla="*/ 194 w 598"/>
              <a:gd name="T3" fmla="*/ 0 h 815"/>
              <a:gd name="T4" fmla="*/ 597 w 598"/>
              <a:gd name="T5" fmla="*/ 403 h 815"/>
              <a:gd name="T6" fmla="*/ 194 w 598"/>
              <a:gd name="T7" fmla="*/ 814 h 815"/>
              <a:gd name="T8" fmla="*/ 0 w 598"/>
              <a:gd name="T9" fmla="*/ 754 h 815"/>
            </a:gdLst>
            <a:ahLst/>
            <a:cxnLst>
              <a:cxn ang="0">
                <a:pos x="T0" y="T1"/>
              </a:cxn>
              <a:cxn ang="0">
                <a:pos x="T2" y="T3"/>
              </a:cxn>
              <a:cxn ang="0">
                <a:pos x="T4" y="T5"/>
              </a:cxn>
              <a:cxn ang="0">
                <a:pos x="T6" y="T7"/>
              </a:cxn>
              <a:cxn ang="0">
                <a:pos x="T8" y="T9"/>
              </a:cxn>
            </a:cxnLst>
            <a:rect l="0" t="0" r="r" b="b"/>
            <a:pathLst>
              <a:path w="598" h="815">
                <a:moveTo>
                  <a:pt x="194" y="0"/>
                </a:moveTo>
                <a:lnTo>
                  <a:pt x="194" y="0"/>
                </a:lnTo>
                <a:cubicBezTo>
                  <a:pt x="411" y="0"/>
                  <a:pt x="597" y="187"/>
                  <a:pt x="597" y="403"/>
                </a:cubicBezTo>
                <a:cubicBezTo>
                  <a:pt x="597" y="620"/>
                  <a:pt x="411" y="814"/>
                  <a:pt x="194" y="814"/>
                </a:cubicBezTo>
                <a:cubicBezTo>
                  <a:pt x="45" y="814"/>
                  <a:pt x="0" y="754"/>
                  <a:pt x="0" y="75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5" name="Freeform 15"/>
          <p:cNvSpPr>
            <a:spLocks noChangeArrowheads="1"/>
          </p:cNvSpPr>
          <p:nvPr/>
        </p:nvSpPr>
        <p:spPr bwMode="auto">
          <a:xfrm>
            <a:off x="18351616" y="3220694"/>
            <a:ext cx="398456" cy="401385"/>
          </a:xfrm>
          <a:custGeom>
            <a:avLst/>
            <a:gdLst>
              <a:gd name="T0" fmla="*/ 597 w 598"/>
              <a:gd name="T1" fmla="*/ 299 h 606"/>
              <a:gd name="T2" fmla="*/ 597 w 598"/>
              <a:gd name="T3" fmla="*/ 299 h 606"/>
              <a:gd name="T4" fmla="*/ 298 w 598"/>
              <a:gd name="T5" fmla="*/ 605 h 606"/>
              <a:gd name="T6" fmla="*/ 0 w 598"/>
              <a:gd name="T7" fmla="*/ 299 h 606"/>
              <a:gd name="T8" fmla="*/ 298 w 598"/>
              <a:gd name="T9" fmla="*/ 0 h 606"/>
              <a:gd name="T10" fmla="*/ 597 w 598"/>
              <a:gd name="T11" fmla="*/ 299 h 606"/>
            </a:gdLst>
            <a:ahLst/>
            <a:cxnLst>
              <a:cxn ang="0">
                <a:pos x="T0" y="T1"/>
              </a:cxn>
              <a:cxn ang="0">
                <a:pos x="T2" y="T3"/>
              </a:cxn>
              <a:cxn ang="0">
                <a:pos x="T4" y="T5"/>
              </a:cxn>
              <a:cxn ang="0">
                <a:pos x="T6" y="T7"/>
              </a:cxn>
              <a:cxn ang="0">
                <a:pos x="T8" y="T9"/>
              </a:cxn>
              <a:cxn ang="0">
                <a:pos x="T10" y="T11"/>
              </a:cxn>
            </a:cxnLst>
            <a:rect l="0" t="0" r="r" b="b"/>
            <a:pathLst>
              <a:path w="598" h="606">
                <a:moveTo>
                  <a:pt x="597" y="299"/>
                </a:moveTo>
                <a:lnTo>
                  <a:pt x="597" y="299"/>
                </a:lnTo>
                <a:cubicBezTo>
                  <a:pt x="597" y="471"/>
                  <a:pt x="462" y="605"/>
                  <a:pt x="298" y="605"/>
                </a:cubicBezTo>
                <a:cubicBezTo>
                  <a:pt x="134" y="605"/>
                  <a:pt x="0" y="471"/>
                  <a:pt x="0" y="299"/>
                </a:cubicBezTo>
                <a:cubicBezTo>
                  <a:pt x="0" y="135"/>
                  <a:pt x="134" y="0"/>
                  <a:pt x="298" y="0"/>
                </a:cubicBezTo>
                <a:cubicBezTo>
                  <a:pt x="462" y="0"/>
                  <a:pt x="597" y="135"/>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36" name="Line 16"/>
          <p:cNvSpPr>
            <a:spLocks noChangeShapeType="1"/>
          </p:cNvSpPr>
          <p:nvPr/>
        </p:nvSpPr>
        <p:spPr bwMode="auto">
          <a:xfrm>
            <a:off x="18550843" y="3683606"/>
            <a:ext cx="2931" cy="9961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37" name="Line 17"/>
          <p:cNvSpPr>
            <a:spLocks noChangeShapeType="1"/>
          </p:cNvSpPr>
          <p:nvPr/>
        </p:nvSpPr>
        <p:spPr bwMode="auto">
          <a:xfrm>
            <a:off x="18451230" y="3771501"/>
            <a:ext cx="19922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5" name="Group 4"/>
          <p:cNvGrpSpPr/>
          <p:nvPr/>
        </p:nvGrpSpPr>
        <p:grpSpPr>
          <a:xfrm>
            <a:off x="19517684" y="3211903"/>
            <a:ext cx="621122" cy="501001"/>
            <a:chOff x="19517684" y="3211903"/>
            <a:chExt cx="621122" cy="501001"/>
          </a:xfrm>
        </p:grpSpPr>
        <p:sp>
          <p:nvSpPr>
            <p:cNvPr id="5138"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39"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40"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141" name="Freeform 21"/>
          <p:cNvSpPr>
            <a:spLocks noChangeArrowheads="1"/>
          </p:cNvSpPr>
          <p:nvPr/>
        </p:nvSpPr>
        <p:spPr bwMode="auto">
          <a:xfrm>
            <a:off x="21003105" y="3261712"/>
            <a:ext cx="398456" cy="120122"/>
          </a:xfrm>
          <a:custGeom>
            <a:avLst/>
            <a:gdLst>
              <a:gd name="T0" fmla="*/ 493 w 598"/>
              <a:gd name="T1" fmla="*/ 179 h 180"/>
              <a:gd name="T2" fmla="*/ 0 w 598"/>
              <a:gd name="T3" fmla="*/ 179 h 180"/>
              <a:gd name="T4" fmla="*/ 0 w 598"/>
              <a:gd name="T5" fmla="*/ 0 h 180"/>
              <a:gd name="T6" fmla="*/ 493 w 598"/>
              <a:gd name="T7" fmla="*/ 0 h 180"/>
              <a:gd name="T8" fmla="*/ 597 w 598"/>
              <a:gd name="T9" fmla="*/ 90 h 180"/>
              <a:gd name="T10" fmla="*/ 493 w 598"/>
              <a:gd name="T11" fmla="*/ 179 h 180"/>
            </a:gdLst>
            <a:ahLst/>
            <a:cxnLst>
              <a:cxn ang="0">
                <a:pos x="T0" y="T1"/>
              </a:cxn>
              <a:cxn ang="0">
                <a:pos x="T2" y="T3"/>
              </a:cxn>
              <a:cxn ang="0">
                <a:pos x="T4" y="T5"/>
              </a:cxn>
              <a:cxn ang="0">
                <a:pos x="T6" y="T7"/>
              </a:cxn>
              <a:cxn ang="0">
                <a:pos x="T8" y="T9"/>
              </a:cxn>
              <a:cxn ang="0">
                <a:pos x="T10" y="T11"/>
              </a:cxn>
            </a:cxnLst>
            <a:rect l="0" t="0" r="r" b="b"/>
            <a:pathLst>
              <a:path w="598" h="180">
                <a:moveTo>
                  <a:pt x="493" y="179"/>
                </a:moveTo>
                <a:lnTo>
                  <a:pt x="0" y="179"/>
                </a:lnTo>
                <a:lnTo>
                  <a:pt x="0" y="0"/>
                </a:lnTo>
                <a:lnTo>
                  <a:pt x="493" y="0"/>
                </a:lnTo>
                <a:lnTo>
                  <a:pt x="597" y="90"/>
                </a:lnTo>
                <a:lnTo>
                  <a:pt x="493" y="17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42" name="Freeform 22"/>
          <p:cNvSpPr>
            <a:spLocks noChangeArrowheads="1"/>
          </p:cNvSpPr>
          <p:nvPr/>
        </p:nvSpPr>
        <p:spPr bwMode="auto">
          <a:xfrm>
            <a:off x="20800946" y="3419921"/>
            <a:ext cx="401387" cy="120122"/>
          </a:xfrm>
          <a:custGeom>
            <a:avLst/>
            <a:gdLst>
              <a:gd name="T0" fmla="*/ 112 w 606"/>
              <a:gd name="T1" fmla="*/ 0 h 180"/>
              <a:gd name="T2" fmla="*/ 605 w 606"/>
              <a:gd name="T3" fmla="*/ 0 h 180"/>
              <a:gd name="T4" fmla="*/ 605 w 606"/>
              <a:gd name="T5" fmla="*/ 179 h 180"/>
              <a:gd name="T6" fmla="*/ 112 w 606"/>
              <a:gd name="T7" fmla="*/ 179 h 180"/>
              <a:gd name="T8" fmla="*/ 0 w 606"/>
              <a:gd name="T9" fmla="*/ 90 h 180"/>
              <a:gd name="T10" fmla="*/ 112 w 606"/>
              <a:gd name="T11" fmla="*/ 0 h 180"/>
            </a:gdLst>
            <a:ahLst/>
            <a:cxnLst>
              <a:cxn ang="0">
                <a:pos x="T0" y="T1"/>
              </a:cxn>
              <a:cxn ang="0">
                <a:pos x="T2" y="T3"/>
              </a:cxn>
              <a:cxn ang="0">
                <a:pos x="T4" y="T5"/>
              </a:cxn>
              <a:cxn ang="0">
                <a:pos x="T6" y="T7"/>
              </a:cxn>
              <a:cxn ang="0">
                <a:pos x="T8" y="T9"/>
              </a:cxn>
              <a:cxn ang="0">
                <a:pos x="T10" y="T11"/>
              </a:cxn>
            </a:cxnLst>
            <a:rect l="0" t="0" r="r" b="b"/>
            <a:pathLst>
              <a:path w="606" h="180">
                <a:moveTo>
                  <a:pt x="112" y="0"/>
                </a:moveTo>
                <a:lnTo>
                  <a:pt x="605" y="0"/>
                </a:lnTo>
                <a:lnTo>
                  <a:pt x="605" y="179"/>
                </a:lnTo>
                <a:lnTo>
                  <a:pt x="112" y="179"/>
                </a:lnTo>
                <a:lnTo>
                  <a:pt x="0" y="90"/>
                </a:lnTo>
                <a:lnTo>
                  <a:pt x="112"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43" name="Line 23"/>
          <p:cNvSpPr>
            <a:spLocks noChangeShapeType="1"/>
          </p:cNvSpPr>
          <p:nvPr/>
        </p:nvSpPr>
        <p:spPr bwMode="auto">
          <a:xfrm>
            <a:off x="21102720" y="3537114"/>
            <a:ext cx="2929" cy="24317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44" name="Line 24"/>
          <p:cNvSpPr>
            <a:spLocks noChangeShapeType="1"/>
          </p:cNvSpPr>
          <p:nvPr/>
        </p:nvSpPr>
        <p:spPr bwMode="auto">
          <a:xfrm flipV="1">
            <a:off x="21102720" y="3375974"/>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45" name="Line 25"/>
          <p:cNvSpPr>
            <a:spLocks noChangeShapeType="1"/>
          </p:cNvSpPr>
          <p:nvPr/>
        </p:nvSpPr>
        <p:spPr bwMode="auto">
          <a:xfrm flipV="1">
            <a:off x="21102720" y="3208974"/>
            <a:ext cx="2929" cy="556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46" name="Line 26"/>
          <p:cNvSpPr>
            <a:spLocks noChangeShapeType="1"/>
          </p:cNvSpPr>
          <p:nvPr/>
        </p:nvSpPr>
        <p:spPr bwMode="auto">
          <a:xfrm>
            <a:off x="21023614" y="3771501"/>
            <a:ext cx="15821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7" name="Group 6"/>
          <p:cNvGrpSpPr/>
          <p:nvPr/>
        </p:nvGrpSpPr>
        <p:grpSpPr>
          <a:xfrm>
            <a:off x="22066630" y="3150377"/>
            <a:ext cx="626982" cy="621122"/>
            <a:chOff x="22066630" y="3150377"/>
            <a:chExt cx="626982" cy="621122"/>
          </a:xfrm>
        </p:grpSpPr>
        <p:sp>
          <p:nvSpPr>
            <p:cNvPr id="5147" name="Freeform 27"/>
            <p:cNvSpPr>
              <a:spLocks noChangeArrowheads="1"/>
            </p:cNvSpPr>
            <p:nvPr/>
          </p:nvSpPr>
          <p:spPr bwMode="auto">
            <a:xfrm>
              <a:off x="22069559" y="3150377"/>
              <a:ext cx="621122" cy="621122"/>
            </a:xfrm>
            <a:custGeom>
              <a:avLst/>
              <a:gdLst>
                <a:gd name="T0" fmla="*/ 463 w 934"/>
                <a:gd name="T1" fmla="*/ 0 h 934"/>
                <a:gd name="T2" fmla="*/ 463 w 934"/>
                <a:gd name="T3" fmla="*/ 0 h 934"/>
                <a:gd name="T4" fmla="*/ 933 w 934"/>
                <a:gd name="T5" fmla="*/ 463 h 934"/>
                <a:gd name="T6" fmla="*/ 463 w 934"/>
                <a:gd name="T7" fmla="*/ 933 h 934"/>
                <a:gd name="T8" fmla="*/ 0 w 934"/>
                <a:gd name="T9" fmla="*/ 463 h 934"/>
                <a:gd name="T10" fmla="*/ 463 w 934"/>
                <a:gd name="T11" fmla="*/ 0 h 934"/>
              </a:gdLst>
              <a:ahLst/>
              <a:cxnLst>
                <a:cxn ang="0">
                  <a:pos x="T0" y="T1"/>
                </a:cxn>
                <a:cxn ang="0">
                  <a:pos x="T2" y="T3"/>
                </a:cxn>
                <a:cxn ang="0">
                  <a:pos x="T4" y="T5"/>
                </a:cxn>
                <a:cxn ang="0">
                  <a:pos x="T6" y="T7"/>
                </a:cxn>
                <a:cxn ang="0">
                  <a:pos x="T8" y="T9"/>
                </a:cxn>
                <a:cxn ang="0">
                  <a:pos x="T10" y="T11"/>
                </a:cxn>
              </a:cxnLst>
              <a:rect l="0" t="0" r="r" b="b"/>
              <a:pathLst>
                <a:path w="934" h="934">
                  <a:moveTo>
                    <a:pt x="463" y="0"/>
                  </a:moveTo>
                  <a:lnTo>
                    <a:pt x="463" y="0"/>
                  </a:lnTo>
                  <a:cubicBezTo>
                    <a:pt x="724" y="0"/>
                    <a:pt x="933" y="209"/>
                    <a:pt x="933" y="463"/>
                  </a:cubicBezTo>
                  <a:cubicBezTo>
                    <a:pt x="933" y="724"/>
                    <a:pt x="724" y="933"/>
                    <a:pt x="463" y="933"/>
                  </a:cubicBezTo>
                  <a:cubicBezTo>
                    <a:pt x="209" y="933"/>
                    <a:pt x="0" y="724"/>
                    <a:pt x="0" y="463"/>
                  </a:cubicBezTo>
                  <a:cubicBezTo>
                    <a:pt x="0" y="209"/>
                    <a:pt x="209" y="0"/>
                    <a:pt x="46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48" name="Line 28"/>
            <p:cNvSpPr>
              <a:spLocks noChangeShapeType="1"/>
            </p:cNvSpPr>
            <p:nvPr/>
          </p:nvSpPr>
          <p:spPr bwMode="auto">
            <a:xfrm>
              <a:off x="22377189" y="3150377"/>
              <a:ext cx="2931" cy="62112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49" name="Line 29"/>
            <p:cNvSpPr>
              <a:spLocks noChangeShapeType="1"/>
            </p:cNvSpPr>
            <p:nvPr/>
          </p:nvSpPr>
          <p:spPr bwMode="auto">
            <a:xfrm flipH="1">
              <a:off x="22066630" y="3458007"/>
              <a:ext cx="62698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0" name="Freeform 30"/>
            <p:cNvSpPr>
              <a:spLocks noChangeArrowheads="1"/>
            </p:cNvSpPr>
            <p:nvPr/>
          </p:nvSpPr>
          <p:spPr bwMode="auto">
            <a:xfrm>
              <a:off x="22218979" y="3150377"/>
              <a:ext cx="140631" cy="621122"/>
            </a:xfrm>
            <a:custGeom>
              <a:avLst/>
              <a:gdLst>
                <a:gd name="T0" fmla="*/ 209 w 210"/>
                <a:gd name="T1" fmla="*/ 0 h 934"/>
                <a:gd name="T2" fmla="*/ 209 w 210"/>
                <a:gd name="T3" fmla="*/ 0 h 934"/>
                <a:gd name="T4" fmla="*/ 0 w 210"/>
                <a:gd name="T5" fmla="*/ 463 h 934"/>
                <a:gd name="T6" fmla="*/ 209 w 210"/>
                <a:gd name="T7" fmla="*/ 933 h 934"/>
              </a:gdLst>
              <a:ahLst/>
              <a:cxnLst>
                <a:cxn ang="0">
                  <a:pos x="T0" y="T1"/>
                </a:cxn>
                <a:cxn ang="0">
                  <a:pos x="T2" y="T3"/>
                </a:cxn>
                <a:cxn ang="0">
                  <a:pos x="T4" y="T5"/>
                </a:cxn>
                <a:cxn ang="0">
                  <a:pos x="T6" y="T7"/>
                </a:cxn>
              </a:cxnLst>
              <a:rect l="0" t="0" r="r" b="b"/>
              <a:pathLst>
                <a:path w="210" h="934">
                  <a:moveTo>
                    <a:pt x="209" y="0"/>
                  </a:moveTo>
                  <a:lnTo>
                    <a:pt x="209" y="0"/>
                  </a:lnTo>
                  <a:cubicBezTo>
                    <a:pt x="209" y="0"/>
                    <a:pt x="0" y="164"/>
                    <a:pt x="0" y="463"/>
                  </a:cubicBezTo>
                  <a:cubicBezTo>
                    <a:pt x="0" y="769"/>
                    <a:pt x="209" y="933"/>
                    <a:pt x="209" y="93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1" name="Freeform 31"/>
            <p:cNvSpPr>
              <a:spLocks noChangeArrowheads="1"/>
            </p:cNvSpPr>
            <p:nvPr/>
          </p:nvSpPr>
          <p:spPr bwMode="auto">
            <a:xfrm>
              <a:off x="22397700" y="3150377"/>
              <a:ext cx="140631" cy="621122"/>
            </a:xfrm>
            <a:custGeom>
              <a:avLst/>
              <a:gdLst>
                <a:gd name="T0" fmla="*/ 0 w 210"/>
                <a:gd name="T1" fmla="*/ 0 h 934"/>
                <a:gd name="T2" fmla="*/ 0 w 210"/>
                <a:gd name="T3" fmla="*/ 0 h 934"/>
                <a:gd name="T4" fmla="*/ 209 w 210"/>
                <a:gd name="T5" fmla="*/ 463 h 934"/>
                <a:gd name="T6" fmla="*/ 0 w 210"/>
                <a:gd name="T7" fmla="*/ 933 h 934"/>
              </a:gdLst>
              <a:ahLst/>
              <a:cxnLst>
                <a:cxn ang="0">
                  <a:pos x="T0" y="T1"/>
                </a:cxn>
                <a:cxn ang="0">
                  <a:pos x="T2" y="T3"/>
                </a:cxn>
                <a:cxn ang="0">
                  <a:pos x="T4" y="T5"/>
                </a:cxn>
                <a:cxn ang="0">
                  <a:pos x="T6" y="T7"/>
                </a:cxn>
              </a:cxnLst>
              <a:rect l="0" t="0" r="r" b="b"/>
              <a:pathLst>
                <a:path w="210" h="934">
                  <a:moveTo>
                    <a:pt x="0" y="0"/>
                  </a:moveTo>
                  <a:lnTo>
                    <a:pt x="0" y="0"/>
                  </a:lnTo>
                  <a:cubicBezTo>
                    <a:pt x="0" y="0"/>
                    <a:pt x="209" y="164"/>
                    <a:pt x="209" y="463"/>
                  </a:cubicBezTo>
                  <a:cubicBezTo>
                    <a:pt x="209" y="769"/>
                    <a:pt x="0" y="933"/>
                    <a:pt x="0" y="93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2" name="Freeform 32"/>
            <p:cNvSpPr>
              <a:spLocks noChangeArrowheads="1"/>
            </p:cNvSpPr>
            <p:nvPr/>
          </p:nvSpPr>
          <p:spPr bwMode="auto">
            <a:xfrm>
              <a:off x="22139875" y="3261712"/>
              <a:ext cx="480490" cy="99613"/>
            </a:xfrm>
            <a:custGeom>
              <a:avLst/>
              <a:gdLst>
                <a:gd name="T0" fmla="*/ 0 w 725"/>
                <a:gd name="T1" fmla="*/ 0 h 150"/>
                <a:gd name="T2" fmla="*/ 0 w 725"/>
                <a:gd name="T3" fmla="*/ 0 h 150"/>
                <a:gd name="T4" fmla="*/ 358 w 725"/>
                <a:gd name="T5" fmla="*/ 149 h 150"/>
                <a:gd name="T6" fmla="*/ 724 w 725"/>
                <a:gd name="T7" fmla="*/ 0 h 150"/>
              </a:gdLst>
              <a:ahLst/>
              <a:cxnLst>
                <a:cxn ang="0">
                  <a:pos x="T0" y="T1"/>
                </a:cxn>
                <a:cxn ang="0">
                  <a:pos x="T2" y="T3"/>
                </a:cxn>
                <a:cxn ang="0">
                  <a:pos x="T4" y="T5"/>
                </a:cxn>
                <a:cxn ang="0">
                  <a:pos x="T6" y="T7"/>
                </a:cxn>
              </a:cxnLst>
              <a:rect l="0" t="0" r="r" b="b"/>
              <a:pathLst>
                <a:path w="725" h="150">
                  <a:moveTo>
                    <a:pt x="0" y="0"/>
                  </a:moveTo>
                  <a:lnTo>
                    <a:pt x="0" y="0"/>
                  </a:lnTo>
                  <a:cubicBezTo>
                    <a:pt x="0" y="0"/>
                    <a:pt x="74" y="149"/>
                    <a:pt x="358" y="149"/>
                  </a:cubicBezTo>
                  <a:cubicBezTo>
                    <a:pt x="649" y="149"/>
                    <a:pt x="724" y="0"/>
                    <a:pt x="724"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3" name="Freeform 33"/>
            <p:cNvSpPr>
              <a:spLocks noChangeArrowheads="1"/>
            </p:cNvSpPr>
            <p:nvPr/>
          </p:nvSpPr>
          <p:spPr bwMode="auto">
            <a:xfrm>
              <a:off x="22139875" y="3563484"/>
              <a:ext cx="480490" cy="99613"/>
            </a:xfrm>
            <a:custGeom>
              <a:avLst/>
              <a:gdLst>
                <a:gd name="T0" fmla="*/ 0 w 725"/>
                <a:gd name="T1" fmla="*/ 149 h 150"/>
                <a:gd name="T2" fmla="*/ 0 w 725"/>
                <a:gd name="T3" fmla="*/ 149 h 150"/>
                <a:gd name="T4" fmla="*/ 358 w 725"/>
                <a:gd name="T5" fmla="*/ 0 h 150"/>
                <a:gd name="T6" fmla="*/ 724 w 725"/>
                <a:gd name="T7" fmla="*/ 149 h 150"/>
              </a:gdLst>
              <a:ahLst/>
              <a:cxnLst>
                <a:cxn ang="0">
                  <a:pos x="T0" y="T1"/>
                </a:cxn>
                <a:cxn ang="0">
                  <a:pos x="T2" y="T3"/>
                </a:cxn>
                <a:cxn ang="0">
                  <a:pos x="T4" y="T5"/>
                </a:cxn>
                <a:cxn ang="0">
                  <a:pos x="T6" y="T7"/>
                </a:cxn>
              </a:cxnLst>
              <a:rect l="0" t="0" r="r" b="b"/>
              <a:pathLst>
                <a:path w="725" h="150">
                  <a:moveTo>
                    <a:pt x="0" y="149"/>
                  </a:moveTo>
                  <a:lnTo>
                    <a:pt x="0" y="149"/>
                  </a:lnTo>
                  <a:cubicBezTo>
                    <a:pt x="0" y="149"/>
                    <a:pt x="74" y="0"/>
                    <a:pt x="358" y="0"/>
                  </a:cubicBezTo>
                  <a:cubicBezTo>
                    <a:pt x="649" y="0"/>
                    <a:pt x="724" y="149"/>
                    <a:pt x="724" y="14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154" name="Freeform 34"/>
          <p:cNvSpPr>
            <a:spLocks noChangeArrowheads="1"/>
          </p:cNvSpPr>
          <p:nvPr/>
        </p:nvSpPr>
        <p:spPr bwMode="auto">
          <a:xfrm>
            <a:off x="14378781" y="4395550"/>
            <a:ext cx="679718" cy="679718"/>
          </a:xfrm>
          <a:custGeom>
            <a:avLst/>
            <a:gdLst>
              <a:gd name="T0" fmla="*/ 837 w 1024"/>
              <a:gd name="T1" fmla="*/ 186 h 1023"/>
              <a:gd name="T2" fmla="*/ 837 w 1024"/>
              <a:gd name="T3" fmla="*/ 186 h 1023"/>
              <a:gd name="T4" fmla="*/ 837 w 1024"/>
              <a:gd name="T5" fmla="*/ 843 h 1023"/>
              <a:gd name="T6" fmla="*/ 180 w 1024"/>
              <a:gd name="T7" fmla="*/ 843 h 1023"/>
              <a:gd name="T8" fmla="*/ 180 w 1024"/>
              <a:gd name="T9" fmla="*/ 186 h 1023"/>
              <a:gd name="T10" fmla="*/ 837 w 1024"/>
              <a:gd name="T11" fmla="*/ 186 h 1023"/>
            </a:gdLst>
            <a:ahLst/>
            <a:cxnLst>
              <a:cxn ang="0">
                <a:pos x="T0" y="T1"/>
              </a:cxn>
              <a:cxn ang="0">
                <a:pos x="T2" y="T3"/>
              </a:cxn>
              <a:cxn ang="0">
                <a:pos x="T4" y="T5"/>
              </a:cxn>
              <a:cxn ang="0">
                <a:pos x="T6" y="T7"/>
              </a:cxn>
              <a:cxn ang="0">
                <a:pos x="T8" y="T9"/>
              </a:cxn>
              <a:cxn ang="0">
                <a:pos x="T10" y="T11"/>
              </a:cxn>
            </a:cxnLst>
            <a:rect l="0" t="0" r="r" b="b"/>
            <a:pathLst>
              <a:path w="1024" h="1023">
                <a:moveTo>
                  <a:pt x="837" y="186"/>
                </a:moveTo>
                <a:lnTo>
                  <a:pt x="837" y="186"/>
                </a:lnTo>
                <a:cubicBezTo>
                  <a:pt x="1023" y="365"/>
                  <a:pt x="1023" y="664"/>
                  <a:pt x="837" y="843"/>
                </a:cubicBezTo>
                <a:cubicBezTo>
                  <a:pt x="657" y="1022"/>
                  <a:pt x="366" y="1022"/>
                  <a:pt x="180" y="843"/>
                </a:cubicBezTo>
                <a:cubicBezTo>
                  <a:pt x="0" y="664"/>
                  <a:pt x="0" y="365"/>
                  <a:pt x="180" y="186"/>
                </a:cubicBezTo>
                <a:cubicBezTo>
                  <a:pt x="366" y="0"/>
                  <a:pt x="657" y="0"/>
                  <a:pt x="837" y="18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55" name="Freeform 35"/>
          <p:cNvSpPr>
            <a:spLocks noChangeArrowheads="1"/>
          </p:cNvSpPr>
          <p:nvPr/>
        </p:nvSpPr>
        <p:spPr bwMode="auto">
          <a:xfrm>
            <a:off x="14715711" y="4539114"/>
            <a:ext cx="90824" cy="287123"/>
          </a:xfrm>
          <a:custGeom>
            <a:avLst/>
            <a:gdLst>
              <a:gd name="T0" fmla="*/ 0 w 136"/>
              <a:gd name="T1" fmla="*/ 0 h 434"/>
              <a:gd name="T2" fmla="*/ 0 w 136"/>
              <a:gd name="T3" fmla="*/ 299 h 434"/>
              <a:gd name="T4" fmla="*/ 135 w 136"/>
              <a:gd name="T5" fmla="*/ 433 h 434"/>
            </a:gdLst>
            <a:ahLst/>
            <a:cxnLst>
              <a:cxn ang="0">
                <a:pos x="T0" y="T1"/>
              </a:cxn>
              <a:cxn ang="0">
                <a:pos x="T2" y="T3"/>
              </a:cxn>
              <a:cxn ang="0">
                <a:pos x="T4" y="T5"/>
              </a:cxn>
            </a:cxnLst>
            <a:rect l="0" t="0" r="r" b="b"/>
            <a:pathLst>
              <a:path w="136" h="434">
                <a:moveTo>
                  <a:pt x="0" y="0"/>
                </a:moveTo>
                <a:lnTo>
                  <a:pt x="0" y="299"/>
                </a:lnTo>
                <a:lnTo>
                  <a:pt x="135"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6" name="Line 36"/>
          <p:cNvSpPr>
            <a:spLocks noChangeShapeType="1"/>
          </p:cNvSpPr>
          <p:nvPr/>
        </p:nvSpPr>
        <p:spPr bwMode="auto">
          <a:xfrm>
            <a:off x="14437378"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7" name="Line 37"/>
          <p:cNvSpPr>
            <a:spLocks noChangeShapeType="1"/>
          </p:cNvSpPr>
          <p:nvPr/>
        </p:nvSpPr>
        <p:spPr bwMode="auto">
          <a:xfrm>
            <a:off x="14958884"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8" name="Line 38"/>
          <p:cNvSpPr>
            <a:spLocks noChangeShapeType="1"/>
          </p:cNvSpPr>
          <p:nvPr/>
        </p:nvSpPr>
        <p:spPr bwMode="auto">
          <a:xfrm flipV="1">
            <a:off x="14715711" y="4972726"/>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59" name="Line 39"/>
          <p:cNvSpPr>
            <a:spLocks noChangeShapeType="1"/>
          </p:cNvSpPr>
          <p:nvPr/>
        </p:nvSpPr>
        <p:spPr bwMode="auto">
          <a:xfrm flipV="1">
            <a:off x="14715711" y="4460008"/>
            <a:ext cx="2929"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0" name="Freeform 40"/>
          <p:cNvSpPr>
            <a:spLocks noChangeArrowheads="1"/>
          </p:cNvSpPr>
          <p:nvPr/>
        </p:nvSpPr>
        <p:spPr bwMode="auto">
          <a:xfrm>
            <a:off x="15996042" y="4539114"/>
            <a:ext cx="90826" cy="287123"/>
          </a:xfrm>
          <a:custGeom>
            <a:avLst/>
            <a:gdLst>
              <a:gd name="T0" fmla="*/ 0 w 135"/>
              <a:gd name="T1" fmla="*/ 0 h 434"/>
              <a:gd name="T2" fmla="*/ 0 w 135"/>
              <a:gd name="T3" fmla="*/ 299 h 434"/>
              <a:gd name="T4" fmla="*/ 134 w 135"/>
              <a:gd name="T5" fmla="*/ 433 h 434"/>
            </a:gdLst>
            <a:ahLst/>
            <a:cxnLst>
              <a:cxn ang="0">
                <a:pos x="T0" y="T1"/>
              </a:cxn>
              <a:cxn ang="0">
                <a:pos x="T2" y="T3"/>
              </a:cxn>
              <a:cxn ang="0">
                <a:pos x="T4" y="T5"/>
              </a:cxn>
            </a:cxnLst>
            <a:rect l="0" t="0" r="r" b="b"/>
            <a:pathLst>
              <a:path w="135" h="434">
                <a:moveTo>
                  <a:pt x="0" y="0"/>
                </a:moveTo>
                <a:lnTo>
                  <a:pt x="0" y="299"/>
                </a:lnTo>
                <a:lnTo>
                  <a:pt x="134"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1" name="Line 41"/>
          <p:cNvSpPr>
            <a:spLocks noChangeShapeType="1"/>
          </p:cNvSpPr>
          <p:nvPr/>
        </p:nvSpPr>
        <p:spPr bwMode="auto">
          <a:xfrm>
            <a:off x="15711850" y="4738341"/>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2" name="Line 42"/>
          <p:cNvSpPr>
            <a:spLocks noChangeShapeType="1"/>
          </p:cNvSpPr>
          <p:nvPr/>
        </p:nvSpPr>
        <p:spPr bwMode="auto">
          <a:xfrm>
            <a:off x="16233357"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3" name="Line 43"/>
          <p:cNvSpPr>
            <a:spLocks noChangeShapeType="1"/>
          </p:cNvSpPr>
          <p:nvPr/>
        </p:nvSpPr>
        <p:spPr bwMode="auto">
          <a:xfrm flipV="1">
            <a:off x="15996040" y="4972726"/>
            <a:ext cx="2931"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4" name="Line 44"/>
          <p:cNvSpPr>
            <a:spLocks noChangeShapeType="1"/>
          </p:cNvSpPr>
          <p:nvPr/>
        </p:nvSpPr>
        <p:spPr bwMode="auto">
          <a:xfrm flipV="1">
            <a:off x="15996040" y="4460008"/>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5" name="Freeform 45"/>
          <p:cNvSpPr>
            <a:spLocks noChangeArrowheads="1"/>
          </p:cNvSpPr>
          <p:nvPr/>
        </p:nvSpPr>
        <p:spPr bwMode="auto">
          <a:xfrm>
            <a:off x="15996042" y="4430710"/>
            <a:ext cx="307632" cy="615262"/>
          </a:xfrm>
          <a:custGeom>
            <a:avLst/>
            <a:gdLst>
              <a:gd name="T0" fmla="*/ 0 w 464"/>
              <a:gd name="T1" fmla="*/ 925 h 926"/>
              <a:gd name="T2" fmla="*/ 0 w 464"/>
              <a:gd name="T3" fmla="*/ 925 h 926"/>
              <a:gd name="T4" fmla="*/ 463 w 464"/>
              <a:gd name="T5" fmla="*/ 463 h 926"/>
              <a:gd name="T6" fmla="*/ 0 w 464"/>
              <a:gd name="T7" fmla="*/ 0 h 926"/>
            </a:gdLst>
            <a:ahLst/>
            <a:cxnLst>
              <a:cxn ang="0">
                <a:pos x="T0" y="T1"/>
              </a:cxn>
              <a:cxn ang="0">
                <a:pos x="T2" y="T3"/>
              </a:cxn>
              <a:cxn ang="0">
                <a:pos x="T4" y="T5"/>
              </a:cxn>
              <a:cxn ang="0">
                <a:pos x="T6" y="T7"/>
              </a:cxn>
            </a:cxnLst>
            <a:rect l="0" t="0" r="r" b="b"/>
            <a:pathLst>
              <a:path w="464" h="926">
                <a:moveTo>
                  <a:pt x="0" y="925"/>
                </a:moveTo>
                <a:lnTo>
                  <a:pt x="0" y="925"/>
                </a:lnTo>
                <a:cubicBezTo>
                  <a:pt x="254" y="925"/>
                  <a:pt x="463" y="716"/>
                  <a:pt x="463" y="463"/>
                </a:cubicBezTo>
                <a:cubicBezTo>
                  <a:pt x="463" y="201"/>
                  <a:pt x="254"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6" name="Freeform 46"/>
          <p:cNvSpPr>
            <a:spLocks noChangeArrowheads="1"/>
          </p:cNvSpPr>
          <p:nvPr/>
        </p:nvSpPr>
        <p:spPr bwMode="auto">
          <a:xfrm>
            <a:off x="15682550" y="4501024"/>
            <a:ext cx="313490" cy="544947"/>
          </a:xfrm>
          <a:custGeom>
            <a:avLst/>
            <a:gdLst>
              <a:gd name="T0" fmla="*/ 470 w 471"/>
              <a:gd name="T1" fmla="*/ 821 h 822"/>
              <a:gd name="T2" fmla="*/ 470 w 471"/>
              <a:gd name="T3" fmla="*/ 821 h 822"/>
              <a:gd name="T4" fmla="*/ 0 w 471"/>
              <a:gd name="T5" fmla="*/ 359 h 822"/>
              <a:gd name="T6" fmla="*/ 89 w 471"/>
              <a:gd name="T7" fmla="*/ 90 h 822"/>
              <a:gd name="T8" fmla="*/ 171 w 471"/>
              <a:gd name="T9" fmla="*/ 0 h 822"/>
            </a:gdLst>
            <a:ahLst/>
            <a:cxnLst>
              <a:cxn ang="0">
                <a:pos x="T0" y="T1"/>
              </a:cxn>
              <a:cxn ang="0">
                <a:pos x="T2" y="T3"/>
              </a:cxn>
              <a:cxn ang="0">
                <a:pos x="T4" y="T5"/>
              </a:cxn>
              <a:cxn ang="0">
                <a:pos x="T6" y="T7"/>
              </a:cxn>
              <a:cxn ang="0">
                <a:pos x="T8" y="T9"/>
              </a:cxn>
            </a:cxnLst>
            <a:rect l="0" t="0" r="r" b="b"/>
            <a:pathLst>
              <a:path w="471" h="822">
                <a:moveTo>
                  <a:pt x="470" y="821"/>
                </a:moveTo>
                <a:lnTo>
                  <a:pt x="470" y="821"/>
                </a:lnTo>
                <a:cubicBezTo>
                  <a:pt x="209" y="821"/>
                  <a:pt x="0" y="612"/>
                  <a:pt x="0" y="359"/>
                </a:cubicBezTo>
                <a:cubicBezTo>
                  <a:pt x="0" y="254"/>
                  <a:pt x="37" y="164"/>
                  <a:pt x="89" y="90"/>
                </a:cubicBezTo>
                <a:cubicBezTo>
                  <a:pt x="171" y="0"/>
                  <a:pt x="171" y="0"/>
                  <a:pt x="171"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7" name="Freeform 47"/>
          <p:cNvSpPr>
            <a:spLocks noChangeArrowheads="1"/>
          </p:cNvSpPr>
          <p:nvPr/>
        </p:nvSpPr>
        <p:spPr bwMode="auto">
          <a:xfrm>
            <a:off x="15694270" y="4501024"/>
            <a:ext cx="114262" cy="108404"/>
          </a:xfrm>
          <a:custGeom>
            <a:avLst/>
            <a:gdLst>
              <a:gd name="T0" fmla="*/ 171 w 172"/>
              <a:gd name="T1" fmla="*/ 164 h 165"/>
              <a:gd name="T2" fmla="*/ 171 w 172"/>
              <a:gd name="T3" fmla="*/ 0 h 165"/>
              <a:gd name="T4" fmla="*/ 0 w 172"/>
              <a:gd name="T5" fmla="*/ 0 h 165"/>
            </a:gdLst>
            <a:ahLst/>
            <a:cxnLst>
              <a:cxn ang="0">
                <a:pos x="T0" y="T1"/>
              </a:cxn>
              <a:cxn ang="0">
                <a:pos x="T2" y="T3"/>
              </a:cxn>
              <a:cxn ang="0">
                <a:pos x="T4" y="T5"/>
              </a:cxn>
            </a:cxnLst>
            <a:rect l="0" t="0" r="r" b="b"/>
            <a:pathLst>
              <a:path w="172" h="165">
                <a:moveTo>
                  <a:pt x="171" y="164"/>
                </a:moveTo>
                <a:lnTo>
                  <a:pt x="171" y="0"/>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8" name="Freeform 48"/>
          <p:cNvSpPr>
            <a:spLocks noChangeArrowheads="1"/>
          </p:cNvSpPr>
          <p:nvPr/>
        </p:nvSpPr>
        <p:spPr bwMode="auto">
          <a:xfrm>
            <a:off x="17270513" y="4539114"/>
            <a:ext cx="90824" cy="287123"/>
          </a:xfrm>
          <a:custGeom>
            <a:avLst/>
            <a:gdLst>
              <a:gd name="T0" fmla="*/ 0 w 136"/>
              <a:gd name="T1" fmla="*/ 0 h 434"/>
              <a:gd name="T2" fmla="*/ 0 w 136"/>
              <a:gd name="T3" fmla="*/ 299 h 434"/>
              <a:gd name="T4" fmla="*/ 135 w 136"/>
              <a:gd name="T5" fmla="*/ 433 h 434"/>
            </a:gdLst>
            <a:ahLst/>
            <a:cxnLst>
              <a:cxn ang="0">
                <a:pos x="T0" y="T1"/>
              </a:cxn>
              <a:cxn ang="0">
                <a:pos x="T2" y="T3"/>
              </a:cxn>
              <a:cxn ang="0">
                <a:pos x="T4" y="T5"/>
              </a:cxn>
            </a:cxnLst>
            <a:rect l="0" t="0" r="r" b="b"/>
            <a:pathLst>
              <a:path w="136" h="434">
                <a:moveTo>
                  <a:pt x="0" y="0"/>
                </a:moveTo>
                <a:lnTo>
                  <a:pt x="0" y="299"/>
                </a:lnTo>
                <a:lnTo>
                  <a:pt x="135"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69" name="Line 49"/>
          <p:cNvSpPr>
            <a:spLocks noChangeShapeType="1"/>
          </p:cNvSpPr>
          <p:nvPr/>
        </p:nvSpPr>
        <p:spPr bwMode="auto">
          <a:xfrm>
            <a:off x="16992181"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0" name="Line 50"/>
          <p:cNvSpPr>
            <a:spLocks noChangeShapeType="1"/>
          </p:cNvSpPr>
          <p:nvPr/>
        </p:nvSpPr>
        <p:spPr bwMode="auto">
          <a:xfrm>
            <a:off x="17513688"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1" name="Line 51"/>
          <p:cNvSpPr>
            <a:spLocks noChangeShapeType="1"/>
          </p:cNvSpPr>
          <p:nvPr/>
        </p:nvSpPr>
        <p:spPr bwMode="auto">
          <a:xfrm flipV="1">
            <a:off x="17270515" y="4972726"/>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2" name="Line 52"/>
          <p:cNvSpPr>
            <a:spLocks noChangeShapeType="1"/>
          </p:cNvSpPr>
          <p:nvPr/>
        </p:nvSpPr>
        <p:spPr bwMode="auto">
          <a:xfrm flipV="1">
            <a:off x="17270515" y="4460008"/>
            <a:ext cx="2929"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3" name="Freeform 53"/>
          <p:cNvSpPr>
            <a:spLocks noChangeArrowheads="1"/>
          </p:cNvSpPr>
          <p:nvPr/>
        </p:nvSpPr>
        <p:spPr bwMode="auto">
          <a:xfrm>
            <a:off x="16962881" y="4430710"/>
            <a:ext cx="307632" cy="615262"/>
          </a:xfrm>
          <a:custGeom>
            <a:avLst/>
            <a:gdLst>
              <a:gd name="T0" fmla="*/ 463 w 464"/>
              <a:gd name="T1" fmla="*/ 925 h 926"/>
              <a:gd name="T2" fmla="*/ 463 w 464"/>
              <a:gd name="T3" fmla="*/ 925 h 926"/>
              <a:gd name="T4" fmla="*/ 0 w 464"/>
              <a:gd name="T5" fmla="*/ 463 h 926"/>
              <a:gd name="T6" fmla="*/ 463 w 464"/>
              <a:gd name="T7" fmla="*/ 0 h 926"/>
            </a:gdLst>
            <a:ahLst/>
            <a:cxnLst>
              <a:cxn ang="0">
                <a:pos x="T0" y="T1"/>
              </a:cxn>
              <a:cxn ang="0">
                <a:pos x="T2" y="T3"/>
              </a:cxn>
              <a:cxn ang="0">
                <a:pos x="T4" y="T5"/>
              </a:cxn>
              <a:cxn ang="0">
                <a:pos x="T6" y="T7"/>
              </a:cxn>
            </a:cxnLst>
            <a:rect l="0" t="0" r="r" b="b"/>
            <a:pathLst>
              <a:path w="464" h="926">
                <a:moveTo>
                  <a:pt x="463" y="925"/>
                </a:moveTo>
                <a:lnTo>
                  <a:pt x="463" y="925"/>
                </a:lnTo>
                <a:cubicBezTo>
                  <a:pt x="210" y="925"/>
                  <a:pt x="0" y="716"/>
                  <a:pt x="0" y="463"/>
                </a:cubicBezTo>
                <a:cubicBezTo>
                  <a:pt x="0" y="201"/>
                  <a:pt x="210" y="0"/>
                  <a:pt x="46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4" name="Freeform 54"/>
          <p:cNvSpPr>
            <a:spLocks noChangeArrowheads="1"/>
          </p:cNvSpPr>
          <p:nvPr/>
        </p:nvSpPr>
        <p:spPr bwMode="auto">
          <a:xfrm>
            <a:off x="17270513" y="4501024"/>
            <a:ext cx="313490" cy="544947"/>
          </a:xfrm>
          <a:custGeom>
            <a:avLst/>
            <a:gdLst>
              <a:gd name="T0" fmla="*/ 0 w 472"/>
              <a:gd name="T1" fmla="*/ 821 h 822"/>
              <a:gd name="T2" fmla="*/ 0 w 472"/>
              <a:gd name="T3" fmla="*/ 821 h 822"/>
              <a:gd name="T4" fmla="*/ 471 w 472"/>
              <a:gd name="T5" fmla="*/ 359 h 822"/>
              <a:gd name="T6" fmla="*/ 381 w 472"/>
              <a:gd name="T7" fmla="*/ 90 h 822"/>
              <a:gd name="T8" fmla="*/ 299 w 472"/>
              <a:gd name="T9" fmla="*/ 0 h 822"/>
            </a:gdLst>
            <a:ahLst/>
            <a:cxnLst>
              <a:cxn ang="0">
                <a:pos x="T0" y="T1"/>
              </a:cxn>
              <a:cxn ang="0">
                <a:pos x="T2" y="T3"/>
              </a:cxn>
              <a:cxn ang="0">
                <a:pos x="T4" y="T5"/>
              </a:cxn>
              <a:cxn ang="0">
                <a:pos x="T6" y="T7"/>
              </a:cxn>
              <a:cxn ang="0">
                <a:pos x="T8" y="T9"/>
              </a:cxn>
            </a:cxnLst>
            <a:rect l="0" t="0" r="r" b="b"/>
            <a:pathLst>
              <a:path w="472" h="822">
                <a:moveTo>
                  <a:pt x="0" y="821"/>
                </a:moveTo>
                <a:lnTo>
                  <a:pt x="0" y="821"/>
                </a:lnTo>
                <a:cubicBezTo>
                  <a:pt x="262" y="821"/>
                  <a:pt x="471" y="612"/>
                  <a:pt x="471" y="359"/>
                </a:cubicBezTo>
                <a:cubicBezTo>
                  <a:pt x="471" y="254"/>
                  <a:pt x="433" y="164"/>
                  <a:pt x="381" y="90"/>
                </a:cubicBezTo>
                <a:cubicBezTo>
                  <a:pt x="299" y="0"/>
                  <a:pt x="299" y="0"/>
                  <a:pt x="29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5" name="Freeform 55"/>
          <p:cNvSpPr>
            <a:spLocks noChangeArrowheads="1"/>
          </p:cNvSpPr>
          <p:nvPr/>
        </p:nvSpPr>
        <p:spPr bwMode="auto">
          <a:xfrm>
            <a:off x="17458022" y="4501024"/>
            <a:ext cx="114262" cy="108404"/>
          </a:xfrm>
          <a:custGeom>
            <a:avLst/>
            <a:gdLst>
              <a:gd name="T0" fmla="*/ 0 w 173"/>
              <a:gd name="T1" fmla="*/ 164 h 165"/>
              <a:gd name="T2" fmla="*/ 0 w 173"/>
              <a:gd name="T3" fmla="*/ 0 h 165"/>
              <a:gd name="T4" fmla="*/ 172 w 173"/>
              <a:gd name="T5" fmla="*/ 0 h 165"/>
            </a:gdLst>
            <a:ahLst/>
            <a:cxnLst>
              <a:cxn ang="0">
                <a:pos x="T0" y="T1"/>
              </a:cxn>
              <a:cxn ang="0">
                <a:pos x="T2" y="T3"/>
              </a:cxn>
              <a:cxn ang="0">
                <a:pos x="T4" y="T5"/>
              </a:cxn>
            </a:cxnLst>
            <a:rect l="0" t="0" r="r" b="b"/>
            <a:pathLst>
              <a:path w="173" h="165">
                <a:moveTo>
                  <a:pt x="0" y="164"/>
                </a:moveTo>
                <a:lnTo>
                  <a:pt x="0" y="0"/>
                </a:lnTo>
                <a:lnTo>
                  <a:pt x="17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6" name="Freeform 56"/>
          <p:cNvSpPr>
            <a:spLocks noChangeArrowheads="1"/>
          </p:cNvSpPr>
          <p:nvPr/>
        </p:nvSpPr>
        <p:spPr bwMode="auto">
          <a:xfrm>
            <a:off x="18243215" y="4460008"/>
            <a:ext cx="615262" cy="615262"/>
          </a:xfrm>
          <a:custGeom>
            <a:avLst/>
            <a:gdLst>
              <a:gd name="T0" fmla="*/ 762 w 927"/>
              <a:gd name="T1" fmla="*/ 164 h 926"/>
              <a:gd name="T2" fmla="*/ 762 w 927"/>
              <a:gd name="T3" fmla="*/ 164 h 926"/>
              <a:gd name="T4" fmla="*/ 762 w 927"/>
              <a:gd name="T5" fmla="*/ 761 h 926"/>
              <a:gd name="T6" fmla="*/ 165 w 927"/>
              <a:gd name="T7" fmla="*/ 761 h 926"/>
              <a:gd name="T8" fmla="*/ 165 w 927"/>
              <a:gd name="T9" fmla="*/ 164 h 926"/>
              <a:gd name="T10" fmla="*/ 762 w 927"/>
              <a:gd name="T11" fmla="*/ 164 h 926"/>
            </a:gdLst>
            <a:ahLst/>
            <a:cxnLst>
              <a:cxn ang="0">
                <a:pos x="T0" y="T1"/>
              </a:cxn>
              <a:cxn ang="0">
                <a:pos x="T2" y="T3"/>
              </a:cxn>
              <a:cxn ang="0">
                <a:pos x="T4" y="T5"/>
              </a:cxn>
              <a:cxn ang="0">
                <a:pos x="T6" y="T7"/>
              </a:cxn>
              <a:cxn ang="0">
                <a:pos x="T8" y="T9"/>
              </a:cxn>
              <a:cxn ang="0">
                <a:pos x="T10" y="T11"/>
              </a:cxn>
            </a:cxnLst>
            <a:rect l="0" t="0" r="r" b="b"/>
            <a:pathLst>
              <a:path w="927" h="926">
                <a:moveTo>
                  <a:pt x="762" y="164"/>
                </a:moveTo>
                <a:lnTo>
                  <a:pt x="762" y="164"/>
                </a:lnTo>
                <a:cubicBezTo>
                  <a:pt x="926" y="328"/>
                  <a:pt x="926" y="597"/>
                  <a:pt x="762" y="761"/>
                </a:cubicBezTo>
                <a:cubicBezTo>
                  <a:pt x="598" y="925"/>
                  <a:pt x="329" y="925"/>
                  <a:pt x="165" y="761"/>
                </a:cubicBezTo>
                <a:cubicBezTo>
                  <a:pt x="0" y="597"/>
                  <a:pt x="0" y="328"/>
                  <a:pt x="165" y="164"/>
                </a:cubicBezTo>
                <a:cubicBezTo>
                  <a:pt x="329" y="0"/>
                  <a:pt x="598" y="0"/>
                  <a:pt x="762" y="16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77" name="Freeform 57"/>
          <p:cNvSpPr>
            <a:spLocks noChangeArrowheads="1"/>
          </p:cNvSpPr>
          <p:nvPr/>
        </p:nvSpPr>
        <p:spPr bwMode="auto">
          <a:xfrm>
            <a:off x="18550843" y="4430708"/>
            <a:ext cx="61527" cy="58597"/>
          </a:xfrm>
          <a:custGeom>
            <a:avLst/>
            <a:gdLst>
              <a:gd name="T0" fmla="*/ 0 w 91"/>
              <a:gd name="T1" fmla="*/ 89 h 90"/>
              <a:gd name="T2" fmla="*/ 0 w 91"/>
              <a:gd name="T3" fmla="*/ 0 h 90"/>
              <a:gd name="T4" fmla="*/ 90 w 91"/>
              <a:gd name="T5" fmla="*/ 0 h 90"/>
            </a:gdLst>
            <a:ahLst/>
            <a:cxnLst>
              <a:cxn ang="0">
                <a:pos x="T0" y="T1"/>
              </a:cxn>
              <a:cxn ang="0">
                <a:pos x="T2" y="T3"/>
              </a:cxn>
              <a:cxn ang="0">
                <a:pos x="T4" y="T5"/>
              </a:cxn>
            </a:cxnLst>
            <a:rect l="0" t="0" r="r" b="b"/>
            <a:pathLst>
              <a:path w="91" h="90">
                <a:moveTo>
                  <a:pt x="0" y="89"/>
                </a:moveTo>
                <a:lnTo>
                  <a:pt x="0" y="0"/>
                </a:lnTo>
                <a:lnTo>
                  <a:pt x="9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8" name="Line 58"/>
          <p:cNvSpPr>
            <a:spLocks noChangeShapeType="1"/>
          </p:cNvSpPr>
          <p:nvPr/>
        </p:nvSpPr>
        <p:spPr bwMode="auto">
          <a:xfrm>
            <a:off x="18489318" y="4430708"/>
            <a:ext cx="5859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79" name="Line 59"/>
          <p:cNvSpPr>
            <a:spLocks noChangeShapeType="1"/>
          </p:cNvSpPr>
          <p:nvPr/>
        </p:nvSpPr>
        <p:spPr bwMode="auto">
          <a:xfrm flipV="1">
            <a:off x="18550843" y="5004955"/>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0" name="Line 60"/>
          <p:cNvSpPr>
            <a:spLocks noChangeShapeType="1"/>
          </p:cNvSpPr>
          <p:nvPr/>
        </p:nvSpPr>
        <p:spPr bwMode="auto">
          <a:xfrm flipV="1">
            <a:off x="18550843" y="4486375"/>
            <a:ext cx="2931"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1" name="Line 61"/>
          <p:cNvSpPr>
            <a:spLocks noChangeShapeType="1"/>
          </p:cNvSpPr>
          <p:nvPr/>
        </p:nvSpPr>
        <p:spPr bwMode="auto">
          <a:xfrm>
            <a:off x="18266654" y="476764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2" name="Line 62"/>
          <p:cNvSpPr>
            <a:spLocks noChangeShapeType="1"/>
          </p:cNvSpPr>
          <p:nvPr/>
        </p:nvSpPr>
        <p:spPr bwMode="auto">
          <a:xfrm>
            <a:off x="18788161" y="476764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3" name="Line 63"/>
          <p:cNvSpPr>
            <a:spLocks noChangeShapeType="1"/>
          </p:cNvSpPr>
          <p:nvPr/>
        </p:nvSpPr>
        <p:spPr bwMode="auto">
          <a:xfrm>
            <a:off x="18375056" y="4594779"/>
            <a:ext cx="2343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4" name="Line 64"/>
          <p:cNvSpPr>
            <a:spLocks noChangeShapeType="1"/>
          </p:cNvSpPr>
          <p:nvPr/>
        </p:nvSpPr>
        <p:spPr bwMode="auto">
          <a:xfrm>
            <a:off x="18694408" y="4911200"/>
            <a:ext cx="2929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5" name="Line 65"/>
          <p:cNvSpPr>
            <a:spLocks noChangeShapeType="1"/>
          </p:cNvSpPr>
          <p:nvPr/>
        </p:nvSpPr>
        <p:spPr bwMode="auto">
          <a:xfrm flipH="1">
            <a:off x="18691475" y="4594779"/>
            <a:ext cx="3515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6" name="Line 66"/>
          <p:cNvSpPr>
            <a:spLocks noChangeShapeType="1"/>
          </p:cNvSpPr>
          <p:nvPr/>
        </p:nvSpPr>
        <p:spPr bwMode="auto">
          <a:xfrm flipH="1">
            <a:off x="18375056" y="4911200"/>
            <a:ext cx="2929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7" name="Line 67"/>
          <p:cNvSpPr>
            <a:spLocks noChangeShapeType="1"/>
          </p:cNvSpPr>
          <p:nvPr/>
        </p:nvSpPr>
        <p:spPr bwMode="auto">
          <a:xfrm>
            <a:off x="18550843" y="4629936"/>
            <a:ext cx="2931" cy="1201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88" name="Freeform 68"/>
          <p:cNvSpPr>
            <a:spLocks noChangeArrowheads="1"/>
          </p:cNvSpPr>
          <p:nvPr/>
        </p:nvSpPr>
        <p:spPr bwMode="auto">
          <a:xfrm>
            <a:off x="18518618" y="4738340"/>
            <a:ext cx="61526" cy="58597"/>
          </a:xfrm>
          <a:custGeom>
            <a:avLst/>
            <a:gdLst>
              <a:gd name="T0" fmla="*/ 90 w 91"/>
              <a:gd name="T1" fmla="*/ 44 h 90"/>
              <a:gd name="T2" fmla="*/ 90 w 91"/>
              <a:gd name="T3" fmla="*/ 44 h 90"/>
              <a:gd name="T4" fmla="*/ 45 w 91"/>
              <a:gd name="T5" fmla="*/ 89 h 90"/>
              <a:gd name="T6" fmla="*/ 0 w 91"/>
              <a:gd name="T7" fmla="*/ 44 h 90"/>
              <a:gd name="T8" fmla="*/ 45 w 91"/>
              <a:gd name="T9" fmla="*/ 0 h 90"/>
              <a:gd name="T10" fmla="*/ 90 w 91"/>
              <a:gd name="T11" fmla="*/ 44 h 90"/>
            </a:gdLst>
            <a:ahLst/>
            <a:cxnLst>
              <a:cxn ang="0">
                <a:pos x="T0" y="T1"/>
              </a:cxn>
              <a:cxn ang="0">
                <a:pos x="T2" y="T3"/>
              </a:cxn>
              <a:cxn ang="0">
                <a:pos x="T4" y="T5"/>
              </a:cxn>
              <a:cxn ang="0">
                <a:pos x="T6" y="T7"/>
              </a:cxn>
              <a:cxn ang="0">
                <a:pos x="T8" y="T9"/>
              </a:cxn>
              <a:cxn ang="0">
                <a:pos x="T10" y="T11"/>
              </a:cxn>
            </a:cxnLst>
            <a:rect l="0" t="0" r="r" b="b"/>
            <a:pathLst>
              <a:path w="91" h="90">
                <a:moveTo>
                  <a:pt x="90" y="44"/>
                </a:moveTo>
                <a:lnTo>
                  <a:pt x="90" y="44"/>
                </a:lnTo>
                <a:cubicBezTo>
                  <a:pt x="90" y="67"/>
                  <a:pt x="68" y="89"/>
                  <a:pt x="45" y="89"/>
                </a:cubicBezTo>
                <a:cubicBezTo>
                  <a:pt x="16" y="89"/>
                  <a:pt x="0" y="67"/>
                  <a:pt x="0" y="44"/>
                </a:cubicBezTo>
                <a:cubicBezTo>
                  <a:pt x="0" y="22"/>
                  <a:pt x="16" y="0"/>
                  <a:pt x="45" y="0"/>
                </a:cubicBezTo>
                <a:cubicBezTo>
                  <a:pt x="68" y="0"/>
                  <a:pt x="90" y="22"/>
                  <a:pt x="90"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grpSp>
        <p:nvGrpSpPr>
          <p:cNvPr id="29" name="Group 28"/>
          <p:cNvGrpSpPr/>
          <p:nvPr/>
        </p:nvGrpSpPr>
        <p:grpSpPr>
          <a:xfrm>
            <a:off x="19646597" y="4430710"/>
            <a:ext cx="357437" cy="618192"/>
            <a:chOff x="19646597" y="4430710"/>
            <a:chExt cx="357437" cy="618192"/>
          </a:xfrm>
        </p:grpSpPr>
        <p:sp>
          <p:nvSpPr>
            <p:cNvPr id="5189" name="Freeform 69"/>
            <p:cNvSpPr>
              <a:spLocks noChangeArrowheads="1"/>
            </p:cNvSpPr>
            <p:nvPr/>
          </p:nvSpPr>
          <p:spPr bwMode="auto">
            <a:xfrm>
              <a:off x="19646597" y="4430710"/>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90" name="Freeform 70"/>
            <p:cNvSpPr>
              <a:spLocks noChangeArrowheads="1"/>
            </p:cNvSpPr>
            <p:nvPr/>
          </p:nvSpPr>
          <p:spPr bwMode="auto">
            <a:xfrm>
              <a:off x="19646597" y="5007884"/>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91" name="Freeform 71"/>
            <p:cNvSpPr>
              <a:spLocks noChangeArrowheads="1"/>
            </p:cNvSpPr>
            <p:nvPr/>
          </p:nvSpPr>
          <p:spPr bwMode="auto">
            <a:xfrm>
              <a:off x="19684687" y="4471726"/>
              <a:ext cx="287123" cy="536158"/>
            </a:xfrm>
            <a:custGeom>
              <a:avLst/>
              <a:gdLst>
                <a:gd name="T0" fmla="*/ 0 w 434"/>
                <a:gd name="T1" fmla="*/ 807 h 808"/>
                <a:gd name="T2" fmla="*/ 0 w 434"/>
                <a:gd name="T3" fmla="*/ 807 h 808"/>
                <a:gd name="T4" fmla="*/ 0 w 434"/>
                <a:gd name="T5" fmla="*/ 598 h 808"/>
                <a:gd name="T6" fmla="*/ 433 w 434"/>
                <a:gd name="T7" fmla="*/ 225 h 808"/>
                <a:gd name="T8" fmla="*/ 433 w 434"/>
                <a:gd name="T9" fmla="*/ 0 h 808"/>
              </a:gdLst>
              <a:ahLst/>
              <a:cxnLst>
                <a:cxn ang="0">
                  <a:pos x="T0" y="T1"/>
                </a:cxn>
                <a:cxn ang="0">
                  <a:pos x="T2" y="T3"/>
                </a:cxn>
                <a:cxn ang="0">
                  <a:pos x="T4" y="T5"/>
                </a:cxn>
                <a:cxn ang="0">
                  <a:pos x="T6" y="T7"/>
                </a:cxn>
                <a:cxn ang="0">
                  <a:pos x="T8" y="T9"/>
                </a:cxn>
              </a:cxnLst>
              <a:rect l="0" t="0" r="r" b="b"/>
              <a:pathLst>
                <a:path w="434" h="808">
                  <a:moveTo>
                    <a:pt x="0" y="807"/>
                  </a:moveTo>
                  <a:lnTo>
                    <a:pt x="0" y="807"/>
                  </a:lnTo>
                  <a:cubicBezTo>
                    <a:pt x="0" y="807"/>
                    <a:pt x="0" y="687"/>
                    <a:pt x="0" y="598"/>
                  </a:cubicBezTo>
                  <a:cubicBezTo>
                    <a:pt x="0" y="508"/>
                    <a:pt x="433" y="314"/>
                    <a:pt x="433" y="225"/>
                  </a:cubicBezTo>
                  <a:cubicBezTo>
                    <a:pt x="433" y="195"/>
                    <a:pt x="433" y="0"/>
                    <a:pt x="43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92" name="Freeform 72"/>
            <p:cNvSpPr>
              <a:spLocks noChangeArrowheads="1"/>
            </p:cNvSpPr>
            <p:nvPr/>
          </p:nvSpPr>
          <p:spPr bwMode="auto">
            <a:xfrm>
              <a:off x="19684687" y="4471726"/>
              <a:ext cx="287123" cy="536158"/>
            </a:xfrm>
            <a:custGeom>
              <a:avLst/>
              <a:gdLst>
                <a:gd name="T0" fmla="*/ 433 w 434"/>
                <a:gd name="T1" fmla="*/ 807 h 808"/>
                <a:gd name="T2" fmla="*/ 433 w 434"/>
                <a:gd name="T3" fmla="*/ 807 h 808"/>
                <a:gd name="T4" fmla="*/ 433 w 434"/>
                <a:gd name="T5" fmla="*/ 598 h 808"/>
                <a:gd name="T6" fmla="*/ 0 w 434"/>
                <a:gd name="T7" fmla="*/ 225 h 808"/>
                <a:gd name="T8" fmla="*/ 0 w 434"/>
                <a:gd name="T9" fmla="*/ 0 h 808"/>
              </a:gdLst>
              <a:ahLst/>
              <a:cxnLst>
                <a:cxn ang="0">
                  <a:pos x="T0" y="T1"/>
                </a:cxn>
                <a:cxn ang="0">
                  <a:pos x="T2" y="T3"/>
                </a:cxn>
                <a:cxn ang="0">
                  <a:pos x="T4" y="T5"/>
                </a:cxn>
                <a:cxn ang="0">
                  <a:pos x="T6" y="T7"/>
                </a:cxn>
                <a:cxn ang="0">
                  <a:pos x="T8" y="T9"/>
                </a:cxn>
              </a:cxnLst>
              <a:rect l="0" t="0" r="r" b="b"/>
              <a:pathLst>
                <a:path w="434" h="808">
                  <a:moveTo>
                    <a:pt x="433" y="807"/>
                  </a:moveTo>
                  <a:lnTo>
                    <a:pt x="433" y="807"/>
                  </a:lnTo>
                  <a:cubicBezTo>
                    <a:pt x="433" y="807"/>
                    <a:pt x="433" y="687"/>
                    <a:pt x="433" y="598"/>
                  </a:cubicBezTo>
                  <a:cubicBezTo>
                    <a:pt x="433" y="508"/>
                    <a:pt x="0" y="314"/>
                    <a:pt x="0" y="225"/>
                  </a:cubicBezTo>
                  <a:cubicBezTo>
                    <a:pt x="0" y="195"/>
                    <a:pt x="0"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193" name="Freeform 73"/>
          <p:cNvSpPr>
            <a:spLocks noChangeArrowheads="1"/>
          </p:cNvSpPr>
          <p:nvPr/>
        </p:nvSpPr>
        <p:spPr bwMode="auto">
          <a:xfrm>
            <a:off x="20903490" y="4539112"/>
            <a:ext cx="398456" cy="398456"/>
          </a:xfrm>
          <a:custGeom>
            <a:avLst/>
            <a:gdLst>
              <a:gd name="T0" fmla="*/ 597 w 598"/>
              <a:gd name="T1" fmla="*/ 299 h 598"/>
              <a:gd name="T2" fmla="*/ 597 w 598"/>
              <a:gd name="T3" fmla="*/ 299 h 598"/>
              <a:gd name="T4" fmla="*/ 298 w 598"/>
              <a:gd name="T5" fmla="*/ 0 h 598"/>
              <a:gd name="T6" fmla="*/ 0 w 598"/>
              <a:gd name="T7" fmla="*/ 299 h 598"/>
              <a:gd name="T8" fmla="*/ 298 w 598"/>
              <a:gd name="T9" fmla="*/ 597 h 598"/>
              <a:gd name="T10" fmla="*/ 597 w 598"/>
              <a:gd name="T11" fmla="*/ 299 h 598"/>
            </a:gdLst>
            <a:ahLst/>
            <a:cxnLst>
              <a:cxn ang="0">
                <a:pos x="T0" y="T1"/>
              </a:cxn>
              <a:cxn ang="0">
                <a:pos x="T2" y="T3"/>
              </a:cxn>
              <a:cxn ang="0">
                <a:pos x="T4" y="T5"/>
              </a:cxn>
              <a:cxn ang="0">
                <a:pos x="T6" y="T7"/>
              </a:cxn>
              <a:cxn ang="0">
                <a:pos x="T8" y="T9"/>
              </a:cxn>
              <a:cxn ang="0">
                <a:pos x="T10" y="T11"/>
              </a:cxn>
            </a:cxnLst>
            <a:rect l="0" t="0" r="r" b="b"/>
            <a:pathLst>
              <a:path w="598" h="598">
                <a:moveTo>
                  <a:pt x="597" y="299"/>
                </a:moveTo>
                <a:lnTo>
                  <a:pt x="597" y="299"/>
                </a:lnTo>
                <a:cubicBezTo>
                  <a:pt x="597" y="134"/>
                  <a:pt x="463" y="0"/>
                  <a:pt x="298" y="0"/>
                </a:cubicBezTo>
                <a:cubicBezTo>
                  <a:pt x="134" y="0"/>
                  <a:pt x="0" y="134"/>
                  <a:pt x="0" y="299"/>
                </a:cubicBezTo>
                <a:cubicBezTo>
                  <a:pt x="0" y="463"/>
                  <a:pt x="134" y="597"/>
                  <a:pt x="298" y="597"/>
                </a:cubicBezTo>
                <a:cubicBezTo>
                  <a:pt x="463" y="597"/>
                  <a:pt x="597" y="463"/>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94" name="Freeform 74"/>
          <p:cNvSpPr>
            <a:spLocks noChangeArrowheads="1"/>
          </p:cNvSpPr>
          <p:nvPr/>
        </p:nvSpPr>
        <p:spPr bwMode="auto">
          <a:xfrm>
            <a:off x="20982596" y="4430708"/>
            <a:ext cx="240246" cy="140631"/>
          </a:xfrm>
          <a:custGeom>
            <a:avLst/>
            <a:gdLst>
              <a:gd name="T0" fmla="*/ 0 w 360"/>
              <a:gd name="T1" fmla="*/ 209 h 210"/>
              <a:gd name="T2" fmla="*/ 0 w 360"/>
              <a:gd name="T3" fmla="*/ 0 h 210"/>
              <a:gd name="T4" fmla="*/ 359 w 360"/>
              <a:gd name="T5" fmla="*/ 0 h 210"/>
              <a:gd name="T6" fmla="*/ 359 w 360"/>
              <a:gd name="T7" fmla="*/ 209 h 210"/>
            </a:gdLst>
            <a:ahLst/>
            <a:cxnLst>
              <a:cxn ang="0">
                <a:pos x="T0" y="T1"/>
              </a:cxn>
              <a:cxn ang="0">
                <a:pos x="T2" y="T3"/>
              </a:cxn>
              <a:cxn ang="0">
                <a:pos x="T4" y="T5"/>
              </a:cxn>
              <a:cxn ang="0">
                <a:pos x="T6" y="T7"/>
              </a:cxn>
            </a:cxnLst>
            <a:rect l="0" t="0" r="r" b="b"/>
            <a:pathLst>
              <a:path w="360" h="210">
                <a:moveTo>
                  <a:pt x="0" y="209"/>
                </a:moveTo>
                <a:lnTo>
                  <a:pt x="0" y="0"/>
                </a:lnTo>
                <a:lnTo>
                  <a:pt x="359" y="0"/>
                </a:lnTo>
                <a:lnTo>
                  <a:pt x="359" y="2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95" name="Freeform 75"/>
          <p:cNvSpPr>
            <a:spLocks noChangeArrowheads="1"/>
          </p:cNvSpPr>
          <p:nvPr/>
        </p:nvSpPr>
        <p:spPr bwMode="auto">
          <a:xfrm>
            <a:off x="20982596" y="4905338"/>
            <a:ext cx="240246" cy="140631"/>
          </a:xfrm>
          <a:custGeom>
            <a:avLst/>
            <a:gdLst>
              <a:gd name="T0" fmla="*/ 359 w 360"/>
              <a:gd name="T1" fmla="*/ 0 h 210"/>
              <a:gd name="T2" fmla="*/ 359 w 360"/>
              <a:gd name="T3" fmla="*/ 209 h 210"/>
              <a:gd name="T4" fmla="*/ 0 w 360"/>
              <a:gd name="T5" fmla="*/ 209 h 210"/>
              <a:gd name="T6" fmla="*/ 0 w 360"/>
              <a:gd name="T7" fmla="*/ 0 h 210"/>
            </a:gdLst>
            <a:ahLst/>
            <a:cxnLst>
              <a:cxn ang="0">
                <a:pos x="T0" y="T1"/>
              </a:cxn>
              <a:cxn ang="0">
                <a:pos x="T2" y="T3"/>
              </a:cxn>
              <a:cxn ang="0">
                <a:pos x="T4" y="T5"/>
              </a:cxn>
              <a:cxn ang="0">
                <a:pos x="T6" y="T7"/>
              </a:cxn>
            </a:cxnLst>
            <a:rect l="0" t="0" r="r" b="b"/>
            <a:pathLst>
              <a:path w="360" h="210">
                <a:moveTo>
                  <a:pt x="359" y="0"/>
                </a:moveTo>
                <a:lnTo>
                  <a:pt x="359" y="209"/>
                </a:lnTo>
                <a:lnTo>
                  <a:pt x="0" y="20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96" name="Freeform 76"/>
          <p:cNvSpPr>
            <a:spLocks noChangeArrowheads="1"/>
          </p:cNvSpPr>
          <p:nvPr/>
        </p:nvSpPr>
        <p:spPr bwMode="auto">
          <a:xfrm>
            <a:off x="21102718" y="4621148"/>
            <a:ext cx="79104" cy="158210"/>
          </a:xfrm>
          <a:custGeom>
            <a:avLst/>
            <a:gdLst>
              <a:gd name="T0" fmla="*/ 0 w 121"/>
              <a:gd name="T1" fmla="*/ 0 h 239"/>
              <a:gd name="T2" fmla="*/ 0 w 121"/>
              <a:gd name="T3" fmla="*/ 179 h 239"/>
              <a:gd name="T4" fmla="*/ 120 w 121"/>
              <a:gd name="T5" fmla="*/ 238 h 239"/>
            </a:gdLst>
            <a:ahLst/>
            <a:cxnLst>
              <a:cxn ang="0">
                <a:pos x="T0" y="T1"/>
              </a:cxn>
              <a:cxn ang="0">
                <a:pos x="T2" y="T3"/>
              </a:cxn>
              <a:cxn ang="0">
                <a:pos x="T4" y="T5"/>
              </a:cxn>
            </a:cxnLst>
            <a:rect l="0" t="0" r="r" b="b"/>
            <a:pathLst>
              <a:path w="121" h="239">
                <a:moveTo>
                  <a:pt x="0" y="0"/>
                </a:moveTo>
                <a:lnTo>
                  <a:pt x="0" y="179"/>
                </a:lnTo>
                <a:lnTo>
                  <a:pt x="120" y="23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97" name="Freeform 77"/>
          <p:cNvSpPr>
            <a:spLocks noChangeArrowheads="1"/>
          </p:cNvSpPr>
          <p:nvPr/>
        </p:nvSpPr>
        <p:spPr bwMode="auto">
          <a:xfrm>
            <a:off x="22119366" y="4480515"/>
            <a:ext cx="521509" cy="515649"/>
          </a:xfrm>
          <a:custGeom>
            <a:avLst/>
            <a:gdLst>
              <a:gd name="T0" fmla="*/ 784 w 785"/>
              <a:gd name="T1" fmla="*/ 389 h 778"/>
              <a:gd name="T2" fmla="*/ 784 w 785"/>
              <a:gd name="T3" fmla="*/ 389 h 778"/>
              <a:gd name="T4" fmla="*/ 388 w 785"/>
              <a:gd name="T5" fmla="*/ 0 h 778"/>
              <a:gd name="T6" fmla="*/ 0 w 785"/>
              <a:gd name="T7" fmla="*/ 389 h 778"/>
              <a:gd name="T8" fmla="*/ 388 w 785"/>
              <a:gd name="T9" fmla="*/ 777 h 778"/>
              <a:gd name="T10" fmla="*/ 784 w 785"/>
              <a:gd name="T11" fmla="*/ 389 h 778"/>
            </a:gdLst>
            <a:ahLst/>
            <a:cxnLst>
              <a:cxn ang="0">
                <a:pos x="T0" y="T1"/>
              </a:cxn>
              <a:cxn ang="0">
                <a:pos x="T2" y="T3"/>
              </a:cxn>
              <a:cxn ang="0">
                <a:pos x="T4" y="T5"/>
              </a:cxn>
              <a:cxn ang="0">
                <a:pos x="T6" y="T7"/>
              </a:cxn>
              <a:cxn ang="0">
                <a:pos x="T8" y="T9"/>
              </a:cxn>
              <a:cxn ang="0">
                <a:pos x="T10" y="T11"/>
              </a:cxn>
            </a:cxnLst>
            <a:rect l="0" t="0" r="r" b="b"/>
            <a:pathLst>
              <a:path w="785" h="778">
                <a:moveTo>
                  <a:pt x="784" y="389"/>
                </a:moveTo>
                <a:lnTo>
                  <a:pt x="784" y="389"/>
                </a:lnTo>
                <a:cubicBezTo>
                  <a:pt x="784" y="172"/>
                  <a:pt x="604" y="0"/>
                  <a:pt x="388" y="0"/>
                </a:cubicBezTo>
                <a:cubicBezTo>
                  <a:pt x="171" y="0"/>
                  <a:pt x="0" y="172"/>
                  <a:pt x="0" y="389"/>
                </a:cubicBezTo>
                <a:cubicBezTo>
                  <a:pt x="0" y="605"/>
                  <a:pt x="171" y="777"/>
                  <a:pt x="388" y="777"/>
                </a:cubicBezTo>
                <a:cubicBezTo>
                  <a:pt x="604" y="777"/>
                  <a:pt x="784" y="605"/>
                  <a:pt x="784" y="3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198" name="Freeform 78"/>
          <p:cNvSpPr>
            <a:spLocks noChangeArrowheads="1"/>
          </p:cNvSpPr>
          <p:nvPr/>
        </p:nvSpPr>
        <p:spPr bwMode="auto">
          <a:xfrm>
            <a:off x="22377191" y="4621148"/>
            <a:ext cx="79106" cy="158210"/>
          </a:xfrm>
          <a:custGeom>
            <a:avLst/>
            <a:gdLst>
              <a:gd name="T0" fmla="*/ 0 w 120"/>
              <a:gd name="T1" fmla="*/ 0 h 239"/>
              <a:gd name="T2" fmla="*/ 0 w 120"/>
              <a:gd name="T3" fmla="*/ 179 h 239"/>
              <a:gd name="T4" fmla="*/ 119 w 120"/>
              <a:gd name="T5" fmla="*/ 238 h 239"/>
            </a:gdLst>
            <a:ahLst/>
            <a:cxnLst>
              <a:cxn ang="0">
                <a:pos x="T0" y="T1"/>
              </a:cxn>
              <a:cxn ang="0">
                <a:pos x="T2" y="T3"/>
              </a:cxn>
              <a:cxn ang="0">
                <a:pos x="T4" y="T5"/>
              </a:cxn>
            </a:cxnLst>
            <a:rect l="0" t="0" r="r" b="b"/>
            <a:pathLst>
              <a:path w="120" h="239">
                <a:moveTo>
                  <a:pt x="0" y="0"/>
                </a:moveTo>
                <a:lnTo>
                  <a:pt x="0" y="179"/>
                </a:lnTo>
                <a:lnTo>
                  <a:pt x="119" y="23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199" name="Line 79"/>
          <p:cNvSpPr>
            <a:spLocks noChangeShapeType="1"/>
          </p:cNvSpPr>
          <p:nvPr/>
        </p:nvSpPr>
        <p:spPr bwMode="auto">
          <a:xfrm flipH="1">
            <a:off x="22204332" y="4975655"/>
            <a:ext cx="76175" cy="70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0" name="Line 80"/>
          <p:cNvSpPr>
            <a:spLocks noChangeShapeType="1"/>
          </p:cNvSpPr>
          <p:nvPr/>
        </p:nvSpPr>
        <p:spPr bwMode="auto">
          <a:xfrm flipH="1" flipV="1">
            <a:off x="22473874" y="4972728"/>
            <a:ext cx="79104" cy="7617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1" name="Freeform 81"/>
          <p:cNvSpPr>
            <a:spLocks noChangeArrowheads="1"/>
          </p:cNvSpPr>
          <p:nvPr/>
        </p:nvSpPr>
        <p:spPr bwMode="auto">
          <a:xfrm>
            <a:off x="22069559" y="4460006"/>
            <a:ext cx="140631" cy="140631"/>
          </a:xfrm>
          <a:custGeom>
            <a:avLst/>
            <a:gdLst>
              <a:gd name="T0" fmla="*/ 0 w 210"/>
              <a:gd name="T1" fmla="*/ 59 h 210"/>
              <a:gd name="T2" fmla="*/ 60 w 210"/>
              <a:gd name="T3" fmla="*/ 0 h 210"/>
              <a:gd name="T4" fmla="*/ 209 w 210"/>
              <a:gd name="T5" fmla="*/ 29 h 210"/>
              <a:gd name="T6" fmla="*/ 30 w 210"/>
              <a:gd name="T7" fmla="*/ 209 h 210"/>
              <a:gd name="T8" fmla="*/ 0 w 210"/>
              <a:gd name="T9" fmla="*/ 59 h 210"/>
            </a:gdLst>
            <a:ahLst/>
            <a:cxnLst>
              <a:cxn ang="0">
                <a:pos x="T0" y="T1"/>
              </a:cxn>
              <a:cxn ang="0">
                <a:pos x="T2" y="T3"/>
              </a:cxn>
              <a:cxn ang="0">
                <a:pos x="T4" y="T5"/>
              </a:cxn>
              <a:cxn ang="0">
                <a:pos x="T6" y="T7"/>
              </a:cxn>
              <a:cxn ang="0">
                <a:pos x="T8" y="T9"/>
              </a:cxn>
            </a:cxnLst>
            <a:rect l="0" t="0" r="r" b="b"/>
            <a:pathLst>
              <a:path w="210" h="210">
                <a:moveTo>
                  <a:pt x="0" y="59"/>
                </a:moveTo>
                <a:lnTo>
                  <a:pt x="60" y="0"/>
                </a:lnTo>
                <a:lnTo>
                  <a:pt x="209" y="29"/>
                </a:lnTo>
                <a:lnTo>
                  <a:pt x="30" y="209"/>
                </a:lnTo>
                <a:lnTo>
                  <a:pt x="0"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02" name="Freeform 82"/>
          <p:cNvSpPr>
            <a:spLocks noChangeArrowheads="1"/>
          </p:cNvSpPr>
          <p:nvPr/>
        </p:nvSpPr>
        <p:spPr bwMode="auto">
          <a:xfrm>
            <a:off x="22550049" y="4460006"/>
            <a:ext cx="140631" cy="140631"/>
          </a:xfrm>
          <a:custGeom>
            <a:avLst/>
            <a:gdLst>
              <a:gd name="T0" fmla="*/ 149 w 210"/>
              <a:gd name="T1" fmla="*/ 0 h 210"/>
              <a:gd name="T2" fmla="*/ 209 w 210"/>
              <a:gd name="T3" fmla="*/ 59 h 210"/>
              <a:gd name="T4" fmla="*/ 179 w 210"/>
              <a:gd name="T5" fmla="*/ 209 h 210"/>
              <a:gd name="T6" fmla="*/ 0 w 210"/>
              <a:gd name="T7" fmla="*/ 29 h 210"/>
              <a:gd name="T8" fmla="*/ 149 w 210"/>
              <a:gd name="T9" fmla="*/ 0 h 210"/>
            </a:gdLst>
            <a:ahLst/>
            <a:cxnLst>
              <a:cxn ang="0">
                <a:pos x="T0" y="T1"/>
              </a:cxn>
              <a:cxn ang="0">
                <a:pos x="T2" y="T3"/>
              </a:cxn>
              <a:cxn ang="0">
                <a:pos x="T4" y="T5"/>
              </a:cxn>
              <a:cxn ang="0">
                <a:pos x="T6" y="T7"/>
              </a:cxn>
              <a:cxn ang="0">
                <a:pos x="T8" y="T9"/>
              </a:cxn>
            </a:cxnLst>
            <a:rect l="0" t="0" r="r" b="b"/>
            <a:pathLst>
              <a:path w="210" h="210">
                <a:moveTo>
                  <a:pt x="149" y="0"/>
                </a:moveTo>
                <a:lnTo>
                  <a:pt x="209" y="59"/>
                </a:lnTo>
                <a:lnTo>
                  <a:pt x="179" y="209"/>
                </a:lnTo>
                <a:lnTo>
                  <a:pt x="0" y="29"/>
                </a:lnTo>
                <a:lnTo>
                  <a:pt x="14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07" name="Freeform 87"/>
          <p:cNvSpPr>
            <a:spLocks noChangeArrowheads="1"/>
          </p:cNvSpPr>
          <p:nvPr/>
        </p:nvSpPr>
        <p:spPr bwMode="auto">
          <a:xfrm>
            <a:off x="14557502" y="5705181"/>
            <a:ext cx="319350" cy="621122"/>
          </a:xfrm>
          <a:custGeom>
            <a:avLst/>
            <a:gdLst>
              <a:gd name="T0" fmla="*/ 478 w 479"/>
              <a:gd name="T1" fmla="*/ 933 h 934"/>
              <a:gd name="T2" fmla="*/ 0 w 479"/>
              <a:gd name="T3" fmla="*/ 933 h 934"/>
              <a:gd name="T4" fmla="*/ 0 w 479"/>
              <a:gd name="T5" fmla="*/ 0 h 934"/>
              <a:gd name="T6" fmla="*/ 478 w 479"/>
              <a:gd name="T7" fmla="*/ 0 h 934"/>
              <a:gd name="T8" fmla="*/ 478 w 479"/>
              <a:gd name="T9" fmla="*/ 933 h 934"/>
            </a:gdLst>
            <a:ahLst/>
            <a:cxnLst>
              <a:cxn ang="0">
                <a:pos x="T0" y="T1"/>
              </a:cxn>
              <a:cxn ang="0">
                <a:pos x="T2" y="T3"/>
              </a:cxn>
              <a:cxn ang="0">
                <a:pos x="T4" y="T5"/>
              </a:cxn>
              <a:cxn ang="0">
                <a:pos x="T6" y="T7"/>
              </a:cxn>
              <a:cxn ang="0">
                <a:pos x="T8" y="T9"/>
              </a:cxn>
            </a:cxnLst>
            <a:rect l="0" t="0" r="r" b="b"/>
            <a:pathLst>
              <a:path w="479" h="934">
                <a:moveTo>
                  <a:pt x="478" y="933"/>
                </a:moveTo>
                <a:lnTo>
                  <a:pt x="0" y="933"/>
                </a:lnTo>
                <a:lnTo>
                  <a:pt x="0" y="0"/>
                </a:lnTo>
                <a:lnTo>
                  <a:pt x="478" y="0"/>
                </a:lnTo>
                <a:lnTo>
                  <a:pt x="478"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08" name="Line 88"/>
          <p:cNvSpPr>
            <a:spLocks noChangeShapeType="1"/>
          </p:cNvSpPr>
          <p:nvPr/>
        </p:nvSpPr>
        <p:spPr bwMode="auto">
          <a:xfrm>
            <a:off x="14557500" y="6053829"/>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9" name="Line 89"/>
          <p:cNvSpPr>
            <a:spLocks noChangeShapeType="1"/>
          </p:cNvSpPr>
          <p:nvPr/>
        </p:nvSpPr>
        <p:spPr bwMode="auto">
          <a:xfrm>
            <a:off x="14557500" y="5746199"/>
            <a:ext cx="316421"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10" name="Freeform 90"/>
          <p:cNvSpPr>
            <a:spLocks noChangeArrowheads="1"/>
          </p:cNvSpPr>
          <p:nvPr/>
        </p:nvSpPr>
        <p:spPr bwMode="auto">
          <a:xfrm>
            <a:off x="14616098" y="6097778"/>
            <a:ext cx="190437" cy="190437"/>
          </a:xfrm>
          <a:custGeom>
            <a:avLst/>
            <a:gdLst>
              <a:gd name="T0" fmla="*/ 284 w 285"/>
              <a:gd name="T1" fmla="*/ 142 h 285"/>
              <a:gd name="T2" fmla="*/ 284 w 285"/>
              <a:gd name="T3" fmla="*/ 142 h 285"/>
              <a:gd name="T4" fmla="*/ 142 w 285"/>
              <a:gd name="T5" fmla="*/ 0 h 285"/>
              <a:gd name="T6" fmla="*/ 0 w 285"/>
              <a:gd name="T7" fmla="*/ 142 h 285"/>
              <a:gd name="T8" fmla="*/ 142 w 285"/>
              <a:gd name="T9" fmla="*/ 284 h 285"/>
              <a:gd name="T10" fmla="*/ 284 w 285"/>
              <a:gd name="T11" fmla="*/ 142 h 285"/>
            </a:gdLst>
            <a:ahLst/>
            <a:cxnLst>
              <a:cxn ang="0">
                <a:pos x="T0" y="T1"/>
              </a:cxn>
              <a:cxn ang="0">
                <a:pos x="T2" y="T3"/>
              </a:cxn>
              <a:cxn ang="0">
                <a:pos x="T4" y="T5"/>
              </a:cxn>
              <a:cxn ang="0">
                <a:pos x="T6" y="T7"/>
              </a:cxn>
              <a:cxn ang="0">
                <a:pos x="T8" y="T9"/>
              </a:cxn>
              <a:cxn ang="0">
                <a:pos x="T10" y="T11"/>
              </a:cxn>
            </a:cxnLst>
            <a:rect l="0" t="0" r="r" b="b"/>
            <a:pathLst>
              <a:path w="285" h="285">
                <a:moveTo>
                  <a:pt x="284" y="142"/>
                </a:moveTo>
                <a:lnTo>
                  <a:pt x="284" y="142"/>
                </a:lnTo>
                <a:cubicBezTo>
                  <a:pt x="284" y="60"/>
                  <a:pt x="224" y="0"/>
                  <a:pt x="142" y="0"/>
                </a:cubicBezTo>
                <a:cubicBezTo>
                  <a:pt x="67" y="0"/>
                  <a:pt x="0" y="60"/>
                  <a:pt x="0" y="142"/>
                </a:cubicBezTo>
                <a:cubicBezTo>
                  <a:pt x="0" y="217"/>
                  <a:pt x="67" y="284"/>
                  <a:pt x="142" y="284"/>
                </a:cubicBezTo>
                <a:cubicBezTo>
                  <a:pt x="224" y="284"/>
                  <a:pt x="284" y="217"/>
                  <a:pt x="284" y="14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11" name="Freeform 91"/>
          <p:cNvSpPr>
            <a:spLocks noChangeArrowheads="1"/>
          </p:cNvSpPr>
          <p:nvPr/>
        </p:nvSpPr>
        <p:spPr bwMode="auto">
          <a:xfrm>
            <a:off x="14686413" y="6165162"/>
            <a:ext cx="49806" cy="49807"/>
          </a:xfrm>
          <a:custGeom>
            <a:avLst/>
            <a:gdLst>
              <a:gd name="T0" fmla="*/ 75 w 76"/>
              <a:gd name="T1" fmla="*/ 38 h 76"/>
              <a:gd name="T2" fmla="*/ 75 w 76"/>
              <a:gd name="T3" fmla="*/ 38 h 76"/>
              <a:gd name="T4" fmla="*/ 38 w 76"/>
              <a:gd name="T5" fmla="*/ 0 h 76"/>
              <a:gd name="T6" fmla="*/ 0 w 76"/>
              <a:gd name="T7" fmla="*/ 38 h 76"/>
              <a:gd name="T8" fmla="*/ 38 w 76"/>
              <a:gd name="T9" fmla="*/ 75 h 76"/>
              <a:gd name="T10" fmla="*/ 75 w 76"/>
              <a:gd name="T11" fmla="*/ 38 h 76"/>
            </a:gdLst>
            <a:ahLst/>
            <a:cxnLst>
              <a:cxn ang="0">
                <a:pos x="T0" y="T1"/>
              </a:cxn>
              <a:cxn ang="0">
                <a:pos x="T2" y="T3"/>
              </a:cxn>
              <a:cxn ang="0">
                <a:pos x="T4" y="T5"/>
              </a:cxn>
              <a:cxn ang="0">
                <a:pos x="T6" y="T7"/>
              </a:cxn>
              <a:cxn ang="0">
                <a:pos x="T8" y="T9"/>
              </a:cxn>
              <a:cxn ang="0">
                <a:pos x="T10" y="T11"/>
              </a:cxn>
            </a:cxnLst>
            <a:rect l="0" t="0" r="r" b="b"/>
            <a:pathLst>
              <a:path w="76" h="76">
                <a:moveTo>
                  <a:pt x="75" y="38"/>
                </a:moveTo>
                <a:lnTo>
                  <a:pt x="75" y="38"/>
                </a:lnTo>
                <a:cubicBezTo>
                  <a:pt x="75" y="15"/>
                  <a:pt x="60" y="0"/>
                  <a:pt x="38" y="0"/>
                </a:cubicBezTo>
                <a:cubicBezTo>
                  <a:pt x="15" y="0"/>
                  <a:pt x="0" y="15"/>
                  <a:pt x="0" y="38"/>
                </a:cubicBezTo>
                <a:cubicBezTo>
                  <a:pt x="0" y="53"/>
                  <a:pt x="15" y="75"/>
                  <a:pt x="38" y="75"/>
                </a:cubicBezTo>
                <a:cubicBezTo>
                  <a:pt x="60" y="75"/>
                  <a:pt x="75" y="53"/>
                  <a:pt x="75" y="3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12" name="Freeform 92"/>
          <p:cNvSpPr>
            <a:spLocks noChangeArrowheads="1"/>
          </p:cNvSpPr>
          <p:nvPr/>
        </p:nvSpPr>
        <p:spPr bwMode="auto">
          <a:xfrm>
            <a:off x="15837830" y="5705181"/>
            <a:ext cx="319352" cy="621122"/>
          </a:xfrm>
          <a:custGeom>
            <a:avLst/>
            <a:gdLst>
              <a:gd name="T0" fmla="*/ 478 w 479"/>
              <a:gd name="T1" fmla="*/ 933 h 934"/>
              <a:gd name="T2" fmla="*/ 0 w 479"/>
              <a:gd name="T3" fmla="*/ 933 h 934"/>
              <a:gd name="T4" fmla="*/ 0 w 479"/>
              <a:gd name="T5" fmla="*/ 0 h 934"/>
              <a:gd name="T6" fmla="*/ 478 w 479"/>
              <a:gd name="T7" fmla="*/ 0 h 934"/>
              <a:gd name="T8" fmla="*/ 478 w 479"/>
              <a:gd name="T9" fmla="*/ 933 h 934"/>
            </a:gdLst>
            <a:ahLst/>
            <a:cxnLst>
              <a:cxn ang="0">
                <a:pos x="T0" y="T1"/>
              </a:cxn>
              <a:cxn ang="0">
                <a:pos x="T2" y="T3"/>
              </a:cxn>
              <a:cxn ang="0">
                <a:pos x="T4" y="T5"/>
              </a:cxn>
              <a:cxn ang="0">
                <a:pos x="T6" y="T7"/>
              </a:cxn>
              <a:cxn ang="0">
                <a:pos x="T8" y="T9"/>
              </a:cxn>
            </a:cxnLst>
            <a:rect l="0" t="0" r="r" b="b"/>
            <a:pathLst>
              <a:path w="479" h="934">
                <a:moveTo>
                  <a:pt x="478" y="933"/>
                </a:moveTo>
                <a:lnTo>
                  <a:pt x="0" y="933"/>
                </a:lnTo>
                <a:lnTo>
                  <a:pt x="0" y="0"/>
                </a:lnTo>
                <a:lnTo>
                  <a:pt x="478" y="0"/>
                </a:lnTo>
                <a:lnTo>
                  <a:pt x="478"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13" name="Line 93"/>
          <p:cNvSpPr>
            <a:spLocks noChangeShapeType="1"/>
          </p:cNvSpPr>
          <p:nvPr/>
        </p:nvSpPr>
        <p:spPr bwMode="auto">
          <a:xfrm>
            <a:off x="15955024" y="5746199"/>
            <a:ext cx="791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14" name="Line 94"/>
          <p:cNvSpPr>
            <a:spLocks noChangeShapeType="1"/>
          </p:cNvSpPr>
          <p:nvPr/>
        </p:nvSpPr>
        <p:spPr bwMode="auto">
          <a:xfrm>
            <a:off x="15837830" y="6206180"/>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15" name="Line 95"/>
          <p:cNvSpPr>
            <a:spLocks noChangeShapeType="1"/>
          </p:cNvSpPr>
          <p:nvPr/>
        </p:nvSpPr>
        <p:spPr bwMode="auto">
          <a:xfrm>
            <a:off x="15837830" y="5784284"/>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16" name="Freeform 96"/>
          <p:cNvSpPr>
            <a:spLocks noChangeArrowheads="1"/>
          </p:cNvSpPr>
          <p:nvPr/>
        </p:nvSpPr>
        <p:spPr bwMode="auto">
          <a:xfrm>
            <a:off x="15975533" y="6247197"/>
            <a:ext cx="41018" cy="41018"/>
          </a:xfrm>
          <a:custGeom>
            <a:avLst/>
            <a:gdLst>
              <a:gd name="T0" fmla="*/ 60 w 61"/>
              <a:gd name="T1" fmla="*/ 30 h 61"/>
              <a:gd name="T2" fmla="*/ 60 w 61"/>
              <a:gd name="T3" fmla="*/ 30 h 61"/>
              <a:gd name="T4" fmla="*/ 30 w 61"/>
              <a:gd name="T5" fmla="*/ 0 h 61"/>
              <a:gd name="T6" fmla="*/ 0 w 61"/>
              <a:gd name="T7" fmla="*/ 30 h 61"/>
              <a:gd name="T8" fmla="*/ 30 w 61"/>
              <a:gd name="T9" fmla="*/ 60 h 61"/>
              <a:gd name="T10" fmla="*/ 60 w 61"/>
              <a:gd name="T11" fmla="*/ 30 h 61"/>
            </a:gdLst>
            <a:ahLst/>
            <a:cxnLst>
              <a:cxn ang="0">
                <a:pos x="T0" y="T1"/>
              </a:cxn>
              <a:cxn ang="0">
                <a:pos x="T2" y="T3"/>
              </a:cxn>
              <a:cxn ang="0">
                <a:pos x="T4" y="T5"/>
              </a:cxn>
              <a:cxn ang="0">
                <a:pos x="T6" y="T7"/>
              </a:cxn>
              <a:cxn ang="0">
                <a:pos x="T8" y="T9"/>
              </a:cxn>
              <a:cxn ang="0">
                <a:pos x="T10" y="T11"/>
              </a:cxn>
            </a:cxnLst>
            <a:rect l="0" t="0" r="r" b="b"/>
            <a:pathLst>
              <a:path w="61" h="61">
                <a:moveTo>
                  <a:pt x="60" y="30"/>
                </a:moveTo>
                <a:lnTo>
                  <a:pt x="60" y="30"/>
                </a:lnTo>
                <a:cubicBezTo>
                  <a:pt x="60" y="7"/>
                  <a:pt x="45" y="0"/>
                  <a:pt x="30" y="0"/>
                </a:cubicBezTo>
                <a:cubicBezTo>
                  <a:pt x="15" y="0"/>
                  <a:pt x="0" y="7"/>
                  <a:pt x="0" y="30"/>
                </a:cubicBezTo>
                <a:cubicBezTo>
                  <a:pt x="0" y="45"/>
                  <a:pt x="15" y="60"/>
                  <a:pt x="30" y="60"/>
                </a:cubicBezTo>
                <a:cubicBezTo>
                  <a:pt x="45" y="60"/>
                  <a:pt x="60" y="45"/>
                  <a:pt x="60" y="3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17" name="Freeform 97"/>
          <p:cNvSpPr>
            <a:spLocks noChangeArrowheads="1"/>
          </p:cNvSpPr>
          <p:nvPr/>
        </p:nvSpPr>
        <p:spPr bwMode="auto">
          <a:xfrm>
            <a:off x="17062496" y="5705181"/>
            <a:ext cx="421894" cy="621122"/>
          </a:xfrm>
          <a:custGeom>
            <a:avLst/>
            <a:gdLst>
              <a:gd name="T0" fmla="*/ 634 w 635"/>
              <a:gd name="T1" fmla="*/ 933 h 934"/>
              <a:gd name="T2" fmla="*/ 0 w 635"/>
              <a:gd name="T3" fmla="*/ 933 h 934"/>
              <a:gd name="T4" fmla="*/ 0 w 635"/>
              <a:gd name="T5" fmla="*/ 0 h 934"/>
              <a:gd name="T6" fmla="*/ 634 w 635"/>
              <a:gd name="T7" fmla="*/ 0 h 934"/>
              <a:gd name="T8" fmla="*/ 634 w 635"/>
              <a:gd name="T9" fmla="*/ 933 h 934"/>
            </a:gdLst>
            <a:ahLst/>
            <a:cxnLst>
              <a:cxn ang="0">
                <a:pos x="T0" y="T1"/>
              </a:cxn>
              <a:cxn ang="0">
                <a:pos x="T2" y="T3"/>
              </a:cxn>
              <a:cxn ang="0">
                <a:pos x="T4" y="T5"/>
              </a:cxn>
              <a:cxn ang="0">
                <a:pos x="T6" y="T7"/>
              </a:cxn>
              <a:cxn ang="0">
                <a:pos x="T8" y="T9"/>
              </a:cxn>
            </a:cxnLst>
            <a:rect l="0" t="0" r="r" b="b"/>
            <a:pathLst>
              <a:path w="635" h="934">
                <a:moveTo>
                  <a:pt x="634" y="933"/>
                </a:moveTo>
                <a:lnTo>
                  <a:pt x="0" y="933"/>
                </a:lnTo>
                <a:lnTo>
                  <a:pt x="0" y="0"/>
                </a:lnTo>
                <a:lnTo>
                  <a:pt x="634" y="0"/>
                </a:lnTo>
                <a:lnTo>
                  <a:pt x="63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18" name="Line 98"/>
          <p:cNvSpPr>
            <a:spLocks noChangeShapeType="1"/>
          </p:cNvSpPr>
          <p:nvPr/>
        </p:nvSpPr>
        <p:spPr bwMode="auto">
          <a:xfrm>
            <a:off x="17229496" y="5746199"/>
            <a:ext cx="7910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19" name="Line 99"/>
          <p:cNvSpPr>
            <a:spLocks noChangeShapeType="1"/>
          </p:cNvSpPr>
          <p:nvPr/>
        </p:nvSpPr>
        <p:spPr bwMode="auto">
          <a:xfrm>
            <a:off x="17062496" y="6206180"/>
            <a:ext cx="42189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0" name="Line 100"/>
          <p:cNvSpPr>
            <a:spLocks noChangeShapeType="1"/>
          </p:cNvSpPr>
          <p:nvPr/>
        </p:nvSpPr>
        <p:spPr bwMode="auto">
          <a:xfrm>
            <a:off x="17062496" y="5784284"/>
            <a:ext cx="42189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1" name="Freeform 101"/>
          <p:cNvSpPr>
            <a:spLocks noChangeArrowheads="1"/>
          </p:cNvSpPr>
          <p:nvPr/>
        </p:nvSpPr>
        <p:spPr bwMode="auto">
          <a:xfrm>
            <a:off x="17250004" y="6247197"/>
            <a:ext cx="41018" cy="41018"/>
          </a:xfrm>
          <a:custGeom>
            <a:avLst/>
            <a:gdLst>
              <a:gd name="T0" fmla="*/ 59 w 60"/>
              <a:gd name="T1" fmla="*/ 30 h 61"/>
              <a:gd name="T2" fmla="*/ 59 w 60"/>
              <a:gd name="T3" fmla="*/ 30 h 61"/>
              <a:gd name="T4" fmla="*/ 29 w 60"/>
              <a:gd name="T5" fmla="*/ 0 h 61"/>
              <a:gd name="T6" fmla="*/ 0 w 60"/>
              <a:gd name="T7" fmla="*/ 30 h 61"/>
              <a:gd name="T8" fmla="*/ 29 w 60"/>
              <a:gd name="T9" fmla="*/ 60 h 61"/>
              <a:gd name="T10" fmla="*/ 59 w 60"/>
              <a:gd name="T11" fmla="*/ 30 h 61"/>
            </a:gdLst>
            <a:ahLst/>
            <a:cxnLst>
              <a:cxn ang="0">
                <a:pos x="T0" y="T1"/>
              </a:cxn>
              <a:cxn ang="0">
                <a:pos x="T2" y="T3"/>
              </a:cxn>
              <a:cxn ang="0">
                <a:pos x="T4" y="T5"/>
              </a:cxn>
              <a:cxn ang="0">
                <a:pos x="T6" y="T7"/>
              </a:cxn>
              <a:cxn ang="0">
                <a:pos x="T8" y="T9"/>
              </a:cxn>
              <a:cxn ang="0">
                <a:pos x="T10" y="T11"/>
              </a:cxn>
            </a:cxnLst>
            <a:rect l="0" t="0" r="r" b="b"/>
            <a:pathLst>
              <a:path w="60" h="61">
                <a:moveTo>
                  <a:pt x="59" y="30"/>
                </a:moveTo>
                <a:lnTo>
                  <a:pt x="59" y="30"/>
                </a:lnTo>
                <a:cubicBezTo>
                  <a:pt x="59" y="7"/>
                  <a:pt x="44" y="0"/>
                  <a:pt x="29" y="0"/>
                </a:cubicBezTo>
                <a:cubicBezTo>
                  <a:pt x="15" y="0"/>
                  <a:pt x="0" y="7"/>
                  <a:pt x="0" y="30"/>
                </a:cubicBezTo>
                <a:cubicBezTo>
                  <a:pt x="0" y="45"/>
                  <a:pt x="15" y="60"/>
                  <a:pt x="29" y="60"/>
                </a:cubicBezTo>
                <a:cubicBezTo>
                  <a:pt x="44" y="60"/>
                  <a:pt x="59" y="45"/>
                  <a:pt x="59" y="3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22" name="Freeform 102"/>
          <p:cNvSpPr>
            <a:spLocks noChangeArrowheads="1"/>
          </p:cNvSpPr>
          <p:nvPr/>
        </p:nvSpPr>
        <p:spPr bwMode="auto">
          <a:xfrm>
            <a:off x="18237354" y="5796004"/>
            <a:ext cx="621122" cy="413105"/>
          </a:xfrm>
          <a:custGeom>
            <a:avLst/>
            <a:gdLst>
              <a:gd name="T0" fmla="*/ 933 w 934"/>
              <a:gd name="T1" fmla="*/ 619 h 620"/>
              <a:gd name="T2" fmla="*/ 0 w 934"/>
              <a:gd name="T3" fmla="*/ 619 h 620"/>
              <a:gd name="T4" fmla="*/ 0 w 934"/>
              <a:gd name="T5" fmla="*/ 0 h 620"/>
              <a:gd name="T6" fmla="*/ 933 w 934"/>
              <a:gd name="T7" fmla="*/ 0 h 620"/>
              <a:gd name="T8" fmla="*/ 933 w 934"/>
              <a:gd name="T9" fmla="*/ 619 h 620"/>
            </a:gdLst>
            <a:ahLst/>
            <a:cxnLst>
              <a:cxn ang="0">
                <a:pos x="T0" y="T1"/>
              </a:cxn>
              <a:cxn ang="0">
                <a:pos x="T2" y="T3"/>
              </a:cxn>
              <a:cxn ang="0">
                <a:pos x="T4" y="T5"/>
              </a:cxn>
              <a:cxn ang="0">
                <a:pos x="T6" y="T7"/>
              </a:cxn>
              <a:cxn ang="0">
                <a:pos x="T8" y="T9"/>
              </a:cxn>
            </a:cxnLst>
            <a:rect l="0" t="0" r="r" b="b"/>
            <a:pathLst>
              <a:path w="934" h="620">
                <a:moveTo>
                  <a:pt x="933" y="619"/>
                </a:moveTo>
                <a:lnTo>
                  <a:pt x="0" y="619"/>
                </a:lnTo>
                <a:lnTo>
                  <a:pt x="0" y="0"/>
                </a:lnTo>
                <a:lnTo>
                  <a:pt x="933" y="0"/>
                </a:lnTo>
                <a:lnTo>
                  <a:pt x="933" y="6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23" name="Line 103"/>
          <p:cNvSpPr>
            <a:spLocks noChangeShapeType="1"/>
          </p:cNvSpPr>
          <p:nvPr/>
        </p:nvSpPr>
        <p:spPr bwMode="auto">
          <a:xfrm>
            <a:off x="18451230" y="6326304"/>
            <a:ext cx="19922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4" name="Line 104"/>
          <p:cNvSpPr>
            <a:spLocks noChangeShapeType="1"/>
          </p:cNvSpPr>
          <p:nvPr/>
        </p:nvSpPr>
        <p:spPr bwMode="auto">
          <a:xfrm flipV="1">
            <a:off x="18550843" y="6203249"/>
            <a:ext cx="2931" cy="12598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5" name="Line 105"/>
          <p:cNvSpPr>
            <a:spLocks noChangeShapeType="1"/>
          </p:cNvSpPr>
          <p:nvPr/>
        </p:nvSpPr>
        <p:spPr bwMode="auto">
          <a:xfrm>
            <a:off x="18237354" y="6127076"/>
            <a:ext cx="629911"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6" name="Freeform 106"/>
          <p:cNvSpPr>
            <a:spLocks noChangeArrowheads="1"/>
          </p:cNvSpPr>
          <p:nvPr/>
        </p:nvSpPr>
        <p:spPr bwMode="auto">
          <a:xfrm>
            <a:off x="19585072" y="5813583"/>
            <a:ext cx="480490" cy="342790"/>
          </a:xfrm>
          <a:custGeom>
            <a:avLst/>
            <a:gdLst>
              <a:gd name="T0" fmla="*/ 724 w 725"/>
              <a:gd name="T1" fmla="*/ 515 h 516"/>
              <a:gd name="T2" fmla="*/ 0 w 725"/>
              <a:gd name="T3" fmla="*/ 515 h 516"/>
              <a:gd name="T4" fmla="*/ 0 w 725"/>
              <a:gd name="T5" fmla="*/ 0 h 516"/>
              <a:gd name="T6" fmla="*/ 724 w 725"/>
              <a:gd name="T7" fmla="*/ 0 h 516"/>
              <a:gd name="T8" fmla="*/ 724 w 725"/>
              <a:gd name="T9" fmla="*/ 515 h 516"/>
            </a:gdLst>
            <a:ahLst/>
            <a:cxnLst>
              <a:cxn ang="0">
                <a:pos x="T0" y="T1"/>
              </a:cxn>
              <a:cxn ang="0">
                <a:pos x="T2" y="T3"/>
              </a:cxn>
              <a:cxn ang="0">
                <a:pos x="T4" y="T5"/>
              </a:cxn>
              <a:cxn ang="0">
                <a:pos x="T6" y="T7"/>
              </a:cxn>
              <a:cxn ang="0">
                <a:pos x="T8" y="T9"/>
              </a:cxn>
            </a:cxnLst>
            <a:rect l="0" t="0" r="r" b="b"/>
            <a:pathLst>
              <a:path w="725" h="516">
                <a:moveTo>
                  <a:pt x="724" y="515"/>
                </a:moveTo>
                <a:lnTo>
                  <a:pt x="0" y="515"/>
                </a:lnTo>
                <a:lnTo>
                  <a:pt x="0" y="0"/>
                </a:lnTo>
                <a:lnTo>
                  <a:pt x="724" y="0"/>
                </a:lnTo>
                <a:lnTo>
                  <a:pt x="724" y="51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27" name="Freeform 107"/>
          <p:cNvSpPr>
            <a:spLocks noChangeArrowheads="1"/>
          </p:cNvSpPr>
          <p:nvPr/>
        </p:nvSpPr>
        <p:spPr bwMode="auto">
          <a:xfrm>
            <a:off x="19517684" y="6156375"/>
            <a:ext cx="621122" cy="61526"/>
          </a:xfrm>
          <a:custGeom>
            <a:avLst/>
            <a:gdLst>
              <a:gd name="T0" fmla="*/ 933 w 934"/>
              <a:gd name="T1" fmla="*/ 90 h 91"/>
              <a:gd name="T2" fmla="*/ 0 w 934"/>
              <a:gd name="T3" fmla="*/ 90 h 91"/>
              <a:gd name="T4" fmla="*/ 0 w 934"/>
              <a:gd name="T5" fmla="*/ 0 h 91"/>
              <a:gd name="T6" fmla="*/ 933 w 934"/>
              <a:gd name="T7" fmla="*/ 0 h 91"/>
              <a:gd name="T8" fmla="*/ 933 w 934"/>
              <a:gd name="T9" fmla="*/ 90 h 91"/>
            </a:gdLst>
            <a:ahLst/>
            <a:cxnLst>
              <a:cxn ang="0">
                <a:pos x="T0" y="T1"/>
              </a:cxn>
              <a:cxn ang="0">
                <a:pos x="T2" y="T3"/>
              </a:cxn>
              <a:cxn ang="0">
                <a:pos x="T4" y="T5"/>
              </a:cxn>
              <a:cxn ang="0">
                <a:pos x="T6" y="T7"/>
              </a:cxn>
              <a:cxn ang="0">
                <a:pos x="T8" y="T9"/>
              </a:cxn>
            </a:cxnLst>
            <a:rect l="0" t="0" r="r" b="b"/>
            <a:pathLst>
              <a:path w="934" h="91">
                <a:moveTo>
                  <a:pt x="933" y="90"/>
                </a:moveTo>
                <a:lnTo>
                  <a:pt x="0" y="90"/>
                </a:lnTo>
                <a:lnTo>
                  <a:pt x="0" y="0"/>
                </a:lnTo>
                <a:lnTo>
                  <a:pt x="933" y="0"/>
                </a:lnTo>
                <a:lnTo>
                  <a:pt x="933"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28" name="Line 108"/>
          <p:cNvSpPr>
            <a:spLocks noChangeShapeType="1"/>
          </p:cNvSpPr>
          <p:nvPr/>
        </p:nvSpPr>
        <p:spPr bwMode="auto">
          <a:xfrm flipH="1">
            <a:off x="19801878" y="5854601"/>
            <a:ext cx="4687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29" name="Freeform 109"/>
          <p:cNvSpPr>
            <a:spLocks noChangeArrowheads="1"/>
          </p:cNvSpPr>
          <p:nvPr/>
        </p:nvSpPr>
        <p:spPr bwMode="auto">
          <a:xfrm>
            <a:off x="20944508" y="5705182"/>
            <a:ext cx="316421" cy="190437"/>
          </a:xfrm>
          <a:custGeom>
            <a:avLst/>
            <a:gdLst>
              <a:gd name="T0" fmla="*/ 477 w 478"/>
              <a:gd name="T1" fmla="*/ 0 h 285"/>
              <a:gd name="T2" fmla="*/ 0 w 478"/>
              <a:gd name="T3" fmla="*/ 0 h 285"/>
              <a:gd name="T4" fmla="*/ 0 w 478"/>
              <a:gd name="T5" fmla="*/ 284 h 285"/>
              <a:gd name="T6" fmla="*/ 477 w 478"/>
              <a:gd name="T7" fmla="*/ 284 h 285"/>
              <a:gd name="T8" fmla="*/ 477 w 478"/>
              <a:gd name="T9" fmla="*/ 0 h 285"/>
            </a:gdLst>
            <a:ahLst/>
            <a:cxnLst>
              <a:cxn ang="0">
                <a:pos x="T0" y="T1"/>
              </a:cxn>
              <a:cxn ang="0">
                <a:pos x="T2" y="T3"/>
              </a:cxn>
              <a:cxn ang="0">
                <a:pos x="T4" y="T5"/>
              </a:cxn>
              <a:cxn ang="0">
                <a:pos x="T6" y="T7"/>
              </a:cxn>
              <a:cxn ang="0">
                <a:pos x="T8" y="T9"/>
              </a:cxn>
            </a:cxnLst>
            <a:rect l="0" t="0" r="r" b="b"/>
            <a:pathLst>
              <a:path w="478" h="285">
                <a:moveTo>
                  <a:pt x="477" y="0"/>
                </a:moveTo>
                <a:lnTo>
                  <a:pt x="0" y="0"/>
                </a:lnTo>
                <a:lnTo>
                  <a:pt x="0" y="284"/>
                </a:lnTo>
                <a:lnTo>
                  <a:pt x="477" y="284"/>
                </a:lnTo>
                <a:lnTo>
                  <a:pt x="47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30" name="Freeform 110"/>
          <p:cNvSpPr>
            <a:spLocks noChangeArrowheads="1"/>
          </p:cNvSpPr>
          <p:nvPr/>
        </p:nvSpPr>
        <p:spPr bwMode="auto">
          <a:xfrm>
            <a:off x="20950368" y="6214971"/>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31" name="Freeform 111"/>
          <p:cNvSpPr>
            <a:spLocks noChangeArrowheads="1"/>
          </p:cNvSpPr>
          <p:nvPr/>
        </p:nvSpPr>
        <p:spPr bwMode="auto">
          <a:xfrm>
            <a:off x="20789226" y="5892690"/>
            <a:ext cx="621122" cy="322281"/>
          </a:xfrm>
          <a:custGeom>
            <a:avLst/>
            <a:gdLst>
              <a:gd name="T0" fmla="*/ 232 w 934"/>
              <a:gd name="T1" fmla="*/ 485 h 486"/>
              <a:gd name="T2" fmla="*/ 0 w 934"/>
              <a:gd name="T3" fmla="*/ 485 h 486"/>
              <a:gd name="T4" fmla="*/ 0 w 934"/>
              <a:gd name="T5" fmla="*/ 0 h 486"/>
              <a:gd name="T6" fmla="*/ 933 w 934"/>
              <a:gd name="T7" fmla="*/ 0 h 486"/>
              <a:gd name="T8" fmla="*/ 933 w 934"/>
              <a:gd name="T9" fmla="*/ 485 h 486"/>
              <a:gd name="T10" fmla="*/ 709 w 934"/>
              <a:gd name="T11" fmla="*/ 485 h 486"/>
            </a:gdLst>
            <a:ahLst/>
            <a:cxnLst>
              <a:cxn ang="0">
                <a:pos x="T0" y="T1"/>
              </a:cxn>
              <a:cxn ang="0">
                <a:pos x="T2" y="T3"/>
              </a:cxn>
              <a:cxn ang="0">
                <a:pos x="T4" y="T5"/>
              </a:cxn>
              <a:cxn ang="0">
                <a:pos x="T6" y="T7"/>
              </a:cxn>
              <a:cxn ang="0">
                <a:pos x="T8" y="T9"/>
              </a:cxn>
              <a:cxn ang="0">
                <a:pos x="T10" y="T11"/>
              </a:cxn>
            </a:cxnLst>
            <a:rect l="0" t="0" r="r" b="b"/>
            <a:pathLst>
              <a:path w="934" h="486">
                <a:moveTo>
                  <a:pt x="232" y="485"/>
                </a:moveTo>
                <a:lnTo>
                  <a:pt x="0" y="485"/>
                </a:lnTo>
                <a:lnTo>
                  <a:pt x="0" y="0"/>
                </a:lnTo>
                <a:lnTo>
                  <a:pt x="933" y="0"/>
                </a:lnTo>
                <a:lnTo>
                  <a:pt x="933" y="485"/>
                </a:lnTo>
                <a:lnTo>
                  <a:pt x="709" y="48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32" name="Freeform 112"/>
          <p:cNvSpPr>
            <a:spLocks noChangeArrowheads="1"/>
          </p:cNvSpPr>
          <p:nvPr/>
        </p:nvSpPr>
        <p:spPr bwMode="auto">
          <a:xfrm>
            <a:off x="20944508" y="6083129"/>
            <a:ext cx="316421" cy="243175"/>
          </a:xfrm>
          <a:custGeom>
            <a:avLst/>
            <a:gdLst>
              <a:gd name="T0" fmla="*/ 477 w 478"/>
              <a:gd name="T1" fmla="*/ 0 h 366"/>
              <a:gd name="T2" fmla="*/ 0 w 478"/>
              <a:gd name="T3" fmla="*/ 0 h 366"/>
              <a:gd name="T4" fmla="*/ 0 w 478"/>
              <a:gd name="T5" fmla="*/ 365 h 366"/>
              <a:gd name="T6" fmla="*/ 477 w 478"/>
              <a:gd name="T7" fmla="*/ 365 h 366"/>
              <a:gd name="T8" fmla="*/ 477 w 478"/>
              <a:gd name="T9" fmla="*/ 0 h 366"/>
            </a:gdLst>
            <a:ahLst/>
            <a:cxnLst>
              <a:cxn ang="0">
                <a:pos x="T0" y="T1"/>
              </a:cxn>
              <a:cxn ang="0">
                <a:pos x="T2" y="T3"/>
              </a:cxn>
              <a:cxn ang="0">
                <a:pos x="T4" y="T5"/>
              </a:cxn>
              <a:cxn ang="0">
                <a:pos x="T6" y="T7"/>
              </a:cxn>
              <a:cxn ang="0">
                <a:pos x="T8" y="T9"/>
              </a:cxn>
            </a:cxnLst>
            <a:rect l="0" t="0" r="r" b="b"/>
            <a:pathLst>
              <a:path w="478" h="366">
                <a:moveTo>
                  <a:pt x="477" y="0"/>
                </a:moveTo>
                <a:lnTo>
                  <a:pt x="0" y="0"/>
                </a:lnTo>
                <a:lnTo>
                  <a:pt x="0" y="365"/>
                </a:lnTo>
                <a:lnTo>
                  <a:pt x="477" y="365"/>
                </a:lnTo>
                <a:lnTo>
                  <a:pt x="47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33" name="Line 113"/>
          <p:cNvSpPr>
            <a:spLocks noChangeShapeType="1"/>
          </p:cNvSpPr>
          <p:nvPr/>
        </p:nvSpPr>
        <p:spPr bwMode="auto">
          <a:xfrm>
            <a:off x="20839035" y="5963007"/>
            <a:ext cx="4394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34" name="Line 114"/>
          <p:cNvSpPr>
            <a:spLocks noChangeShapeType="1"/>
          </p:cNvSpPr>
          <p:nvPr/>
        </p:nvSpPr>
        <p:spPr bwMode="auto">
          <a:xfrm>
            <a:off x="20903492" y="5963007"/>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35" name="Line 115"/>
          <p:cNvSpPr>
            <a:spLocks noChangeShapeType="1"/>
          </p:cNvSpPr>
          <p:nvPr/>
        </p:nvSpPr>
        <p:spPr bwMode="auto">
          <a:xfrm>
            <a:off x="21003105" y="6165162"/>
            <a:ext cx="19922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36" name="Line 116"/>
          <p:cNvSpPr>
            <a:spLocks noChangeShapeType="1"/>
          </p:cNvSpPr>
          <p:nvPr/>
        </p:nvSpPr>
        <p:spPr bwMode="auto">
          <a:xfrm>
            <a:off x="21003105" y="6247197"/>
            <a:ext cx="19922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37" name="Freeform 117"/>
          <p:cNvSpPr>
            <a:spLocks noChangeArrowheads="1"/>
          </p:cNvSpPr>
          <p:nvPr/>
        </p:nvSpPr>
        <p:spPr bwMode="auto">
          <a:xfrm>
            <a:off x="20944508" y="6214971"/>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38" name="Freeform 118"/>
          <p:cNvSpPr>
            <a:spLocks noChangeArrowheads="1"/>
          </p:cNvSpPr>
          <p:nvPr/>
        </p:nvSpPr>
        <p:spPr bwMode="auto">
          <a:xfrm>
            <a:off x="22069559" y="5913199"/>
            <a:ext cx="621122" cy="301772"/>
          </a:xfrm>
          <a:custGeom>
            <a:avLst/>
            <a:gdLst>
              <a:gd name="T0" fmla="*/ 933 w 934"/>
              <a:gd name="T1" fmla="*/ 455 h 456"/>
              <a:gd name="T2" fmla="*/ 0 w 934"/>
              <a:gd name="T3" fmla="*/ 455 h 456"/>
              <a:gd name="T4" fmla="*/ 0 w 934"/>
              <a:gd name="T5" fmla="*/ 0 h 456"/>
              <a:gd name="T6" fmla="*/ 933 w 934"/>
              <a:gd name="T7" fmla="*/ 0 h 456"/>
              <a:gd name="T8" fmla="*/ 933 w 934"/>
              <a:gd name="T9" fmla="*/ 455 h 456"/>
            </a:gdLst>
            <a:ahLst/>
            <a:cxnLst>
              <a:cxn ang="0">
                <a:pos x="T0" y="T1"/>
              </a:cxn>
              <a:cxn ang="0">
                <a:pos x="T2" y="T3"/>
              </a:cxn>
              <a:cxn ang="0">
                <a:pos x="T4" y="T5"/>
              </a:cxn>
              <a:cxn ang="0">
                <a:pos x="T6" y="T7"/>
              </a:cxn>
              <a:cxn ang="0">
                <a:pos x="T8" y="T9"/>
              </a:cxn>
            </a:cxnLst>
            <a:rect l="0" t="0" r="r" b="b"/>
            <a:pathLst>
              <a:path w="934" h="456">
                <a:moveTo>
                  <a:pt x="933" y="455"/>
                </a:moveTo>
                <a:lnTo>
                  <a:pt x="0" y="455"/>
                </a:lnTo>
                <a:lnTo>
                  <a:pt x="0" y="0"/>
                </a:lnTo>
                <a:lnTo>
                  <a:pt x="933" y="0"/>
                </a:lnTo>
                <a:lnTo>
                  <a:pt x="933" y="45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39" name="Freeform 119"/>
          <p:cNvSpPr>
            <a:spLocks noChangeArrowheads="1"/>
          </p:cNvSpPr>
          <p:nvPr/>
        </p:nvSpPr>
        <p:spPr bwMode="auto">
          <a:xfrm>
            <a:off x="22131084" y="5734481"/>
            <a:ext cx="140631" cy="178719"/>
          </a:xfrm>
          <a:custGeom>
            <a:avLst/>
            <a:gdLst>
              <a:gd name="T0" fmla="*/ 0 w 210"/>
              <a:gd name="T1" fmla="*/ 269 h 270"/>
              <a:gd name="T2" fmla="*/ 0 w 210"/>
              <a:gd name="T3" fmla="*/ 149 h 270"/>
              <a:gd name="T4" fmla="*/ 209 w 210"/>
              <a:gd name="T5" fmla="*/ 149 h 270"/>
              <a:gd name="T6" fmla="*/ 209 w 210"/>
              <a:gd name="T7" fmla="*/ 45 h 270"/>
              <a:gd name="T8" fmla="*/ 59 w 210"/>
              <a:gd name="T9" fmla="*/ 45 h 270"/>
              <a:gd name="T10" fmla="*/ 59 w 210"/>
              <a:gd name="T11" fmla="*/ 0 h 270"/>
            </a:gdLst>
            <a:ahLst/>
            <a:cxnLst>
              <a:cxn ang="0">
                <a:pos x="T0" y="T1"/>
              </a:cxn>
              <a:cxn ang="0">
                <a:pos x="T2" y="T3"/>
              </a:cxn>
              <a:cxn ang="0">
                <a:pos x="T4" y="T5"/>
              </a:cxn>
              <a:cxn ang="0">
                <a:pos x="T6" y="T7"/>
              </a:cxn>
              <a:cxn ang="0">
                <a:pos x="T8" y="T9"/>
              </a:cxn>
              <a:cxn ang="0">
                <a:pos x="T10" y="T11"/>
              </a:cxn>
            </a:cxnLst>
            <a:rect l="0" t="0" r="r" b="b"/>
            <a:pathLst>
              <a:path w="210" h="270">
                <a:moveTo>
                  <a:pt x="0" y="269"/>
                </a:moveTo>
                <a:lnTo>
                  <a:pt x="0" y="149"/>
                </a:lnTo>
                <a:lnTo>
                  <a:pt x="209" y="149"/>
                </a:lnTo>
                <a:lnTo>
                  <a:pt x="209" y="45"/>
                </a:lnTo>
                <a:lnTo>
                  <a:pt x="59" y="45"/>
                </a:lnTo>
                <a:lnTo>
                  <a:pt x="5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0" name="Line 120"/>
          <p:cNvSpPr>
            <a:spLocks noChangeShapeType="1"/>
          </p:cNvSpPr>
          <p:nvPr/>
        </p:nvSpPr>
        <p:spPr bwMode="auto">
          <a:xfrm>
            <a:off x="22098857"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1" name="Line 121"/>
          <p:cNvSpPr>
            <a:spLocks noChangeShapeType="1"/>
          </p:cNvSpPr>
          <p:nvPr/>
        </p:nvSpPr>
        <p:spPr bwMode="auto">
          <a:xfrm>
            <a:off x="22160383" y="5983512"/>
            <a:ext cx="3808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2" name="Line 122"/>
          <p:cNvSpPr>
            <a:spLocks noChangeShapeType="1"/>
          </p:cNvSpPr>
          <p:nvPr/>
        </p:nvSpPr>
        <p:spPr bwMode="auto">
          <a:xfrm>
            <a:off x="22218979"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3" name="Line 123"/>
          <p:cNvSpPr>
            <a:spLocks noChangeShapeType="1"/>
          </p:cNvSpPr>
          <p:nvPr/>
        </p:nvSpPr>
        <p:spPr bwMode="auto">
          <a:xfrm>
            <a:off x="22277576" y="5983512"/>
            <a:ext cx="3808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4" name="Line 124"/>
          <p:cNvSpPr>
            <a:spLocks noChangeShapeType="1"/>
          </p:cNvSpPr>
          <p:nvPr/>
        </p:nvSpPr>
        <p:spPr bwMode="auto">
          <a:xfrm>
            <a:off x="22339103"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5" name="Line 125"/>
          <p:cNvSpPr>
            <a:spLocks noChangeShapeType="1"/>
          </p:cNvSpPr>
          <p:nvPr/>
        </p:nvSpPr>
        <p:spPr bwMode="auto">
          <a:xfrm>
            <a:off x="22397700"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6" name="Line 126"/>
          <p:cNvSpPr>
            <a:spLocks noChangeShapeType="1"/>
          </p:cNvSpPr>
          <p:nvPr/>
        </p:nvSpPr>
        <p:spPr bwMode="auto">
          <a:xfrm>
            <a:off x="22456296"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7" name="Line 127"/>
          <p:cNvSpPr>
            <a:spLocks noChangeShapeType="1"/>
          </p:cNvSpPr>
          <p:nvPr/>
        </p:nvSpPr>
        <p:spPr bwMode="auto">
          <a:xfrm>
            <a:off x="22517822" y="5983512"/>
            <a:ext cx="4394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8" name="Line 128"/>
          <p:cNvSpPr>
            <a:spLocks noChangeShapeType="1"/>
          </p:cNvSpPr>
          <p:nvPr/>
        </p:nvSpPr>
        <p:spPr bwMode="auto">
          <a:xfrm>
            <a:off x="22582277"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49" name="Line 129"/>
          <p:cNvSpPr>
            <a:spLocks noChangeShapeType="1"/>
          </p:cNvSpPr>
          <p:nvPr/>
        </p:nvSpPr>
        <p:spPr bwMode="auto">
          <a:xfrm>
            <a:off x="22098857" y="6147584"/>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0" name="Line 130"/>
          <p:cNvSpPr>
            <a:spLocks noChangeShapeType="1"/>
          </p:cNvSpPr>
          <p:nvPr/>
        </p:nvSpPr>
        <p:spPr bwMode="auto">
          <a:xfrm>
            <a:off x="22160383" y="6147584"/>
            <a:ext cx="3808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1" name="Line 131"/>
          <p:cNvSpPr>
            <a:spLocks noChangeShapeType="1"/>
          </p:cNvSpPr>
          <p:nvPr/>
        </p:nvSpPr>
        <p:spPr bwMode="auto">
          <a:xfrm>
            <a:off x="22218979" y="6147584"/>
            <a:ext cx="25782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2" name="Line 132"/>
          <p:cNvSpPr>
            <a:spLocks noChangeShapeType="1"/>
          </p:cNvSpPr>
          <p:nvPr/>
        </p:nvSpPr>
        <p:spPr bwMode="auto">
          <a:xfrm>
            <a:off x="22561769" y="6147584"/>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3" name="Line 133"/>
          <p:cNvSpPr>
            <a:spLocks noChangeShapeType="1"/>
          </p:cNvSpPr>
          <p:nvPr/>
        </p:nvSpPr>
        <p:spPr bwMode="auto">
          <a:xfrm>
            <a:off x="22620366" y="6147584"/>
            <a:ext cx="3808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4" name="Line 134"/>
          <p:cNvSpPr>
            <a:spLocks noChangeShapeType="1"/>
          </p:cNvSpPr>
          <p:nvPr/>
        </p:nvSpPr>
        <p:spPr bwMode="auto">
          <a:xfrm>
            <a:off x="22497313" y="6147584"/>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5" name="Line 135"/>
          <p:cNvSpPr>
            <a:spLocks noChangeShapeType="1"/>
          </p:cNvSpPr>
          <p:nvPr/>
        </p:nvSpPr>
        <p:spPr bwMode="auto">
          <a:xfrm>
            <a:off x="22139875" y="606262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6" name="Line 136"/>
          <p:cNvSpPr>
            <a:spLocks noChangeShapeType="1"/>
          </p:cNvSpPr>
          <p:nvPr/>
        </p:nvSpPr>
        <p:spPr bwMode="auto">
          <a:xfrm>
            <a:off x="22198472"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7" name="Line 137"/>
          <p:cNvSpPr>
            <a:spLocks noChangeShapeType="1"/>
          </p:cNvSpPr>
          <p:nvPr/>
        </p:nvSpPr>
        <p:spPr bwMode="auto">
          <a:xfrm>
            <a:off x="22259997"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8" name="Line 138"/>
          <p:cNvSpPr>
            <a:spLocks noChangeShapeType="1"/>
          </p:cNvSpPr>
          <p:nvPr/>
        </p:nvSpPr>
        <p:spPr bwMode="auto">
          <a:xfrm>
            <a:off x="22318594"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59" name="Line 139"/>
          <p:cNvSpPr>
            <a:spLocks noChangeShapeType="1"/>
          </p:cNvSpPr>
          <p:nvPr/>
        </p:nvSpPr>
        <p:spPr bwMode="auto">
          <a:xfrm>
            <a:off x="22377191"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60" name="Line 140"/>
          <p:cNvSpPr>
            <a:spLocks noChangeShapeType="1"/>
          </p:cNvSpPr>
          <p:nvPr/>
        </p:nvSpPr>
        <p:spPr bwMode="auto">
          <a:xfrm>
            <a:off x="22438716" y="606262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61" name="Line 141"/>
          <p:cNvSpPr>
            <a:spLocks noChangeShapeType="1"/>
          </p:cNvSpPr>
          <p:nvPr/>
        </p:nvSpPr>
        <p:spPr bwMode="auto">
          <a:xfrm>
            <a:off x="22497313"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62" name="Line 142"/>
          <p:cNvSpPr>
            <a:spLocks noChangeShapeType="1"/>
          </p:cNvSpPr>
          <p:nvPr/>
        </p:nvSpPr>
        <p:spPr bwMode="auto">
          <a:xfrm>
            <a:off x="22561769"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63" name="Line 143"/>
          <p:cNvSpPr>
            <a:spLocks noChangeShapeType="1"/>
          </p:cNvSpPr>
          <p:nvPr/>
        </p:nvSpPr>
        <p:spPr bwMode="auto">
          <a:xfrm>
            <a:off x="22620366" y="606262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9" name="Freeform 159"/>
          <p:cNvSpPr>
            <a:spLocks noChangeArrowheads="1"/>
          </p:cNvSpPr>
          <p:nvPr/>
        </p:nvSpPr>
        <p:spPr bwMode="auto">
          <a:xfrm>
            <a:off x="14557502" y="6985513"/>
            <a:ext cx="319350" cy="615262"/>
          </a:xfrm>
          <a:custGeom>
            <a:avLst/>
            <a:gdLst>
              <a:gd name="T0" fmla="*/ 478 w 479"/>
              <a:gd name="T1" fmla="*/ 239 h 927"/>
              <a:gd name="T2" fmla="*/ 478 w 479"/>
              <a:gd name="T3" fmla="*/ 239 h 927"/>
              <a:gd name="T4" fmla="*/ 239 w 479"/>
              <a:gd name="T5" fmla="*/ 0 h 927"/>
              <a:gd name="T6" fmla="*/ 0 w 479"/>
              <a:gd name="T7" fmla="*/ 239 h 927"/>
              <a:gd name="T8" fmla="*/ 0 w 479"/>
              <a:gd name="T9" fmla="*/ 687 h 927"/>
              <a:gd name="T10" fmla="*/ 239 w 479"/>
              <a:gd name="T11" fmla="*/ 926 h 927"/>
              <a:gd name="T12" fmla="*/ 478 w 479"/>
              <a:gd name="T13" fmla="*/ 687 h 927"/>
              <a:gd name="T14" fmla="*/ 478 w 479"/>
              <a:gd name="T15" fmla="*/ 239 h 9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927">
                <a:moveTo>
                  <a:pt x="478" y="239"/>
                </a:moveTo>
                <a:lnTo>
                  <a:pt x="478" y="239"/>
                </a:lnTo>
                <a:cubicBezTo>
                  <a:pt x="478" y="104"/>
                  <a:pt x="374" y="0"/>
                  <a:pt x="239" y="0"/>
                </a:cubicBezTo>
                <a:cubicBezTo>
                  <a:pt x="105" y="0"/>
                  <a:pt x="0" y="104"/>
                  <a:pt x="0" y="239"/>
                </a:cubicBezTo>
                <a:cubicBezTo>
                  <a:pt x="0" y="687"/>
                  <a:pt x="0" y="687"/>
                  <a:pt x="0" y="687"/>
                </a:cubicBezTo>
                <a:cubicBezTo>
                  <a:pt x="0" y="821"/>
                  <a:pt x="105" y="926"/>
                  <a:pt x="239" y="926"/>
                </a:cubicBezTo>
                <a:cubicBezTo>
                  <a:pt x="374" y="926"/>
                  <a:pt x="478" y="821"/>
                  <a:pt x="478" y="687"/>
                </a:cubicBezTo>
                <a:lnTo>
                  <a:pt x="478"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80" name="Line 160"/>
          <p:cNvSpPr>
            <a:spLocks noChangeShapeType="1"/>
          </p:cNvSpPr>
          <p:nvPr/>
        </p:nvSpPr>
        <p:spPr bwMode="auto">
          <a:xfrm>
            <a:off x="14715711" y="7073408"/>
            <a:ext cx="2929" cy="7910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1" name="Freeform 161"/>
          <p:cNvSpPr>
            <a:spLocks noChangeArrowheads="1"/>
          </p:cNvSpPr>
          <p:nvPr/>
        </p:nvSpPr>
        <p:spPr bwMode="auto">
          <a:xfrm>
            <a:off x="15837830" y="6985513"/>
            <a:ext cx="319352" cy="615262"/>
          </a:xfrm>
          <a:custGeom>
            <a:avLst/>
            <a:gdLst>
              <a:gd name="T0" fmla="*/ 478 w 479"/>
              <a:gd name="T1" fmla="*/ 239 h 927"/>
              <a:gd name="T2" fmla="*/ 478 w 479"/>
              <a:gd name="T3" fmla="*/ 239 h 927"/>
              <a:gd name="T4" fmla="*/ 239 w 479"/>
              <a:gd name="T5" fmla="*/ 0 h 927"/>
              <a:gd name="T6" fmla="*/ 0 w 479"/>
              <a:gd name="T7" fmla="*/ 239 h 927"/>
              <a:gd name="T8" fmla="*/ 0 w 479"/>
              <a:gd name="T9" fmla="*/ 687 h 927"/>
              <a:gd name="T10" fmla="*/ 239 w 479"/>
              <a:gd name="T11" fmla="*/ 926 h 927"/>
              <a:gd name="T12" fmla="*/ 478 w 479"/>
              <a:gd name="T13" fmla="*/ 687 h 927"/>
              <a:gd name="T14" fmla="*/ 478 w 479"/>
              <a:gd name="T15" fmla="*/ 239 h 9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927">
                <a:moveTo>
                  <a:pt x="478" y="239"/>
                </a:moveTo>
                <a:lnTo>
                  <a:pt x="478" y="239"/>
                </a:lnTo>
                <a:cubicBezTo>
                  <a:pt x="478" y="104"/>
                  <a:pt x="373" y="0"/>
                  <a:pt x="239" y="0"/>
                </a:cubicBezTo>
                <a:cubicBezTo>
                  <a:pt x="105" y="0"/>
                  <a:pt x="0" y="104"/>
                  <a:pt x="0" y="239"/>
                </a:cubicBezTo>
                <a:cubicBezTo>
                  <a:pt x="0" y="687"/>
                  <a:pt x="0" y="687"/>
                  <a:pt x="0" y="687"/>
                </a:cubicBezTo>
                <a:cubicBezTo>
                  <a:pt x="0" y="821"/>
                  <a:pt x="105" y="926"/>
                  <a:pt x="239" y="926"/>
                </a:cubicBezTo>
                <a:cubicBezTo>
                  <a:pt x="373" y="926"/>
                  <a:pt x="478" y="821"/>
                  <a:pt x="478" y="687"/>
                </a:cubicBezTo>
                <a:lnTo>
                  <a:pt x="478"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82" name="Line 162"/>
          <p:cNvSpPr>
            <a:spLocks noChangeShapeType="1"/>
          </p:cNvSpPr>
          <p:nvPr/>
        </p:nvSpPr>
        <p:spPr bwMode="auto">
          <a:xfrm>
            <a:off x="15996040" y="6985511"/>
            <a:ext cx="2931" cy="19922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3" name="Line 163"/>
          <p:cNvSpPr>
            <a:spLocks noChangeShapeType="1"/>
          </p:cNvSpPr>
          <p:nvPr/>
        </p:nvSpPr>
        <p:spPr bwMode="auto">
          <a:xfrm>
            <a:off x="15837830" y="7184739"/>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4" name="Freeform 164"/>
          <p:cNvSpPr>
            <a:spLocks noChangeArrowheads="1"/>
          </p:cNvSpPr>
          <p:nvPr/>
        </p:nvSpPr>
        <p:spPr bwMode="auto">
          <a:xfrm>
            <a:off x="16962881" y="6985513"/>
            <a:ext cx="621122" cy="615262"/>
          </a:xfrm>
          <a:custGeom>
            <a:avLst/>
            <a:gdLst>
              <a:gd name="T0" fmla="*/ 934 w 935"/>
              <a:gd name="T1" fmla="*/ 926 h 927"/>
              <a:gd name="T2" fmla="*/ 0 w 935"/>
              <a:gd name="T3" fmla="*/ 926 h 927"/>
              <a:gd name="T4" fmla="*/ 0 w 935"/>
              <a:gd name="T5" fmla="*/ 0 h 927"/>
              <a:gd name="T6" fmla="*/ 747 w 935"/>
              <a:gd name="T7" fmla="*/ 0 h 927"/>
              <a:gd name="T8" fmla="*/ 934 w 935"/>
              <a:gd name="T9" fmla="*/ 179 h 927"/>
              <a:gd name="T10" fmla="*/ 934 w 935"/>
              <a:gd name="T11" fmla="*/ 926 h 927"/>
            </a:gdLst>
            <a:ahLst/>
            <a:cxnLst>
              <a:cxn ang="0">
                <a:pos x="T0" y="T1"/>
              </a:cxn>
              <a:cxn ang="0">
                <a:pos x="T2" y="T3"/>
              </a:cxn>
              <a:cxn ang="0">
                <a:pos x="T4" y="T5"/>
              </a:cxn>
              <a:cxn ang="0">
                <a:pos x="T6" y="T7"/>
              </a:cxn>
              <a:cxn ang="0">
                <a:pos x="T8" y="T9"/>
              </a:cxn>
              <a:cxn ang="0">
                <a:pos x="T10" y="T11"/>
              </a:cxn>
            </a:cxnLst>
            <a:rect l="0" t="0" r="r" b="b"/>
            <a:pathLst>
              <a:path w="935" h="927">
                <a:moveTo>
                  <a:pt x="934" y="926"/>
                </a:moveTo>
                <a:lnTo>
                  <a:pt x="0" y="926"/>
                </a:lnTo>
                <a:lnTo>
                  <a:pt x="0" y="0"/>
                </a:lnTo>
                <a:lnTo>
                  <a:pt x="747" y="0"/>
                </a:lnTo>
                <a:lnTo>
                  <a:pt x="934" y="179"/>
                </a:lnTo>
                <a:lnTo>
                  <a:pt x="934" y="92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85" name="Freeform 165"/>
          <p:cNvSpPr>
            <a:spLocks noChangeArrowheads="1"/>
          </p:cNvSpPr>
          <p:nvPr/>
        </p:nvSpPr>
        <p:spPr bwMode="auto">
          <a:xfrm>
            <a:off x="17021479" y="7281425"/>
            <a:ext cx="501000" cy="319350"/>
          </a:xfrm>
          <a:custGeom>
            <a:avLst/>
            <a:gdLst>
              <a:gd name="T0" fmla="*/ 754 w 755"/>
              <a:gd name="T1" fmla="*/ 0 h 479"/>
              <a:gd name="T2" fmla="*/ 0 w 755"/>
              <a:gd name="T3" fmla="*/ 0 h 479"/>
              <a:gd name="T4" fmla="*/ 0 w 755"/>
              <a:gd name="T5" fmla="*/ 478 h 479"/>
              <a:gd name="T6" fmla="*/ 754 w 755"/>
              <a:gd name="T7" fmla="*/ 478 h 479"/>
              <a:gd name="T8" fmla="*/ 754 w 755"/>
              <a:gd name="T9" fmla="*/ 0 h 479"/>
            </a:gdLst>
            <a:ahLst/>
            <a:cxnLst>
              <a:cxn ang="0">
                <a:pos x="T0" y="T1"/>
              </a:cxn>
              <a:cxn ang="0">
                <a:pos x="T2" y="T3"/>
              </a:cxn>
              <a:cxn ang="0">
                <a:pos x="T4" y="T5"/>
              </a:cxn>
              <a:cxn ang="0">
                <a:pos x="T6" y="T7"/>
              </a:cxn>
              <a:cxn ang="0">
                <a:pos x="T8" y="T9"/>
              </a:cxn>
            </a:cxnLst>
            <a:rect l="0" t="0" r="r" b="b"/>
            <a:pathLst>
              <a:path w="755" h="479">
                <a:moveTo>
                  <a:pt x="754" y="0"/>
                </a:moveTo>
                <a:lnTo>
                  <a:pt x="0" y="0"/>
                </a:lnTo>
                <a:lnTo>
                  <a:pt x="0" y="478"/>
                </a:lnTo>
                <a:lnTo>
                  <a:pt x="754" y="478"/>
                </a:lnTo>
                <a:lnTo>
                  <a:pt x="75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86" name="Line 166"/>
          <p:cNvSpPr>
            <a:spLocks noChangeShapeType="1"/>
          </p:cNvSpPr>
          <p:nvPr/>
        </p:nvSpPr>
        <p:spPr bwMode="auto">
          <a:xfrm>
            <a:off x="17091794" y="7360529"/>
            <a:ext cx="35743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7" name="Line 167"/>
          <p:cNvSpPr>
            <a:spLocks noChangeShapeType="1"/>
          </p:cNvSpPr>
          <p:nvPr/>
        </p:nvSpPr>
        <p:spPr bwMode="auto">
          <a:xfrm>
            <a:off x="17091794" y="7442564"/>
            <a:ext cx="35743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8" name="Line 168"/>
          <p:cNvSpPr>
            <a:spLocks noChangeShapeType="1"/>
          </p:cNvSpPr>
          <p:nvPr/>
        </p:nvSpPr>
        <p:spPr bwMode="auto">
          <a:xfrm>
            <a:off x="17091794" y="7521671"/>
            <a:ext cx="3574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89" name="Freeform 169"/>
          <p:cNvSpPr>
            <a:spLocks noChangeArrowheads="1"/>
          </p:cNvSpPr>
          <p:nvPr/>
        </p:nvSpPr>
        <p:spPr bwMode="auto">
          <a:xfrm>
            <a:off x="17100585" y="6985511"/>
            <a:ext cx="336928" cy="190439"/>
          </a:xfrm>
          <a:custGeom>
            <a:avLst/>
            <a:gdLst>
              <a:gd name="T0" fmla="*/ 507 w 508"/>
              <a:gd name="T1" fmla="*/ 284 h 285"/>
              <a:gd name="T2" fmla="*/ 0 w 508"/>
              <a:gd name="T3" fmla="*/ 284 h 285"/>
              <a:gd name="T4" fmla="*/ 0 w 508"/>
              <a:gd name="T5" fmla="*/ 0 h 285"/>
              <a:gd name="T6" fmla="*/ 507 w 508"/>
              <a:gd name="T7" fmla="*/ 0 h 285"/>
              <a:gd name="T8" fmla="*/ 507 w 508"/>
              <a:gd name="T9" fmla="*/ 284 h 285"/>
            </a:gdLst>
            <a:ahLst/>
            <a:cxnLst>
              <a:cxn ang="0">
                <a:pos x="T0" y="T1"/>
              </a:cxn>
              <a:cxn ang="0">
                <a:pos x="T2" y="T3"/>
              </a:cxn>
              <a:cxn ang="0">
                <a:pos x="T4" y="T5"/>
              </a:cxn>
              <a:cxn ang="0">
                <a:pos x="T6" y="T7"/>
              </a:cxn>
              <a:cxn ang="0">
                <a:pos x="T8" y="T9"/>
              </a:cxn>
            </a:cxnLst>
            <a:rect l="0" t="0" r="r" b="b"/>
            <a:pathLst>
              <a:path w="508" h="285">
                <a:moveTo>
                  <a:pt x="507" y="284"/>
                </a:moveTo>
                <a:lnTo>
                  <a:pt x="0" y="284"/>
                </a:lnTo>
                <a:lnTo>
                  <a:pt x="0" y="0"/>
                </a:lnTo>
                <a:lnTo>
                  <a:pt x="507" y="0"/>
                </a:lnTo>
                <a:lnTo>
                  <a:pt x="507" y="28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90" name="Freeform 170"/>
          <p:cNvSpPr>
            <a:spLocks noChangeArrowheads="1"/>
          </p:cNvSpPr>
          <p:nvPr/>
        </p:nvSpPr>
        <p:spPr bwMode="auto">
          <a:xfrm>
            <a:off x="17329111" y="7023601"/>
            <a:ext cx="49806" cy="108402"/>
          </a:xfrm>
          <a:custGeom>
            <a:avLst/>
            <a:gdLst>
              <a:gd name="T0" fmla="*/ 0 w 76"/>
              <a:gd name="T1" fmla="*/ 0 h 165"/>
              <a:gd name="T2" fmla="*/ 0 w 76"/>
              <a:gd name="T3" fmla="*/ 164 h 165"/>
              <a:gd name="T4" fmla="*/ 75 w 76"/>
              <a:gd name="T5" fmla="*/ 164 h 165"/>
              <a:gd name="T6" fmla="*/ 75 w 76"/>
              <a:gd name="T7" fmla="*/ 0 h 165"/>
              <a:gd name="T8" fmla="*/ 0 w 76"/>
              <a:gd name="T9" fmla="*/ 0 h 165"/>
            </a:gdLst>
            <a:ahLst/>
            <a:cxnLst>
              <a:cxn ang="0">
                <a:pos x="T0" y="T1"/>
              </a:cxn>
              <a:cxn ang="0">
                <a:pos x="T2" y="T3"/>
              </a:cxn>
              <a:cxn ang="0">
                <a:pos x="T4" y="T5"/>
              </a:cxn>
              <a:cxn ang="0">
                <a:pos x="T6" y="T7"/>
              </a:cxn>
              <a:cxn ang="0">
                <a:pos x="T8" y="T9"/>
              </a:cxn>
            </a:cxnLst>
            <a:rect l="0" t="0" r="r" b="b"/>
            <a:pathLst>
              <a:path w="76" h="165">
                <a:moveTo>
                  <a:pt x="0" y="0"/>
                </a:moveTo>
                <a:lnTo>
                  <a:pt x="0" y="164"/>
                </a:lnTo>
                <a:lnTo>
                  <a:pt x="75" y="164"/>
                </a:lnTo>
                <a:lnTo>
                  <a:pt x="75"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91" name="Freeform 171"/>
          <p:cNvSpPr>
            <a:spLocks noChangeArrowheads="1"/>
          </p:cNvSpPr>
          <p:nvPr/>
        </p:nvSpPr>
        <p:spPr bwMode="auto">
          <a:xfrm>
            <a:off x="18295952" y="7530458"/>
            <a:ext cx="521509" cy="70317"/>
          </a:xfrm>
          <a:custGeom>
            <a:avLst/>
            <a:gdLst>
              <a:gd name="T0" fmla="*/ 783 w 784"/>
              <a:gd name="T1" fmla="*/ 0 h 106"/>
              <a:gd name="T2" fmla="*/ 783 w 784"/>
              <a:gd name="T3" fmla="*/ 0 h 106"/>
              <a:gd name="T4" fmla="*/ 395 w 784"/>
              <a:gd name="T5" fmla="*/ 105 h 106"/>
              <a:gd name="T6" fmla="*/ 0 w 784"/>
              <a:gd name="T7" fmla="*/ 0 h 106"/>
            </a:gdLst>
            <a:ahLst/>
            <a:cxnLst>
              <a:cxn ang="0">
                <a:pos x="T0" y="T1"/>
              </a:cxn>
              <a:cxn ang="0">
                <a:pos x="T2" y="T3"/>
              </a:cxn>
              <a:cxn ang="0">
                <a:pos x="T4" y="T5"/>
              </a:cxn>
              <a:cxn ang="0">
                <a:pos x="T6" y="T7"/>
              </a:cxn>
            </a:cxnLst>
            <a:rect l="0" t="0" r="r" b="b"/>
            <a:pathLst>
              <a:path w="784" h="106">
                <a:moveTo>
                  <a:pt x="783" y="0"/>
                </a:moveTo>
                <a:lnTo>
                  <a:pt x="783" y="0"/>
                </a:lnTo>
                <a:cubicBezTo>
                  <a:pt x="783" y="60"/>
                  <a:pt x="612" y="105"/>
                  <a:pt x="395" y="105"/>
                </a:cubicBezTo>
                <a:cubicBezTo>
                  <a:pt x="179" y="105"/>
                  <a:pt x="0" y="6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2" name="Freeform 172"/>
          <p:cNvSpPr>
            <a:spLocks noChangeArrowheads="1"/>
          </p:cNvSpPr>
          <p:nvPr/>
        </p:nvSpPr>
        <p:spPr bwMode="auto">
          <a:xfrm>
            <a:off x="18295952" y="7372247"/>
            <a:ext cx="521509" cy="70317"/>
          </a:xfrm>
          <a:custGeom>
            <a:avLst/>
            <a:gdLst>
              <a:gd name="T0" fmla="*/ 783 w 784"/>
              <a:gd name="T1" fmla="*/ 0 h 106"/>
              <a:gd name="T2" fmla="*/ 783 w 784"/>
              <a:gd name="T3" fmla="*/ 0 h 106"/>
              <a:gd name="T4" fmla="*/ 395 w 784"/>
              <a:gd name="T5" fmla="*/ 105 h 106"/>
              <a:gd name="T6" fmla="*/ 0 w 784"/>
              <a:gd name="T7" fmla="*/ 0 h 106"/>
            </a:gdLst>
            <a:ahLst/>
            <a:cxnLst>
              <a:cxn ang="0">
                <a:pos x="T0" y="T1"/>
              </a:cxn>
              <a:cxn ang="0">
                <a:pos x="T2" y="T3"/>
              </a:cxn>
              <a:cxn ang="0">
                <a:pos x="T4" y="T5"/>
              </a:cxn>
              <a:cxn ang="0">
                <a:pos x="T6" y="T7"/>
              </a:cxn>
            </a:cxnLst>
            <a:rect l="0" t="0" r="r" b="b"/>
            <a:pathLst>
              <a:path w="784" h="106">
                <a:moveTo>
                  <a:pt x="783" y="0"/>
                </a:moveTo>
                <a:lnTo>
                  <a:pt x="783" y="0"/>
                </a:lnTo>
                <a:cubicBezTo>
                  <a:pt x="783" y="60"/>
                  <a:pt x="612" y="105"/>
                  <a:pt x="395" y="105"/>
                </a:cubicBezTo>
                <a:cubicBezTo>
                  <a:pt x="179" y="105"/>
                  <a:pt x="0" y="6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3" name="Freeform 173"/>
          <p:cNvSpPr>
            <a:spLocks noChangeArrowheads="1"/>
          </p:cNvSpPr>
          <p:nvPr/>
        </p:nvSpPr>
        <p:spPr bwMode="auto">
          <a:xfrm>
            <a:off x="18295952" y="7214038"/>
            <a:ext cx="521509" cy="70317"/>
          </a:xfrm>
          <a:custGeom>
            <a:avLst/>
            <a:gdLst>
              <a:gd name="T0" fmla="*/ 783 w 784"/>
              <a:gd name="T1" fmla="*/ 0 h 105"/>
              <a:gd name="T2" fmla="*/ 783 w 784"/>
              <a:gd name="T3" fmla="*/ 0 h 105"/>
              <a:gd name="T4" fmla="*/ 395 w 784"/>
              <a:gd name="T5" fmla="*/ 104 h 105"/>
              <a:gd name="T6" fmla="*/ 0 w 784"/>
              <a:gd name="T7" fmla="*/ 0 h 105"/>
            </a:gdLst>
            <a:ahLst/>
            <a:cxnLst>
              <a:cxn ang="0">
                <a:pos x="T0" y="T1"/>
              </a:cxn>
              <a:cxn ang="0">
                <a:pos x="T2" y="T3"/>
              </a:cxn>
              <a:cxn ang="0">
                <a:pos x="T4" y="T5"/>
              </a:cxn>
              <a:cxn ang="0">
                <a:pos x="T6" y="T7"/>
              </a:cxn>
            </a:cxnLst>
            <a:rect l="0" t="0" r="r" b="b"/>
            <a:pathLst>
              <a:path w="784" h="105">
                <a:moveTo>
                  <a:pt x="783" y="0"/>
                </a:moveTo>
                <a:lnTo>
                  <a:pt x="783" y="0"/>
                </a:lnTo>
                <a:cubicBezTo>
                  <a:pt x="783" y="59"/>
                  <a:pt x="612" y="104"/>
                  <a:pt x="395" y="104"/>
                </a:cubicBezTo>
                <a:cubicBezTo>
                  <a:pt x="179" y="104"/>
                  <a:pt x="0" y="59"/>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4" name="Freeform 174"/>
          <p:cNvSpPr>
            <a:spLocks noChangeArrowheads="1"/>
          </p:cNvSpPr>
          <p:nvPr/>
        </p:nvSpPr>
        <p:spPr bwMode="auto">
          <a:xfrm>
            <a:off x="18295952" y="6985511"/>
            <a:ext cx="521509" cy="140631"/>
          </a:xfrm>
          <a:custGeom>
            <a:avLst/>
            <a:gdLst>
              <a:gd name="T0" fmla="*/ 783 w 784"/>
              <a:gd name="T1" fmla="*/ 104 h 210"/>
              <a:gd name="T2" fmla="*/ 783 w 784"/>
              <a:gd name="T3" fmla="*/ 104 h 210"/>
              <a:gd name="T4" fmla="*/ 395 w 784"/>
              <a:gd name="T5" fmla="*/ 209 h 210"/>
              <a:gd name="T6" fmla="*/ 0 w 784"/>
              <a:gd name="T7" fmla="*/ 104 h 210"/>
              <a:gd name="T8" fmla="*/ 395 w 784"/>
              <a:gd name="T9" fmla="*/ 0 h 210"/>
              <a:gd name="T10" fmla="*/ 783 w 784"/>
              <a:gd name="T11" fmla="*/ 104 h 210"/>
            </a:gdLst>
            <a:ahLst/>
            <a:cxnLst>
              <a:cxn ang="0">
                <a:pos x="T0" y="T1"/>
              </a:cxn>
              <a:cxn ang="0">
                <a:pos x="T2" y="T3"/>
              </a:cxn>
              <a:cxn ang="0">
                <a:pos x="T4" y="T5"/>
              </a:cxn>
              <a:cxn ang="0">
                <a:pos x="T6" y="T7"/>
              </a:cxn>
              <a:cxn ang="0">
                <a:pos x="T8" y="T9"/>
              </a:cxn>
              <a:cxn ang="0">
                <a:pos x="T10" y="T11"/>
              </a:cxn>
            </a:cxnLst>
            <a:rect l="0" t="0" r="r" b="b"/>
            <a:pathLst>
              <a:path w="784" h="210">
                <a:moveTo>
                  <a:pt x="783" y="104"/>
                </a:moveTo>
                <a:lnTo>
                  <a:pt x="783" y="104"/>
                </a:lnTo>
                <a:cubicBezTo>
                  <a:pt x="783" y="157"/>
                  <a:pt x="612" y="209"/>
                  <a:pt x="395" y="209"/>
                </a:cubicBezTo>
                <a:cubicBezTo>
                  <a:pt x="179" y="209"/>
                  <a:pt x="0" y="157"/>
                  <a:pt x="0" y="104"/>
                </a:cubicBezTo>
                <a:cubicBezTo>
                  <a:pt x="0" y="45"/>
                  <a:pt x="179" y="0"/>
                  <a:pt x="395" y="0"/>
                </a:cubicBezTo>
                <a:cubicBezTo>
                  <a:pt x="612" y="0"/>
                  <a:pt x="783" y="45"/>
                  <a:pt x="783" y="10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95" name="Line 175"/>
          <p:cNvSpPr>
            <a:spLocks noChangeShapeType="1"/>
          </p:cNvSpPr>
          <p:nvPr/>
        </p:nvSpPr>
        <p:spPr bwMode="auto">
          <a:xfrm>
            <a:off x="18295952" y="7052899"/>
            <a:ext cx="2929" cy="477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6" name="Line 176"/>
          <p:cNvSpPr>
            <a:spLocks noChangeShapeType="1"/>
          </p:cNvSpPr>
          <p:nvPr/>
        </p:nvSpPr>
        <p:spPr bwMode="auto">
          <a:xfrm>
            <a:off x="18817459" y="7052899"/>
            <a:ext cx="2929" cy="477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7" name="Freeform 177"/>
          <p:cNvSpPr>
            <a:spLocks noChangeArrowheads="1"/>
          </p:cNvSpPr>
          <p:nvPr/>
        </p:nvSpPr>
        <p:spPr bwMode="auto">
          <a:xfrm>
            <a:off x="19555774" y="6985511"/>
            <a:ext cx="542016" cy="398456"/>
          </a:xfrm>
          <a:custGeom>
            <a:avLst/>
            <a:gdLst>
              <a:gd name="T0" fmla="*/ 0 w 815"/>
              <a:gd name="T1" fmla="*/ 597 h 598"/>
              <a:gd name="T2" fmla="*/ 90 w 815"/>
              <a:gd name="T3" fmla="*/ 0 h 598"/>
              <a:gd name="T4" fmla="*/ 725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0" y="0"/>
                </a:lnTo>
                <a:lnTo>
                  <a:pt x="725"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98" name="Freeform 178"/>
          <p:cNvSpPr>
            <a:spLocks noChangeArrowheads="1"/>
          </p:cNvSpPr>
          <p:nvPr/>
        </p:nvSpPr>
        <p:spPr bwMode="auto">
          <a:xfrm>
            <a:off x="19555774" y="7381038"/>
            <a:ext cx="542016"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99" name="Freeform 179"/>
          <p:cNvSpPr>
            <a:spLocks noChangeArrowheads="1"/>
          </p:cNvSpPr>
          <p:nvPr/>
        </p:nvSpPr>
        <p:spPr bwMode="auto">
          <a:xfrm>
            <a:off x="19954229" y="7460142"/>
            <a:ext cx="64457" cy="58597"/>
          </a:xfrm>
          <a:custGeom>
            <a:avLst/>
            <a:gdLst>
              <a:gd name="T0" fmla="*/ 97 w 98"/>
              <a:gd name="T1" fmla="*/ 44 h 90"/>
              <a:gd name="T2" fmla="*/ 97 w 98"/>
              <a:gd name="T3" fmla="*/ 44 h 90"/>
              <a:gd name="T4" fmla="*/ 45 w 98"/>
              <a:gd name="T5" fmla="*/ 0 h 90"/>
              <a:gd name="T6" fmla="*/ 0 w 98"/>
              <a:gd name="T7" fmla="*/ 44 h 90"/>
              <a:gd name="T8" fmla="*/ 45 w 98"/>
              <a:gd name="T9" fmla="*/ 89 h 90"/>
              <a:gd name="T10" fmla="*/ 97 w 98"/>
              <a:gd name="T11" fmla="*/ 44 h 90"/>
            </a:gdLst>
            <a:ahLst/>
            <a:cxnLst>
              <a:cxn ang="0">
                <a:pos x="T0" y="T1"/>
              </a:cxn>
              <a:cxn ang="0">
                <a:pos x="T2" y="T3"/>
              </a:cxn>
              <a:cxn ang="0">
                <a:pos x="T4" y="T5"/>
              </a:cxn>
              <a:cxn ang="0">
                <a:pos x="T6" y="T7"/>
              </a:cxn>
              <a:cxn ang="0">
                <a:pos x="T8" y="T9"/>
              </a:cxn>
              <a:cxn ang="0">
                <a:pos x="T10" y="T11"/>
              </a:cxn>
            </a:cxnLst>
            <a:rect l="0" t="0" r="r" b="b"/>
            <a:pathLst>
              <a:path w="98" h="90">
                <a:moveTo>
                  <a:pt x="97" y="44"/>
                </a:moveTo>
                <a:lnTo>
                  <a:pt x="97" y="44"/>
                </a:lnTo>
                <a:cubicBezTo>
                  <a:pt x="97" y="22"/>
                  <a:pt x="74" y="0"/>
                  <a:pt x="45" y="0"/>
                </a:cubicBezTo>
                <a:cubicBezTo>
                  <a:pt x="22" y="0"/>
                  <a:pt x="0" y="22"/>
                  <a:pt x="0" y="44"/>
                </a:cubicBezTo>
                <a:cubicBezTo>
                  <a:pt x="0" y="67"/>
                  <a:pt x="22" y="89"/>
                  <a:pt x="45" y="89"/>
                </a:cubicBezTo>
                <a:cubicBezTo>
                  <a:pt x="74" y="89"/>
                  <a:pt x="97" y="67"/>
                  <a:pt x="97"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0" name="Freeform 180"/>
          <p:cNvSpPr>
            <a:spLocks noChangeArrowheads="1"/>
          </p:cNvSpPr>
          <p:nvPr/>
        </p:nvSpPr>
        <p:spPr bwMode="auto">
          <a:xfrm>
            <a:off x="20830244" y="6985511"/>
            <a:ext cx="542018" cy="398456"/>
          </a:xfrm>
          <a:custGeom>
            <a:avLst/>
            <a:gdLst>
              <a:gd name="T0" fmla="*/ 0 w 815"/>
              <a:gd name="T1" fmla="*/ 597 h 598"/>
              <a:gd name="T2" fmla="*/ 97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7"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01" name="Freeform 181"/>
          <p:cNvSpPr>
            <a:spLocks noChangeArrowheads="1"/>
          </p:cNvSpPr>
          <p:nvPr/>
        </p:nvSpPr>
        <p:spPr bwMode="auto">
          <a:xfrm>
            <a:off x="20830244" y="7381038"/>
            <a:ext cx="542018"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2" name="Freeform 182"/>
          <p:cNvSpPr>
            <a:spLocks noChangeArrowheads="1"/>
          </p:cNvSpPr>
          <p:nvPr/>
        </p:nvSpPr>
        <p:spPr bwMode="auto">
          <a:xfrm>
            <a:off x="21231631" y="7460142"/>
            <a:ext cx="58597" cy="58597"/>
          </a:xfrm>
          <a:custGeom>
            <a:avLst/>
            <a:gdLst>
              <a:gd name="T0" fmla="*/ 89 w 90"/>
              <a:gd name="T1" fmla="*/ 44 h 90"/>
              <a:gd name="T2" fmla="*/ 89 w 90"/>
              <a:gd name="T3" fmla="*/ 44 h 90"/>
              <a:gd name="T4" fmla="*/ 44 w 90"/>
              <a:gd name="T5" fmla="*/ 0 h 90"/>
              <a:gd name="T6" fmla="*/ 0 w 90"/>
              <a:gd name="T7" fmla="*/ 44 h 90"/>
              <a:gd name="T8" fmla="*/ 44 w 90"/>
              <a:gd name="T9" fmla="*/ 89 h 90"/>
              <a:gd name="T10" fmla="*/ 89 w 90"/>
              <a:gd name="T11" fmla="*/ 44 h 90"/>
            </a:gdLst>
            <a:ahLst/>
            <a:cxnLst>
              <a:cxn ang="0">
                <a:pos x="T0" y="T1"/>
              </a:cxn>
              <a:cxn ang="0">
                <a:pos x="T2" y="T3"/>
              </a:cxn>
              <a:cxn ang="0">
                <a:pos x="T4" y="T5"/>
              </a:cxn>
              <a:cxn ang="0">
                <a:pos x="T6" y="T7"/>
              </a:cxn>
              <a:cxn ang="0">
                <a:pos x="T8" y="T9"/>
              </a:cxn>
              <a:cxn ang="0">
                <a:pos x="T10" y="T11"/>
              </a:cxn>
            </a:cxnLst>
            <a:rect l="0" t="0" r="r" b="b"/>
            <a:pathLst>
              <a:path w="90" h="90">
                <a:moveTo>
                  <a:pt x="89" y="44"/>
                </a:moveTo>
                <a:lnTo>
                  <a:pt x="89" y="44"/>
                </a:lnTo>
                <a:cubicBezTo>
                  <a:pt x="89" y="22"/>
                  <a:pt x="67" y="0"/>
                  <a:pt x="44" y="0"/>
                </a:cubicBezTo>
                <a:cubicBezTo>
                  <a:pt x="22" y="0"/>
                  <a:pt x="0" y="22"/>
                  <a:pt x="0" y="44"/>
                </a:cubicBezTo>
                <a:cubicBezTo>
                  <a:pt x="0" y="67"/>
                  <a:pt x="22" y="89"/>
                  <a:pt x="44" y="89"/>
                </a:cubicBezTo>
                <a:cubicBezTo>
                  <a:pt x="67" y="89"/>
                  <a:pt x="89" y="67"/>
                  <a:pt x="89"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3" name="Freeform 183"/>
          <p:cNvSpPr>
            <a:spLocks noChangeArrowheads="1"/>
          </p:cNvSpPr>
          <p:nvPr/>
        </p:nvSpPr>
        <p:spPr bwMode="auto">
          <a:xfrm>
            <a:off x="21023614" y="7202319"/>
            <a:ext cx="158210" cy="79106"/>
          </a:xfrm>
          <a:custGeom>
            <a:avLst/>
            <a:gdLst>
              <a:gd name="T0" fmla="*/ 239 w 240"/>
              <a:gd name="T1" fmla="*/ 0 h 120"/>
              <a:gd name="T2" fmla="*/ 119 w 240"/>
              <a:gd name="T3" fmla="*/ 119 h 120"/>
              <a:gd name="T4" fmla="*/ 0 w 240"/>
              <a:gd name="T5" fmla="*/ 0 h 120"/>
            </a:gdLst>
            <a:ahLst/>
            <a:cxnLst>
              <a:cxn ang="0">
                <a:pos x="T0" y="T1"/>
              </a:cxn>
              <a:cxn ang="0">
                <a:pos x="T2" y="T3"/>
              </a:cxn>
              <a:cxn ang="0">
                <a:pos x="T4" y="T5"/>
              </a:cxn>
            </a:cxnLst>
            <a:rect l="0" t="0" r="r" b="b"/>
            <a:pathLst>
              <a:path w="240" h="120">
                <a:moveTo>
                  <a:pt x="239" y="0"/>
                </a:moveTo>
                <a:lnTo>
                  <a:pt x="119" y="11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04" name="Line 184"/>
          <p:cNvSpPr>
            <a:spLocks noChangeShapeType="1"/>
          </p:cNvSpPr>
          <p:nvPr/>
        </p:nvSpPr>
        <p:spPr bwMode="auto">
          <a:xfrm flipV="1">
            <a:off x="21102720" y="7079266"/>
            <a:ext cx="2929" cy="2050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10" name="Freeform 190"/>
          <p:cNvSpPr>
            <a:spLocks noChangeArrowheads="1"/>
          </p:cNvSpPr>
          <p:nvPr/>
        </p:nvSpPr>
        <p:spPr bwMode="auto">
          <a:xfrm>
            <a:off x="22110577" y="6985511"/>
            <a:ext cx="542016" cy="398456"/>
          </a:xfrm>
          <a:custGeom>
            <a:avLst/>
            <a:gdLst>
              <a:gd name="T0" fmla="*/ 0 w 814"/>
              <a:gd name="T1" fmla="*/ 597 h 598"/>
              <a:gd name="T2" fmla="*/ 89 w 814"/>
              <a:gd name="T3" fmla="*/ 0 h 598"/>
              <a:gd name="T4" fmla="*/ 724 w 814"/>
              <a:gd name="T5" fmla="*/ 0 h 598"/>
              <a:gd name="T6" fmla="*/ 813 w 814"/>
              <a:gd name="T7" fmla="*/ 597 h 598"/>
            </a:gdLst>
            <a:ahLst/>
            <a:cxnLst>
              <a:cxn ang="0">
                <a:pos x="T0" y="T1"/>
              </a:cxn>
              <a:cxn ang="0">
                <a:pos x="T2" y="T3"/>
              </a:cxn>
              <a:cxn ang="0">
                <a:pos x="T4" y="T5"/>
              </a:cxn>
              <a:cxn ang="0">
                <a:pos x="T6" y="T7"/>
              </a:cxn>
            </a:cxnLst>
            <a:rect l="0" t="0" r="r" b="b"/>
            <a:pathLst>
              <a:path w="814" h="598">
                <a:moveTo>
                  <a:pt x="0" y="597"/>
                </a:moveTo>
                <a:lnTo>
                  <a:pt x="89" y="0"/>
                </a:lnTo>
                <a:lnTo>
                  <a:pt x="724" y="0"/>
                </a:lnTo>
                <a:lnTo>
                  <a:pt x="813"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11" name="Freeform 191"/>
          <p:cNvSpPr>
            <a:spLocks noChangeArrowheads="1"/>
          </p:cNvSpPr>
          <p:nvPr/>
        </p:nvSpPr>
        <p:spPr bwMode="auto">
          <a:xfrm>
            <a:off x="22110577" y="7381038"/>
            <a:ext cx="542016" cy="219735"/>
          </a:xfrm>
          <a:custGeom>
            <a:avLst/>
            <a:gdLst>
              <a:gd name="T0" fmla="*/ 813 w 814"/>
              <a:gd name="T1" fmla="*/ 0 h 330"/>
              <a:gd name="T2" fmla="*/ 813 w 814"/>
              <a:gd name="T3" fmla="*/ 329 h 330"/>
              <a:gd name="T4" fmla="*/ 0 w 814"/>
              <a:gd name="T5" fmla="*/ 329 h 330"/>
              <a:gd name="T6" fmla="*/ 0 w 814"/>
              <a:gd name="T7" fmla="*/ 0 h 330"/>
              <a:gd name="T8" fmla="*/ 813 w 814"/>
              <a:gd name="T9" fmla="*/ 0 h 330"/>
            </a:gdLst>
            <a:ahLst/>
            <a:cxnLst>
              <a:cxn ang="0">
                <a:pos x="T0" y="T1"/>
              </a:cxn>
              <a:cxn ang="0">
                <a:pos x="T2" y="T3"/>
              </a:cxn>
              <a:cxn ang="0">
                <a:pos x="T4" y="T5"/>
              </a:cxn>
              <a:cxn ang="0">
                <a:pos x="T6" y="T7"/>
              </a:cxn>
              <a:cxn ang="0">
                <a:pos x="T8" y="T9"/>
              </a:cxn>
            </a:cxnLst>
            <a:rect l="0" t="0" r="r" b="b"/>
            <a:pathLst>
              <a:path w="814" h="330">
                <a:moveTo>
                  <a:pt x="813" y="0"/>
                </a:moveTo>
                <a:lnTo>
                  <a:pt x="813" y="329"/>
                </a:lnTo>
                <a:lnTo>
                  <a:pt x="0" y="329"/>
                </a:lnTo>
                <a:lnTo>
                  <a:pt x="0" y="0"/>
                </a:lnTo>
                <a:lnTo>
                  <a:pt x="81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12" name="Freeform 192"/>
          <p:cNvSpPr>
            <a:spLocks noChangeArrowheads="1"/>
          </p:cNvSpPr>
          <p:nvPr/>
        </p:nvSpPr>
        <p:spPr bwMode="auto">
          <a:xfrm>
            <a:off x="22506102" y="7460142"/>
            <a:ext cx="64457" cy="58597"/>
          </a:xfrm>
          <a:custGeom>
            <a:avLst/>
            <a:gdLst>
              <a:gd name="T0" fmla="*/ 97 w 98"/>
              <a:gd name="T1" fmla="*/ 44 h 90"/>
              <a:gd name="T2" fmla="*/ 97 w 98"/>
              <a:gd name="T3" fmla="*/ 44 h 90"/>
              <a:gd name="T4" fmla="*/ 45 w 98"/>
              <a:gd name="T5" fmla="*/ 0 h 90"/>
              <a:gd name="T6" fmla="*/ 0 w 98"/>
              <a:gd name="T7" fmla="*/ 44 h 90"/>
              <a:gd name="T8" fmla="*/ 45 w 98"/>
              <a:gd name="T9" fmla="*/ 89 h 90"/>
              <a:gd name="T10" fmla="*/ 97 w 98"/>
              <a:gd name="T11" fmla="*/ 44 h 90"/>
            </a:gdLst>
            <a:ahLst/>
            <a:cxnLst>
              <a:cxn ang="0">
                <a:pos x="T0" y="T1"/>
              </a:cxn>
              <a:cxn ang="0">
                <a:pos x="T2" y="T3"/>
              </a:cxn>
              <a:cxn ang="0">
                <a:pos x="T4" y="T5"/>
              </a:cxn>
              <a:cxn ang="0">
                <a:pos x="T6" y="T7"/>
              </a:cxn>
              <a:cxn ang="0">
                <a:pos x="T8" y="T9"/>
              </a:cxn>
              <a:cxn ang="0">
                <a:pos x="T10" y="T11"/>
              </a:cxn>
            </a:cxnLst>
            <a:rect l="0" t="0" r="r" b="b"/>
            <a:pathLst>
              <a:path w="98" h="90">
                <a:moveTo>
                  <a:pt x="97" y="44"/>
                </a:moveTo>
                <a:lnTo>
                  <a:pt x="97" y="44"/>
                </a:lnTo>
                <a:cubicBezTo>
                  <a:pt x="97" y="22"/>
                  <a:pt x="75" y="0"/>
                  <a:pt x="45" y="0"/>
                </a:cubicBezTo>
                <a:cubicBezTo>
                  <a:pt x="22" y="0"/>
                  <a:pt x="0" y="22"/>
                  <a:pt x="0" y="44"/>
                </a:cubicBezTo>
                <a:cubicBezTo>
                  <a:pt x="0" y="67"/>
                  <a:pt x="22" y="89"/>
                  <a:pt x="45" y="89"/>
                </a:cubicBezTo>
                <a:cubicBezTo>
                  <a:pt x="75" y="89"/>
                  <a:pt x="97" y="67"/>
                  <a:pt x="97"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13" name="Freeform 193"/>
          <p:cNvSpPr>
            <a:spLocks noChangeArrowheads="1"/>
          </p:cNvSpPr>
          <p:nvPr/>
        </p:nvSpPr>
        <p:spPr bwMode="auto">
          <a:xfrm>
            <a:off x="22298087" y="7093915"/>
            <a:ext cx="158210" cy="79104"/>
          </a:xfrm>
          <a:custGeom>
            <a:avLst/>
            <a:gdLst>
              <a:gd name="T0" fmla="*/ 0 w 239"/>
              <a:gd name="T1" fmla="*/ 120 h 121"/>
              <a:gd name="T2" fmla="*/ 119 w 239"/>
              <a:gd name="T3" fmla="*/ 0 h 121"/>
              <a:gd name="T4" fmla="*/ 238 w 239"/>
              <a:gd name="T5" fmla="*/ 120 h 121"/>
            </a:gdLst>
            <a:ahLst/>
            <a:cxnLst>
              <a:cxn ang="0">
                <a:pos x="T0" y="T1"/>
              </a:cxn>
              <a:cxn ang="0">
                <a:pos x="T2" y="T3"/>
              </a:cxn>
              <a:cxn ang="0">
                <a:pos x="T4" y="T5"/>
              </a:cxn>
            </a:cxnLst>
            <a:rect l="0" t="0" r="r" b="b"/>
            <a:pathLst>
              <a:path w="239" h="121">
                <a:moveTo>
                  <a:pt x="0" y="120"/>
                </a:moveTo>
                <a:lnTo>
                  <a:pt x="119" y="0"/>
                </a:lnTo>
                <a:lnTo>
                  <a:pt x="238" y="12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14" name="Line 194"/>
          <p:cNvSpPr>
            <a:spLocks noChangeShapeType="1"/>
          </p:cNvSpPr>
          <p:nvPr/>
        </p:nvSpPr>
        <p:spPr bwMode="auto">
          <a:xfrm>
            <a:off x="22377189" y="7093915"/>
            <a:ext cx="2931" cy="19922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18" name="Group 17"/>
          <p:cNvGrpSpPr/>
          <p:nvPr/>
        </p:nvGrpSpPr>
        <p:grpSpPr>
          <a:xfrm>
            <a:off x="14478394" y="1875904"/>
            <a:ext cx="480490" cy="618195"/>
            <a:chOff x="14478394" y="1875904"/>
            <a:chExt cx="480490" cy="618195"/>
          </a:xfrm>
        </p:grpSpPr>
        <p:sp>
          <p:nvSpPr>
            <p:cNvPr id="5730"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31"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32"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33"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19" name="Group 18"/>
          <p:cNvGrpSpPr/>
          <p:nvPr/>
        </p:nvGrpSpPr>
        <p:grpSpPr>
          <a:xfrm>
            <a:off x="15752867" y="1875904"/>
            <a:ext cx="480490" cy="618195"/>
            <a:chOff x="15752867" y="1875904"/>
            <a:chExt cx="480490" cy="618195"/>
          </a:xfrm>
        </p:grpSpPr>
        <p:sp>
          <p:nvSpPr>
            <p:cNvPr id="5734" name="Freeform 614"/>
            <p:cNvSpPr>
              <a:spLocks noChangeArrowheads="1"/>
            </p:cNvSpPr>
            <p:nvPr/>
          </p:nvSpPr>
          <p:spPr bwMode="auto">
            <a:xfrm>
              <a:off x="15752867"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35" name="Freeform 615"/>
            <p:cNvSpPr>
              <a:spLocks noChangeArrowheads="1"/>
            </p:cNvSpPr>
            <p:nvPr/>
          </p:nvSpPr>
          <p:spPr bwMode="auto">
            <a:xfrm>
              <a:off x="15837830" y="1875904"/>
              <a:ext cx="319352"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283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3" y="0"/>
                    <a:pt x="478" y="104"/>
                    <a:pt x="478" y="238"/>
                  </a:cubicBezTo>
                  <a:cubicBezTo>
                    <a:pt x="478" y="283"/>
                    <a:pt x="478" y="283"/>
                    <a:pt x="478" y="28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36" name="Freeform 616"/>
            <p:cNvSpPr>
              <a:spLocks noChangeArrowheads="1"/>
            </p:cNvSpPr>
            <p:nvPr/>
          </p:nvSpPr>
          <p:spPr bwMode="auto">
            <a:xfrm>
              <a:off x="15955024" y="2294871"/>
              <a:ext cx="79106"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0" y="119"/>
                    <a:pt x="60" y="119"/>
                  </a:cubicBezTo>
                  <a:cubicBezTo>
                    <a:pt x="23" y="119"/>
                    <a:pt x="0" y="97"/>
                    <a:pt x="0" y="59"/>
                  </a:cubicBezTo>
                  <a:cubicBezTo>
                    <a:pt x="0" y="30"/>
                    <a:pt x="23" y="0"/>
                    <a:pt x="60" y="0"/>
                  </a:cubicBezTo>
                  <a:cubicBezTo>
                    <a:pt x="90"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37" name="Line 617"/>
            <p:cNvSpPr>
              <a:spLocks noChangeShapeType="1"/>
            </p:cNvSpPr>
            <p:nvPr/>
          </p:nvSpPr>
          <p:spPr bwMode="auto">
            <a:xfrm>
              <a:off x="15996040" y="2373975"/>
              <a:ext cx="2931"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0" name="Group 19"/>
          <p:cNvGrpSpPr/>
          <p:nvPr/>
        </p:nvGrpSpPr>
        <p:grpSpPr>
          <a:xfrm>
            <a:off x="16954094" y="2066345"/>
            <a:ext cx="629908" cy="237315"/>
            <a:chOff x="16954094" y="2066345"/>
            <a:chExt cx="629908" cy="237315"/>
          </a:xfrm>
        </p:grpSpPr>
        <p:sp>
          <p:nvSpPr>
            <p:cNvPr id="5738" name="Freeform 618"/>
            <p:cNvSpPr>
              <a:spLocks noChangeArrowheads="1"/>
            </p:cNvSpPr>
            <p:nvPr/>
          </p:nvSpPr>
          <p:spPr bwMode="auto">
            <a:xfrm>
              <a:off x="17340829" y="2066345"/>
              <a:ext cx="243173" cy="237315"/>
            </a:xfrm>
            <a:custGeom>
              <a:avLst/>
              <a:gdLst>
                <a:gd name="T0" fmla="*/ 0 w 367"/>
                <a:gd name="T1" fmla="*/ 179 h 359"/>
                <a:gd name="T2" fmla="*/ 0 w 367"/>
                <a:gd name="T3" fmla="*/ 179 h 359"/>
                <a:gd name="T4" fmla="*/ 179 w 367"/>
                <a:gd name="T5" fmla="*/ 0 h 359"/>
                <a:gd name="T6" fmla="*/ 366 w 367"/>
                <a:gd name="T7" fmla="*/ 179 h 359"/>
                <a:gd name="T8" fmla="*/ 179 w 367"/>
                <a:gd name="T9" fmla="*/ 358 h 359"/>
                <a:gd name="T10" fmla="*/ 0 w 367"/>
                <a:gd name="T11" fmla="*/ 179 h 359"/>
              </a:gdLst>
              <a:ahLst/>
              <a:cxnLst>
                <a:cxn ang="0">
                  <a:pos x="T0" y="T1"/>
                </a:cxn>
                <a:cxn ang="0">
                  <a:pos x="T2" y="T3"/>
                </a:cxn>
                <a:cxn ang="0">
                  <a:pos x="T4" y="T5"/>
                </a:cxn>
                <a:cxn ang="0">
                  <a:pos x="T6" y="T7"/>
                </a:cxn>
                <a:cxn ang="0">
                  <a:pos x="T8" y="T9"/>
                </a:cxn>
                <a:cxn ang="0">
                  <a:pos x="T10" y="T11"/>
                </a:cxn>
              </a:cxnLst>
              <a:rect l="0" t="0" r="r" b="b"/>
              <a:pathLst>
                <a:path w="367" h="359">
                  <a:moveTo>
                    <a:pt x="0" y="179"/>
                  </a:moveTo>
                  <a:lnTo>
                    <a:pt x="0" y="179"/>
                  </a:lnTo>
                  <a:cubicBezTo>
                    <a:pt x="0" y="82"/>
                    <a:pt x="82" y="0"/>
                    <a:pt x="179" y="0"/>
                  </a:cubicBezTo>
                  <a:cubicBezTo>
                    <a:pt x="284" y="0"/>
                    <a:pt x="366" y="82"/>
                    <a:pt x="366" y="179"/>
                  </a:cubicBezTo>
                  <a:cubicBezTo>
                    <a:pt x="366" y="276"/>
                    <a:pt x="284" y="358"/>
                    <a:pt x="179" y="358"/>
                  </a:cubicBezTo>
                  <a:cubicBezTo>
                    <a:pt x="82" y="358"/>
                    <a:pt x="0" y="276"/>
                    <a:pt x="0"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39" name="Line 619"/>
            <p:cNvSpPr>
              <a:spLocks noChangeShapeType="1"/>
            </p:cNvSpPr>
            <p:nvPr/>
          </p:nvSpPr>
          <p:spPr bwMode="auto">
            <a:xfrm>
              <a:off x="16954094" y="2183538"/>
              <a:ext cx="377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0" name="Line 620"/>
            <p:cNvSpPr>
              <a:spLocks noChangeShapeType="1"/>
            </p:cNvSpPr>
            <p:nvPr/>
          </p:nvSpPr>
          <p:spPr bwMode="auto">
            <a:xfrm>
              <a:off x="17012690" y="2183538"/>
              <a:ext cx="2929" cy="9961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41" name="Line 621"/>
            <p:cNvSpPr>
              <a:spLocks noChangeShapeType="1"/>
            </p:cNvSpPr>
            <p:nvPr/>
          </p:nvSpPr>
          <p:spPr bwMode="auto">
            <a:xfrm>
              <a:off x="17091794" y="2183536"/>
              <a:ext cx="2931"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1" name="Group 20"/>
          <p:cNvGrpSpPr/>
          <p:nvPr/>
        </p:nvGrpSpPr>
        <p:grpSpPr>
          <a:xfrm>
            <a:off x="18237355" y="1872977"/>
            <a:ext cx="621122" cy="621122"/>
            <a:chOff x="18237355" y="1872977"/>
            <a:chExt cx="621122" cy="621122"/>
          </a:xfrm>
        </p:grpSpPr>
        <p:sp>
          <p:nvSpPr>
            <p:cNvPr id="5776" name="Freeform 656"/>
            <p:cNvSpPr>
              <a:spLocks noChangeArrowheads="1"/>
            </p:cNvSpPr>
            <p:nvPr/>
          </p:nvSpPr>
          <p:spPr bwMode="auto">
            <a:xfrm>
              <a:off x="18539125" y="1872977"/>
              <a:ext cx="319352" cy="322281"/>
            </a:xfrm>
            <a:custGeom>
              <a:avLst/>
              <a:gdLst>
                <a:gd name="T0" fmla="*/ 90 w 479"/>
                <a:gd name="T1" fmla="*/ 470 h 486"/>
                <a:gd name="T2" fmla="*/ 90 w 479"/>
                <a:gd name="T3" fmla="*/ 470 h 486"/>
                <a:gd name="T4" fmla="*/ 150 w 479"/>
                <a:gd name="T5" fmla="*/ 485 h 486"/>
                <a:gd name="T6" fmla="*/ 269 w 479"/>
                <a:gd name="T7" fmla="*/ 426 h 486"/>
                <a:gd name="T8" fmla="*/ 448 w 479"/>
                <a:gd name="T9" fmla="*/ 246 h 486"/>
                <a:gd name="T10" fmla="*/ 478 w 479"/>
                <a:gd name="T11" fmla="*/ 157 h 486"/>
                <a:gd name="T12" fmla="*/ 329 w 479"/>
                <a:gd name="T13" fmla="*/ 0 h 486"/>
                <a:gd name="T14" fmla="*/ 239 w 479"/>
                <a:gd name="T15" fmla="*/ 37 h 486"/>
                <a:gd name="T16" fmla="*/ 45 w 479"/>
                <a:gd name="T17" fmla="*/ 231 h 486"/>
                <a:gd name="T18" fmla="*/ 0 w 479"/>
                <a:gd name="T19" fmla="*/ 336 h 486"/>
                <a:gd name="T20" fmla="*/ 8 w 479"/>
                <a:gd name="T21" fmla="*/ 396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9" h="486">
                  <a:moveTo>
                    <a:pt x="90" y="470"/>
                  </a:moveTo>
                  <a:lnTo>
                    <a:pt x="90" y="470"/>
                  </a:lnTo>
                  <a:cubicBezTo>
                    <a:pt x="105" y="478"/>
                    <a:pt x="127" y="485"/>
                    <a:pt x="150" y="485"/>
                  </a:cubicBezTo>
                  <a:cubicBezTo>
                    <a:pt x="195" y="485"/>
                    <a:pt x="239" y="463"/>
                    <a:pt x="269" y="426"/>
                  </a:cubicBezTo>
                  <a:cubicBezTo>
                    <a:pt x="448" y="246"/>
                    <a:pt x="448" y="246"/>
                    <a:pt x="448" y="246"/>
                  </a:cubicBezTo>
                  <a:cubicBezTo>
                    <a:pt x="471" y="217"/>
                    <a:pt x="478" y="187"/>
                    <a:pt x="478" y="157"/>
                  </a:cubicBezTo>
                  <a:cubicBezTo>
                    <a:pt x="478" y="67"/>
                    <a:pt x="411" y="0"/>
                    <a:pt x="329" y="0"/>
                  </a:cubicBezTo>
                  <a:cubicBezTo>
                    <a:pt x="291" y="0"/>
                    <a:pt x="262" y="15"/>
                    <a:pt x="239" y="37"/>
                  </a:cubicBezTo>
                  <a:cubicBezTo>
                    <a:pt x="45" y="231"/>
                    <a:pt x="45" y="231"/>
                    <a:pt x="45" y="231"/>
                  </a:cubicBezTo>
                  <a:cubicBezTo>
                    <a:pt x="15" y="254"/>
                    <a:pt x="0" y="291"/>
                    <a:pt x="0" y="336"/>
                  </a:cubicBezTo>
                  <a:cubicBezTo>
                    <a:pt x="0" y="358"/>
                    <a:pt x="0" y="373"/>
                    <a:pt x="8" y="39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7" name="Freeform 657"/>
            <p:cNvSpPr>
              <a:spLocks noChangeArrowheads="1"/>
            </p:cNvSpPr>
            <p:nvPr/>
          </p:nvSpPr>
          <p:spPr bwMode="auto">
            <a:xfrm>
              <a:off x="18600653" y="2183538"/>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78" name="Freeform 658"/>
            <p:cNvSpPr>
              <a:spLocks noChangeArrowheads="1"/>
            </p:cNvSpPr>
            <p:nvPr/>
          </p:nvSpPr>
          <p:spPr bwMode="auto">
            <a:xfrm>
              <a:off x="18544985" y="2133730"/>
              <a:ext cx="5860" cy="5860"/>
            </a:xfrm>
            <a:custGeom>
              <a:avLst/>
              <a:gdLst>
                <a:gd name="T0" fmla="*/ 0 w 8"/>
                <a:gd name="T1" fmla="*/ 0 h 8"/>
                <a:gd name="T2" fmla="*/ 0 w 8"/>
                <a:gd name="T3" fmla="*/ 0 h 8"/>
                <a:gd name="T4" fmla="*/ 7 w 8"/>
                <a:gd name="T5" fmla="*/ 7 h 8"/>
              </a:gdLst>
              <a:ahLst/>
              <a:cxnLst>
                <a:cxn ang="0">
                  <a:pos x="T0" y="T1"/>
                </a:cxn>
                <a:cxn ang="0">
                  <a:pos x="T2" y="T3"/>
                </a:cxn>
                <a:cxn ang="0">
                  <a:pos x="T4" y="T5"/>
                </a:cxn>
              </a:cxnLst>
              <a:rect l="0" t="0" r="r" b="b"/>
              <a:pathLst>
                <a:path w="8" h="8">
                  <a:moveTo>
                    <a:pt x="0" y="0"/>
                  </a:moveTo>
                  <a:lnTo>
                    <a:pt x="0" y="0"/>
                  </a:lnTo>
                  <a:cubicBezTo>
                    <a:pt x="7" y="0"/>
                    <a:pt x="7" y="0"/>
                    <a:pt x="7" y="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79" name="Freeform 659"/>
            <p:cNvSpPr>
              <a:spLocks noChangeArrowheads="1"/>
            </p:cNvSpPr>
            <p:nvPr/>
          </p:nvSpPr>
          <p:spPr bwMode="auto">
            <a:xfrm>
              <a:off x="18237355" y="2174747"/>
              <a:ext cx="322281" cy="319352"/>
            </a:xfrm>
            <a:custGeom>
              <a:avLst/>
              <a:gdLst>
                <a:gd name="T0" fmla="*/ 396 w 486"/>
                <a:gd name="T1" fmla="*/ 15 h 479"/>
                <a:gd name="T2" fmla="*/ 396 w 486"/>
                <a:gd name="T3" fmla="*/ 15 h 479"/>
                <a:gd name="T4" fmla="*/ 336 w 486"/>
                <a:gd name="T5" fmla="*/ 0 h 479"/>
                <a:gd name="T6" fmla="*/ 246 w 486"/>
                <a:gd name="T7" fmla="*/ 30 h 479"/>
                <a:gd name="T8" fmla="*/ 45 w 486"/>
                <a:gd name="T9" fmla="*/ 224 h 479"/>
                <a:gd name="T10" fmla="*/ 0 w 486"/>
                <a:gd name="T11" fmla="*/ 329 h 479"/>
                <a:gd name="T12" fmla="*/ 157 w 486"/>
                <a:gd name="T13" fmla="*/ 478 h 479"/>
                <a:gd name="T14" fmla="*/ 276 w 486"/>
                <a:gd name="T15" fmla="*/ 419 h 479"/>
                <a:gd name="T16" fmla="*/ 455 w 486"/>
                <a:gd name="T17" fmla="*/ 239 h 479"/>
                <a:gd name="T18" fmla="*/ 485 w 486"/>
                <a:gd name="T19" fmla="*/ 150 h 479"/>
                <a:gd name="T20" fmla="*/ 470 w 486"/>
                <a:gd name="T21" fmla="*/ 9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479">
                  <a:moveTo>
                    <a:pt x="396" y="15"/>
                  </a:moveTo>
                  <a:lnTo>
                    <a:pt x="396" y="15"/>
                  </a:lnTo>
                  <a:cubicBezTo>
                    <a:pt x="373" y="0"/>
                    <a:pt x="358" y="0"/>
                    <a:pt x="336" y="0"/>
                  </a:cubicBezTo>
                  <a:cubicBezTo>
                    <a:pt x="299" y="0"/>
                    <a:pt x="269" y="8"/>
                    <a:pt x="246" y="30"/>
                  </a:cubicBezTo>
                  <a:cubicBezTo>
                    <a:pt x="45" y="224"/>
                    <a:pt x="45" y="224"/>
                    <a:pt x="45" y="224"/>
                  </a:cubicBezTo>
                  <a:cubicBezTo>
                    <a:pt x="22" y="254"/>
                    <a:pt x="0" y="291"/>
                    <a:pt x="0" y="329"/>
                  </a:cubicBezTo>
                  <a:cubicBezTo>
                    <a:pt x="0" y="411"/>
                    <a:pt x="67" y="478"/>
                    <a:pt x="157" y="478"/>
                  </a:cubicBezTo>
                  <a:cubicBezTo>
                    <a:pt x="202" y="478"/>
                    <a:pt x="246" y="456"/>
                    <a:pt x="276" y="419"/>
                  </a:cubicBezTo>
                  <a:cubicBezTo>
                    <a:pt x="455" y="239"/>
                    <a:pt x="455" y="239"/>
                    <a:pt x="455" y="239"/>
                  </a:cubicBezTo>
                  <a:cubicBezTo>
                    <a:pt x="470" y="217"/>
                    <a:pt x="485" y="187"/>
                    <a:pt x="485" y="150"/>
                  </a:cubicBezTo>
                  <a:cubicBezTo>
                    <a:pt x="485" y="127"/>
                    <a:pt x="478" y="105"/>
                    <a:pt x="470"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80" name="Line 660"/>
            <p:cNvSpPr>
              <a:spLocks noChangeShapeType="1"/>
            </p:cNvSpPr>
            <p:nvPr/>
          </p:nvSpPr>
          <p:spPr bwMode="auto">
            <a:xfrm flipV="1">
              <a:off x="18460021" y="2092712"/>
              <a:ext cx="178719" cy="18457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2" name="Group 21"/>
          <p:cNvGrpSpPr/>
          <p:nvPr/>
        </p:nvGrpSpPr>
        <p:grpSpPr>
          <a:xfrm>
            <a:off x="19517686" y="1875906"/>
            <a:ext cx="618191" cy="618193"/>
            <a:chOff x="19517686" y="1875906"/>
            <a:chExt cx="618191" cy="618193"/>
          </a:xfrm>
        </p:grpSpPr>
        <p:sp>
          <p:nvSpPr>
            <p:cNvPr id="5781" name="Freeform 661"/>
            <p:cNvSpPr>
              <a:spLocks noChangeArrowheads="1"/>
            </p:cNvSpPr>
            <p:nvPr/>
          </p:nvSpPr>
          <p:spPr bwMode="auto">
            <a:xfrm>
              <a:off x="19655387" y="1875906"/>
              <a:ext cx="480490" cy="477561"/>
            </a:xfrm>
            <a:custGeom>
              <a:avLst/>
              <a:gdLst>
                <a:gd name="T0" fmla="*/ 0 w 725"/>
                <a:gd name="T1" fmla="*/ 358 h 717"/>
                <a:gd name="T2" fmla="*/ 0 w 725"/>
                <a:gd name="T3" fmla="*/ 358 h 717"/>
                <a:gd name="T4" fmla="*/ 358 w 725"/>
                <a:gd name="T5" fmla="*/ 0 h 717"/>
                <a:gd name="T6" fmla="*/ 724 w 725"/>
                <a:gd name="T7" fmla="*/ 358 h 717"/>
                <a:gd name="T8" fmla="*/ 358 w 725"/>
                <a:gd name="T9" fmla="*/ 716 h 717"/>
                <a:gd name="T10" fmla="*/ 0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0" y="358"/>
                  </a:moveTo>
                  <a:lnTo>
                    <a:pt x="0" y="358"/>
                  </a:lnTo>
                  <a:cubicBezTo>
                    <a:pt x="0" y="156"/>
                    <a:pt x="164" y="0"/>
                    <a:pt x="358" y="0"/>
                  </a:cubicBezTo>
                  <a:cubicBezTo>
                    <a:pt x="560" y="0"/>
                    <a:pt x="724" y="156"/>
                    <a:pt x="724" y="358"/>
                  </a:cubicBezTo>
                  <a:cubicBezTo>
                    <a:pt x="724" y="552"/>
                    <a:pt x="560" y="716"/>
                    <a:pt x="358" y="716"/>
                  </a:cubicBezTo>
                  <a:cubicBezTo>
                    <a:pt x="164" y="716"/>
                    <a:pt x="0" y="552"/>
                    <a:pt x="0"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82" name="Line 662"/>
            <p:cNvSpPr>
              <a:spLocks noChangeShapeType="1"/>
            </p:cNvSpPr>
            <p:nvPr/>
          </p:nvSpPr>
          <p:spPr bwMode="auto">
            <a:xfrm flipV="1">
              <a:off x="19517686" y="2280220"/>
              <a:ext cx="208019" cy="21387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83" name="Line 663"/>
            <p:cNvSpPr>
              <a:spLocks noChangeShapeType="1"/>
            </p:cNvSpPr>
            <p:nvPr/>
          </p:nvSpPr>
          <p:spPr bwMode="auto">
            <a:xfrm>
              <a:off x="19517686" y="2324169"/>
              <a:ext cx="169930" cy="16993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3" name="Group 22"/>
          <p:cNvGrpSpPr/>
          <p:nvPr/>
        </p:nvGrpSpPr>
        <p:grpSpPr>
          <a:xfrm>
            <a:off x="20789226" y="1875904"/>
            <a:ext cx="624053" cy="618194"/>
            <a:chOff x="20789226" y="1875904"/>
            <a:chExt cx="624053" cy="618194"/>
          </a:xfrm>
        </p:grpSpPr>
        <p:sp>
          <p:nvSpPr>
            <p:cNvPr id="5784" name="Freeform 664"/>
            <p:cNvSpPr>
              <a:spLocks noChangeArrowheads="1"/>
            </p:cNvSpPr>
            <p:nvPr/>
          </p:nvSpPr>
          <p:spPr bwMode="auto">
            <a:xfrm>
              <a:off x="20789226" y="2016537"/>
              <a:ext cx="480490" cy="477561"/>
            </a:xfrm>
            <a:custGeom>
              <a:avLst/>
              <a:gdLst>
                <a:gd name="T0" fmla="*/ 724 w 725"/>
                <a:gd name="T1" fmla="*/ 358 h 717"/>
                <a:gd name="T2" fmla="*/ 724 w 725"/>
                <a:gd name="T3" fmla="*/ 358 h 717"/>
                <a:gd name="T4" fmla="*/ 366 w 725"/>
                <a:gd name="T5" fmla="*/ 716 h 717"/>
                <a:gd name="T6" fmla="*/ 0 w 725"/>
                <a:gd name="T7" fmla="*/ 358 h 717"/>
                <a:gd name="T8" fmla="*/ 366 w 725"/>
                <a:gd name="T9" fmla="*/ 0 h 717"/>
                <a:gd name="T10" fmla="*/ 724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724" y="358"/>
                  </a:moveTo>
                  <a:lnTo>
                    <a:pt x="724" y="358"/>
                  </a:lnTo>
                  <a:cubicBezTo>
                    <a:pt x="724" y="559"/>
                    <a:pt x="560" y="716"/>
                    <a:pt x="366" y="716"/>
                  </a:cubicBezTo>
                  <a:cubicBezTo>
                    <a:pt x="164" y="716"/>
                    <a:pt x="0" y="559"/>
                    <a:pt x="0" y="358"/>
                  </a:cubicBezTo>
                  <a:cubicBezTo>
                    <a:pt x="0" y="156"/>
                    <a:pt x="164" y="0"/>
                    <a:pt x="366" y="0"/>
                  </a:cubicBezTo>
                  <a:cubicBezTo>
                    <a:pt x="560" y="0"/>
                    <a:pt x="724" y="156"/>
                    <a:pt x="724"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85" name="Line 665"/>
            <p:cNvSpPr>
              <a:spLocks noChangeShapeType="1"/>
            </p:cNvSpPr>
            <p:nvPr/>
          </p:nvSpPr>
          <p:spPr bwMode="auto">
            <a:xfrm flipH="1">
              <a:off x="21199402" y="1875906"/>
              <a:ext cx="213877" cy="20801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86" name="Freeform 666"/>
            <p:cNvSpPr>
              <a:spLocks noChangeArrowheads="1"/>
            </p:cNvSpPr>
            <p:nvPr/>
          </p:nvSpPr>
          <p:spPr bwMode="auto">
            <a:xfrm>
              <a:off x="21231631" y="1875904"/>
              <a:ext cx="178719" cy="178721"/>
            </a:xfrm>
            <a:custGeom>
              <a:avLst/>
              <a:gdLst>
                <a:gd name="T0" fmla="*/ 0 w 269"/>
                <a:gd name="T1" fmla="*/ 0 h 269"/>
                <a:gd name="T2" fmla="*/ 268 w 269"/>
                <a:gd name="T3" fmla="*/ 0 h 269"/>
                <a:gd name="T4" fmla="*/ 268 w 269"/>
                <a:gd name="T5" fmla="*/ 268 h 269"/>
              </a:gdLst>
              <a:ahLst/>
              <a:cxnLst>
                <a:cxn ang="0">
                  <a:pos x="T0" y="T1"/>
                </a:cxn>
                <a:cxn ang="0">
                  <a:pos x="T2" y="T3"/>
                </a:cxn>
                <a:cxn ang="0">
                  <a:pos x="T4" y="T5"/>
                </a:cxn>
              </a:cxnLst>
              <a:rect l="0" t="0" r="r" b="b"/>
              <a:pathLst>
                <a:path w="269" h="269">
                  <a:moveTo>
                    <a:pt x="0" y="0"/>
                  </a:moveTo>
                  <a:lnTo>
                    <a:pt x="268" y="0"/>
                  </a:lnTo>
                  <a:lnTo>
                    <a:pt x="268" y="26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4" name="Group 23"/>
          <p:cNvGrpSpPr/>
          <p:nvPr/>
        </p:nvGrpSpPr>
        <p:grpSpPr>
          <a:xfrm>
            <a:off x="22069559" y="1875904"/>
            <a:ext cx="621123" cy="615264"/>
            <a:chOff x="22069559" y="1875904"/>
            <a:chExt cx="621123" cy="615264"/>
          </a:xfrm>
        </p:grpSpPr>
        <p:sp>
          <p:nvSpPr>
            <p:cNvPr id="5787" name="Freeform 667"/>
            <p:cNvSpPr>
              <a:spLocks noChangeArrowheads="1"/>
            </p:cNvSpPr>
            <p:nvPr/>
          </p:nvSpPr>
          <p:spPr bwMode="auto">
            <a:xfrm>
              <a:off x="22447507" y="1875904"/>
              <a:ext cx="243175" cy="237317"/>
            </a:xfrm>
            <a:custGeom>
              <a:avLst/>
              <a:gdLst>
                <a:gd name="T0" fmla="*/ 0 w 367"/>
                <a:gd name="T1" fmla="*/ 179 h 359"/>
                <a:gd name="T2" fmla="*/ 0 w 367"/>
                <a:gd name="T3" fmla="*/ 179 h 359"/>
                <a:gd name="T4" fmla="*/ 187 w 367"/>
                <a:gd name="T5" fmla="*/ 358 h 359"/>
                <a:gd name="T6" fmla="*/ 366 w 367"/>
                <a:gd name="T7" fmla="*/ 179 h 359"/>
                <a:gd name="T8" fmla="*/ 187 w 367"/>
                <a:gd name="T9" fmla="*/ 0 h 359"/>
                <a:gd name="T10" fmla="*/ 0 w 367"/>
                <a:gd name="T11" fmla="*/ 179 h 359"/>
              </a:gdLst>
              <a:ahLst/>
              <a:cxnLst>
                <a:cxn ang="0">
                  <a:pos x="T0" y="T1"/>
                </a:cxn>
                <a:cxn ang="0">
                  <a:pos x="T2" y="T3"/>
                </a:cxn>
                <a:cxn ang="0">
                  <a:pos x="T4" y="T5"/>
                </a:cxn>
                <a:cxn ang="0">
                  <a:pos x="T6" y="T7"/>
                </a:cxn>
                <a:cxn ang="0">
                  <a:pos x="T8" y="T9"/>
                </a:cxn>
                <a:cxn ang="0">
                  <a:pos x="T10" y="T11"/>
                </a:cxn>
              </a:cxnLst>
              <a:rect l="0" t="0" r="r" b="b"/>
              <a:pathLst>
                <a:path w="367" h="359">
                  <a:moveTo>
                    <a:pt x="0" y="179"/>
                  </a:moveTo>
                  <a:lnTo>
                    <a:pt x="0" y="179"/>
                  </a:lnTo>
                  <a:cubicBezTo>
                    <a:pt x="0" y="276"/>
                    <a:pt x="83" y="358"/>
                    <a:pt x="187" y="358"/>
                  </a:cubicBezTo>
                  <a:cubicBezTo>
                    <a:pt x="284" y="358"/>
                    <a:pt x="366" y="276"/>
                    <a:pt x="366" y="179"/>
                  </a:cubicBezTo>
                  <a:cubicBezTo>
                    <a:pt x="366" y="74"/>
                    <a:pt x="284" y="0"/>
                    <a:pt x="187" y="0"/>
                  </a:cubicBezTo>
                  <a:cubicBezTo>
                    <a:pt x="83" y="0"/>
                    <a:pt x="0" y="74"/>
                    <a:pt x="0"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88" name="Freeform 668"/>
            <p:cNvSpPr>
              <a:spLocks noChangeArrowheads="1"/>
            </p:cNvSpPr>
            <p:nvPr/>
          </p:nvSpPr>
          <p:spPr bwMode="auto">
            <a:xfrm>
              <a:off x="22069559" y="2183536"/>
              <a:ext cx="199228" cy="199228"/>
            </a:xfrm>
            <a:custGeom>
              <a:avLst/>
              <a:gdLst>
                <a:gd name="T0" fmla="*/ 299 w 300"/>
                <a:gd name="T1" fmla="*/ 150 h 300"/>
                <a:gd name="T2" fmla="*/ 299 w 300"/>
                <a:gd name="T3" fmla="*/ 150 h 300"/>
                <a:gd name="T4" fmla="*/ 149 w 300"/>
                <a:gd name="T5" fmla="*/ 299 h 300"/>
                <a:gd name="T6" fmla="*/ 0 w 300"/>
                <a:gd name="T7" fmla="*/ 150 h 300"/>
                <a:gd name="T8" fmla="*/ 149 w 300"/>
                <a:gd name="T9" fmla="*/ 0 h 300"/>
                <a:gd name="T10" fmla="*/ 299 w 300"/>
                <a:gd name="T11" fmla="*/ 150 h 300"/>
              </a:gdLst>
              <a:ahLst/>
              <a:cxnLst>
                <a:cxn ang="0">
                  <a:pos x="T0" y="T1"/>
                </a:cxn>
                <a:cxn ang="0">
                  <a:pos x="T2" y="T3"/>
                </a:cxn>
                <a:cxn ang="0">
                  <a:pos x="T4" y="T5"/>
                </a:cxn>
                <a:cxn ang="0">
                  <a:pos x="T6" y="T7"/>
                </a:cxn>
                <a:cxn ang="0">
                  <a:pos x="T8" y="T9"/>
                </a:cxn>
                <a:cxn ang="0">
                  <a:pos x="T10" y="T11"/>
                </a:cxn>
              </a:cxnLst>
              <a:rect l="0" t="0" r="r" b="b"/>
              <a:pathLst>
                <a:path w="300" h="300">
                  <a:moveTo>
                    <a:pt x="299" y="150"/>
                  </a:moveTo>
                  <a:lnTo>
                    <a:pt x="299" y="150"/>
                  </a:lnTo>
                  <a:cubicBezTo>
                    <a:pt x="299" y="232"/>
                    <a:pt x="232" y="299"/>
                    <a:pt x="149" y="299"/>
                  </a:cubicBezTo>
                  <a:cubicBezTo>
                    <a:pt x="67" y="299"/>
                    <a:pt x="0" y="232"/>
                    <a:pt x="0" y="150"/>
                  </a:cubicBezTo>
                  <a:cubicBezTo>
                    <a:pt x="0" y="67"/>
                    <a:pt x="67" y="0"/>
                    <a:pt x="149" y="0"/>
                  </a:cubicBezTo>
                  <a:cubicBezTo>
                    <a:pt x="232" y="0"/>
                    <a:pt x="299" y="67"/>
                    <a:pt x="299" y="15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89" name="Freeform 669"/>
            <p:cNvSpPr>
              <a:spLocks noChangeArrowheads="1"/>
            </p:cNvSpPr>
            <p:nvPr/>
          </p:nvSpPr>
          <p:spPr bwMode="auto">
            <a:xfrm>
              <a:off x="22456296" y="2332958"/>
              <a:ext cx="164070" cy="158210"/>
            </a:xfrm>
            <a:custGeom>
              <a:avLst/>
              <a:gdLst>
                <a:gd name="T0" fmla="*/ 0 w 248"/>
                <a:gd name="T1" fmla="*/ 120 h 240"/>
                <a:gd name="T2" fmla="*/ 0 w 248"/>
                <a:gd name="T3" fmla="*/ 120 h 240"/>
                <a:gd name="T4" fmla="*/ 120 w 248"/>
                <a:gd name="T5" fmla="*/ 0 h 240"/>
                <a:gd name="T6" fmla="*/ 247 w 248"/>
                <a:gd name="T7" fmla="*/ 120 h 240"/>
                <a:gd name="T8" fmla="*/ 120 w 248"/>
                <a:gd name="T9" fmla="*/ 239 h 240"/>
                <a:gd name="T10" fmla="*/ 0 w 248"/>
                <a:gd name="T11" fmla="*/ 120 h 240"/>
              </a:gdLst>
              <a:ahLst/>
              <a:cxnLst>
                <a:cxn ang="0">
                  <a:pos x="T0" y="T1"/>
                </a:cxn>
                <a:cxn ang="0">
                  <a:pos x="T2" y="T3"/>
                </a:cxn>
                <a:cxn ang="0">
                  <a:pos x="T4" y="T5"/>
                </a:cxn>
                <a:cxn ang="0">
                  <a:pos x="T6" y="T7"/>
                </a:cxn>
                <a:cxn ang="0">
                  <a:pos x="T8" y="T9"/>
                </a:cxn>
                <a:cxn ang="0">
                  <a:pos x="T10" y="T11"/>
                </a:cxn>
              </a:cxnLst>
              <a:rect l="0" t="0" r="r" b="b"/>
              <a:pathLst>
                <a:path w="248" h="240">
                  <a:moveTo>
                    <a:pt x="0" y="120"/>
                  </a:moveTo>
                  <a:lnTo>
                    <a:pt x="0" y="120"/>
                  </a:lnTo>
                  <a:cubicBezTo>
                    <a:pt x="0" y="52"/>
                    <a:pt x="60" y="0"/>
                    <a:pt x="120" y="0"/>
                  </a:cubicBezTo>
                  <a:cubicBezTo>
                    <a:pt x="187" y="0"/>
                    <a:pt x="247" y="52"/>
                    <a:pt x="247" y="120"/>
                  </a:cubicBezTo>
                  <a:cubicBezTo>
                    <a:pt x="247" y="187"/>
                    <a:pt x="187" y="239"/>
                    <a:pt x="120" y="239"/>
                  </a:cubicBezTo>
                  <a:cubicBezTo>
                    <a:pt x="60" y="239"/>
                    <a:pt x="0" y="187"/>
                    <a:pt x="0" y="12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90" name="Line 670"/>
            <p:cNvSpPr>
              <a:spLocks noChangeShapeType="1"/>
            </p:cNvSpPr>
            <p:nvPr/>
          </p:nvSpPr>
          <p:spPr bwMode="auto">
            <a:xfrm flipH="1" flipV="1">
              <a:off x="22254137" y="2321238"/>
              <a:ext cx="205088" cy="849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91" name="Line 671"/>
            <p:cNvSpPr>
              <a:spLocks noChangeShapeType="1"/>
            </p:cNvSpPr>
            <p:nvPr/>
          </p:nvSpPr>
          <p:spPr bwMode="auto">
            <a:xfrm flipV="1">
              <a:off x="22248279" y="2072205"/>
              <a:ext cx="216806"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6" name="Group 25"/>
          <p:cNvGrpSpPr/>
          <p:nvPr/>
        </p:nvGrpSpPr>
        <p:grpSpPr>
          <a:xfrm>
            <a:off x="14458311" y="9576762"/>
            <a:ext cx="621123" cy="533227"/>
            <a:chOff x="14458311" y="9576762"/>
            <a:chExt cx="621123" cy="533227"/>
          </a:xfrm>
        </p:grpSpPr>
        <p:sp>
          <p:nvSpPr>
            <p:cNvPr id="5264" name="Freeform 144"/>
            <p:cNvSpPr>
              <a:spLocks noChangeArrowheads="1"/>
            </p:cNvSpPr>
            <p:nvPr/>
          </p:nvSpPr>
          <p:spPr bwMode="auto">
            <a:xfrm>
              <a:off x="14458311" y="9793568"/>
              <a:ext cx="125984" cy="205088"/>
            </a:xfrm>
            <a:custGeom>
              <a:avLst/>
              <a:gdLst>
                <a:gd name="T0" fmla="*/ 157 w 188"/>
                <a:gd name="T1" fmla="*/ 306 h 307"/>
                <a:gd name="T2" fmla="*/ 157 w 188"/>
                <a:gd name="T3" fmla="*/ 306 h 307"/>
                <a:gd name="T4" fmla="*/ 0 w 188"/>
                <a:gd name="T5" fmla="*/ 150 h 307"/>
                <a:gd name="T6" fmla="*/ 157 w 188"/>
                <a:gd name="T7" fmla="*/ 0 h 307"/>
                <a:gd name="T8" fmla="*/ 187 w 188"/>
                <a:gd name="T9" fmla="*/ 0 h 307"/>
                <a:gd name="T10" fmla="*/ 187 w 188"/>
                <a:gd name="T11" fmla="*/ 306 h 307"/>
                <a:gd name="T12" fmla="*/ 157 w 188"/>
                <a:gd name="T13" fmla="*/ 306 h 307"/>
              </a:gdLst>
              <a:ahLst/>
              <a:cxnLst>
                <a:cxn ang="0">
                  <a:pos x="T0" y="T1"/>
                </a:cxn>
                <a:cxn ang="0">
                  <a:pos x="T2" y="T3"/>
                </a:cxn>
                <a:cxn ang="0">
                  <a:pos x="T4" y="T5"/>
                </a:cxn>
                <a:cxn ang="0">
                  <a:pos x="T6" y="T7"/>
                </a:cxn>
                <a:cxn ang="0">
                  <a:pos x="T8" y="T9"/>
                </a:cxn>
                <a:cxn ang="0">
                  <a:pos x="T10" y="T11"/>
                </a:cxn>
                <a:cxn ang="0">
                  <a:pos x="T12" y="T13"/>
                </a:cxn>
              </a:cxnLst>
              <a:rect l="0" t="0" r="r" b="b"/>
              <a:pathLst>
                <a:path w="188" h="307">
                  <a:moveTo>
                    <a:pt x="157" y="306"/>
                  </a:moveTo>
                  <a:lnTo>
                    <a:pt x="157" y="306"/>
                  </a:lnTo>
                  <a:cubicBezTo>
                    <a:pt x="68" y="306"/>
                    <a:pt x="0" y="239"/>
                    <a:pt x="0" y="150"/>
                  </a:cubicBezTo>
                  <a:cubicBezTo>
                    <a:pt x="0" y="67"/>
                    <a:pt x="68" y="0"/>
                    <a:pt x="157" y="0"/>
                  </a:cubicBezTo>
                  <a:cubicBezTo>
                    <a:pt x="187" y="0"/>
                    <a:pt x="187" y="0"/>
                    <a:pt x="187" y="0"/>
                  </a:cubicBezTo>
                  <a:cubicBezTo>
                    <a:pt x="187" y="306"/>
                    <a:pt x="187" y="306"/>
                    <a:pt x="187" y="306"/>
                  </a:cubicBezTo>
                  <a:lnTo>
                    <a:pt x="157" y="30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65" name="Freeform 145"/>
            <p:cNvSpPr>
              <a:spLocks noChangeArrowheads="1"/>
            </p:cNvSpPr>
            <p:nvPr/>
          </p:nvSpPr>
          <p:spPr bwMode="auto">
            <a:xfrm>
              <a:off x="14959312" y="9793568"/>
              <a:ext cx="120122" cy="205088"/>
            </a:xfrm>
            <a:custGeom>
              <a:avLst/>
              <a:gdLst>
                <a:gd name="T0" fmla="*/ 29 w 180"/>
                <a:gd name="T1" fmla="*/ 0 h 307"/>
                <a:gd name="T2" fmla="*/ 29 w 180"/>
                <a:gd name="T3" fmla="*/ 0 h 307"/>
                <a:gd name="T4" fmla="*/ 179 w 180"/>
                <a:gd name="T5" fmla="*/ 150 h 307"/>
                <a:gd name="T6" fmla="*/ 29 w 180"/>
                <a:gd name="T7" fmla="*/ 306 h 307"/>
                <a:gd name="T8" fmla="*/ 0 w 180"/>
                <a:gd name="T9" fmla="*/ 306 h 307"/>
                <a:gd name="T10" fmla="*/ 0 w 180"/>
                <a:gd name="T11" fmla="*/ 0 h 307"/>
                <a:gd name="T12" fmla="*/ 29 w 180"/>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180" h="307">
                  <a:moveTo>
                    <a:pt x="29" y="0"/>
                  </a:moveTo>
                  <a:lnTo>
                    <a:pt x="29" y="0"/>
                  </a:lnTo>
                  <a:cubicBezTo>
                    <a:pt x="111" y="0"/>
                    <a:pt x="179" y="67"/>
                    <a:pt x="179" y="150"/>
                  </a:cubicBezTo>
                  <a:cubicBezTo>
                    <a:pt x="179" y="239"/>
                    <a:pt x="111" y="306"/>
                    <a:pt x="29" y="306"/>
                  </a:cubicBezTo>
                  <a:cubicBezTo>
                    <a:pt x="0" y="306"/>
                    <a:pt x="0" y="306"/>
                    <a:pt x="0" y="306"/>
                  </a:cubicBezTo>
                  <a:cubicBezTo>
                    <a:pt x="0" y="0"/>
                    <a:pt x="0" y="0"/>
                    <a:pt x="0" y="0"/>
                  </a:cubicBezTo>
                  <a:lnTo>
                    <a:pt x="2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66" name="Freeform 146"/>
            <p:cNvSpPr>
              <a:spLocks noChangeArrowheads="1"/>
            </p:cNvSpPr>
            <p:nvPr/>
          </p:nvSpPr>
          <p:spPr bwMode="auto">
            <a:xfrm>
              <a:off x="14584295" y="9576762"/>
              <a:ext cx="377947" cy="249035"/>
            </a:xfrm>
            <a:custGeom>
              <a:avLst/>
              <a:gdLst>
                <a:gd name="T0" fmla="*/ 0 w 569"/>
                <a:gd name="T1" fmla="*/ 373 h 374"/>
                <a:gd name="T2" fmla="*/ 0 w 569"/>
                <a:gd name="T3" fmla="*/ 373 h 374"/>
                <a:gd name="T4" fmla="*/ 0 w 569"/>
                <a:gd name="T5" fmla="*/ 239 h 374"/>
                <a:gd name="T6" fmla="*/ 284 w 569"/>
                <a:gd name="T7" fmla="*/ 0 h 374"/>
                <a:gd name="T8" fmla="*/ 568 w 569"/>
                <a:gd name="T9" fmla="*/ 239 h 374"/>
                <a:gd name="T10" fmla="*/ 568 w 569"/>
                <a:gd name="T11" fmla="*/ 328 h 374"/>
              </a:gdLst>
              <a:ahLst/>
              <a:cxnLst>
                <a:cxn ang="0">
                  <a:pos x="T0" y="T1"/>
                </a:cxn>
                <a:cxn ang="0">
                  <a:pos x="T2" y="T3"/>
                </a:cxn>
                <a:cxn ang="0">
                  <a:pos x="T4" y="T5"/>
                </a:cxn>
                <a:cxn ang="0">
                  <a:pos x="T6" y="T7"/>
                </a:cxn>
                <a:cxn ang="0">
                  <a:pos x="T8" y="T9"/>
                </a:cxn>
                <a:cxn ang="0">
                  <a:pos x="T10" y="T11"/>
                </a:cxn>
              </a:cxnLst>
              <a:rect l="0" t="0" r="r" b="b"/>
              <a:pathLst>
                <a:path w="569" h="374">
                  <a:moveTo>
                    <a:pt x="0" y="373"/>
                  </a:moveTo>
                  <a:lnTo>
                    <a:pt x="0" y="373"/>
                  </a:lnTo>
                  <a:cubicBezTo>
                    <a:pt x="0" y="239"/>
                    <a:pt x="0" y="239"/>
                    <a:pt x="0" y="239"/>
                  </a:cubicBezTo>
                  <a:cubicBezTo>
                    <a:pt x="0" y="239"/>
                    <a:pt x="0" y="0"/>
                    <a:pt x="284" y="0"/>
                  </a:cubicBezTo>
                  <a:cubicBezTo>
                    <a:pt x="568" y="0"/>
                    <a:pt x="568" y="239"/>
                    <a:pt x="568" y="239"/>
                  </a:cubicBezTo>
                  <a:cubicBezTo>
                    <a:pt x="568" y="328"/>
                    <a:pt x="568" y="328"/>
                    <a:pt x="568" y="32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67" name="Freeform 147"/>
            <p:cNvSpPr>
              <a:spLocks noChangeArrowheads="1"/>
            </p:cNvSpPr>
            <p:nvPr/>
          </p:nvSpPr>
          <p:spPr bwMode="auto">
            <a:xfrm>
              <a:off x="14730786" y="9998656"/>
              <a:ext cx="228526" cy="111333"/>
            </a:xfrm>
            <a:custGeom>
              <a:avLst/>
              <a:gdLst>
                <a:gd name="T0" fmla="*/ 344 w 345"/>
                <a:gd name="T1" fmla="*/ 0 h 166"/>
                <a:gd name="T2" fmla="*/ 344 w 345"/>
                <a:gd name="T3" fmla="*/ 75 h 166"/>
                <a:gd name="T4" fmla="*/ 119 w 345"/>
                <a:gd name="T5" fmla="*/ 165 h 166"/>
                <a:gd name="T6" fmla="*/ 0 w 345"/>
                <a:gd name="T7" fmla="*/ 165 h 166"/>
                <a:gd name="T8" fmla="*/ 0 w 345"/>
                <a:gd name="T9" fmla="*/ 105 h 166"/>
                <a:gd name="T10" fmla="*/ 119 w 345"/>
                <a:gd name="T11" fmla="*/ 105 h 166"/>
                <a:gd name="T12" fmla="*/ 119 w 345"/>
                <a:gd name="T13" fmla="*/ 150 h 166"/>
              </a:gdLst>
              <a:ahLst/>
              <a:cxnLst>
                <a:cxn ang="0">
                  <a:pos x="T0" y="T1"/>
                </a:cxn>
                <a:cxn ang="0">
                  <a:pos x="T2" y="T3"/>
                </a:cxn>
                <a:cxn ang="0">
                  <a:pos x="T4" y="T5"/>
                </a:cxn>
                <a:cxn ang="0">
                  <a:pos x="T6" y="T7"/>
                </a:cxn>
                <a:cxn ang="0">
                  <a:pos x="T8" y="T9"/>
                </a:cxn>
                <a:cxn ang="0">
                  <a:pos x="T10" y="T11"/>
                </a:cxn>
                <a:cxn ang="0">
                  <a:pos x="T12" y="T13"/>
                </a:cxn>
              </a:cxnLst>
              <a:rect l="0" t="0" r="r" b="b"/>
              <a:pathLst>
                <a:path w="345" h="166">
                  <a:moveTo>
                    <a:pt x="344" y="0"/>
                  </a:moveTo>
                  <a:lnTo>
                    <a:pt x="344" y="75"/>
                  </a:lnTo>
                  <a:lnTo>
                    <a:pt x="119" y="165"/>
                  </a:lnTo>
                  <a:lnTo>
                    <a:pt x="0" y="165"/>
                  </a:lnTo>
                  <a:lnTo>
                    <a:pt x="0" y="105"/>
                  </a:lnTo>
                  <a:lnTo>
                    <a:pt x="119" y="105"/>
                  </a:lnTo>
                  <a:lnTo>
                    <a:pt x="119" y="15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268" name="Freeform 148"/>
          <p:cNvSpPr>
            <a:spLocks noChangeArrowheads="1"/>
          </p:cNvSpPr>
          <p:nvPr/>
        </p:nvSpPr>
        <p:spPr bwMode="auto">
          <a:xfrm>
            <a:off x="15738643" y="9526956"/>
            <a:ext cx="269543" cy="269543"/>
          </a:xfrm>
          <a:custGeom>
            <a:avLst/>
            <a:gdLst>
              <a:gd name="T0" fmla="*/ 194 w 404"/>
              <a:gd name="T1" fmla="*/ 0 h 404"/>
              <a:gd name="T2" fmla="*/ 0 w 404"/>
              <a:gd name="T3" fmla="*/ 194 h 404"/>
              <a:gd name="T4" fmla="*/ 209 w 404"/>
              <a:gd name="T5" fmla="*/ 403 h 404"/>
              <a:gd name="T6" fmla="*/ 403 w 404"/>
              <a:gd name="T7" fmla="*/ 209 h 404"/>
              <a:gd name="T8" fmla="*/ 194 w 404"/>
              <a:gd name="T9" fmla="*/ 0 h 404"/>
            </a:gdLst>
            <a:ahLst/>
            <a:cxnLst>
              <a:cxn ang="0">
                <a:pos x="T0" y="T1"/>
              </a:cxn>
              <a:cxn ang="0">
                <a:pos x="T2" y="T3"/>
              </a:cxn>
              <a:cxn ang="0">
                <a:pos x="T4" y="T5"/>
              </a:cxn>
              <a:cxn ang="0">
                <a:pos x="T6" y="T7"/>
              </a:cxn>
              <a:cxn ang="0">
                <a:pos x="T8" y="T9"/>
              </a:cxn>
            </a:cxnLst>
            <a:rect l="0" t="0" r="r" b="b"/>
            <a:pathLst>
              <a:path w="404" h="404">
                <a:moveTo>
                  <a:pt x="194" y="0"/>
                </a:moveTo>
                <a:lnTo>
                  <a:pt x="0" y="194"/>
                </a:lnTo>
                <a:lnTo>
                  <a:pt x="209" y="403"/>
                </a:lnTo>
                <a:lnTo>
                  <a:pt x="403" y="209"/>
                </a:lnTo>
                <a:lnTo>
                  <a:pt x="19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69" name="Freeform 149"/>
          <p:cNvSpPr>
            <a:spLocks noChangeArrowheads="1"/>
          </p:cNvSpPr>
          <p:nvPr/>
        </p:nvSpPr>
        <p:spPr bwMode="auto">
          <a:xfrm>
            <a:off x="15838258" y="9626569"/>
            <a:ext cx="521509" cy="521509"/>
          </a:xfrm>
          <a:custGeom>
            <a:avLst/>
            <a:gdLst>
              <a:gd name="T0" fmla="*/ 313 w 784"/>
              <a:gd name="T1" fmla="*/ 0 h 784"/>
              <a:gd name="T2" fmla="*/ 0 w 784"/>
              <a:gd name="T3" fmla="*/ 313 h 784"/>
              <a:gd name="T4" fmla="*/ 462 w 784"/>
              <a:gd name="T5" fmla="*/ 783 h 784"/>
              <a:gd name="T6" fmla="*/ 783 w 784"/>
              <a:gd name="T7" fmla="*/ 470 h 784"/>
              <a:gd name="T8" fmla="*/ 313 w 784"/>
              <a:gd name="T9" fmla="*/ 0 h 784"/>
            </a:gdLst>
            <a:ahLst/>
            <a:cxnLst>
              <a:cxn ang="0">
                <a:pos x="T0" y="T1"/>
              </a:cxn>
              <a:cxn ang="0">
                <a:pos x="T2" y="T3"/>
              </a:cxn>
              <a:cxn ang="0">
                <a:pos x="T4" y="T5"/>
              </a:cxn>
              <a:cxn ang="0">
                <a:pos x="T6" y="T7"/>
              </a:cxn>
              <a:cxn ang="0">
                <a:pos x="T8" y="T9"/>
              </a:cxn>
            </a:cxnLst>
            <a:rect l="0" t="0" r="r" b="b"/>
            <a:pathLst>
              <a:path w="784" h="784">
                <a:moveTo>
                  <a:pt x="313" y="0"/>
                </a:moveTo>
                <a:lnTo>
                  <a:pt x="0" y="313"/>
                </a:lnTo>
                <a:lnTo>
                  <a:pt x="462" y="783"/>
                </a:lnTo>
                <a:lnTo>
                  <a:pt x="783" y="470"/>
                </a:lnTo>
                <a:lnTo>
                  <a:pt x="31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70" name="Line 150"/>
          <p:cNvSpPr>
            <a:spLocks noChangeShapeType="1"/>
          </p:cNvSpPr>
          <p:nvPr/>
        </p:nvSpPr>
        <p:spPr bwMode="auto">
          <a:xfrm>
            <a:off x="15797240" y="9647077"/>
            <a:ext cx="87895" cy="9082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1" name="Line 151"/>
          <p:cNvSpPr>
            <a:spLocks noChangeShapeType="1"/>
          </p:cNvSpPr>
          <p:nvPr/>
        </p:nvSpPr>
        <p:spPr bwMode="auto">
          <a:xfrm>
            <a:off x="15858765" y="9585553"/>
            <a:ext cx="87895" cy="8789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2" name="Freeform 152"/>
          <p:cNvSpPr>
            <a:spLocks noChangeArrowheads="1"/>
          </p:cNvSpPr>
          <p:nvPr/>
        </p:nvSpPr>
        <p:spPr bwMode="auto">
          <a:xfrm>
            <a:off x="17013114" y="9784781"/>
            <a:ext cx="621122" cy="263684"/>
          </a:xfrm>
          <a:custGeom>
            <a:avLst/>
            <a:gdLst>
              <a:gd name="T0" fmla="*/ 739 w 934"/>
              <a:gd name="T1" fmla="*/ 0 h 397"/>
              <a:gd name="T2" fmla="*/ 739 w 934"/>
              <a:gd name="T3" fmla="*/ 0 h 397"/>
              <a:gd name="T4" fmla="*/ 201 w 934"/>
              <a:gd name="T5" fmla="*/ 0 h 397"/>
              <a:gd name="T6" fmla="*/ 0 w 934"/>
              <a:gd name="T7" fmla="*/ 202 h 397"/>
              <a:gd name="T8" fmla="*/ 201 w 934"/>
              <a:gd name="T9" fmla="*/ 396 h 397"/>
              <a:gd name="T10" fmla="*/ 365 w 934"/>
              <a:gd name="T11" fmla="*/ 306 h 397"/>
              <a:gd name="T12" fmla="*/ 574 w 934"/>
              <a:gd name="T13" fmla="*/ 306 h 397"/>
              <a:gd name="T14" fmla="*/ 739 w 934"/>
              <a:gd name="T15" fmla="*/ 396 h 397"/>
              <a:gd name="T16" fmla="*/ 933 w 934"/>
              <a:gd name="T17" fmla="*/ 202 h 397"/>
              <a:gd name="T18" fmla="*/ 739 w 934"/>
              <a:gd name="T19"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4" h="397">
                <a:moveTo>
                  <a:pt x="739" y="0"/>
                </a:moveTo>
                <a:lnTo>
                  <a:pt x="739" y="0"/>
                </a:lnTo>
                <a:cubicBezTo>
                  <a:pt x="201" y="0"/>
                  <a:pt x="201" y="0"/>
                  <a:pt x="201" y="0"/>
                </a:cubicBezTo>
                <a:cubicBezTo>
                  <a:pt x="89" y="0"/>
                  <a:pt x="0" y="90"/>
                  <a:pt x="0" y="202"/>
                </a:cubicBezTo>
                <a:cubicBezTo>
                  <a:pt x="0" y="306"/>
                  <a:pt x="89" y="396"/>
                  <a:pt x="201" y="396"/>
                </a:cubicBezTo>
                <a:cubicBezTo>
                  <a:pt x="268" y="396"/>
                  <a:pt x="328" y="359"/>
                  <a:pt x="365" y="306"/>
                </a:cubicBezTo>
                <a:cubicBezTo>
                  <a:pt x="574" y="306"/>
                  <a:pt x="574" y="306"/>
                  <a:pt x="574" y="306"/>
                </a:cubicBezTo>
                <a:cubicBezTo>
                  <a:pt x="612" y="359"/>
                  <a:pt x="671" y="396"/>
                  <a:pt x="739" y="396"/>
                </a:cubicBezTo>
                <a:cubicBezTo>
                  <a:pt x="843" y="396"/>
                  <a:pt x="933" y="306"/>
                  <a:pt x="933" y="202"/>
                </a:cubicBezTo>
                <a:cubicBezTo>
                  <a:pt x="933" y="90"/>
                  <a:pt x="843" y="0"/>
                  <a:pt x="73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73" name="Line 153"/>
          <p:cNvSpPr>
            <a:spLocks noChangeShapeType="1"/>
          </p:cNvSpPr>
          <p:nvPr/>
        </p:nvSpPr>
        <p:spPr bwMode="auto">
          <a:xfrm>
            <a:off x="17147885" y="9834586"/>
            <a:ext cx="2931"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4" name="Line 154"/>
          <p:cNvSpPr>
            <a:spLocks noChangeShapeType="1"/>
          </p:cNvSpPr>
          <p:nvPr/>
        </p:nvSpPr>
        <p:spPr bwMode="auto">
          <a:xfrm flipH="1">
            <a:off x="17065851" y="9919552"/>
            <a:ext cx="16407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5" name="Freeform 155"/>
          <p:cNvSpPr>
            <a:spLocks noChangeArrowheads="1"/>
          </p:cNvSpPr>
          <p:nvPr/>
        </p:nvSpPr>
        <p:spPr bwMode="auto">
          <a:xfrm>
            <a:off x="17435008" y="9843377"/>
            <a:ext cx="140631" cy="143560"/>
          </a:xfrm>
          <a:custGeom>
            <a:avLst/>
            <a:gdLst>
              <a:gd name="T0" fmla="*/ 209 w 210"/>
              <a:gd name="T1" fmla="*/ 104 h 217"/>
              <a:gd name="T2" fmla="*/ 209 w 210"/>
              <a:gd name="T3" fmla="*/ 104 h 217"/>
              <a:gd name="T4" fmla="*/ 105 w 210"/>
              <a:gd name="T5" fmla="*/ 216 h 217"/>
              <a:gd name="T6" fmla="*/ 0 w 210"/>
              <a:gd name="T7" fmla="*/ 104 h 217"/>
              <a:gd name="T8" fmla="*/ 105 w 210"/>
              <a:gd name="T9" fmla="*/ 0 h 217"/>
              <a:gd name="T10" fmla="*/ 209 w 210"/>
              <a:gd name="T11" fmla="*/ 104 h 217"/>
            </a:gdLst>
            <a:ahLst/>
            <a:cxnLst>
              <a:cxn ang="0">
                <a:pos x="T0" y="T1"/>
              </a:cxn>
              <a:cxn ang="0">
                <a:pos x="T2" y="T3"/>
              </a:cxn>
              <a:cxn ang="0">
                <a:pos x="T4" y="T5"/>
              </a:cxn>
              <a:cxn ang="0">
                <a:pos x="T6" y="T7"/>
              </a:cxn>
              <a:cxn ang="0">
                <a:pos x="T8" y="T9"/>
              </a:cxn>
              <a:cxn ang="0">
                <a:pos x="T10" y="T11"/>
              </a:cxn>
            </a:cxnLst>
            <a:rect l="0" t="0" r="r" b="b"/>
            <a:pathLst>
              <a:path w="210" h="217">
                <a:moveTo>
                  <a:pt x="209" y="104"/>
                </a:moveTo>
                <a:lnTo>
                  <a:pt x="209" y="104"/>
                </a:lnTo>
                <a:cubicBezTo>
                  <a:pt x="209" y="164"/>
                  <a:pt x="164" y="216"/>
                  <a:pt x="105" y="216"/>
                </a:cubicBezTo>
                <a:cubicBezTo>
                  <a:pt x="45" y="216"/>
                  <a:pt x="0" y="164"/>
                  <a:pt x="0" y="104"/>
                </a:cubicBezTo>
                <a:cubicBezTo>
                  <a:pt x="0" y="52"/>
                  <a:pt x="45" y="0"/>
                  <a:pt x="105" y="0"/>
                </a:cubicBezTo>
                <a:cubicBezTo>
                  <a:pt x="164" y="0"/>
                  <a:pt x="209" y="52"/>
                  <a:pt x="209" y="10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76" name="Line 156"/>
          <p:cNvSpPr>
            <a:spLocks noChangeShapeType="1"/>
          </p:cNvSpPr>
          <p:nvPr/>
        </p:nvSpPr>
        <p:spPr bwMode="auto">
          <a:xfrm>
            <a:off x="17505324" y="9843377"/>
            <a:ext cx="2931"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7" name="Line 157"/>
          <p:cNvSpPr>
            <a:spLocks noChangeShapeType="1"/>
          </p:cNvSpPr>
          <p:nvPr/>
        </p:nvSpPr>
        <p:spPr bwMode="auto">
          <a:xfrm flipH="1">
            <a:off x="17432081" y="9919552"/>
            <a:ext cx="14356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78" name="Freeform 158"/>
          <p:cNvSpPr>
            <a:spLocks noChangeArrowheads="1"/>
          </p:cNvSpPr>
          <p:nvPr/>
        </p:nvSpPr>
        <p:spPr bwMode="auto">
          <a:xfrm>
            <a:off x="17326606" y="9626569"/>
            <a:ext cx="140631" cy="158210"/>
          </a:xfrm>
          <a:custGeom>
            <a:avLst/>
            <a:gdLst>
              <a:gd name="T0" fmla="*/ 0 w 210"/>
              <a:gd name="T1" fmla="*/ 238 h 239"/>
              <a:gd name="T2" fmla="*/ 0 w 210"/>
              <a:gd name="T3" fmla="*/ 149 h 239"/>
              <a:gd name="T4" fmla="*/ 209 w 210"/>
              <a:gd name="T5" fmla="*/ 149 h 239"/>
              <a:gd name="T6" fmla="*/ 209 w 210"/>
              <a:gd name="T7" fmla="*/ 44 h 239"/>
              <a:gd name="T8" fmla="*/ 60 w 210"/>
              <a:gd name="T9" fmla="*/ 44 h 239"/>
              <a:gd name="T10" fmla="*/ 60 w 210"/>
              <a:gd name="T11" fmla="*/ 0 h 239"/>
            </a:gdLst>
            <a:ahLst/>
            <a:cxnLst>
              <a:cxn ang="0">
                <a:pos x="T0" y="T1"/>
              </a:cxn>
              <a:cxn ang="0">
                <a:pos x="T2" y="T3"/>
              </a:cxn>
              <a:cxn ang="0">
                <a:pos x="T4" y="T5"/>
              </a:cxn>
              <a:cxn ang="0">
                <a:pos x="T6" y="T7"/>
              </a:cxn>
              <a:cxn ang="0">
                <a:pos x="T8" y="T9"/>
              </a:cxn>
              <a:cxn ang="0">
                <a:pos x="T10" y="T11"/>
              </a:cxn>
            </a:cxnLst>
            <a:rect l="0" t="0" r="r" b="b"/>
            <a:pathLst>
              <a:path w="210" h="239">
                <a:moveTo>
                  <a:pt x="0" y="238"/>
                </a:moveTo>
                <a:lnTo>
                  <a:pt x="0" y="149"/>
                </a:lnTo>
                <a:lnTo>
                  <a:pt x="209" y="149"/>
                </a:lnTo>
                <a:lnTo>
                  <a:pt x="209" y="44"/>
                </a:lnTo>
                <a:lnTo>
                  <a:pt x="60" y="44"/>
                </a:lnTo>
                <a:lnTo>
                  <a:pt x="6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3" name="Freeform 83"/>
          <p:cNvSpPr>
            <a:spLocks noChangeArrowheads="1"/>
          </p:cNvSpPr>
          <p:nvPr/>
        </p:nvSpPr>
        <p:spPr bwMode="auto">
          <a:xfrm>
            <a:off x="18217272" y="8247324"/>
            <a:ext cx="621122" cy="626982"/>
          </a:xfrm>
          <a:custGeom>
            <a:avLst/>
            <a:gdLst>
              <a:gd name="T0" fmla="*/ 471 w 935"/>
              <a:gd name="T1" fmla="*/ 0 h 942"/>
              <a:gd name="T2" fmla="*/ 471 w 935"/>
              <a:gd name="T3" fmla="*/ 0 h 942"/>
              <a:gd name="T4" fmla="*/ 934 w 935"/>
              <a:gd name="T5" fmla="*/ 471 h 942"/>
              <a:gd name="T6" fmla="*/ 471 w 935"/>
              <a:gd name="T7" fmla="*/ 933 h 942"/>
              <a:gd name="T8" fmla="*/ 0 w 935"/>
              <a:gd name="T9" fmla="*/ 471 h 942"/>
              <a:gd name="T10" fmla="*/ 471 w 935"/>
              <a:gd name="T11" fmla="*/ 0 h 942"/>
            </a:gdLst>
            <a:ahLst/>
            <a:cxnLst>
              <a:cxn ang="0">
                <a:pos x="T0" y="T1"/>
              </a:cxn>
              <a:cxn ang="0">
                <a:pos x="T2" y="T3"/>
              </a:cxn>
              <a:cxn ang="0">
                <a:pos x="T4" y="T5"/>
              </a:cxn>
              <a:cxn ang="0">
                <a:pos x="T6" y="T7"/>
              </a:cxn>
              <a:cxn ang="0">
                <a:pos x="T8" y="T9"/>
              </a:cxn>
              <a:cxn ang="0">
                <a:pos x="T10" y="T11"/>
              </a:cxn>
            </a:cxnLst>
            <a:rect l="0" t="0" r="r" b="b"/>
            <a:pathLst>
              <a:path w="935" h="942">
                <a:moveTo>
                  <a:pt x="471" y="0"/>
                </a:moveTo>
                <a:lnTo>
                  <a:pt x="471" y="0"/>
                </a:lnTo>
                <a:cubicBezTo>
                  <a:pt x="725" y="0"/>
                  <a:pt x="934" y="209"/>
                  <a:pt x="934" y="471"/>
                </a:cubicBezTo>
                <a:cubicBezTo>
                  <a:pt x="934" y="724"/>
                  <a:pt x="725" y="941"/>
                  <a:pt x="471" y="933"/>
                </a:cubicBezTo>
                <a:cubicBezTo>
                  <a:pt x="209" y="941"/>
                  <a:pt x="0" y="724"/>
                  <a:pt x="0" y="471"/>
                </a:cubicBezTo>
                <a:cubicBezTo>
                  <a:pt x="0" y="209"/>
                  <a:pt x="209" y="0"/>
                  <a:pt x="471"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204" name="Freeform 84"/>
          <p:cNvSpPr>
            <a:spLocks noChangeArrowheads="1"/>
          </p:cNvSpPr>
          <p:nvPr/>
        </p:nvSpPr>
        <p:spPr bwMode="auto">
          <a:xfrm>
            <a:off x="18311026" y="8317640"/>
            <a:ext cx="436545" cy="243175"/>
          </a:xfrm>
          <a:custGeom>
            <a:avLst/>
            <a:gdLst>
              <a:gd name="T0" fmla="*/ 0 w 658"/>
              <a:gd name="T1" fmla="*/ 366 h 367"/>
              <a:gd name="T2" fmla="*/ 0 w 658"/>
              <a:gd name="T3" fmla="*/ 366 h 367"/>
              <a:gd name="T4" fmla="*/ 97 w 658"/>
              <a:gd name="T5" fmla="*/ 134 h 367"/>
              <a:gd name="T6" fmla="*/ 560 w 658"/>
              <a:gd name="T7" fmla="*/ 134 h 367"/>
              <a:gd name="T8" fmla="*/ 657 w 658"/>
              <a:gd name="T9" fmla="*/ 366 h 367"/>
            </a:gdLst>
            <a:ahLst/>
            <a:cxnLst>
              <a:cxn ang="0">
                <a:pos x="T0" y="T1"/>
              </a:cxn>
              <a:cxn ang="0">
                <a:pos x="T2" y="T3"/>
              </a:cxn>
              <a:cxn ang="0">
                <a:pos x="T4" y="T5"/>
              </a:cxn>
              <a:cxn ang="0">
                <a:pos x="T6" y="T7"/>
              </a:cxn>
              <a:cxn ang="0">
                <a:pos x="T8" y="T9"/>
              </a:cxn>
            </a:cxnLst>
            <a:rect l="0" t="0" r="r" b="b"/>
            <a:pathLst>
              <a:path w="658" h="367">
                <a:moveTo>
                  <a:pt x="0" y="366"/>
                </a:moveTo>
                <a:lnTo>
                  <a:pt x="0" y="366"/>
                </a:lnTo>
                <a:cubicBezTo>
                  <a:pt x="0" y="283"/>
                  <a:pt x="30" y="194"/>
                  <a:pt x="97" y="134"/>
                </a:cubicBezTo>
                <a:cubicBezTo>
                  <a:pt x="224" y="0"/>
                  <a:pt x="433" y="0"/>
                  <a:pt x="560" y="134"/>
                </a:cubicBezTo>
                <a:cubicBezTo>
                  <a:pt x="627" y="194"/>
                  <a:pt x="657" y="283"/>
                  <a:pt x="657" y="36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5" name="Line 85"/>
          <p:cNvSpPr>
            <a:spLocks noChangeShapeType="1"/>
          </p:cNvSpPr>
          <p:nvPr/>
        </p:nvSpPr>
        <p:spPr bwMode="auto">
          <a:xfrm>
            <a:off x="18451658" y="8502219"/>
            <a:ext cx="58597" cy="7324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206" name="Freeform 86"/>
          <p:cNvSpPr>
            <a:spLocks noChangeArrowheads="1"/>
          </p:cNvSpPr>
          <p:nvPr/>
        </p:nvSpPr>
        <p:spPr bwMode="auto">
          <a:xfrm>
            <a:off x="18504394" y="8569603"/>
            <a:ext cx="46876" cy="41018"/>
          </a:xfrm>
          <a:custGeom>
            <a:avLst/>
            <a:gdLst>
              <a:gd name="T0" fmla="*/ 60 w 69"/>
              <a:gd name="T1" fmla="*/ 8 h 61"/>
              <a:gd name="T2" fmla="*/ 60 w 69"/>
              <a:gd name="T3" fmla="*/ 8 h 61"/>
              <a:gd name="T4" fmla="*/ 60 w 69"/>
              <a:gd name="T5" fmla="*/ 53 h 61"/>
              <a:gd name="T6" fmla="*/ 15 w 69"/>
              <a:gd name="T7" fmla="*/ 53 h 61"/>
              <a:gd name="T8" fmla="*/ 15 w 69"/>
              <a:gd name="T9" fmla="*/ 8 h 61"/>
              <a:gd name="T10" fmla="*/ 60 w 69"/>
              <a:gd name="T11" fmla="*/ 8 h 61"/>
            </a:gdLst>
            <a:ahLst/>
            <a:cxnLst>
              <a:cxn ang="0">
                <a:pos x="T0" y="T1"/>
              </a:cxn>
              <a:cxn ang="0">
                <a:pos x="T2" y="T3"/>
              </a:cxn>
              <a:cxn ang="0">
                <a:pos x="T4" y="T5"/>
              </a:cxn>
              <a:cxn ang="0">
                <a:pos x="T6" y="T7"/>
              </a:cxn>
              <a:cxn ang="0">
                <a:pos x="T8" y="T9"/>
              </a:cxn>
              <a:cxn ang="0">
                <a:pos x="T10" y="T11"/>
              </a:cxn>
            </a:cxnLst>
            <a:rect l="0" t="0" r="r" b="b"/>
            <a:pathLst>
              <a:path w="69" h="61">
                <a:moveTo>
                  <a:pt x="60" y="8"/>
                </a:moveTo>
                <a:lnTo>
                  <a:pt x="60" y="8"/>
                </a:lnTo>
                <a:cubicBezTo>
                  <a:pt x="68" y="23"/>
                  <a:pt x="68" y="38"/>
                  <a:pt x="60" y="53"/>
                </a:cubicBezTo>
                <a:cubicBezTo>
                  <a:pt x="45" y="60"/>
                  <a:pt x="30" y="60"/>
                  <a:pt x="15" y="53"/>
                </a:cubicBezTo>
                <a:cubicBezTo>
                  <a:pt x="0" y="38"/>
                  <a:pt x="0" y="23"/>
                  <a:pt x="15" y="8"/>
                </a:cubicBezTo>
                <a:cubicBezTo>
                  <a:pt x="30" y="0"/>
                  <a:pt x="45" y="0"/>
                  <a:pt x="60" y="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5" name="Freeform 185"/>
          <p:cNvSpPr>
            <a:spLocks noChangeArrowheads="1"/>
          </p:cNvSpPr>
          <p:nvPr/>
        </p:nvSpPr>
        <p:spPr bwMode="auto">
          <a:xfrm>
            <a:off x="19497604" y="8411393"/>
            <a:ext cx="621122" cy="298841"/>
          </a:xfrm>
          <a:custGeom>
            <a:avLst/>
            <a:gdLst>
              <a:gd name="T0" fmla="*/ 0 w 934"/>
              <a:gd name="T1" fmla="*/ 224 h 448"/>
              <a:gd name="T2" fmla="*/ 0 w 934"/>
              <a:gd name="T3" fmla="*/ 224 h 448"/>
              <a:gd name="T4" fmla="*/ 463 w 934"/>
              <a:gd name="T5" fmla="*/ 447 h 448"/>
              <a:gd name="T6" fmla="*/ 933 w 934"/>
              <a:gd name="T7" fmla="*/ 224 h 448"/>
              <a:gd name="T8" fmla="*/ 463 w 934"/>
              <a:gd name="T9" fmla="*/ 0 h 448"/>
              <a:gd name="T10" fmla="*/ 0 w 934"/>
              <a:gd name="T11" fmla="*/ 224 h 448"/>
            </a:gdLst>
            <a:ahLst/>
            <a:cxnLst>
              <a:cxn ang="0">
                <a:pos x="T0" y="T1"/>
              </a:cxn>
              <a:cxn ang="0">
                <a:pos x="T2" y="T3"/>
              </a:cxn>
              <a:cxn ang="0">
                <a:pos x="T4" y="T5"/>
              </a:cxn>
              <a:cxn ang="0">
                <a:pos x="T6" y="T7"/>
              </a:cxn>
              <a:cxn ang="0">
                <a:pos x="T8" y="T9"/>
              </a:cxn>
              <a:cxn ang="0">
                <a:pos x="T10" y="T11"/>
              </a:cxn>
            </a:cxnLst>
            <a:rect l="0" t="0" r="r" b="b"/>
            <a:pathLst>
              <a:path w="934" h="448">
                <a:moveTo>
                  <a:pt x="0" y="224"/>
                </a:moveTo>
                <a:lnTo>
                  <a:pt x="0" y="224"/>
                </a:lnTo>
                <a:cubicBezTo>
                  <a:pt x="0" y="224"/>
                  <a:pt x="164" y="447"/>
                  <a:pt x="463" y="447"/>
                </a:cubicBezTo>
                <a:cubicBezTo>
                  <a:pt x="769" y="447"/>
                  <a:pt x="933" y="224"/>
                  <a:pt x="933" y="224"/>
                </a:cubicBezTo>
                <a:cubicBezTo>
                  <a:pt x="933" y="224"/>
                  <a:pt x="769" y="0"/>
                  <a:pt x="463" y="0"/>
                </a:cubicBezTo>
                <a:cubicBezTo>
                  <a:pt x="164" y="0"/>
                  <a:pt x="0" y="224"/>
                  <a:pt x="0"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6" name="Freeform 186"/>
          <p:cNvSpPr>
            <a:spLocks noChangeArrowheads="1"/>
          </p:cNvSpPr>
          <p:nvPr/>
        </p:nvSpPr>
        <p:spPr bwMode="auto">
          <a:xfrm>
            <a:off x="19734919" y="8490499"/>
            <a:ext cx="140631" cy="140631"/>
          </a:xfrm>
          <a:custGeom>
            <a:avLst/>
            <a:gdLst>
              <a:gd name="T0" fmla="*/ 209 w 210"/>
              <a:gd name="T1" fmla="*/ 105 h 210"/>
              <a:gd name="T2" fmla="*/ 209 w 210"/>
              <a:gd name="T3" fmla="*/ 105 h 210"/>
              <a:gd name="T4" fmla="*/ 104 w 210"/>
              <a:gd name="T5" fmla="*/ 0 h 210"/>
              <a:gd name="T6" fmla="*/ 0 w 210"/>
              <a:gd name="T7" fmla="*/ 105 h 210"/>
              <a:gd name="T8" fmla="*/ 104 w 210"/>
              <a:gd name="T9" fmla="*/ 209 h 210"/>
              <a:gd name="T10" fmla="*/ 209 w 210"/>
              <a:gd name="T11" fmla="*/ 105 h 210"/>
            </a:gdLst>
            <a:ahLst/>
            <a:cxnLst>
              <a:cxn ang="0">
                <a:pos x="T0" y="T1"/>
              </a:cxn>
              <a:cxn ang="0">
                <a:pos x="T2" y="T3"/>
              </a:cxn>
              <a:cxn ang="0">
                <a:pos x="T4" y="T5"/>
              </a:cxn>
              <a:cxn ang="0">
                <a:pos x="T6" y="T7"/>
              </a:cxn>
              <a:cxn ang="0">
                <a:pos x="T8" y="T9"/>
              </a:cxn>
              <a:cxn ang="0">
                <a:pos x="T10" y="T11"/>
              </a:cxn>
            </a:cxnLst>
            <a:rect l="0" t="0" r="r" b="b"/>
            <a:pathLst>
              <a:path w="210" h="210">
                <a:moveTo>
                  <a:pt x="209" y="105"/>
                </a:moveTo>
                <a:lnTo>
                  <a:pt x="209" y="105"/>
                </a:lnTo>
                <a:cubicBezTo>
                  <a:pt x="209" y="45"/>
                  <a:pt x="164" y="0"/>
                  <a:pt x="104" y="0"/>
                </a:cubicBezTo>
                <a:cubicBezTo>
                  <a:pt x="52" y="0"/>
                  <a:pt x="0" y="45"/>
                  <a:pt x="0" y="105"/>
                </a:cubicBezTo>
                <a:cubicBezTo>
                  <a:pt x="0" y="164"/>
                  <a:pt x="52" y="209"/>
                  <a:pt x="104" y="209"/>
                </a:cubicBezTo>
                <a:cubicBezTo>
                  <a:pt x="164" y="209"/>
                  <a:pt x="209" y="164"/>
                  <a:pt x="209" y="10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7" name="Freeform 187"/>
          <p:cNvSpPr>
            <a:spLocks noChangeArrowheads="1"/>
          </p:cNvSpPr>
          <p:nvPr/>
        </p:nvSpPr>
        <p:spPr bwMode="auto">
          <a:xfrm>
            <a:off x="20772075" y="8411393"/>
            <a:ext cx="621122" cy="298841"/>
          </a:xfrm>
          <a:custGeom>
            <a:avLst/>
            <a:gdLst>
              <a:gd name="T0" fmla="*/ 0 w 934"/>
              <a:gd name="T1" fmla="*/ 224 h 448"/>
              <a:gd name="T2" fmla="*/ 0 w 934"/>
              <a:gd name="T3" fmla="*/ 224 h 448"/>
              <a:gd name="T4" fmla="*/ 470 w 934"/>
              <a:gd name="T5" fmla="*/ 447 h 448"/>
              <a:gd name="T6" fmla="*/ 933 w 934"/>
              <a:gd name="T7" fmla="*/ 224 h 448"/>
              <a:gd name="T8" fmla="*/ 470 w 934"/>
              <a:gd name="T9" fmla="*/ 0 h 448"/>
              <a:gd name="T10" fmla="*/ 0 w 934"/>
              <a:gd name="T11" fmla="*/ 224 h 448"/>
            </a:gdLst>
            <a:ahLst/>
            <a:cxnLst>
              <a:cxn ang="0">
                <a:pos x="T0" y="T1"/>
              </a:cxn>
              <a:cxn ang="0">
                <a:pos x="T2" y="T3"/>
              </a:cxn>
              <a:cxn ang="0">
                <a:pos x="T4" y="T5"/>
              </a:cxn>
              <a:cxn ang="0">
                <a:pos x="T6" y="T7"/>
              </a:cxn>
              <a:cxn ang="0">
                <a:pos x="T8" y="T9"/>
              </a:cxn>
              <a:cxn ang="0">
                <a:pos x="T10" y="T11"/>
              </a:cxn>
            </a:cxnLst>
            <a:rect l="0" t="0" r="r" b="b"/>
            <a:pathLst>
              <a:path w="934" h="448">
                <a:moveTo>
                  <a:pt x="0" y="224"/>
                </a:moveTo>
                <a:lnTo>
                  <a:pt x="0" y="224"/>
                </a:lnTo>
                <a:cubicBezTo>
                  <a:pt x="0" y="224"/>
                  <a:pt x="171" y="447"/>
                  <a:pt x="470" y="447"/>
                </a:cubicBezTo>
                <a:cubicBezTo>
                  <a:pt x="769" y="447"/>
                  <a:pt x="933" y="224"/>
                  <a:pt x="933" y="224"/>
                </a:cubicBezTo>
                <a:cubicBezTo>
                  <a:pt x="933" y="224"/>
                  <a:pt x="769" y="0"/>
                  <a:pt x="470" y="0"/>
                </a:cubicBezTo>
                <a:cubicBezTo>
                  <a:pt x="171" y="0"/>
                  <a:pt x="0" y="224"/>
                  <a:pt x="0"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8" name="Freeform 188"/>
          <p:cNvSpPr>
            <a:spLocks noChangeArrowheads="1"/>
          </p:cNvSpPr>
          <p:nvPr/>
        </p:nvSpPr>
        <p:spPr bwMode="auto">
          <a:xfrm>
            <a:off x="21015250" y="8490499"/>
            <a:ext cx="140631" cy="140631"/>
          </a:xfrm>
          <a:custGeom>
            <a:avLst/>
            <a:gdLst>
              <a:gd name="T0" fmla="*/ 209 w 210"/>
              <a:gd name="T1" fmla="*/ 105 h 210"/>
              <a:gd name="T2" fmla="*/ 209 w 210"/>
              <a:gd name="T3" fmla="*/ 105 h 210"/>
              <a:gd name="T4" fmla="*/ 105 w 210"/>
              <a:gd name="T5" fmla="*/ 0 h 210"/>
              <a:gd name="T6" fmla="*/ 0 w 210"/>
              <a:gd name="T7" fmla="*/ 105 h 210"/>
              <a:gd name="T8" fmla="*/ 105 w 210"/>
              <a:gd name="T9" fmla="*/ 209 h 210"/>
              <a:gd name="T10" fmla="*/ 209 w 210"/>
              <a:gd name="T11" fmla="*/ 105 h 210"/>
            </a:gdLst>
            <a:ahLst/>
            <a:cxnLst>
              <a:cxn ang="0">
                <a:pos x="T0" y="T1"/>
              </a:cxn>
              <a:cxn ang="0">
                <a:pos x="T2" y="T3"/>
              </a:cxn>
              <a:cxn ang="0">
                <a:pos x="T4" y="T5"/>
              </a:cxn>
              <a:cxn ang="0">
                <a:pos x="T6" y="T7"/>
              </a:cxn>
              <a:cxn ang="0">
                <a:pos x="T8" y="T9"/>
              </a:cxn>
              <a:cxn ang="0">
                <a:pos x="T10" y="T11"/>
              </a:cxn>
            </a:cxnLst>
            <a:rect l="0" t="0" r="r" b="b"/>
            <a:pathLst>
              <a:path w="210" h="210">
                <a:moveTo>
                  <a:pt x="209" y="105"/>
                </a:moveTo>
                <a:lnTo>
                  <a:pt x="209" y="105"/>
                </a:lnTo>
                <a:cubicBezTo>
                  <a:pt x="209" y="45"/>
                  <a:pt x="165" y="0"/>
                  <a:pt x="105" y="0"/>
                </a:cubicBezTo>
                <a:cubicBezTo>
                  <a:pt x="45" y="0"/>
                  <a:pt x="0" y="45"/>
                  <a:pt x="0" y="105"/>
                </a:cubicBezTo>
                <a:cubicBezTo>
                  <a:pt x="0" y="164"/>
                  <a:pt x="45" y="209"/>
                  <a:pt x="105" y="209"/>
                </a:cubicBezTo>
                <a:cubicBezTo>
                  <a:pt x="165" y="209"/>
                  <a:pt x="209" y="164"/>
                  <a:pt x="209" y="10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09" name="Line 189"/>
          <p:cNvSpPr>
            <a:spLocks noChangeShapeType="1"/>
          </p:cNvSpPr>
          <p:nvPr/>
        </p:nvSpPr>
        <p:spPr bwMode="auto">
          <a:xfrm flipV="1">
            <a:off x="20857041" y="8329358"/>
            <a:ext cx="457052" cy="46291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nvGrpSpPr>
          <p:cNvPr id="6" name="Group 5"/>
          <p:cNvGrpSpPr/>
          <p:nvPr/>
        </p:nvGrpSpPr>
        <p:grpSpPr>
          <a:xfrm>
            <a:off x="22078346" y="8225686"/>
            <a:ext cx="542018" cy="615262"/>
            <a:chOff x="14470031" y="13420684"/>
            <a:chExt cx="542018" cy="615262"/>
          </a:xfrm>
        </p:grpSpPr>
        <p:sp>
          <p:nvSpPr>
            <p:cNvPr id="5315" name="Freeform 195"/>
            <p:cNvSpPr>
              <a:spLocks noChangeArrowheads="1"/>
            </p:cNvSpPr>
            <p:nvPr/>
          </p:nvSpPr>
          <p:spPr bwMode="auto">
            <a:xfrm>
              <a:off x="14470031" y="13420684"/>
              <a:ext cx="542018" cy="398456"/>
            </a:xfrm>
            <a:custGeom>
              <a:avLst/>
              <a:gdLst>
                <a:gd name="T0" fmla="*/ 0 w 815"/>
                <a:gd name="T1" fmla="*/ 597 h 598"/>
                <a:gd name="T2" fmla="*/ 97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7"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16" name="Freeform 196"/>
            <p:cNvSpPr>
              <a:spLocks noChangeArrowheads="1"/>
            </p:cNvSpPr>
            <p:nvPr/>
          </p:nvSpPr>
          <p:spPr bwMode="auto">
            <a:xfrm>
              <a:off x="14470031" y="13816211"/>
              <a:ext cx="542018"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17" name="Freeform 197"/>
            <p:cNvSpPr>
              <a:spLocks noChangeArrowheads="1"/>
            </p:cNvSpPr>
            <p:nvPr/>
          </p:nvSpPr>
          <p:spPr bwMode="auto">
            <a:xfrm>
              <a:off x="14871417" y="13895315"/>
              <a:ext cx="61526" cy="58597"/>
            </a:xfrm>
            <a:custGeom>
              <a:avLst/>
              <a:gdLst>
                <a:gd name="T0" fmla="*/ 90 w 91"/>
                <a:gd name="T1" fmla="*/ 44 h 90"/>
                <a:gd name="T2" fmla="*/ 90 w 91"/>
                <a:gd name="T3" fmla="*/ 44 h 90"/>
                <a:gd name="T4" fmla="*/ 45 w 91"/>
                <a:gd name="T5" fmla="*/ 0 h 90"/>
                <a:gd name="T6" fmla="*/ 0 w 91"/>
                <a:gd name="T7" fmla="*/ 44 h 90"/>
                <a:gd name="T8" fmla="*/ 45 w 91"/>
                <a:gd name="T9" fmla="*/ 89 h 90"/>
                <a:gd name="T10" fmla="*/ 90 w 91"/>
                <a:gd name="T11" fmla="*/ 44 h 90"/>
              </a:gdLst>
              <a:ahLst/>
              <a:cxnLst>
                <a:cxn ang="0">
                  <a:pos x="T0" y="T1"/>
                </a:cxn>
                <a:cxn ang="0">
                  <a:pos x="T2" y="T3"/>
                </a:cxn>
                <a:cxn ang="0">
                  <a:pos x="T4" y="T5"/>
                </a:cxn>
                <a:cxn ang="0">
                  <a:pos x="T6" y="T7"/>
                </a:cxn>
                <a:cxn ang="0">
                  <a:pos x="T8" y="T9"/>
                </a:cxn>
                <a:cxn ang="0">
                  <a:pos x="T10" y="T11"/>
                </a:cxn>
              </a:cxnLst>
              <a:rect l="0" t="0" r="r" b="b"/>
              <a:pathLst>
                <a:path w="91" h="90">
                  <a:moveTo>
                    <a:pt x="90" y="44"/>
                  </a:moveTo>
                  <a:lnTo>
                    <a:pt x="90" y="44"/>
                  </a:lnTo>
                  <a:cubicBezTo>
                    <a:pt x="90" y="22"/>
                    <a:pt x="67" y="0"/>
                    <a:pt x="45" y="0"/>
                  </a:cubicBezTo>
                  <a:cubicBezTo>
                    <a:pt x="22" y="0"/>
                    <a:pt x="0" y="22"/>
                    <a:pt x="0" y="44"/>
                  </a:cubicBezTo>
                  <a:cubicBezTo>
                    <a:pt x="0" y="67"/>
                    <a:pt x="22" y="89"/>
                    <a:pt x="45" y="89"/>
                  </a:cubicBezTo>
                  <a:cubicBezTo>
                    <a:pt x="67" y="89"/>
                    <a:pt x="90" y="67"/>
                    <a:pt x="90"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18" name="Freeform 198"/>
            <p:cNvSpPr>
              <a:spLocks noChangeArrowheads="1"/>
            </p:cNvSpPr>
            <p:nvPr/>
          </p:nvSpPr>
          <p:spPr bwMode="auto">
            <a:xfrm>
              <a:off x="14642891" y="13558388"/>
              <a:ext cx="199228" cy="120122"/>
            </a:xfrm>
            <a:custGeom>
              <a:avLst/>
              <a:gdLst>
                <a:gd name="T0" fmla="*/ 195 w 300"/>
                <a:gd name="T1" fmla="*/ 179 h 180"/>
                <a:gd name="T2" fmla="*/ 195 w 300"/>
                <a:gd name="T3" fmla="*/ 179 h 180"/>
                <a:gd name="T4" fmla="*/ 254 w 300"/>
                <a:gd name="T5" fmla="*/ 179 h 180"/>
                <a:gd name="T6" fmla="*/ 299 w 300"/>
                <a:gd name="T7" fmla="*/ 135 h 180"/>
                <a:gd name="T8" fmla="*/ 254 w 300"/>
                <a:gd name="T9" fmla="*/ 90 h 180"/>
                <a:gd name="T10" fmla="*/ 150 w 300"/>
                <a:gd name="T11" fmla="*/ 0 h 180"/>
                <a:gd name="T12" fmla="*/ 45 w 300"/>
                <a:gd name="T13" fmla="*/ 90 h 180"/>
                <a:gd name="T14" fmla="*/ 45 w 300"/>
                <a:gd name="T15" fmla="*/ 90 h 180"/>
                <a:gd name="T16" fmla="*/ 0 w 300"/>
                <a:gd name="T17" fmla="*/ 135 h 180"/>
                <a:gd name="T18" fmla="*/ 45 w 300"/>
                <a:gd name="T19" fmla="*/ 179 h 180"/>
                <a:gd name="T20" fmla="*/ 202 w 300"/>
                <a:gd name="T21" fmla="*/ 17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0">
                  <a:moveTo>
                    <a:pt x="195" y="179"/>
                  </a:moveTo>
                  <a:lnTo>
                    <a:pt x="195" y="179"/>
                  </a:lnTo>
                  <a:cubicBezTo>
                    <a:pt x="254" y="179"/>
                    <a:pt x="254" y="179"/>
                    <a:pt x="254" y="179"/>
                  </a:cubicBezTo>
                  <a:cubicBezTo>
                    <a:pt x="284" y="179"/>
                    <a:pt x="299" y="164"/>
                    <a:pt x="299" y="135"/>
                  </a:cubicBezTo>
                  <a:cubicBezTo>
                    <a:pt x="299" y="120"/>
                    <a:pt x="284" y="90"/>
                    <a:pt x="254" y="90"/>
                  </a:cubicBezTo>
                  <a:cubicBezTo>
                    <a:pt x="254" y="37"/>
                    <a:pt x="202" y="0"/>
                    <a:pt x="150" y="0"/>
                  </a:cubicBezTo>
                  <a:cubicBezTo>
                    <a:pt x="97" y="0"/>
                    <a:pt x="53" y="45"/>
                    <a:pt x="45" y="90"/>
                  </a:cubicBezTo>
                  <a:lnTo>
                    <a:pt x="45" y="90"/>
                  </a:lnTo>
                  <a:cubicBezTo>
                    <a:pt x="15" y="90"/>
                    <a:pt x="0" y="120"/>
                    <a:pt x="0" y="135"/>
                  </a:cubicBezTo>
                  <a:cubicBezTo>
                    <a:pt x="0" y="164"/>
                    <a:pt x="15" y="179"/>
                    <a:pt x="45" y="179"/>
                  </a:cubicBezTo>
                  <a:cubicBezTo>
                    <a:pt x="202" y="179"/>
                    <a:pt x="202" y="179"/>
                    <a:pt x="202"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grpSp>
        <p:nvGrpSpPr>
          <p:cNvPr id="27" name="Group 26"/>
          <p:cNvGrpSpPr/>
          <p:nvPr/>
        </p:nvGrpSpPr>
        <p:grpSpPr>
          <a:xfrm>
            <a:off x="15759151" y="8302288"/>
            <a:ext cx="521508" cy="635771"/>
            <a:chOff x="15759151" y="8302288"/>
            <a:chExt cx="521508" cy="635771"/>
          </a:xfrm>
        </p:grpSpPr>
        <p:sp>
          <p:nvSpPr>
            <p:cNvPr id="5337" name="Line 217"/>
            <p:cNvSpPr>
              <a:spLocks noChangeShapeType="1"/>
            </p:cNvSpPr>
            <p:nvPr/>
          </p:nvSpPr>
          <p:spPr bwMode="auto">
            <a:xfrm>
              <a:off x="15817747" y="8489798"/>
              <a:ext cx="2931" cy="44533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8" name="Line 218"/>
            <p:cNvSpPr>
              <a:spLocks noChangeShapeType="1"/>
            </p:cNvSpPr>
            <p:nvPr/>
          </p:nvSpPr>
          <p:spPr bwMode="auto">
            <a:xfrm>
              <a:off x="16219134" y="8302290"/>
              <a:ext cx="2929" cy="44533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39" name="Line 219"/>
            <p:cNvSpPr>
              <a:spLocks noChangeShapeType="1"/>
            </p:cNvSpPr>
            <p:nvPr/>
          </p:nvSpPr>
          <p:spPr bwMode="auto">
            <a:xfrm>
              <a:off x="16016975" y="8680235"/>
              <a:ext cx="2931" cy="2578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40" name="Line 220"/>
            <p:cNvSpPr>
              <a:spLocks noChangeShapeType="1"/>
            </p:cNvSpPr>
            <p:nvPr/>
          </p:nvSpPr>
          <p:spPr bwMode="auto">
            <a:xfrm>
              <a:off x="16016975" y="8302290"/>
              <a:ext cx="2931" cy="2578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41" name="Freeform 221"/>
            <p:cNvSpPr>
              <a:spLocks noChangeArrowheads="1"/>
            </p:cNvSpPr>
            <p:nvPr/>
          </p:nvSpPr>
          <p:spPr bwMode="auto">
            <a:xfrm>
              <a:off x="15759151" y="8372607"/>
              <a:ext cx="120124" cy="120122"/>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2" y="179"/>
                    <a:pt x="89" y="179"/>
                  </a:cubicBezTo>
                  <a:cubicBezTo>
                    <a:pt x="37" y="179"/>
                    <a:pt x="0" y="134"/>
                    <a:pt x="0" y="90"/>
                  </a:cubicBezTo>
                  <a:cubicBezTo>
                    <a:pt x="0" y="37"/>
                    <a:pt x="37" y="0"/>
                    <a:pt x="89" y="0"/>
                  </a:cubicBezTo>
                  <a:cubicBezTo>
                    <a:pt x="142" y="0"/>
                    <a:pt x="179" y="37"/>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42" name="Freeform 222"/>
            <p:cNvSpPr>
              <a:spLocks noChangeArrowheads="1"/>
            </p:cNvSpPr>
            <p:nvPr/>
          </p:nvSpPr>
          <p:spPr bwMode="auto">
            <a:xfrm>
              <a:off x="16154677" y="8747622"/>
              <a:ext cx="125982" cy="120122"/>
            </a:xfrm>
            <a:custGeom>
              <a:avLst/>
              <a:gdLst>
                <a:gd name="T0" fmla="*/ 187 w 188"/>
                <a:gd name="T1" fmla="*/ 89 h 180"/>
                <a:gd name="T2" fmla="*/ 187 w 188"/>
                <a:gd name="T3" fmla="*/ 89 h 180"/>
                <a:gd name="T4" fmla="*/ 97 w 188"/>
                <a:gd name="T5" fmla="*/ 179 h 180"/>
                <a:gd name="T6" fmla="*/ 0 w 188"/>
                <a:gd name="T7" fmla="*/ 89 h 180"/>
                <a:gd name="T8" fmla="*/ 97 w 188"/>
                <a:gd name="T9" fmla="*/ 0 h 180"/>
                <a:gd name="T10" fmla="*/ 187 w 188"/>
                <a:gd name="T11" fmla="*/ 89 h 180"/>
              </a:gdLst>
              <a:ahLst/>
              <a:cxnLst>
                <a:cxn ang="0">
                  <a:pos x="T0" y="T1"/>
                </a:cxn>
                <a:cxn ang="0">
                  <a:pos x="T2" y="T3"/>
                </a:cxn>
                <a:cxn ang="0">
                  <a:pos x="T4" y="T5"/>
                </a:cxn>
                <a:cxn ang="0">
                  <a:pos x="T6" y="T7"/>
                </a:cxn>
                <a:cxn ang="0">
                  <a:pos x="T8" y="T9"/>
                </a:cxn>
                <a:cxn ang="0">
                  <a:pos x="T10" y="T11"/>
                </a:cxn>
              </a:cxnLst>
              <a:rect l="0" t="0" r="r" b="b"/>
              <a:pathLst>
                <a:path w="188" h="180">
                  <a:moveTo>
                    <a:pt x="187" y="89"/>
                  </a:moveTo>
                  <a:lnTo>
                    <a:pt x="187" y="89"/>
                  </a:lnTo>
                  <a:cubicBezTo>
                    <a:pt x="187" y="141"/>
                    <a:pt x="142" y="179"/>
                    <a:pt x="97" y="179"/>
                  </a:cubicBezTo>
                  <a:cubicBezTo>
                    <a:pt x="45" y="179"/>
                    <a:pt x="0" y="141"/>
                    <a:pt x="0" y="89"/>
                  </a:cubicBezTo>
                  <a:cubicBezTo>
                    <a:pt x="0" y="37"/>
                    <a:pt x="45" y="0"/>
                    <a:pt x="97" y="0"/>
                  </a:cubicBezTo>
                  <a:cubicBezTo>
                    <a:pt x="142" y="0"/>
                    <a:pt x="187" y="37"/>
                    <a:pt x="187"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43" name="Freeform 223"/>
            <p:cNvSpPr>
              <a:spLocks noChangeArrowheads="1"/>
            </p:cNvSpPr>
            <p:nvPr/>
          </p:nvSpPr>
          <p:spPr bwMode="auto">
            <a:xfrm>
              <a:off x="15955451" y="8560114"/>
              <a:ext cx="120122" cy="120122"/>
            </a:xfrm>
            <a:custGeom>
              <a:avLst/>
              <a:gdLst>
                <a:gd name="T0" fmla="*/ 180 w 181"/>
                <a:gd name="T1" fmla="*/ 89 h 180"/>
                <a:gd name="T2" fmla="*/ 180 w 181"/>
                <a:gd name="T3" fmla="*/ 89 h 180"/>
                <a:gd name="T4" fmla="*/ 90 w 181"/>
                <a:gd name="T5" fmla="*/ 179 h 180"/>
                <a:gd name="T6" fmla="*/ 0 w 181"/>
                <a:gd name="T7" fmla="*/ 89 h 180"/>
                <a:gd name="T8" fmla="*/ 90 w 181"/>
                <a:gd name="T9" fmla="*/ 0 h 180"/>
                <a:gd name="T10" fmla="*/ 180 w 181"/>
                <a:gd name="T11" fmla="*/ 89 h 180"/>
              </a:gdLst>
              <a:ahLst/>
              <a:cxnLst>
                <a:cxn ang="0">
                  <a:pos x="T0" y="T1"/>
                </a:cxn>
                <a:cxn ang="0">
                  <a:pos x="T2" y="T3"/>
                </a:cxn>
                <a:cxn ang="0">
                  <a:pos x="T4" y="T5"/>
                </a:cxn>
                <a:cxn ang="0">
                  <a:pos x="T6" y="T7"/>
                </a:cxn>
                <a:cxn ang="0">
                  <a:pos x="T8" y="T9"/>
                </a:cxn>
                <a:cxn ang="0">
                  <a:pos x="T10" y="T11"/>
                </a:cxn>
              </a:cxnLst>
              <a:rect l="0" t="0" r="r" b="b"/>
              <a:pathLst>
                <a:path w="181" h="180">
                  <a:moveTo>
                    <a:pt x="180" y="89"/>
                  </a:moveTo>
                  <a:lnTo>
                    <a:pt x="180" y="89"/>
                  </a:lnTo>
                  <a:cubicBezTo>
                    <a:pt x="180" y="142"/>
                    <a:pt x="142" y="179"/>
                    <a:pt x="90" y="179"/>
                  </a:cubicBezTo>
                  <a:cubicBezTo>
                    <a:pt x="45" y="179"/>
                    <a:pt x="0" y="142"/>
                    <a:pt x="0" y="89"/>
                  </a:cubicBezTo>
                  <a:cubicBezTo>
                    <a:pt x="0" y="37"/>
                    <a:pt x="45" y="0"/>
                    <a:pt x="90" y="0"/>
                  </a:cubicBezTo>
                  <a:cubicBezTo>
                    <a:pt x="142" y="0"/>
                    <a:pt x="180" y="37"/>
                    <a:pt x="180"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344" name="Line 224"/>
            <p:cNvSpPr>
              <a:spLocks noChangeShapeType="1"/>
            </p:cNvSpPr>
            <p:nvPr/>
          </p:nvSpPr>
          <p:spPr bwMode="auto">
            <a:xfrm>
              <a:off x="15817747" y="8302288"/>
              <a:ext cx="2931" cy="70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345" name="Line 225"/>
            <p:cNvSpPr>
              <a:spLocks noChangeShapeType="1"/>
            </p:cNvSpPr>
            <p:nvPr/>
          </p:nvSpPr>
          <p:spPr bwMode="auto">
            <a:xfrm>
              <a:off x="16219134" y="8867742"/>
              <a:ext cx="2929" cy="70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grpSp>
      <p:sp>
        <p:nvSpPr>
          <p:cNvPr id="5792" name="Line 672"/>
          <p:cNvSpPr>
            <a:spLocks noChangeShapeType="1"/>
          </p:cNvSpPr>
          <p:nvPr/>
        </p:nvSpPr>
        <p:spPr bwMode="auto">
          <a:xfrm>
            <a:off x="14742506" y="8776922"/>
            <a:ext cx="2929" cy="15821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93" name="Line 673"/>
          <p:cNvSpPr>
            <a:spLocks noChangeShapeType="1"/>
          </p:cNvSpPr>
          <p:nvPr/>
        </p:nvSpPr>
        <p:spPr bwMode="auto">
          <a:xfrm>
            <a:off x="14742506" y="8302290"/>
            <a:ext cx="2929" cy="15821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94" name="Line 674"/>
          <p:cNvSpPr>
            <a:spLocks noChangeShapeType="1"/>
          </p:cNvSpPr>
          <p:nvPr/>
        </p:nvSpPr>
        <p:spPr bwMode="auto">
          <a:xfrm flipH="1">
            <a:off x="14417294" y="8618711"/>
            <a:ext cx="16993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95" name="Line 675"/>
          <p:cNvSpPr>
            <a:spLocks noChangeShapeType="1"/>
          </p:cNvSpPr>
          <p:nvPr/>
        </p:nvSpPr>
        <p:spPr bwMode="auto">
          <a:xfrm flipH="1">
            <a:off x="14897785" y="8618711"/>
            <a:ext cx="16407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dirty="0">
              <a:latin typeface="Montserrat Light" charset="0"/>
            </a:endParaRPr>
          </a:p>
        </p:txBody>
      </p:sp>
      <p:sp>
        <p:nvSpPr>
          <p:cNvPr id="5796" name="Freeform 676"/>
          <p:cNvSpPr>
            <a:spLocks noChangeArrowheads="1"/>
          </p:cNvSpPr>
          <p:nvPr/>
        </p:nvSpPr>
        <p:spPr bwMode="auto">
          <a:xfrm>
            <a:off x="14505189" y="8381394"/>
            <a:ext cx="477561" cy="477561"/>
          </a:xfrm>
          <a:custGeom>
            <a:avLst/>
            <a:gdLst>
              <a:gd name="T0" fmla="*/ 717 w 718"/>
              <a:gd name="T1" fmla="*/ 358 h 718"/>
              <a:gd name="T2" fmla="*/ 717 w 718"/>
              <a:gd name="T3" fmla="*/ 358 h 718"/>
              <a:gd name="T4" fmla="*/ 359 w 718"/>
              <a:gd name="T5" fmla="*/ 0 h 718"/>
              <a:gd name="T6" fmla="*/ 0 w 718"/>
              <a:gd name="T7" fmla="*/ 358 h 718"/>
              <a:gd name="T8" fmla="*/ 359 w 718"/>
              <a:gd name="T9" fmla="*/ 717 h 718"/>
              <a:gd name="T10" fmla="*/ 717 w 718"/>
              <a:gd name="T11" fmla="*/ 358 h 718"/>
            </a:gdLst>
            <a:ahLst/>
            <a:cxnLst>
              <a:cxn ang="0">
                <a:pos x="T0" y="T1"/>
              </a:cxn>
              <a:cxn ang="0">
                <a:pos x="T2" y="T3"/>
              </a:cxn>
              <a:cxn ang="0">
                <a:pos x="T4" y="T5"/>
              </a:cxn>
              <a:cxn ang="0">
                <a:pos x="T6" y="T7"/>
              </a:cxn>
              <a:cxn ang="0">
                <a:pos x="T8" y="T9"/>
              </a:cxn>
              <a:cxn ang="0">
                <a:pos x="T10" y="T11"/>
              </a:cxn>
            </a:cxnLst>
            <a:rect l="0" t="0" r="r" b="b"/>
            <a:pathLst>
              <a:path w="718" h="718">
                <a:moveTo>
                  <a:pt x="717" y="358"/>
                </a:moveTo>
                <a:lnTo>
                  <a:pt x="717" y="358"/>
                </a:lnTo>
                <a:cubicBezTo>
                  <a:pt x="717" y="157"/>
                  <a:pt x="553" y="0"/>
                  <a:pt x="359" y="0"/>
                </a:cubicBezTo>
                <a:cubicBezTo>
                  <a:pt x="157" y="0"/>
                  <a:pt x="0" y="157"/>
                  <a:pt x="0" y="358"/>
                </a:cubicBezTo>
                <a:cubicBezTo>
                  <a:pt x="0" y="560"/>
                  <a:pt x="157" y="717"/>
                  <a:pt x="359" y="717"/>
                </a:cubicBezTo>
                <a:cubicBezTo>
                  <a:pt x="553" y="717"/>
                  <a:pt x="717" y="560"/>
                  <a:pt x="717"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97" name="Freeform 677"/>
          <p:cNvSpPr>
            <a:spLocks noChangeArrowheads="1"/>
          </p:cNvSpPr>
          <p:nvPr/>
        </p:nvSpPr>
        <p:spPr bwMode="auto">
          <a:xfrm>
            <a:off x="16954518" y="8275921"/>
            <a:ext cx="679718" cy="679718"/>
          </a:xfrm>
          <a:custGeom>
            <a:avLst/>
            <a:gdLst>
              <a:gd name="T0" fmla="*/ 843 w 1024"/>
              <a:gd name="T1" fmla="*/ 187 h 1024"/>
              <a:gd name="T2" fmla="*/ 843 w 1024"/>
              <a:gd name="T3" fmla="*/ 187 h 1024"/>
              <a:gd name="T4" fmla="*/ 843 w 1024"/>
              <a:gd name="T5" fmla="*/ 844 h 1024"/>
              <a:gd name="T6" fmla="*/ 187 w 1024"/>
              <a:gd name="T7" fmla="*/ 844 h 1024"/>
              <a:gd name="T8" fmla="*/ 187 w 1024"/>
              <a:gd name="T9" fmla="*/ 187 h 1024"/>
              <a:gd name="T10" fmla="*/ 843 w 1024"/>
              <a:gd name="T11" fmla="*/ 187 h 1024"/>
            </a:gdLst>
            <a:ahLst/>
            <a:cxnLst>
              <a:cxn ang="0">
                <a:pos x="T0" y="T1"/>
              </a:cxn>
              <a:cxn ang="0">
                <a:pos x="T2" y="T3"/>
              </a:cxn>
              <a:cxn ang="0">
                <a:pos x="T4" y="T5"/>
              </a:cxn>
              <a:cxn ang="0">
                <a:pos x="T6" y="T7"/>
              </a:cxn>
              <a:cxn ang="0">
                <a:pos x="T8" y="T9"/>
              </a:cxn>
              <a:cxn ang="0">
                <a:pos x="T10" y="T11"/>
              </a:cxn>
            </a:cxnLst>
            <a:rect l="0" t="0" r="r" b="b"/>
            <a:pathLst>
              <a:path w="1024" h="1024">
                <a:moveTo>
                  <a:pt x="843" y="187"/>
                </a:moveTo>
                <a:lnTo>
                  <a:pt x="843" y="187"/>
                </a:lnTo>
                <a:cubicBezTo>
                  <a:pt x="1023" y="366"/>
                  <a:pt x="1023" y="665"/>
                  <a:pt x="843" y="844"/>
                </a:cubicBezTo>
                <a:cubicBezTo>
                  <a:pt x="664" y="1023"/>
                  <a:pt x="366" y="1023"/>
                  <a:pt x="187" y="844"/>
                </a:cubicBezTo>
                <a:cubicBezTo>
                  <a:pt x="0" y="665"/>
                  <a:pt x="0" y="366"/>
                  <a:pt x="187" y="187"/>
                </a:cubicBezTo>
                <a:cubicBezTo>
                  <a:pt x="366" y="0"/>
                  <a:pt x="664" y="0"/>
                  <a:pt x="843" y="18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98" name="Freeform 678"/>
          <p:cNvSpPr>
            <a:spLocks noChangeArrowheads="1"/>
          </p:cNvSpPr>
          <p:nvPr/>
        </p:nvSpPr>
        <p:spPr bwMode="auto">
          <a:xfrm>
            <a:off x="17042413" y="8366747"/>
            <a:ext cx="506860" cy="506858"/>
          </a:xfrm>
          <a:custGeom>
            <a:avLst/>
            <a:gdLst>
              <a:gd name="T0" fmla="*/ 627 w 763"/>
              <a:gd name="T1" fmla="*/ 134 h 762"/>
              <a:gd name="T2" fmla="*/ 627 w 763"/>
              <a:gd name="T3" fmla="*/ 134 h 762"/>
              <a:gd name="T4" fmla="*/ 627 w 763"/>
              <a:gd name="T5" fmla="*/ 627 h 762"/>
              <a:gd name="T6" fmla="*/ 135 w 763"/>
              <a:gd name="T7" fmla="*/ 627 h 762"/>
              <a:gd name="T8" fmla="*/ 135 w 763"/>
              <a:gd name="T9" fmla="*/ 134 h 762"/>
              <a:gd name="T10" fmla="*/ 627 w 763"/>
              <a:gd name="T11" fmla="*/ 134 h 762"/>
            </a:gdLst>
            <a:ahLst/>
            <a:cxnLst>
              <a:cxn ang="0">
                <a:pos x="T0" y="T1"/>
              </a:cxn>
              <a:cxn ang="0">
                <a:pos x="T2" y="T3"/>
              </a:cxn>
              <a:cxn ang="0">
                <a:pos x="T4" y="T5"/>
              </a:cxn>
              <a:cxn ang="0">
                <a:pos x="T6" y="T7"/>
              </a:cxn>
              <a:cxn ang="0">
                <a:pos x="T8" y="T9"/>
              </a:cxn>
              <a:cxn ang="0">
                <a:pos x="T10" y="T11"/>
              </a:cxn>
            </a:cxnLst>
            <a:rect l="0" t="0" r="r" b="b"/>
            <a:pathLst>
              <a:path w="763" h="762">
                <a:moveTo>
                  <a:pt x="627" y="134"/>
                </a:moveTo>
                <a:lnTo>
                  <a:pt x="627" y="134"/>
                </a:lnTo>
                <a:cubicBezTo>
                  <a:pt x="762" y="268"/>
                  <a:pt x="762" y="492"/>
                  <a:pt x="627" y="627"/>
                </a:cubicBezTo>
                <a:cubicBezTo>
                  <a:pt x="485" y="761"/>
                  <a:pt x="269" y="761"/>
                  <a:pt x="135" y="627"/>
                </a:cubicBezTo>
                <a:cubicBezTo>
                  <a:pt x="0" y="492"/>
                  <a:pt x="0" y="268"/>
                  <a:pt x="135" y="134"/>
                </a:cubicBezTo>
                <a:cubicBezTo>
                  <a:pt x="269" y="0"/>
                  <a:pt x="485" y="0"/>
                  <a:pt x="627"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799" name="Freeform 679"/>
          <p:cNvSpPr>
            <a:spLocks noChangeArrowheads="1"/>
          </p:cNvSpPr>
          <p:nvPr/>
        </p:nvSpPr>
        <p:spPr bwMode="auto">
          <a:xfrm>
            <a:off x="17133238" y="8454641"/>
            <a:ext cx="328139" cy="328139"/>
          </a:xfrm>
          <a:custGeom>
            <a:avLst/>
            <a:gdLst>
              <a:gd name="T0" fmla="*/ 403 w 493"/>
              <a:gd name="T1" fmla="*/ 90 h 494"/>
              <a:gd name="T2" fmla="*/ 403 w 493"/>
              <a:gd name="T3" fmla="*/ 90 h 494"/>
              <a:gd name="T4" fmla="*/ 403 w 493"/>
              <a:gd name="T5" fmla="*/ 403 h 494"/>
              <a:gd name="T6" fmla="*/ 82 w 493"/>
              <a:gd name="T7" fmla="*/ 403 h 494"/>
              <a:gd name="T8" fmla="*/ 82 w 493"/>
              <a:gd name="T9" fmla="*/ 90 h 494"/>
              <a:gd name="T10" fmla="*/ 403 w 493"/>
              <a:gd name="T11" fmla="*/ 90 h 494"/>
            </a:gdLst>
            <a:ahLst/>
            <a:cxnLst>
              <a:cxn ang="0">
                <a:pos x="T0" y="T1"/>
              </a:cxn>
              <a:cxn ang="0">
                <a:pos x="T2" y="T3"/>
              </a:cxn>
              <a:cxn ang="0">
                <a:pos x="T4" y="T5"/>
              </a:cxn>
              <a:cxn ang="0">
                <a:pos x="T6" y="T7"/>
              </a:cxn>
              <a:cxn ang="0">
                <a:pos x="T8" y="T9"/>
              </a:cxn>
              <a:cxn ang="0">
                <a:pos x="T10" y="T11"/>
              </a:cxn>
            </a:cxnLst>
            <a:rect l="0" t="0" r="r" b="b"/>
            <a:pathLst>
              <a:path w="493" h="494">
                <a:moveTo>
                  <a:pt x="403" y="90"/>
                </a:moveTo>
                <a:lnTo>
                  <a:pt x="403" y="90"/>
                </a:lnTo>
                <a:cubicBezTo>
                  <a:pt x="492" y="172"/>
                  <a:pt x="492" y="313"/>
                  <a:pt x="403" y="403"/>
                </a:cubicBezTo>
                <a:cubicBezTo>
                  <a:pt x="313" y="493"/>
                  <a:pt x="171" y="493"/>
                  <a:pt x="82" y="403"/>
                </a:cubicBezTo>
                <a:cubicBezTo>
                  <a:pt x="0" y="313"/>
                  <a:pt x="0" y="172"/>
                  <a:pt x="82" y="90"/>
                </a:cubicBezTo>
                <a:cubicBezTo>
                  <a:pt x="171" y="0"/>
                  <a:pt x="313" y="0"/>
                  <a:pt x="403"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
        <p:nvSpPr>
          <p:cNvPr id="5800" name="Freeform 680"/>
          <p:cNvSpPr>
            <a:spLocks noChangeArrowheads="1"/>
          </p:cNvSpPr>
          <p:nvPr/>
        </p:nvSpPr>
        <p:spPr bwMode="auto">
          <a:xfrm>
            <a:off x="17218202" y="8539603"/>
            <a:ext cx="155282" cy="155282"/>
          </a:xfrm>
          <a:custGeom>
            <a:avLst/>
            <a:gdLst>
              <a:gd name="T0" fmla="*/ 194 w 232"/>
              <a:gd name="T1" fmla="*/ 45 h 232"/>
              <a:gd name="T2" fmla="*/ 194 w 232"/>
              <a:gd name="T3" fmla="*/ 45 h 232"/>
              <a:gd name="T4" fmla="*/ 194 w 232"/>
              <a:gd name="T5" fmla="*/ 194 h 232"/>
              <a:gd name="T6" fmla="*/ 44 w 232"/>
              <a:gd name="T7" fmla="*/ 194 h 232"/>
              <a:gd name="T8" fmla="*/ 44 w 232"/>
              <a:gd name="T9" fmla="*/ 45 h 232"/>
              <a:gd name="T10" fmla="*/ 194 w 232"/>
              <a:gd name="T11" fmla="*/ 45 h 232"/>
            </a:gdLst>
            <a:ahLst/>
            <a:cxnLst>
              <a:cxn ang="0">
                <a:pos x="T0" y="T1"/>
              </a:cxn>
              <a:cxn ang="0">
                <a:pos x="T2" y="T3"/>
              </a:cxn>
              <a:cxn ang="0">
                <a:pos x="T4" y="T5"/>
              </a:cxn>
              <a:cxn ang="0">
                <a:pos x="T6" y="T7"/>
              </a:cxn>
              <a:cxn ang="0">
                <a:pos x="T8" y="T9"/>
              </a:cxn>
              <a:cxn ang="0">
                <a:pos x="T10" y="T11"/>
              </a:cxn>
            </a:cxnLst>
            <a:rect l="0" t="0" r="r" b="b"/>
            <a:pathLst>
              <a:path w="232" h="232">
                <a:moveTo>
                  <a:pt x="194" y="45"/>
                </a:moveTo>
                <a:lnTo>
                  <a:pt x="194" y="45"/>
                </a:lnTo>
                <a:cubicBezTo>
                  <a:pt x="231" y="82"/>
                  <a:pt x="231" y="149"/>
                  <a:pt x="194" y="194"/>
                </a:cubicBezTo>
                <a:cubicBezTo>
                  <a:pt x="149" y="231"/>
                  <a:pt x="82" y="231"/>
                  <a:pt x="44" y="194"/>
                </a:cubicBezTo>
                <a:cubicBezTo>
                  <a:pt x="0" y="149"/>
                  <a:pt x="0" y="82"/>
                  <a:pt x="44" y="45"/>
                </a:cubicBezTo>
                <a:cubicBezTo>
                  <a:pt x="82" y="0"/>
                  <a:pt x="149" y="0"/>
                  <a:pt x="194" y="4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latin typeface="Montserrat Light" charset="0"/>
            </a:endParaRPr>
          </a:p>
        </p:txBody>
      </p:sp>
    </p:spTree>
    <p:extLst>
      <p:ext uri="{BB962C8B-B14F-4D97-AF65-F5344CB8AC3E}">
        <p14:creationId xmlns:p14="http://schemas.microsoft.com/office/powerpoint/2010/main" val="10463703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11234388" y="1399357"/>
            <a:ext cx="8824852" cy="2554545"/>
          </a:xfrm>
          <a:prstGeom prst="rect">
            <a:avLst/>
          </a:prstGeom>
          <a:noFill/>
        </p:spPr>
        <p:txBody>
          <a:bodyPr wrap="none" rtlCol="0">
            <a:spAutoFit/>
          </a:bodyPr>
          <a:lstStyle/>
          <a:p>
            <a:r>
              <a:rPr lang="en-US" sz="8000" b="1" dirty="0" smtClean="0">
                <a:solidFill>
                  <a:schemeClr val="tx2"/>
                </a:solidFill>
                <a:latin typeface="Montserrat Semi" charset="0"/>
                <a:ea typeface="Montserrat Semi" charset="0"/>
                <a:cs typeface="Montserrat Semi" charset="0"/>
              </a:rPr>
              <a:t>IPAD MOCKUP</a:t>
            </a:r>
          </a:p>
          <a:p>
            <a:r>
              <a:rPr lang="en-US" sz="8000" b="1" dirty="0" smtClean="0">
                <a:solidFill>
                  <a:schemeClr val="tx2"/>
                </a:solidFill>
                <a:latin typeface="Montserrat Semi" charset="0"/>
                <a:ea typeface="Montserrat Semi" charset="0"/>
                <a:cs typeface="Montserrat Semi" charset="0"/>
              </a:rPr>
              <a:t>WITH FEATURES</a:t>
            </a:r>
            <a:endParaRPr lang="en-US" sz="8000" b="1" dirty="0">
              <a:solidFill>
                <a:schemeClr val="tx2"/>
              </a:solidFill>
              <a:latin typeface="Montserrat Semi" charset="0"/>
              <a:ea typeface="Montserrat Semi" charset="0"/>
              <a:cs typeface="Montserrat Semi" charset="0"/>
            </a:endParaRPr>
          </a:p>
        </p:txBody>
      </p:sp>
      <p:sp>
        <p:nvSpPr>
          <p:cNvPr id="28" name="TextBox 27"/>
          <p:cNvSpPr txBox="1"/>
          <p:nvPr/>
        </p:nvSpPr>
        <p:spPr>
          <a:xfrm>
            <a:off x="11219269" y="4085270"/>
            <a:ext cx="9896349" cy="114390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a:t>
            </a:r>
            <a:r>
              <a:rPr lang="en-US" sz="2400">
                <a:latin typeface="Lato Light" charset="0"/>
                <a:ea typeface="Lato Light" charset="0"/>
                <a:cs typeface="Lato Light" charset="0"/>
              </a:rPr>
              <a:t>differ </a:t>
            </a:r>
            <a:r>
              <a:rPr lang="en-US" sz="2400" smtClean="0">
                <a:latin typeface="Lato Light" charset="0"/>
                <a:ea typeface="Lato Light" charset="0"/>
                <a:cs typeface="Lato Light" charset="0"/>
              </a:rPr>
              <a:t>substantially </a:t>
            </a:r>
            <a:r>
              <a:rPr lang="en-US" sz="2400" dirty="0">
                <a:latin typeface="Lato Light" charset="0"/>
                <a:ea typeface="Lato Light" charset="0"/>
                <a:cs typeface="Lato Light" charset="0"/>
              </a:rPr>
              <a:t>depending on the type of organization and creativity involved. Entrepreneurship ranges in </a:t>
            </a:r>
            <a:r>
              <a:rPr lang="en-US" sz="2400" dirty="0" smtClean="0">
                <a:latin typeface="Lato Light" charset="0"/>
                <a:ea typeface="Lato Light" charset="0"/>
                <a:cs typeface="Lato Light" charset="0"/>
              </a:rPr>
              <a:t>scale</a:t>
            </a:r>
            <a:endParaRPr lang="en-US" sz="2400" dirty="0">
              <a:latin typeface="Lato Light" charset="0"/>
              <a:ea typeface="Lato Light" charset="0"/>
              <a:cs typeface="Lato Light" charset="0"/>
            </a:endParaRPr>
          </a:p>
        </p:txBody>
      </p:sp>
      <p:sp>
        <p:nvSpPr>
          <p:cNvPr id="29" name="TextBox 28"/>
          <p:cNvSpPr txBox="1"/>
          <p:nvPr/>
        </p:nvSpPr>
        <p:spPr>
          <a:xfrm>
            <a:off x="11219269" y="5892709"/>
            <a:ext cx="169149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TITLE</a:t>
            </a:r>
          </a:p>
        </p:txBody>
      </p:sp>
      <p:sp>
        <p:nvSpPr>
          <p:cNvPr id="31" name="TextBox 30"/>
          <p:cNvSpPr txBox="1"/>
          <p:nvPr/>
        </p:nvSpPr>
        <p:spPr>
          <a:xfrm>
            <a:off x="11219269" y="6860644"/>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32" name="TextBox 31"/>
          <p:cNvSpPr txBox="1"/>
          <p:nvPr/>
        </p:nvSpPr>
        <p:spPr>
          <a:xfrm>
            <a:off x="17268578" y="6119114"/>
            <a:ext cx="1556837"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TEXT</a:t>
            </a:r>
          </a:p>
        </p:txBody>
      </p:sp>
      <p:sp>
        <p:nvSpPr>
          <p:cNvPr id="33" name="TextBox 32"/>
          <p:cNvSpPr txBox="1"/>
          <p:nvPr/>
        </p:nvSpPr>
        <p:spPr>
          <a:xfrm>
            <a:off x="17201252" y="6860644"/>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34" name="TextBox 33"/>
          <p:cNvSpPr txBox="1"/>
          <p:nvPr/>
        </p:nvSpPr>
        <p:spPr>
          <a:xfrm>
            <a:off x="11219269" y="9320245"/>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35" name="TextBox 34"/>
          <p:cNvSpPr txBox="1"/>
          <p:nvPr/>
        </p:nvSpPr>
        <p:spPr>
          <a:xfrm>
            <a:off x="11219269" y="10061775"/>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36" name="TextBox 35"/>
          <p:cNvSpPr txBox="1"/>
          <p:nvPr/>
        </p:nvSpPr>
        <p:spPr>
          <a:xfrm>
            <a:off x="17268578" y="9320245"/>
            <a:ext cx="2210862"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WORDS</a:t>
            </a:r>
          </a:p>
        </p:txBody>
      </p:sp>
      <p:sp>
        <p:nvSpPr>
          <p:cNvPr id="37" name="TextBox 36"/>
          <p:cNvSpPr txBox="1"/>
          <p:nvPr/>
        </p:nvSpPr>
        <p:spPr>
          <a:xfrm>
            <a:off x="17201252" y="10061775"/>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grpSp>
        <p:nvGrpSpPr>
          <p:cNvPr id="38" name="Group 1104"/>
          <p:cNvGrpSpPr>
            <a:grpSpLocks noChangeAspect="1"/>
          </p:cNvGrpSpPr>
          <p:nvPr/>
        </p:nvGrpSpPr>
        <p:grpSpPr>
          <a:xfrm>
            <a:off x="2050058" y="877885"/>
            <a:ext cx="7921758" cy="11735410"/>
            <a:chOff x="0" y="0"/>
            <a:chExt cx="6591305" cy="9765731"/>
          </a:xfrm>
        </p:grpSpPr>
        <p:grpSp>
          <p:nvGrpSpPr>
            <p:cNvPr id="39" name="Group 1102"/>
            <p:cNvGrpSpPr/>
            <p:nvPr/>
          </p:nvGrpSpPr>
          <p:grpSpPr>
            <a:xfrm>
              <a:off x="0" y="0"/>
              <a:ext cx="6591305" cy="9765731"/>
              <a:chOff x="0" y="0"/>
              <a:chExt cx="6591304" cy="9765730"/>
            </a:xfrm>
          </p:grpSpPr>
          <p:pic>
            <p:nvPicPr>
              <p:cNvPr id="41" name="Mini-iPad-B&amp;W-Mockup.png"/>
              <p:cNvPicPr/>
              <p:nvPr/>
            </p:nvPicPr>
            <p:blipFill>
              <a:blip r:embed="rId3">
                <a:extLst/>
              </a:blip>
              <a:stretch>
                <a:fillRect/>
              </a:stretch>
            </p:blipFill>
            <p:spPr>
              <a:xfrm>
                <a:off x="0" y="0"/>
                <a:ext cx="6591304" cy="9765730"/>
              </a:xfrm>
              <a:prstGeom prst="rect">
                <a:avLst/>
              </a:prstGeom>
              <a:ln w="12700" cap="flat">
                <a:noFill/>
                <a:miter lim="400000"/>
              </a:ln>
              <a:effectLst/>
            </p:spPr>
          </p:pic>
          <p:sp>
            <p:nvSpPr>
              <p:cNvPr id="42"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defTabSz="583966">
                  <a:defRPr sz="4000">
                    <a:solidFill>
                      <a:srgbClr val="FFFFFF"/>
                    </a:solidFill>
                    <a:effectLst>
                      <a:outerShdw blurRad="38100" dist="12700" dir="5400000" rotWithShape="0">
                        <a:srgbClr val="000000">
                          <a:alpha val="50000"/>
                        </a:srgbClr>
                      </a:outerShdw>
                    </a:effectLst>
                  </a:defRPr>
                </a:pPr>
                <a:endParaRPr sz="3998" dirty="0">
                  <a:latin typeface="Calibri Light"/>
                </a:endParaRPr>
              </a:p>
            </p:txBody>
          </p:sp>
        </p:grpSp>
        <p:pic>
          <p:nvPicPr>
            <p:cNvPr id="40" name="placeholder.png"/>
            <p:cNvPicPr/>
            <p:nvPr/>
          </p:nvPicPr>
          <p:blipFill>
            <a:blip r:embed="rId4">
              <a:extLst/>
            </a:blip>
            <a:srcRect l="29020" r="29020"/>
            <a:stretch>
              <a:fillRect/>
            </a:stretch>
          </p:blipFill>
          <p:spPr>
            <a:xfrm>
              <a:off x="337669" y="969500"/>
              <a:ext cx="5911543" cy="7924801"/>
            </a:xfrm>
            <a:prstGeom prst="rect">
              <a:avLst/>
            </a:prstGeom>
            <a:ln w="12700" cap="flat">
              <a:noFill/>
              <a:miter lim="400000"/>
            </a:ln>
            <a:effectLst/>
          </p:spPr>
        </p:pic>
      </p:grpSp>
      <p:sp>
        <p:nvSpPr>
          <p:cNvPr id="44" name="Rectangle 43"/>
          <p:cNvSpPr>
            <a:spLocks/>
          </p:cNvSpPr>
          <p:nvPr/>
        </p:nvSpPr>
        <p:spPr>
          <a:xfrm>
            <a:off x="2448627" y="2028911"/>
            <a:ext cx="7132320" cy="9537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5146200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p:cNvSpPr txBox="1"/>
          <p:nvPr/>
        </p:nvSpPr>
        <p:spPr>
          <a:xfrm>
            <a:off x="1730716" y="1399357"/>
            <a:ext cx="8824852" cy="2554545"/>
          </a:xfrm>
          <a:prstGeom prst="rect">
            <a:avLst/>
          </a:prstGeom>
          <a:noFill/>
        </p:spPr>
        <p:txBody>
          <a:bodyPr wrap="none" rtlCol="0">
            <a:spAutoFit/>
          </a:bodyPr>
          <a:lstStyle/>
          <a:p>
            <a:r>
              <a:rPr lang="en-US" sz="8000" b="1" dirty="0" smtClean="0">
                <a:solidFill>
                  <a:schemeClr val="tx2"/>
                </a:solidFill>
                <a:latin typeface="Montserrat Semi" charset="0"/>
                <a:ea typeface="Montserrat Semi" charset="0"/>
                <a:cs typeface="Montserrat Semi" charset="0"/>
              </a:rPr>
              <a:t>IPAD MOCKUP</a:t>
            </a:r>
          </a:p>
          <a:p>
            <a:r>
              <a:rPr lang="en-US" sz="8000" b="1" dirty="0" smtClean="0">
                <a:solidFill>
                  <a:schemeClr val="tx2"/>
                </a:solidFill>
                <a:latin typeface="Montserrat Semi" charset="0"/>
                <a:ea typeface="Montserrat Semi" charset="0"/>
                <a:cs typeface="Montserrat Semi" charset="0"/>
              </a:rPr>
              <a:t>WITH FEATURES</a:t>
            </a:r>
            <a:endParaRPr lang="en-US" sz="8000" b="1" dirty="0">
              <a:solidFill>
                <a:schemeClr val="tx2"/>
              </a:solidFill>
              <a:latin typeface="Montserrat Semi" charset="0"/>
              <a:ea typeface="Montserrat Semi" charset="0"/>
              <a:cs typeface="Montserrat Semi" charset="0"/>
            </a:endParaRPr>
          </a:p>
        </p:txBody>
      </p:sp>
      <p:sp>
        <p:nvSpPr>
          <p:cNvPr id="28" name="TextBox 27"/>
          <p:cNvSpPr txBox="1"/>
          <p:nvPr/>
        </p:nvSpPr>
        <p:spPr>
          <a:xfrm>
            <a:off x="1715597" y="4085270"/>
            <a:ext cx="9896349" cy="114390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a:t>
            </a:r>
            <a:r>
              <a:rPr lang="en-US" sz="2400">
                <a:latin typeface="Lato Light" charset="0"/>
                <a:ea typeface="Lato Light" charset="0"/>
                <a:cs typeface="Lato Light" charset="0"/>
              </a:rPr>
              <a:t>differ </a:t>
            </a:r>
            <a:r>
              <a:rPr lang="en-US" sz="2400" smtClean="0">
                <a:latin typeface="Lato Light" charset="0"/>
                <a:ea typeface="Lato Light" charset="0"/>
                <a:cs typeface="Lato Light" charset="0"/>
              </a:rPr>
              <a:t>substantially </a:t>
            </a:r>
            <a:r>
              <a:rPr lang="en-US" sz="2400" dirty="0">
                <a:latin typeface="Lato Light" charset="0"/>
                <a:ea typeface="Lato Light" charset="0"/>
                <a:cs typeface="Lato Light" charset="0"/>
              </a:rPr>
              <a:t>depending on the type of organization and creativity involved. Entrepreneurship ranges in </a:t>
            </a:r>
            <a:r>
              <a:rPr lang="en-US" sz="2400" dirty="0" smtClean="0">
                <a:latin typeface="Lato Light" charset="0"/>
                <a:ea typeface="Lato Light" charset="0"/>
                <a:cs typeface="Lato Light" charset="0"/>
              </a:rPr>
              <a:t>scale</a:t>
            </a:r>
            <a:endParaRPr lang="en-US" sz="2400" dirty="0">
              <a:latin typeface="Lato Light" charset="0"/>
              <a:ea typeface="Lato Light" charset="0"/>
              <a:cs typeface="Lato Light" charset="0"/>
            </a:endParaRPr>
          </a:p>
        </p:txBody>
      </p:sp>
      <p:sp>
        <p:nvSpPr>
          <p:cNvPr id="29" name="TextBox 28"/>
          <p:cNvSpPr txBox="1"/>
          <p:nvPr/>
        </p:nvSpPr>
        <p:spPr>
          <a:xfrm>
            <a:off x="1715597" y="5892709"/>
            <a:ext cx="169149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TITLE</a:t>
            </a:r>
          </a:p>
        </p:txBody>
      </p:sp>
      <p:sp>
        <p:nvSpPr>
          <p:cNvPr id="31" name="TextBox 30"/>
          <p:cNvSpPr txBox="1"/>
          <p:nvPr/>
        </p:nvSpPr>
        <p:spPr>
          <a:xfrm>
            <a:off x="1715597" y="6860644"/>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32" name="TextBox 31"/>
          <p:cNvSpPr txBox="1"/>
          <p:nvPr/>
        </p:nvSpPr>
        <p:spPr>
          <a:xfrm>
            <a:off x="7764906" y="6119114"/>
            <a:ext cx="1556837"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TEXT</a:t>
            </a:r>
          </a:p>
        </p:txBody>
      </p:sp>
      <p:sp>
        <p:nvSpPr>
          <p:cNvPr id="33" name="TextBox 32"/>
          <p:cNvSpPr txBox="1"/>
          <p:nvPr/>
        </p:nvSpPr>
        <p:spPr>
          <a:xfrm>
            <a:off x="7697580" y="6860644"/>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34" name="TextBox 33"/>
          <p:cNvSpPr txBox="1"/>
          <p:nvPr/>
        </p:nvSpPr>
        <p:spPr>
          <a:xfrm>
            <a:off x="1715597" y="9320245"/>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35" name="TextBox 34"/>
          <p:cNvSpPr txBox="1"/>
          <p:nvPr/>
        </p:nvSpPr>
        <p:spPr>
          <a:xfrm>
            <a:off x="1715597" y="10061775"/>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36" name="TextBox 35"/>
          <p:cNvSpPr txBox="1"/>
          <p:nvPr/>
        </p:nvSpPr>
        <p:spPr>
          <a:xfrm>
            <a:off x="7764906" y="9320245"/>
            <a:ext cx="2210862"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WORDS</a:t>
            </a:r>
          </a:p>
        </p:txBody>
      </p:sp>
      <p:sp>
        <p:nvSpPr>
          <p:cNvPr id="37" name="TextBox 36"/>
          <p:cNvSpPr txBox="1"/>
          <p:nvPr/>
        </p:nvSpPr>
        <p:spPr>
          <a:xfrm>
            <a:off x="7697580" y="10061775"/>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grpSp>
        <p:nvGrpSpPr>
          <p:cNvPr id="18" name="Group 1104"/>
          <p:cNvGrpSpPr>
            <a:grpSpLocks noChangeAspect="1"/>
          </p:cNvGrpSpPr>
          <p:nvPr/>
        </p:nvGrpSpPr>
        <p:grpSpPr>
          <a:xfrm>
            <a:off x="13679562" y="877885"/>
            <a:ext cx="7921758" cy="11735410"/>
            <a:chOff x="0" y="0"/>
            <a:chExt cx="6591305" cy="9765731"/>
          </a:xfrm>
        </p:grpSpPr>
        <p:grpSp>
          <p:nvGrpSpPr>
            <p:cNvPr id="19" name="Group 1102"/>
            <p:cNvGrpSpPr/>
            <p:nvPr/>
          </p:nvGrpSpPr>
          <p:grpSpPr>
            <a:xfrm>
              <a:off x="0" y="0"/>
              <a:ext cx="6591305" cy="9765731"/>
              <a:chOff x="0" y="0"/>
              <a:chExt cx="6591304" cy="9765730"/>
            </a:xfrm>
          </p:grpSpPr>
          <p:pic>
            <p:nvPicPr>
              <p:cNvPr id="21" name="Mini-iPad-B&amp;W-Mockup.png"/>
              <p:cNvPicPr/>
              <p:nvPr/>
            </p:nvPicPr>
            <p:blipFill>
              <a:blip r:embed="rId3">
                <a:extLst/>
              </a:blip>
              <a:stretch>
                <a:fillRect/>
              </a:stretch>
            </p:blipFill>
            <p:spPr>
              <a:xfrm>
                <a:off x="0" y="0"/>
                <a:ext cx="6591304" cy="9765730"/>
              </a:xfrm>
              <a:prstGeom prst="rect">
                <a:avLst/>
              </a:prstGeom>
              <a:ln w="12700" cap="flat">
                <a:noFill/>
                <a:miter lim="400000"/>
              </a:ln>
              <a:effectLst/>
            </p:spPr>
          </p:pic>
          <p:sp>
            <p:nvSpPr>
              <p:cNvPr id="22"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defTabSz="583966">
                  <a:defRPr sz="4000">
                    <a:solidFill>
                      <a:srgbClr val="FFFFFF"/>
                    </a:solidFill>
                    <a:effectLst>
                      <a:outerShdw blurRad="38100" dist="12700" dir="5400000" rotWithShape="0">
                        <a:srgbClr val="000000">
                          <a:alpha val="50000"/>
                        </a:srgbClr>
                      </a:outerShdw>
                    </a:effectLst>
                  </a:defRPr>
                </a:pPr>
                <a:endParaRPr sz="3998" dirty="0">
                  <a:latin typeface="Calibri Light"/>
                </a:endParaRPr>
              </a:p>
            </p:txBody>
          </p:sp>
        </p:grpSp>
        <p:pic>
          <p:nvPicPr>
            <p:cNvPr id="20" name="placeholder.png"/>
            <p:cNvPicPr/>
            <p:nvPr/>
          </p:nvPicPr>
          <p:blipFill>
            <a:blip r:embed="rId4">
              <a:extLst/>
            </a:blip>
            <a:srcRect l="29020" r="29020"/>
            <a:stretch>
              <a:fillRect/>
            </a:stretch>
          </p:blipFill>
          <p:spPr>
            <a:xfrm>
              <a:off x="337669" y="969500"/>
              <a:ext cx="5911543" cy="7924801"/>
            </a:xfrm>
            <a:prstGeom prst="rect">
              <a:avLst/>
            </a:prstGeom>
            <a:ln w="12700" cap="flat">
              <a:noFill/>
              <a:miter lim="400000"/>
            </a:ln>
            <a:effectLst/>
          </p:spPr>
        </p:pic>
      </p:grpSp>
      <p:sp>
        <p:nvSpPr>
          <p:cNvPr id="23" name="Rectangle 22"/>
          <p:cNvSpPr>
            <a:spLocks/>
          </p:cNvSpPr>
          <p:nvPr/>
        </p:nvSpPr>
        <p:spPr>
          <a:xfrm>
            <a:off x="14078131" y="2028911"/>
            <a:ext cx="7132320" cy="95371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6755752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1"/>
            <a:ext cx="24377650" cy="6738131"/>
          </a:xfrm>
          <a:prstGeom prst="rect">
            <a:avLst/>
          </a:prstGeom>
          <a:solidFill>
            <a:srgbClr val="3C3B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p:cNvGrpSpPr/>
          <p:nvPr/>
        </p:nvGrpSpPr>
        <p:grpSpPr>
          <a:xfrm>
            <a:off x="4982414" y="4272994"/>
            <a:ext cx="14401425" cy="8052356"/>
            <a:chOff x="1763688" y="1124744"/>
            <a:chExt cx="5652564" cy="3166095"/>
          </a:xfrm>
        </p:grpSpPr>
        <p:sp>
          <p:nvSpPr>
            <p:cNvPr id="27" name="Rectangle 26"/>
            <p:cNvSpPr/>
            <p:nvPr/>
          </p:nvSpPr>
          <p:spPr>
            <a:xfrm>
              <a:off x="2699792" y="1397918"/>
              <a:ext cx="3744416" cy="2304256"/>
            </a:xfrm>
            <a:prstGeom prst="rect">
              <a:avLst/>
            </a:prstGeom>
            <a:solidFill>
              <a:schemeClr val="bg1">
                <a:lumMod val="6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599"/>
            </a:p>
          </p:txBody>
        </p:sp>
        <p:pic>
          <p:nvPicPr>
            <p:cNvPr id="30" name="Picture 3" descr="F:\Trabajos\Envato\Graphic River\Duckson\Elements\laptop.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63688" y="1124744"/>
              <a:ext cx="5652564" cy="3166095"/>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58" name="Shape 2779"/>
          <p:cNvSpPr/>
          <p:nvPr/>
        </p:nvSpPr>
        <p:spPr>
          <a:xfrm>
            <a:off x="5757012" y="7294422"/>
            <a:ext cx="760733" cy="104600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tx2"/>
          </a:solidFill>
          <a:ln w="12700">
            <a:miter lim="400000"/>
          </a:ln>
        </p:spPr>
        <p:txBody>
          <a:bodyPr lIns="38090" tIns="38090" rIns="38090" bIns="38090" anchor="ctr"/>
          <a:lstStyle/>
          <a:p>
            <a:pPr algn="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9" name="Shape 2782"/>
          <p:cNvSpPr/>
          <p:nvPr/>
        </p:nvSpPr>
        <p:spPr>
          <a:xfrm>
            <a:off x="17927731" y="3703171"/>
            <a:ext cx="1047014" cy="903578"/>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1" name="Shape 2783"/>
          <p:cNvSpPr/>
          <p:nvPr/>
        </p:nvSpPr>
        <p:spPr>
          <a:xfrm>
            <a:off x="17927731" y="7290056"/>
            <a:ext cx="1046007" cy="90337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2" name="Shape 2778"/>
          <p:cNvSpPr/>
          <p:nvPr/>
        </p:nvSpPr>
        <p:spPr>
          <a:xfrm>
            <a:off x="5560463" y="3703171"/>
            <a:ext cx="1046007" cy="104600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3" name="TextBox 62"/>
          <p:cNvSpPr txBox="1"/>
          <p:nvPr/>
        </p:nvSpPr>
        <p:spPr>
          <a:xfrm>
            <a:off x="3835600" y="4908580"/>
            <a:ext cx="2682145" cy="584775"/>
          </a:xfrm>
          <a:prstGeom prst="rect">
            <a:avLst/>
          </a:prstGeom>
          <a:noFill/>
        </p:spPr>
        <p:txBody>
          <a:bodyPr wrap="none" rtlCol="0">
            <a:spAutoFit/>
          </a:bodyPr>
          <a:lstStyle/>
          <a:p>
            <a:pPr algn="r"/>
            <a:r>
              <a:rPr lang="en-US" sz="3200" b="1" spc="600" dirty="0" smtClean="0">
                <a:solidFill>
                  <a:schemeClr val="bg1"/>
                </a:solidFill>
                <a:latin typeface="Montserrat Semi" charset="0"/>
                <a:ea typeface="Montserrat Semi" charset="0"/>
                <a:cs typeface="Montserrat Semi" charset="0"/>
              </a:rPr>
              <a:t>FEATURE</a:t>
            </a:r>
          </a:p>
        </p:txBody>
      </p:sp>
      <p:sp>
        <p:nvSpPr>
          <p:cNvPr id="64" name="TextBox 63"/>
          <p:cNvSpPr txBox="1"/>
          <p:nvPr/>
        </p:nvSpPr>
        <p:spPr>
          <a:xfrm>
            <a:off x="2229525" y="5493355"/>
            <a:ext cx="4376945" cy="830997"/>
          </a:xfrm>
          <a:prstGeom prst="rect">
            <a:avLst/>
          </a:prstGeom>
          <a:noFill/>
        </p:spPr>
        <p:txBody>
          <a:bodyPr wrap="square" rtlCol="0">
            <a:spAutoFit/>
          </a:bodyPr>
          <a:lstStyle/>
          <a:p>
            <a:pPr algn="r"/>
            <a:r>
              <a:rPr lang="en-US" sz="2400" dirty="0">
                <a:solidFill>
                  <a:schemeClr val="bg1"/>
                </a:solidFill>
                <a:latin typeface="Lato Light" charset="0"/>
                <a:ea typeface="Lato Light" charset="0"/>
                <a:cs typeface="Lato Light" charset="0"/>
              </a:rPr>
              <a:t>Entrepreneurial activities differ substantially depending on </a:t>
            </a:r>
            <a:r>
              <a:rPr lang="en-US" sz="2400" dirty="0" smtClean="0">
                <a:solidFill>
                  <a:schemeClr val="bg1"/>
                </a:solidFill>
                <a:latin typeface="Lato Light" charset="0"/>
                <a:ea typeface="Lato Light" charset="0"/>
                <a:cs typeface="Lato Light" charset="0"/>
              </a:rPr>
              <a:t>the</a:t>
            </a:r>
            <a:endParaRPr lang="en-US" sz="2400" dirty="0">
              <a:solidFill>
                <a:schemeClr val="bg1"/>
              </a:solidFill>
              <a:latin typeface="Lato Light" charset="0"/>
              <a:ea typeface="Lato Light" charset="0"/>
              <a:cs typeface="Lato Light" charset="0"/>
            </a:endParaRPr>
          </a:p>
        </p:txBody>
      </p:sp>
      <p:sp>
        <p:nvSpPr>
          <p:cNvPr id="65" name="TextBox 64"/>
          <p:cNvSpPr txBox="1"/>
          <p:nvPr/>
        </p:nvSpPr>
        <p:spPr>
          <a:xfrm>
            <a:off x="17847605" y="4908580"/>
            <a:ext cx="1776448" cy="584775"/>
          </a:xfrm>
          <a:prstGeom prst="rect">
            <a:avLst/>
          </a:prstGeom>
          <a:noFill/>
        </p:spPr>
        <p:txBody>
          <a:bodyPr wrap="none" rtlCol="0">
            <a:spAutoFit/>
          </a:bodyPr>
          <a:lstStyle/>
          <a:p>
            <a:r>
              <a:rPr lang="en-US" sz="3200" b="1" spc="600" dirty="0" smtClean="0">
                <a:solidFill>
                  <a:schemeClr val="bg1"/>
                </a:solidFill>
                <a:latin typeface="Montserrat Semi" charset="0"/>
                <a:ea typeface="Montserrat Semi" charset="0"/>
                <a:cs typeface="Montserrat Semi" charset="0"/>
              </a:rPr>
              <a:t>NAME</a:t>
            </a:r>
          </a:p>
        </p:txBody>
      </p:sp>
      <p:sp>
        <p:nvSpPr>
          <p:cNvPr id="66" name="TextBox 65"/>
          <p:cNvSpPr txBox="1"/>
          <p:nvPr/>
        </p:nvSpPr>
        <p:spPr>
          <a:xfrm>
            <a:off x="17847605" y="5493355"/>
            <a:ext cx="4376945" cy="830997"/>
          </a:xfrm>
          <a:prstGeom prst="rect">
            <a:avLst/>
          </a:prstGeom>
          <a:noFill/>
        </p:spPr>
        <p:txBody>
          <a:bodyPr wrap="square" rtlCol="0">
            <a:spAutoFit/>
          </a:bodyPr>
          <a:lstStyle/>
          <a:p>
            <a:r>
              <a:rPr lang="en-US" sz="2400" dirty="0">
                <a:solidFill>
                  <a:schemeClr val="bg1"/>
                </a:solidFill>
                <a:latin typeface="Lato Light" charset="0"/>
                <a:ea typeface="Lato Light" charset="0"/>
                <a:cs typeface="Lato Light" charset="0"/>
              </a:rPr>
              <a:t>Entrepreneurial activities differ substantially depending on </a:t>
            </a:r>
            <a:r>
              <a:rPr lang="en-US" sz="2400" dirty="0" smtClean="0">
                <a:solidFill>
                  <a:schemeClr val="bg1"/>
                </a:solidFill>
                <a:latin typeface="Lato Light" charset="0"/>
                <a:ea typeface="Lato Light" charset="0"/>
                <a:cs typeface="Lato Light" charset="0"/>
              </a:rPr>
              <a:t>the</a:t>
            </a:r>
            <a:endParaRPr lang="en-US" sz="2400" dirty="0">
              <a:solidFill>
                <a:schemeClr val="bg1"/>
              </a:solidFill>
              <a:latin typeface="Lato Light" charset="0"/>
              <a:ea typeface="Lato Light" charset="0"/>
              <a:cs typeface="Lato Light" charset="0"/>
            </a:endParaRPr>
          </a:p>
        </p:txBody>
      </p:sp>
      <p:sp>
        <p:nvSpPr>
          <p:cNvPr id="71" name="TextBox 70"/>
          <p:cNvSpPr txBox="1"/>
          <p:nvPr/>
        </p:nvSpPr>
        <p:spPr>
          <a:xfrm>
            <a:off x="3611739" y="8648423"/>
            <a:ext cx="2994731" cy="584775"/>
          </a:xfrm>
          <a:prstGeom prst="rect">
            <a:avLst/>
          </a:prstGeom>
          <a:noFill/>
        </p:spPr>
        <p:txBody>
          <a:bodyPr wrap="none" rtlCol="0">
            <a:spAutoFit/>
          </a:bodyPr>
          <a:lstStyle/>
          <a:p>
            <a:pPr algn="r"/>
            <a:r>
              <a:rPr lang="en-US" sz="3200" b="1" spc="600" dirty="0" smtClean="0">
                <a:solidFill>
                  <a:schemeClr val="tx2"/>
                </a:solidFill>
                <a:latin typeface="Montserrat Semi" charset="0"/>
                <a:ea typeface="Montserrat Semi" charset="0"/>
                <a:cs typeface="Montserrat Semi" charset="0"/>
              </a:rPr>
              <a:t>FUNCTION</a:t>
            </a:r>
          </a:p>
        </p:txBody>
      </p:sp>
      <p:sp>
        <p:nvSpPr>
          <p:cNvPr id="75" name="TextBox 74"/>
          <p:cNvSpPr txBox="1"/>
          <p:nvPr/>
        </p:nvSpPr>
        <p:spPr>
          <a:xfrm>
            <a:off x="2141703" y="9233198"/>
            <a:ext cx="4376945" cy="830997"/>
          </a:xfrm>
          <a:prstGeom prst="rect">
            <a:avLst/>
          </a:prstGeom>
          <a:noFill/>
        </p:spPr>
        <p:txBody>
          <a:bodyPr wrap="square" rtlCol="0">
            <a:spAutoFit/>
          </a:bodyPr>
          <a:lstStyle/>
          <a:p>
            <a:pPr algn="r"/>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76" name="TextBox 75"/>
          <p:cNvSpPr txBox="1"/>
          <p:nvPr/>
        </p:nvSpPr>
        <p:spPr>
          <a:xfrm>
            <a:off x="17847605" y="8566679"/>
            <a:ext cx="271741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ELEMENT</a:t>
            </a:r>
          </a:p>
        </p:txBody>
      </p:sp>
      <p:sp>
        <p:nvSpPr>
          <p:cNvPr id="77" name="TextBox 76"/>
          <p:cNvSpPr txBox="1"/>
          <p:nvPr/>
        </p:nvSpPr>
        <p:spPr>
          <a:xfrm>
            <a:off x="17847605" y="9151454"/>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78" name="TextBox 77"/>
          <p:cNvSpPr txBox="1"/>
          <p:nvPr/>
        </p:nvSpPr>
        <p:spPr>
          <a:xfrm>
            <a:off x="5749787" y="1268311"/>
            <a:ext cx="12801903" cy="1323439"/>
          </a:xfrm>
          <a:prstGeom prst="rect">
            <a:avLst/>
          </a:prstGeom>
          <a:noFill/>
        </p:spPr>
        <p:txBody>
          <a:bodyPr wrap="none" rtlCol="0">
            <a:spAutoFit/>
          </a:bodyPr>
          <a:lstStyle/>
          <a:p>
            <a:pPr algn="ctr"/>
            <a:r>
              <a:rPr lang="en-US" sz="8000" b="1" dirty="0" smtClean="0">
                <a:solidFill>
                  <a:schemeClr val="bg1"/>
                </a:solidFill>
                <a:latin typeface="Montserrat Semi" charset="0"/>
                <a:ea typeface="Montserrat Semi" charset="0"/>
                <a:cs typeface="Montserrat Semi" charset="0"/>
              </a:rPr>
              <a:t>MACBOOK AIR MOCKUP</a:t>
            </a:r>
            <a:endParaRPr lang="en-US" sz="8000" b="1" dirty="0">
              <a:solidFill>
                <a:schemeClr val="bg1"/>
              </a:solidFill>
              <a:latin typeface="Montserrat Semi" charset="0"/>
              <a:ea typeface="Montserrat Semi" charset="0"/>
              <a:cs typeface="Montserrat Semi" charset="0"/>
            </a:endParaRPr>
          </a:p>
        </p:txBody>
      </p:sp>
      <p:sp>
        <p:nvSpPr>
          <p:cNvPr id="80" name="TextBox 79"/>
          <p:cNvSpPr txBox="1"/>
          <p:nvPr/>
        </p:nvSpPr>
        <p:spPr>
          <a:xfrm>
            <a:off x="7202563" y="2591750"/>
            <a:ext cx="9896349" cy="1143903"/>
          </a:xfrm>
          <a:prstGeom prst="rect">
            <a:avLst/>
          </a:prstGeom>
          <a:noFill/>
        </p:spPr>
        <p:txBody>
          <a:bodyPr wrap="square" rtlCol="0">
            <a:spAutoFit/>
          </a:bodyPr>
          <a:lstStyle/>
          <a:p>
            <a:pPr algn="ctr">
              <a:lnSpc>
                <a:spcPts val="4100"/>
              </a:lnSpc>
            </a:pPr>
            <a:r>
              <a:rPr lang="en-US" sz="2400" dirty="0">
                <a:solidFill>
                  <a:schemeClr val="bg1"/>
                </a:solidFill>
                <a:latin typeface="Lato Light" charset="0"/>
                <a:ea typeface="Lato Light" charset="0"/>
                <a:cs typeface="Lato Light" charset="0"/>
              </a:rPr>
              <a:t>Entrepreneurial activities </a:t>
            </a:r>
            <a:r>
              <a:rPr lang="en-US" sz="2400">
                <a:solidFill>
                  <a:schemeClr val="bg1"/>
                </a:solidFill>
                <a:latin typeface="Lato Light" charset="0"/>
                <a:ea typeface="Lato Light" charset="0"/>
                <a:cs typeface="Lato Light" charset="0"/>
              </a:rPr>
              <a:t>differ </a:t>
            </a:r>
            <a:r>
              <a:rPr lang="en-US" sz="2400" smtClean="0">
                <a:solidFill>
                  <a:schemeClr val="bg1"/>
                </a:solidFill>
                <a:latin typeface="Lato Light" charset="0"/>
                <a:ea typeface="Lato Light" charset="0"/>
                <a:cs typeface="Lato Light" charset="0"/>
              </a:rPr>
              <a:t>substantially </a:t>
            </a:r>
            <a:r>
              <a:rPr lang="en-US" sz="2400" dirty="0">
                <a:solidFill>
                  <a:schemeClr val="bg1"/>
                </a:solidFill>
                <a:latin typeface="Lato Light" charset="0"/>
                <a:ea typeface="Lato Light" charset="0"/>
                <a:cs typeface="Lato Light" charset="0"/>
              </a:rPr>
              <a:t>depending on the type of organization and creativity involved. Entrepreneurship ranges in </a:t>
            </a:r>
            <a:r>
              <a:rPr lang="en-US" sz="2400" dirty="0" smtClean="0">
                <a:solidFill>
                  <a:schemeClr val="bg1"/>
                </a:solidFill>
                <a:latin typeface="Lato Light" charset="0"/>
                <a:ea typeface="Lato Light" charset="0"/>
                <a:cs typeface="Lato Light" charset="0"/>
              </a:rPr>
              <a:t>scale</a:t>
            </a:r>
            <a:endParaRPr lang="en-US" sz="2400" dirty="0">
              <a:solidFill>
                <a:schemeClr val="bg1"/>
              </a:solidFill>
              <a:latin typeface="Lato Light" charset="0"/>
              <a:ea typeface="Lato Light" charset="0"/>
              <a:cs typeface="Lato Light"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5241335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 name="Picture 59" descr="New Macbook Silver.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99271" y="5080695"/>
            <a:ext cx="12181321" cy="7132738"/>
          </a:xfrm>
          <a:prstGeom prst="rect">
            <a:avLst/>
          </a:prstGeom>
        </p:spPr>
      </p:pic>
      <p:sp>
        <p:nvSpPr>
          <p:cNvPr id="4" name="TextBox 3"/>
          <p:cNvSpPr txBox="1"/>
          <p:nvPr/>
        </p:nvSpPr>
        <p:spPr>
          <a:xfrm>
            <a:off x="5741786" y="1332643"/>
            <a:ext cx="12817933"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MACBOOK MOCKUP</a:t>
            </a:r>
            <a:endParaRPr lang="en-US" sz="9600" b="1" dirty="0">
              <a:solidFill>
                <a:schemeClr val="tx2"/>
              </a:solidFill>
              <a:latin typeface="Montserrat Semi" charset="0"/>
              <a:ea typeface="Montserrat Semi" charset="0"/>
              <a:cs typeface="Montserrat Semi" charset="0"/>
            </a:endParaRPr>
          </a:p>
        </p:txBody>
      </p:sp>
      <p:sp>
        <p:nvSpPr>
          <p:cNvPr id="6" name="TextBox 5"/>
          <p:cNvSpPr txBox="1"/>
          <p:nvPr/>
        </p:nvSpPr>
        <p:spPr>
          <a:xfrm>
            <a:off x="4595527" y="3110479"/>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7" name="TextBox 6"/>
          <p:cNvSpPr txBox="1"/>
          <p:nvPr/>
        </p:nvSpPr>
        <p:spPr>
          <a:xfrm>
            <a:off x="2879214" y="6197025"/>
            <a:ext cx="2682145"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FEATURE</a:t>
            </a:r>
          </a:p>
        </p:txBody>
      </p:sp>
      <p:sp>
        <p:nvSpPr>
          <p:cNvPr id="8" name="TextBox 7"/>
          <p:cNvSpPr txBox="1"/>
          <p:nvPr/>
        </p:nvSpPr>
        <p:spPr>
          <a:xfrm>
            <a:off x="2225709" y="6938555"/>
            <a:ext cx="3989144" cy="830997"/>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a:t>
            </a:r>
            <a:r>
              <a:rPr lang="en-US" sz="2400" dirty="0" smtClean="0">
                <a:latin typeface="Lato Light" charset="0"/>
                <a:ea typeface="Lato Light" charset="0"/>
                <a:cs typeface="Lato Light" charset="0"/>
              </a:rPr>
              <a:t>substantially</a:t>
            </a:r>
            <a:endParaRPr lang="en-US" sz="2400" dirty="0">
              <a:latin typeface="Lato Light" charset="0"/>
              <a:ea typeface="Lato Light" charset="0"/>
              <a:cs typeface="Lato Light" charset="0"/>
            </a:endParaRPr>
          </a:p>
        </p:txBody>
      </p:sp>
      <p:sp>
        <p:nvSpPr>
          <p:cNvPr id="9" name="Oval 8"/>
          <p:cNvSpPr/>
          <p:nvPr/>
        </p:nvSpPr>
        <p:spPr>
          <a:xfrm>
            <a:off x="3583659" y="4629981"/>
            <a:ext cx="1315802" cy="1315800"/>
          </a:xfrm>
          <a:prstGeom prst="ellipse">
            <a:avLst/>
          </a:prstGeom>
          <a:solidFill>
            <a:schemeClr val="bg2"/>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Shape 2554"/>
          <p:cNvSpPr/>
          <p:nvPr/>
        </p:nvSpPr>
        <p:spPr>
          <a:xfrm>
            <a:off x="3913158" y="4989333"/>
            <a:ext cx="656803" cy="597095"/>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1" name="Oval 10"/>
          <p:cNvSpPr/>
          <p:nvPr/>
        </p:nvSpPr>
        <p:spPr>
          <a:xfrm>
            <a:off x="3562380" y="8386667"/>
            <a:ext cx="1315802" cy="1315800"/>
          </a:xfrm>
          <a:prstGeom prst="ellipse">
            <a:avLst/>
          </a:prstGeom>
          <a:solidFill>
            <a:schemeClr val="bg2"/>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879214" y="10061819"/>
            <a:ext cx="2682145"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FEATURE</a:t>
            </a:r>
          </a:p>
        </p:txBody>
      </p:sp>
      <p:sp>
        <p:nvSpPr>
          <p:cNvPr id="14" name="TextBox 13"/>
          <p:cNvSpPr txBox="1"/>
          <p:nvPr/>
        </p:nvSpPr>
        <p:spPr>
          <a:xfrm>
            <a:off x="2225709" y="10803349"/>
            <a:ext cx="3989144" cy="830997"/>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a:t>
            </a:r>
            <a:r>
              <a:rPr lang="en-US" sz="2400" dirty="0" smtClean="0">
                <a:latin typeface="Lato Light" charset="0"/>
                <a:ea typeface="Lato Light" charset="0"/>
                <a:cs typeface="Lato Light" charset="0"/>
              </a:rPr>
              <a:t>substantially</a:t>
            </a:r>
            <a:endParaRPr lang="en-US" sz="2400" dirty="0">
              <a:latin typeface="Lato Light" charset="0"/>
              <a:ea typeface="Lato Light" charset="0"/>
              <a:cs typeface="Lato Light" charset="0"/>
            </a:endParaRPr>
          </a:p>
        </p:txBody>
      </p:sp>
      <p:sp>
        <p:nvSpPr>
          <p:cNvPr id="15" name="TextBox 14"/>
          <p:cNvSpPr txBox="1"/>
          <p:nvPr/>
        </p:nvSpPr>
        <p:spPr>
          <a:xfrm>
            <a:off x="18467086" y="6197025"/>
            <a:ext cx="2682145"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FEATURE</a:t>
            </a:r>
          </a:p>
        </p:txBody>
      </p:sp>
      <p:sp>
        <p:nvSpPr>
          <p:cNvPr id="16" name="TextBox 15"/>
          <p:cNvSpPr txBox="1"/>
          <p:nvPr/>
        </p:nvSpPr>
        <p:spPr>
          <a:xfrm>
            <a:off x="17813581" y="6938555"/>
            <a:ext cx="3989144" cy="830997"/>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a:t>
            </a:r>
            <a:r>
              <a:rPr lang="en-US" sz="2400" dirty="0" smtClean="0">
                <a:latin typeface="Lato Light" charset="0"/>
                <a:ea typeface="Lato Light" charset="0"/>
                <a:cs typeface="Lato Light" charset="0"/>
              </a:rPr>
              <a:t>substantially</a:t>
            </a:r>
            <a:endParaRPr lang="en-US" sz="2400" dirty="0">
              <a:latin typeface="Lato Light" charset="0"/>
              <a:ea typeface="Lato Light" charset="0"/>
              <a:cs typeface="Lato Light" charset="0"/>
            </a:endParaRPr>
          </a:p>
        </p:txBody>
      </p:sp>
      <p:sp>
        <p:nvSpPr>
          <p:cNvPr id="17" name="Oval 16"/>
          <p:cNvSpPr/>
          <p:nvPr/>
        </p:nvSpPr>
        <p:spPr>
          <a:xfrm>
            <a:off x="19171531" y="4629981"/>
            <a:ext cx="1315802" cy="1315800"/>
          </a:xfrm>
          <a:prstGeom prst="ellipse">
            <a:avLst/>
          </a:prstGeom>
          <a:solidFill>
            <a:schemeClr val="bg2"/>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19150252" y="8386667"/>
            <a:ext cx="1315802" cy="1315800"/>
          </a:xfrm>
          <a:prstGeom prst="ellipse">
            <a:avLst/>
          </a:prstGeom>
          <a:solidFill>
            <a:schemeClr val="bg2"/>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18467086" y="10061819"/>
            <a:ext cx="2682145"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FEATURE</a:t>
            </a:r>
          </a:p>
        </p:txBody>
      </p:sp>
      <p:sp>
        <p:nvSpPr>
          <p:cNvPr id="22" name="TextBox 21"/>
          <p:cNvSpPr txBox="1"/>
          <p:nvPr/>
        </p:nvSpPr>
        <p:spPr>
          <a:xfrm>
            <a:off x="17813581" y="10803349"/>
            <a:ext cx="3989144" cy="830997"/>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a:t>
            </a:r>
            <a:r>
              <a:rPr lang="en-US" sz="2400" dirty="0" smtClean="0">
                <a:latin typeface="Lato Light" charset="0"/>
                <a:ea typeface="Lato Light" charset="0"/>
                <a:cs typeface="Lato Light" charset="0"/>
              </a:rPr>
              <a:t>substantially</a:t>
            </a:r>
            <a:endParaRPr lang="en-US" sz="2400" dirty="0">
              <a:latin typeface="Lato Light" charset="0"/>
              <a:ea typeface="Lato Light" charset="0"/>
              <a:cs typeface="Lato Light" charset="0"/>
            </a:endParaRPr>
          </a:p>
        </p:txBody>
      </p:sp>
      <p:sp>
        <p:nvSpPr>
          <p:cNvPr id="23" name="Shape 2633"/>
          <p:cNvSpPr/>
          <p:nvPr/>
        </p:nvSpPr>
        <p:spPr>
          <a:xfrm>
            <a:off x="3896061" y="8703180"/>
            <a:ext cx="697963" cy="697963"/>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782"/>
          <p:cNvSpPr/>
          <p:nvPr/>
        </p:nvSpPr>
        <p:spPr>
          <a:xfrm>
            <a:off x="19424432" y="4936309"/>
            <a:ext cx="790849" cy="682507"/>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5" name="Shape 2783"/>
          <p:cNvSpPr/>
          <p:nvPr/>
        </p:nvSpPr>
        <p:spPr>
          <a:xfrm>
            <a:off x="19424432" y="8727081"/>
            <a:ext cx="790089" cy="68235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5324950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234166" y="1332643"/>
            <a:ext cx="15833182"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MACBOOK PRO MOCKUP</a:t>
            </a:r>
            <a:endParaRPr lang="en-US" sz="9600" b="1" dirty="0">
              <a:solidFill>
                <a:schemeClr val="tx2"/>
              </a:solidFill>
              <a:latin typeface="Montserrat Semi" charset="0"/>
              <a:ea typeface="Montserrat Semi" charset="0"/>
              <a:cs typeface="Montserrat Semi" charset="0"/>
            </a:endParaRPr>
          </a:p>
        </p:txBody>
      </p:sp>
      <p:sp>
        <p:nvSpPr>
          <p:cNvPr id="3" name="TextBox 2"/>
          <p:cNvSpPr txBox="1"/>
          <p:nvPr/>
        </p:nvSpPr>
        <p:spPr>
          <a:xfrm>
            <a:off x="4595527" y="3110479"/>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4" name="TextBox 3"/>
          <p:cNvSpPr txBox="1"/>
          <p:nvPr/>
        </p:nvSpPr>
        <p:spPr>
          <a:xfrm>
            <a:off x="12672283" y="5579199"/>
            <a:ext cx="169149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TITLE</a:t>
            </a:r>
          </a:p>
        </p:txBody>
      </p:sp>
      <p:sp>
        <p:nvSpPr>
          <p:cNvPr id="5" name="TextBox 4"/>
          <p:cNvSpPr txBox="1"/>
          <p:nvPr/>
        </p:nvSpPr>
        <p:spPr>
          <a:xfrm>
            <a:off x="12672283" y="6547134"/>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6" name="TextBox 5"/>
          <p:cNvSpPr txBox="1"/>
          <p:nvPr/>
        </p:nvSpPr>
        <p:spPr>
          <a:xfrm>
            <a:off x="18189065" y="5805604"/>
            <a:ext cx="1556837"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TEXT</a:t>
            </a:r>
          </a:p>
        </p:txBody>
      </p:sp>
      <p:sp>
        <p:nvSpPr>
          <p:cNvPr id="7" name="TextBox 6"/>
          <p:cNvSpPr txBox="1"/>
          <p:nvPr/>
        </p:nvSpPr>
        <p:spPr>
          <a:xfrm>
            <a:off x="18121739" y="6547134"/>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8" name="TextBox 7"/>
          <p:cNvSpPr txBox="1"/>
          <p:nvPr/>
        </p:nvSpPr>
        <p:spPr>
          <a:xfrm>
            <a:off x="12672283" y="9006735"/>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9" name="TextBox 8"/>
          <p:cNvSpPr txBox="1"/>
          <p:nvPr/>
        </p:nvSpPr>
        <p:spPr>
          <a:xfrm>
            <a:off x="12672283" y="9748265"/>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0" name="TextBox 9"/>
          <p:cNvSpPr txBox="1"/>
          <p:nvPr/>
        </p:nvSpPr>
        <p:spPr>
          <a:xfrm>
            <a:off x="18189065" y="9006735"/>
            <a:ext cx="2210862"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WORDS</a:t>
            </a:r>
          </a:p>
        </p:txBody>
      </p:sp>
      <p:sp>
        <p:nvSpPr>
          <p:cNvPr id="11" name="TextBox 10"/>
          <p:cNvSpPr txBox="1"/>
          <p:nvPr/>
        </p:nvSpPr>
        <p:spPr>
          <a:xfrm>
            <a:off x="18121739" y="9748265"/>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pic>
        <p:nvPicPr>
          <p:cNvPr id="12" name="Picture 11" descr="New Macbook Silver.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0962" y="5080695"/>
            <a:ext cx="12181321" cy="7132738"/>
          </a:xfrm>
          <a:prstGeom prst="rect">
            <a:avLst/>
          </a:prstGeom>
        </p:spPr>
      </p:pic>
      <p:sp>
        <p:nvSpPr>
          <p:cNvPr id="13" name="Picture Placeholder 12"/>
          <p:cNvSpPr>
            <a:spLocks noGrp="1"/>
          </p:cNvSpPr>
          <p:nvPr>
            <p:ph type="pic" sz="quarter" idx="10"/>
          </p:nvPr>
        </p:nvSpPr>
        <p:spPr/>
      </p:sp>
    </p:spTree>
    <p:extLst>
      <p:ext uri="{BB962C8B-B14F-4D97-AF65-F5344CB8AC3E}">
        <p14:creationId xmlns:p14="http://schemas.microsoft.com/office/powerpoint/2010/main" val="4548067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descr="Apple Watch Front.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79132" y="5187013"/>
            <a:ext cx="4768986" cy="5306581"/>
          </a:xfrm>
          <a:prstGeom prst="rect">
            <a:avLst/>
          </a:prstGeom>
        </p:spPr>
      </p:pic>
      <p:pic>
        <p:nvPicPr>
          <p:cNvPr id="36" name="Picture 35" descr="Apple Watch Front.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797985" y="5187013"/>
            <a:ext cx="4768986" cy="5306581"/>
          </a:xfrm>
          <a:prstGeom prst="rect">
            <a:avLst/>
          </a:prstGeom>
        </p:spPr>
      </p:pic>
      <p:pic>
        <p:nvPicPr>
          <p:cNvPr id="37" name="Picture 36" descr="Apple Watch Front.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003822" y="5187013"/>
            <a:ext cx="4768986" cy="5306581"/>
          </a:xfrm>
          <a:prstGeom prst="rect">
            <a:avLst/>
          </a:prstGeom>
        </p:spPr>
      </p:pic>
      <p:sp>
        <p:nvSpPr>
          <p:cNvPr id="16" name="TextBox 15"/>
          <p:cNvSpPr txBox="1"/>
          <p:nvPr/>
        </p:nvSpPr>
        <p:spPr>
          <a:xfrm>
            <a:off x="4477017" y="1332643"/>
            <a:ext cx="15347471"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APPLE WATCH MOCKUP</a:t>
            </a:r>
            <a:endParaRPr lang="en-US" sz="9600" b="1" dirty="0">
              <a:solidFill>
                <a:schemeClr val="tx2"/>
              </a:solidFill>
              <a:latin typeface="Montserrat Semi" charset="0"/>
              <a:ea typeface="Montserrat Semi" charset="0"/>
              <a:cs typeface="Montserrat Semi" charset="0"/>
            </a:endParaRPr>
          </a:p>
        </p:txBody>
      </p:sp>
      <p:sp>
        <p:nvSpPr>
          <p:cNvPr id="17" name="TextBox 16"/>
          <p:cNvSpPr txBox="1"/>
          <p:nvPr/>
        </p:nvSpPr>
        <p:spPr>
          <a:xfrm>
            <a:off x="4595527" y="3110479"/>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20" name="TextBox 19"/>
          <p:cNvSpPr txBox="1"/>
          <p:nvPr/>
        </p:nvSpPr>
        <p:spPr>
          <a:xfrm>
            <a:off x="3451038" y="10764399"/>
            <a:ext cx="2682145"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FEATURE</a:t>
            </a:r>
          </a:p>
        </p:txBody>
      </p:sp>
      <p:sp>
        <p:nvSpPr>
          <p:cNvPr id="21" name="TextBox 20"/>
          <p:cNvSpPr txBox="1"/>
          <p:nvPr/>
        </p:nvSpPr>
        <p:spPr>
          <a:xfrm>
            <a:off x="2603639" y="11349174"/>
            <a:ext cx="4376945" cy="830997"/>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22" name="TextBox 21"/>
          <p:cNvSpPr txBox="1"/>
          <p:nvPr/>
        </p:nvSpPr>
        <p:spPr>
          <a:xfrm>
            <a:off x="11186301" y="10764399"/>
            <a:ext cx="1776448"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NAME</a:t>
            </a:r>
          </a:p>
        </p:txBody>
      </p:sp>
      <p:sp>
        <p:nvSpPr>
          <p:cNvPr id="23" name="TextBox 22"/>
          <p:cNvSpPr txBox="1"/>
          <p:nvPr/>
        </p:nvSpPr>
        <p:spPr>
          <a:xfrm>
            <a:off x="9886053" y="11349174"/>
            <a:ext cx="4376945" cy="830997"/>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24" name="TextBox 23"/>
          <p:cNvSpPr txBox="1"/>
          <p:nvPr/>
        </p:nvSpPr>
        <p:spPr>
          <a:xfrm>
            <a:off x="18530075" y="10764399"/>
            <a:ext cx="1776448"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NAME</a:t>
            </a:r>
          </a:p>
        </p:txBody>
      </p:sp>
      <p:sp>
        <p:nvSpPr>
          <p:cNvPr id="25" name="TextBox 24"/>
          <p:cNvSpPr txBox="1"/>
          <p:nvPr/>
        </p:nvSpPr>
        <p:spPr>
          <a:xfrm>
            <a:off x="17229827" y="11349174"/>
            <a:ext cx="4376945" cy="830997"/>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26" name="Shape 2902"/>
          <p:cNvSpPr/>
          <p:nvPr/>
        </p:nvSpPr>
        <p:spPr>
          <a:xfrm>
            <a:off x="8187906" y="7153275"/>
            <a:ext cx="716282" cy="1432560"/>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 name="Shape 2902"/>
          <p:cNvSpPr/>
          <p:nvPr/>
        </p:nvSpPr>
        <p:spPr>
          <a:xfrm>
            <a:off x="15311366" y="7153275"/>
            <a:ext cx="716282" cy="1432560"/>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 name="Picture Placeholder 2"/>
          <p:cNvSpPr>
            <a:spLocks noGrp="1"/>
          </p:cNvSpPr>
          <p:nvPr>
            <p:ph type="pic" sz="quarter" idx="15"/>
          </p:nvPr>
        </p:nvSpPr>
        <p:spPr/>
      </p:sp>
      <p:sp>
        <p:nvSpPr>
          <p:cNvPr id="5" name="Picture Placeholder 4"/>
          <p:cNvSpPr>
            <a:spLocks noGrp="1"/>
          </p:cNvSpPr>
          <p:nvPr>
            <p:ph type="pic" sz="quarter" idx="16"/>
          </p:nvPr>
        </p:nvSpPr>
        <p:spPr/>
      </p:sp>
      <p:sp>
        <p:nvSpPr>
          <p:cNvPr id="7" name="Picture Placeholder 6"/>
          <p:cNvSpPr>
            <a:spLocks noGrp="1"/>
          </p:cNvSpPr>
          <p:nvPr>
            <p:ph type="pic" sz="quarter" idx="17"/>
          </p:nvPr>
        </p:nvSpPr>
        <p:spPr/>
      </p:sp>
    </p:spTree>
    <p:extLst>
      <p:ext uri="{BB962C8B-B14F-4D97-AF65-F5344CB8AC3E}">
        <p14:creationId xmlns:p14="http://schemas.microsoft.com/office/powerpoint/2010/main" val="4606867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1768475" y="3419061"/>
            <a:ext cx="6620468" cy="1029693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Rectangle 9"/>
          <p:cNvSpPr/>
          <p:nvPr/>
        </p:nvSpPr>
        <p:spPr>
          <a:xfrm>
            <a:off x="8954791" y="3419061"/>
            <a:ext cx="6620468" cy="43533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Rectangle 10"/>
          <p:cNvSpPr/>
          <p:nvPr/>
        </p:nvSpPr>
        <p:spPr>
          <a:xfrm>
            <a:off x="9039201" y="8361648"/>
            <a:ext cx="6536058" cy="535435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TextBox 14"/>
          <p:cNvSpPr txBox="1"/>
          <p:nvPr/>
        </p:nvSpPr>
        <p:spPr>
          <a:xfrm>
            <a:off x="16267889" y="4165853"/>
            <a:ext cx="169149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TITLE</a:t>
            </a:r>
          </a:p>
        </p:txBody>
      </p:sp>
      <p:sp>
        <p:nvSpPr>
          <p:cNvPr id="16" name="TextBox 15"/>
          <p:cNvSpPr txBox="1"/>
          <p:nvPr/>
        </p:nvSpPr>
        <p:spPr>
          <a:xfrm>
            <a:off x="16267889" y="4907383"/>
            <a:ext cx="6612258" cy="1200329"/>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7" name="TextBox 16"/>
          <p:cNvSpPr txBox="1"/>
          <p:nvPr/>
        </p:nvSpPr>
        <p:spPr>
          <a:xfrm>
            <a:off x="16254743" y="9046905"/>
            <a:ext cx="1556837"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TEXT</a:t>
            </a:r>
          </a:p>
        </p:txBody>
      </p:sp>
      <p:sp>
        <p:nvSpPr>
          <p:cNvPr id="21" name="TextBox 20"/>
          <p:cNvSpPr txBox="1"/>
          <p:nvPr/>
        </p:nvSpPr>
        <p:spPr>
          <a:xfrm>
            <a:off x="16225517" y="9803997"/>
            <a:ext cx="6612258" cy="1200329"/>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2" name="TextBox 21"/>
          <p:cNvSpPr txBox="1"/>
          <p:nvPr/>
        </p:nvSpPr>
        <p:spPr>
          <a:xfrm>
            <a:off x="16267889" y="6614160"/>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23" name="TextBox 22"/>
          <p:cNvSpPr txBox="1"/>
          <p:nvPr/>
        </p:nvSpPr>
        <p:spPr>
          <a:xfrm>
            <a:off x="16225517" y="7355690"/>
            <a:ext cx="6612258" cy="1200329"/>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4" name="TextBox 23"/>
          <p:cNvSpPr txBox="1"/>
          <p:nvPr/>
        </p:nvSpPr>
        <p:spPr>
          <a:xfrm>
            <a:off x="6679175" y="967770"/>
            <a:ext cx="11019363" cy="1323439"/>
          </a:xfrm>
          <a:prstGeom prst="rect">
            <a:avLst/>
          </a:prstGeom>
          <a:noFill/>
        </p:spPr>
        <p:txBody>
          <a:bodyPr wrap="none" rtlCol="0">
            <a:spAutoFit/>
          </a:bodyPr>
          <a:lstStyle/>
          <a:p>
            <a:pPr algn="ctr"/>
            <a:r>
              <a:rPr lang="en-US" sz="8000" b="1" dirty="0" smtClean="0">
                <a:solidFill>
                  <a:schemeClr val="tx2"/>
                </a:solidFill>
                <a:latin typeface="Montserrat Semi" charset="0"/>
                <a:ea typeface="Montserrat Semi" charset="0"/>
                <a:cs typeface="Montserrat Semi" charset="0"/>
              </a:rPr>
              <a:t>OUR LATEST WORKS</a:t>
            </a:r>
            <a:endParaRPr lang="en-US" sz="8000" b="1" dirty="0">
              <a:solidFill>
                <a:schemeClr val="tx2"/>
              </a:solidFill>
              <a:latin typeface="Montserrat Semi" charset="0"/>
              <a:ea typeface="Montserrat Semi" charset="0"/>
              <a:cs typeface="Montserrat Semi" charset="0"/>
            </a:endParaRPr>
          </a:p>
        </p:txBody>
      </p:sp>
      <p:sp>
        <p:nvSpPr>
          <p:cNvPr id="25" name="TextBox 24"/>
          <p:cNvSpPr txBox="1"/>
          <p:nvPr/>
        </p:nvSpPr>
        <p:spPr>
          <a:xfrm>
            <a:off x="4633627" y="2182686"/>
            <a:ext cx="15110395" cy="646331"/>
          </a:xfrm>
          <a:prstGeom prst="rect">
            <a:avLst/>
          </a:prstGeom>
          <a:noFill/>
        </p:spPr>
        <p:txBody>
          <a:bodyPr wrap="square" rtlCol="0">
            <a:spAutoFit/>
          </a:bodyPr>
          <a:lstStyle/>
          <a:p>
            <a:pPr algn="ctr">
              <a:lnSpc>
                <a:spcPct val="150000"/>
              </a:lnSpc>
            </a:pPr>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 name="Picture Placeholder 1"/>
          <p:cNvSpPr>
            <a:spLocks noGrp="1"/>
          </p:cNvSpPr>
          <p:nvPr>
            <p:ph type="pic" sz="quarter" idx="14"/>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4500993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6679175" y="967770"/>
            <a:ext cx="11019363" cy="1323439"/>
          </a:xfrm>
          <a:prstGeom prst="rect">
            <a:avLst/>
          </a:prstGeom>
          <a:noFill/>
        </p:spPr>
        <p:txBody>
          <a:bodyPr wrap="none" rtlCol="0">
            <a:spAutoFit/>
          </a:bodyPr>
          <a:lstStyle/>
          <a:p>
            <a:pPr algn="ctr"/>
            <a:r>
              <a:rPr lang="en-US" sz="8000" b="1" dirty="0" smtClean="0">
                <a:solidFill>
                  <a:schemeClr val="tx2"/>
                </a:solidFill>
                <a:latin typeface="Montserrat Semi" charset="0"/>
                <a:ea typeface="Montserrat Semi" charset="0"/>
                <a:cs typeface="Montserrat Semi" charset="0"/>
              </a:rPr>
              <a:t>OUR LATEST WORKS</a:t>
            </a:r>
            <a:endParaRPr lang="en-US" sz="8000" b="1" dirty="0">
              <a:solidFill>
                <a:schemeClr val="tx2"/>
              </a:solidFill>
              <a:latin typeface="Montserrat Semi" charset="0"/>
              <a:ea typeface="Montserrat Semi" charset="0"/>
              <a:cs typeface="Montserrat Semi" charset="0"/>
            </a:endParaRPr>
          </a:p>
        </p:txBody>
      </p:sp>
      <p:sp>
        <p:nvSpPr>
          <p:cNvPr id="13" name="TextBox 12"/>
          <p:cNvSpPr txBox="1"/>
          <p:nvPr/>
        </p:nvSpPr>
        <p:spPr>
          <a:xfrm>
            <a:off x="4633627" y="2182686"/>
            <a:ext cx="15110395" cy="646331"/>
          </a:xfrm>
          <a:prstGeom prst="rect">
            <a:avLst/>
          </a:prstGeom>
          <a:noFill/>
        </p:spPr>
        <p:txBody>
          <a:bodyPr wrap="square" rtlCol="0">
            <a:spAutoFit/>
          </a:bodyPr>
          <a:lstStyle/>
          <a:p>
            <a:pPr algn="ctr">
              <a:lnSpc>
                <a:spcPct val="150000"/>
              </a:lnSpc>
            </a:pPr>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4" name="TextBox 13"/>
          <p:cNvSpPr txBox="1"/>
          <p:nvPr/>
        </p:nvSpPr>
        <p:spPr>
          <a:xfrm>
            <a:off x="1715597" y="4165853"/>
            <a:ext cx="169149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TITLE</a:t>
            </a:r>
          </a:p>
        </p:txBody>
      </p:sp>
      <p:sp>
        <p:nvSpPr>
          <p:cNvPr id="18" name="TextBox 17"/>
          <p:cNvSpPr txBox="1"/>
          <p:nvPr/>
        </p:nvSpPr>
        <p:spPr>
          <a:xfrm>
            <a:off x="1715597" y="4907383"/>
            <a:ext cx="6612258" cy="1200329"/>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9" name="TextBox 18"/>
          <p:cNvSpPr txBox="1"/>
          <p:nvPr/>
        </p:nvSpPr>
        <p:spPr>
          <a:xfrm>
            <a:off x="1702451" y="9046905"/>
            <a:ext cx="1556837"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TEXT</a:t>
            </a:r>
          </a:p>
        </p:txBody>
      </p:sp>
      <p:sp>
        <p:nvSpPr>
          <p:cNvPr id="20" name="TextBox 19"/>
          <p:cNvSpPr txBox="1"/>
          <p:nvPr/>
        </p:nvSpPr>
        <p:spPr>
          <a:xfrm>
            <a:off x="1673225" y="9803997"/>
            <a:ext cx="6612258" cy="1200329"/>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1" name="TextBox 20"/>
          <p:cNvSpPr txBox="1"/>
          <p:nvPr/>
        </p:nvSpPr>
        <p:spPr>
          <a:xfrm>
            <a:off x="1715597" y="6614160"/>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22" name="TextBox 21"/>
          <p:cNvSpPr txBox="1"/>
          <p:nvPr/>
        </p:nvSpPr>
        <p:spPr>
          <a:xfrm>
            <a:off x="1673225" y="7355690"/>
            <a:ext cx="6612258" cy="1200329"/>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 name="Picture Placeholder 1"/>
          <p:cNvSpPr>
            <a:spLocks noGrp="1"/>
          </p:cNvSpPr>
          <p:nvPr>
            <p:ph type="pic" sz="quarter" idx="15"/>
          </p:nvPr>
        </p:nvSpPr>
        <p:spPr/>
      </p:sp>
      <p:sp>
        <p:nvSpPr>
          <p:cNvPr id="4" name="Picture Placeholder 3"/>
          <p:cNvSpPr>
            <a:spLocks noGrp="1"/>
          </p:cNvSpPr>
          <p:nvPr>
            <p:ph type="pic" sz="quarter" idx="16"/>
          </p:nvPr>
        </p:nvSpPr>
        <p:spPr/>
      </p:sp>
      <p:sp>
        <p:nvSpPr>
          <p:cNvPr id="5" name="Picture Placeholder 4"/>
          <p:cNvSpPr>
            <a:spLocks noGrp="1"/>
          </p:cNvSpPr>
          <p:nvPr>
            <p:ph type="pic" sz="quarter" idx="14"/>
          </p:nvPr>
        </p:nvSpPr>
        <p:spPr/>
      </p:sp>
    </p:spTree>
    <p:extLst>
      <p:ext uri="{BB962C8B-B14F-4D97-AF65-F5344CB8AC3E}">
        <p14:creationId xmlns:p14="http://schemas.microsoft.com/office/powerpoint/2010/main" val="6282577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7734465" cy="13716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Light" charset="0"/>
              <a:ea typeface="Montserrat Light" charset="0"/>
              <a:cs typeface="Montserrat Light" charset="0"/>
            </a:endParaRPr>
          </a:p>
        </p:txBody>
      </p:sp>
      <p:sp>
        <p:nvSpPr>
          <p:cNvPr id="15" name="TextBox 14"/>
          <p:cNvSpPr txBox="1"/>
          <p:nvPr/>
        </p:nvSpPr>
        <p:spPr>
          <a:xfrm>
            <a:off x="10429019" y="8910528"/>
            <a:ext cx="4581022"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16" name="Text Placeholder 33"/>
          <p:cNvSpPr txBox="1">
            <a:spLocks/>
          </p:cNvSpPr>
          <p:nvPr/>
        </p:nvSpPr>
        <p:spPr>
          <a:xfrm>
            <a:off x="8910866" y="9029354"/>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a:solidFill>
                  <a:schemeClr val="accent1"/>
                </a:solidFill>
                <a:latin typeface="Lato Light"/>
                <a:cs typeface="Lato Light"/>
              </a:rPr>
              <a:t>01</a:t>
            </a:r>
          </a:p>
        </p:txBody>
      </p:sp>
      <p:sp>
        <p:nvSpPr>
          <p:cNvPr id="21" name="TextBox 20"/>
          <p:cNvSpPr txBox="1"/>
          <p:nvPr/>
        </p:nvSpPr>
        <p:spPr>
          <a:xfrm>
            <a:off x="17004358" y="8910528"/>
            <a:ext cx="4832348"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22" name="Text Placeholder 33"/>
          <p:cNvSpPr txBox="1">
            <a:spLocks/>
          </p:cNvSpPr>
          <p:nvPr/>
        </p:nvSpPr>
        <p:spPr>
          <a:xfrm>
            <a:off x="15486205" y="9029354"/>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smtClean="0">
                <a:solidFill>
                  <a:schemeClr val="accent2"/>
                </a:solidFill>
                <a:latin typeface="Lato Light"/>
                <a:cs typeface="Lato Light"/>
              </a:rPr>
              <a:t>02</a:t>
            </a:r>
            <a:endParaRPr lang="en-AU" sz="8400" dirty="0">
              <a:solidFill>
                <a:schemeClr val="accent2"/>
              </a:solidFill>
              <a:latin typeface="Lato Light"/>
              <a:cs typeface="Lato Light"/>
            </a:endParaRPr>
          </a:p>
        </p:txBody>
      </p:sp>
      <p:sp>
        <p:nvSpPr>
          <p:cNvPr id="14" name="TextBox 13"/>
          <p:cNvSpPr txBox="1"/>
          <p:nvPr/>
        </p:nvSpPr>
        <p:spPr>
          <a:xfrm>
            <a:off x="8930844" y="1399357"/>
            <a:ext cx="8786380" cy="2554545"/>
          </a:xfrm>
          <a:prstGeom prst="rect">
            <a:avLst/>
          </a:prstGeom>
          <a:noFill/>
        </p:spPr>
        <p:txBody>
          <a:bodyPr wrap="none" rtlCol="0">
            <a:spAutoFit/>
          </a:bodyPr>
          <a:lstStyle/>
          <a:p>
            <a:r>
              <a:rPr lang="en-US" sz="8000" b="1" dirty="0" smtClean="0">
                <a:solidFill>
                  <a:schemeClr val="tx2"/>
                </a:solidFill>
                <a:latin typeface="Montserrat Semi" charset="0"/>
                <a:ea typeface="Montserrat Semi" charset="0"/>
                <a:cs typeface="Montserrat Semi" charset="0"/>
              </a:rPr>
              <a:t>IMAGE + TEXT</a:t>
            </a:r>
          </a:p>
          <a:p>
            <a:r>
              <a:rPr lang="en-US" sz="8000" b="1" dirty="0" smtClean="0">
                <a:solidFill>
                  <a:schemeClr val="tx2"/>
                </a:solidFill>
                <a:latin typeface="Montserrat Semi" charset="0"/>
                <a:ea typeface="Montserrat Semi" charset="0"/>
                <a:cs typeface="Montserrat Semi" charset="0"/>
              </a:rPr>
              <a:t>LEFT AND RIGHT</a:t>
            </a:r>
            <a:endParaRPr lang="en-US" sz="8000" b="1" dirty="0">
              <a:solidFill>
                <a:schemeClr val="tx2"/>
              </a:solidFill>
              <a:latin typeface="Montserrat Semi" charset="0"/>
              <a:ea typeface="Montserrat Semi" charset="0"/>
              <a:cs typeface="Montserrat Semi" charset="0"/>
            </a:endParaRPr>
          </a:p>
        </p:txBody>
      </p:sp>
      <p:sp>
        <p:nvSpPr>
          <p:cNvPr id="18" name="TextBox 17"/>
          <p:cNvSpPr txBox="1"/>
          <p:nvPr/>
        </p:nvSpPr>
        <p:spPr>
          <a:xfrm>
            <a:off x="8944735" y="5218685"/>
            <a:ext cx="12891971" cy="1041311"/>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involved</a:t>
            </a:r>
            <a:r>
              <a:rPr lang="en-US" sz="2400" dirty="0" smtClean="0">
                <a:latin typeface="Lato Light" charset="0"/>
                <a:ea typeface="Lato Light" charset="0"/>
                <a:cs typeface="Lato Light" charset="0"/>
              </a:rPr>
              <a:t>.. Entrepreneurial </a:t>
            </a:r>
            <a:r>
              <a:rPr lang="en-US" sz="2400" dirty="0">
                <a:latin typeface="Lato Light" charset="0"/>
                <a:ea typeface="Lato Light" charset="0"/>
                <a:cs typeface="Lato Light" charset="0"/>
              </a:rPr>
              <a:t>activities differ substantially depending on the type of organization </a:t>
            </a:r>
            <a:r>
              <a:rPr lang="en-US" sz="2400" dirty="0" smtClean="0">
                <a:latin typeface="Lato Light" charset="0"/>
                <a:ea typeface="Lato Light" charset="0"/>
                <a:cs typeface="Lato Light" charset="0"/>
              </a:rPr>
              <a:t>and</a:t>
            </a:r>
            <a:endParaRPr lang="en-US" sz="2400" dirty="0">
              <a:latin typeface="Lato Light" charset="0"/>
              <a:ea typeface="Lato Light" charset="0"/>
              <a:cs typeface="Lato Light" charset="0"/>
            </a:endParaRPr>
          </a:p>
        </p:txBody>
      </p:sp>
      <p:sp>
        <p:nvSpPr>
          <p:cNvPr id="19" name="TextBox 18"/>
          <p:cNvSpPr txBox="1"/>
          <p:nvPr/>
        </p:nvSpPr>
        <p:spPr>
          <a:xfrm>
            <a:off x="8930844" y="4477155"/>
            <a:ext cx="704071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WRITE HERE SOMETHING</a:t>
            </a:r>
          </a:p>
        </p:txBody>
      </p:sp>
      <p:sp>
        <p:nvSpPr>
          <p:cNvPr id="20" name="TextBox 19"/>
          <p:cNvSpPr txBox="1"/>
          <p:nvPr/>
        </p:nvSpPr>
        <p:spPr>
          <a:xfrm>
            <a:off x="8944735" y="7345964"/>
            <a:ext cx="12891971" cy="1041311"/>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involved</a:t>
            </a:r>
            <a:r>
              <a:rPr lang="en-US" sz="2400" dirty="0" smtClean="0">
                <a:latin typeface="Lato Light" charset="0"/>
                <a:ea typeface="Lato Light" charset="0"/>
                <a:cs typeface="Lato Light" charset="0"/>
              </a:rPr>
              <a:t>.. Entrepreneurial </a:t>
            </a:r>
            <a:r>
              <a:rPr lang="en-US" sz="2400" dirty="0">
                <a:latin typeface="Lato Light" charset="0"/>
                <a:ea typeface="Lato Light" charset="0"/>
                <a:cs typeface="Lato Light" charset="0"/>
              </a:rPr>
              <a:t>activities differ substantially depending on the type of organization </a:t>
            </a:r>
            <a:r>
              <a:rPr lang="en-US" sz="2400" dirty="0" smtClean="0">
                <a:latin typeface="Lato Light" charset="0"/>
                <a:ea typeface="Lato Light" charset="0"/>
                <a:cs typeface="Lato Light" charset="0"/>
              </a:rPr>
              <a:t>and</a:t>
            </a:r>
            <a:endParaRPr lang="en-US" sz="2400" dirty="0">
              <a:latin typeface="Lato Light" charset="0"/>
              <a:ea typeface="Lato Light" charset="0"/>
              <a:cs typeface="Lato Light" charset="0"/>
            </a:endParaRPr>
          </a:p>
        </p:txBody>
      </p:sp>
      <p:sp>
        <p:nvSpPr>
          <p:cNvPr id="23" name="TextBox 22"/>
          <p:cNvSpPr txBox="1"/>
          <p:nvPr/>
        </p:nvSpPr>
        <p:spPr>
          <a:xfrm>
            <a:off x="8930844" y="6604434"/>
            <a:ext cx="518924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AWESOME WORDS</a:t>
            </a: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13401577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8809910" y="1811616"/>
            <a:ext cx="6681637"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ABOUT US</a:t>
            </a:r>
            <a:endParaRPr lang="en-US" sz="9600" b="1" dirty="0">
              <a:solidFill>
                <a:schemeClr val="tx2"/>
              </a:solidFill>
              <a:latin typeface="Montserrat Semi" charset="0"/>
              <a:ea typeface="Montserrat Semi" charset="0"/>
              <a:cs typeface="Montserrat Semi" charset="0"/>
            </a:endParaRPr>
          </a:p>
        </p:txBody>
      </p:sp>
      <p:sp>
        <p:nvSpPr>
          <p:cNvPr id="28" name="TextBox 27"/>
          <p:cNvSpPr txBox="1"/>
          <p:nvPr/>
        </p:nvSpPr>
        <p:spPr>
          <a:xfrm>
            <a:off x="4709828" y="3556959"/>
            <a:ext cx="15110395" cy="2585323"/>
          </a:xfrm>
          <a:prstGeom prst="rect">
            <a:avLst/>
          </a:prstGeom>
          <a:noFill/>
        </p:spPr>
        <p:txBody>
          <a:bodyPr wrap="square" rtlCol="0">
            <a:spAutoFit/>
          </a:bodyPr>
          <a:lstStyle/>
          <a:p>
            <a:pPr algn="ctr">
              <a:lnSpc>
                <a:spcPct val="150000"/>
              </a:lnSpc>
            </a:pPr>
            <a:r>
              <a:rPr lang="en-US"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a:t>
            </a:r>
            <a:r>
              <a:rPr lang="en-US" dirty="0" smtClean="0">
                <a:latin typeface="Lato Light" charset="0"/>
                <a:ea typeface="Lato Light" charset="0"/>
                <a:cs typeface="Lato Light" charset="0"/>
              </a:rPr>
              <a:t>undertakings</a:t>
            </a:r>
            <a:endParaRPr lang="en-US" dirty="0">
              <a:latin typeface="Lato Light" charset="0"/>
              <a:ea typeface="Lato Light" charset="0"/>
              <a:cs typeface="Lato Light" charset="0"/>
            </a:endParaRPr>
          </a:p>
        </p:txBody>
      </p:sp>
      <p:sp>
        <p:nvSpPr>
          <p:cNvPr id="2" name="Picture Placeholder 1"/>
          <p:cNvSpPr>
            <a:spLocks noGrp="1"/>
          </p:cNvSpPr>
          <p:nvPr>
            <p:ph type="pic" sz="quarter" idx="10"/>
          </p:nvPr>
        </p:nvSpPr>
        <p:spPr/>
      </p:sp>
      <p:sp>
        <p:nvSpPr>
          <p:cNvPr id="4" name="Picture Placeholder 3"/>
          <p:cNvSpPr>
            <a:spLocks noGrp="1"/>
          </p:cNvSpPr>
          <p:nvPr>
            <p:ph type="pic" sz="quarter" idx="12"/>
          </p:nvPr>
        </p:nvSpPr>
        <p:spPr/>
      </p:sp>
      <p:sp>
        <p:nvSpPr>
          <p:cNvPr id="6" name="Picture Placeholder 5"/>
          <p:cNvSpPr>
            <a:spLocks noGrp="1"/>
          </p:cNvSpPr>
          <p:nvPr>
            <p:ph type="pic" sz="quarter" idx="11"/>
          </p:nvPr>
        </p:nvSpPr>
        <p:spPr/>
      </p:sp>
    </p:spTree>
    <p:extLst>
      <p:ext uri="{BB962C8B-B14F-4D97-AF65-F5344CB8AC3E}">
        <p14:creationId xmlns:p14="http://schemas.microsoft.com/office/powerpoint/2010/main" val="15895138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p:cNvSpPr txBox="1"/>
          <p:nvPr/>
        </p:nvSpPr>
        <p:spPr>
          <a:xfrm>
            <a:off x="3191378" y="8910528"/>
            <a:ext cx="4581022"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28" name="Text Placeholder 33"/>
          <p:cNvSpPr txBox="1">
            <a:spLocks/>
          </p:cNvSpPr>
          <p:nvPr/>
        </p:nvSpPr>
        <p:spPr>
          <a:xfrm>
            <a:off x="1673225" y="9029354"/>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a:solidFill>
                  <a:schemeClr val="accent1"/>
                </a:solidFill>
                <a:latin typeface="Lato Light"/>
                <a:cs typeface="Lato Light"/>
              </a:rPr>
              <a:t>01</a:t>
            </a:r>
          </a:p>
        </p:txBody>
      </p:sp>
      <p:sp>
        <p:nvSpPr>
          <p:cNvPr id="29" name="TextBox 28"/>
          <p:cNvSpPr txBox="1"/>
          <p:nvPr/>
        </p:nvSpPr>
        <p:spPr>
          <a:xfrm>
            <a:off x="9766717" y="8910528"/>
            <a:ext cx="4832348" cy="2123658"/>
          </a:xfrm>
          <a:prstGeom prst="rect">
            <a:avLst/>
          </a:prstGeom>
          <a:noFill/>
        </p:spPr>
        <p:txBody>
          <a:bodyPr wrap="square" rtlCol="0">
            <a:spAutoFit/>
          </a:bodyPr>
          <a:lstStyle/>
          <a:p>
            <a:pPr>
              <a:lnSpc>
                <a:spcPct val="150000"/>
              </a:lnSpc>
            </a:pPr>
            <a:r>
              <a:rPr lang="en-US" sz="2800" b="1" dirty="0" smtClean="0">
                <a:solidFill>
                  <a:schemeClr val="tx2"/>
                </a:solidFill>
                <a:latin typeface="Montserrat Semi" charset="0"/>
                <a:ea typeface="Montserrat Semi" charset="0"/>
                <a:cs typeface="Montserrat Semi" charset="0"/>
              </a:rPr>
              <a:t>WRITE A TITLE </a:t>
            </a:r>
          </a:p>
          <a:p>
            <a:pPr>
              <a:lnSpc>
                <a:spcPct val="150000"/>
              </a:lnSpc>
            </a:pP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on the type of organization </a:t>
            </a:r>
            <a:r>
              <a:rPr lang="en-US" sz="2000" dirty="0" smtClean="0">
                <a:latin typeface="Montserrat Light" charset="0"/>
                <a:ea typeface="Montserrat Light" charset="0"/>
                <a:cs typeface="Montserrat Light" charset="0"/>
              </a:rPr>
              <a:t>and</a:t>
            </a:r>
          </a:p>
        </p:txBody>
      </p:sp>
      <p:sp>
        <p:nvSpPr>
          <p:cNvPr id="30" name="Text Placeholder 33"/>
          <p:cNvSpPr txBox="1">
            <a:spLocks/>
          </p:cNvSpPr>
          <p:nvPr/>
        </p:nvSpPr>
        <p:spPr>
          <a:xfrm>
            <a:off x="8248564" y="9029354"/>
            <a:ext cx="1392490" cy="1095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pPr>
            <a:r>
              <a:rPr lang="en-AU" sz="8400" dirty="0" smtClean="0">
                <a:solidFill>
                  <a:schemeClr val="accent2"/>
                </a:solidFill>
                <a:latin typeface="Lato Light"/>
                <a:cs typeface="Lato Light"/>
              </a:rPr>
              <a:t>02</a:t>
            </a:r>
            <a:endParaRPr lang="en-AU" sz="8400" dirty="0">
              <a:solidFill>
                <a:schemeClr val="accent2"/>
              </a:solidFill>
              <a:latin typeface="Lato Light"/>
              <a:cs typeface="Lato Light"/>
            </a:endParaRPr>
          </a:p>
        </p:txBody>
      </p:sp>
      <p:sp>
        <p:nvSpPr>
          <p:cNvPr id="31" name="TextBox 30"/>
          <p:cNvSpPr txBox="1"/>
          <p:nvPr/>
        </p:nvSpPr>
        <p:spPr>
          <a:xfrm>
            <a:off x="1693203" y="1399357"/>
            <a:ext cx="8786380" cy="2554545"/>
          </a:xfrm>
          <a:prstGeom prst="rect">
            <a:avLst/>
          </a:prstGeom>
          <a:noFill/>
        </p:spPr>
        <p:txBody>
          <a:bodyPr wrap="none" rtlCol="0">
            <a:spAutoFit/>
          </a:bodyPr>
          <a:lstStyle/>
          <a:p>
            <a:r>
              <a:rPr lang="en-US" sz="8000" b="1" dirty="0" smtClean="0">
                <a:solidFill>
                  <a:schemeClr val="tx2"/>
                </a:solidFill>
                <a:latin typeface="Montserrat Semi" charset="0"/>
                <a:ea typeface="Montserrat Semi" charset="0"/>
                <a:cs typeface="Montserrat Semi" charset="0"/>
              </a:rPr>
              <a:t>IMAGE + TEXT</a:t>
            </a:r>
          </a:p>
          <a:p>
            <a:r>
              <a:rPr lang="en-US" sz="8000" b="1" dirty="0" smtClean="0">
                <a:solidFill>
                  <a:schemeClr val="tx2"/>
                </a:solidFill>
                <a:latin typeface="Montserrat Semi" charset="0"/>
                <a:ea typeface="Montserrat Semi" charset="0"/>
                <a:cs typeface="Montserrat Semi" charset="0"/>
              </a:rPr>
              <a:t>RIGHT AND LEFT</a:t>
            </a:r>
            <a:endParaRPr lang="en-US" sz="8000" b="1" dirty="0">
              <a:solidFill>
                <a:schemeClr val="tx2"/>
              </a:solidFill>
              <a:latin typeface="Montserrat Semi" charset="0"/>
              <a:ea typeface="Montserrat Semi" charset="0"/>
              <a:cs typeface="Montserrat Semi" charset="0"/>
            </a:endParaRPr>
          </a:p>
        </p:txBody>
      </p:sp>
      <p:sp>
        <p:nvSpPr>
          <p:cNvPr id="32" name="TextBox 31"/>
          <p:cNvSpPr txBox="1"/>
          <p:nvPr/>
        </p:nvSpPr>
        <p:spPr>
          <a:xfrm>
            <a:off x="1707094" y="5218685"/>
            <a:ext cx="12891971" cy="1041311"/>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involved</a:t>
            </a:r>
            <a:r>
              <a:rPr lang="en-US" sz="2400" dirty="0" smtClean="0">
                <a:latin typeface="Lato Light" charset="0"/>
                <a:ea typeface="Lato Light" charset="0"/>
                <a:cs typeface="Lato Light" charset="0"/>
              </a:rPr>
              <a:t>.. Entrepreneurial </a:t>
            </a:r>
            <a:r>
              <a:rPr lang="en-US" sz="2400" dirty="0">
                <a:latin typeface="Lato Light" charset="0"/>
                <a:ea typeface="Lato Light" charset="0"/>
                <a:cs typeface="Lato Light" charset="0"/>
              </a:rPr>
              <a:t>activities differ substantially depending on the type of organization </a:t>
            </a:r>
            <a:r>
              <a:rPr lang="en-US" sz="2400" dirty="0" smtClean="0">
                <a:latin typeface="Lato Light" charset="0"/>
                <a:ea typeface="Lato Light" charset="0"/>
                <a:cs typeface="Lato Light" charset="0"/>
              </a:rPr>
              <a:t>and</a:t>
            </a:r>
            <a:endParaRPr lang="en-US" sz="2400" dirty="0">
              <a:latin typeface="Lato Light" charset="0"/>
              <a:ea typeface="Lato Light" charset="0"/>
              <a:cs typeface="Lato Light" charset="0"/>
            </a:endParaRPr>
          </a:p>
        </p:txBody>
      </p:sp>
      <p:sp>
        <p:nvSpPr>
          <p:cNvPr id="33" name="TextBox 32"/>
          <p:cNvSpPr txBox="1"/>
          <p:nvPr/>
        </p:nvSpPr>
        <p:spPr>
          <a:xfrm>
            <a:off x="1693203" y="4477155"/>
            <a:ext cx="704071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WRITE HERE SOMETHING</a:t>
            </a:r>
          </a:p>
        </p:txBody>
      </p:sp>
      <p:sp>
        <p:nvSpPr>
          <p:cNvPr id="34" name="TextBox 33"/>
          <p:cNvSpPr txBox="1"/>
          <p:nvPr/>
        </p:nvSpPr>
        <p:spPr>
          <a:xfrm>
            <a:off x="1707094" y="7345964"/>
            <a:ext cx="12891971" cy="1041311"/>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involved</a:t>
            </a:r>
            <a:r>
              <a:rPr lang="en-US" sz="2400" dirty="0" smtClean="0">
                <a:latin typeface="Lato Light" charset="0"/>
                <a:ea typeface="Lato Light" charset="0"/>
                <a:cs typeface="Lato Light" charset="0"/>
              </a:rPr>
              <a:t>.. Entrepreneurial </a:t>
            </a:r>
            <a:r>
              <a:rPr lang="en-US" sz="2400" dirty="0">
                <a:latin typeface="Lato Light" charset="0"/>
                <a:ea typeface="Lato Light" charset="0"/>
                <a:cs typeface="Lato Light" charset="0"/>
              </a:rPr>
              <a:t>activities differ substantially depending on the type of organization </a:t>
            </a:r>
            <a:r>
              <a:rPr lang="en-US" sz="2400" dirty="0" smtClean="0">
                <a:latin typeface="Lato Light" charset="0"/>
                <a:ea typeface="Lato Light" charset="0"/>
                <a:cs typeface="Lato Light" charset="0"/>
              </a:rPr>
              <a:t>and</a:t>
            </a:r>
            <a:endParaRPr lang="en-US" sz="2400" dirty="0">
              <a:latin typeface="Lato Light" charset="0"/>
              <a:ea typeface="Lato Light" charset="0"/>
              <a:cs typeface="Lato Light" charset="0"/>
            </a:endParaRPr>
          </a:p>
        </p:txBody>
      </p:sp>
      <p:sp>
        <p:nvSpPr>
          <p:cNvPr id="35" name="TextBox 34"/>
          <p:cNvSpPr txBox="1"/>
          <p:nvPr/>
        </p:nvSpPr>
        <p:spPr>
          <a:xfrm>
            <a:off x="1693203" y="6604434"/>
            <a:ext cx="518924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AWESOME WORDS</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3696784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4816070" y="940280"/>
            <a:ext cx="14669400" cy="3046988"/>
          </a:xfrm>
          <a:prstGeom prst="rect">
            <a:avLst/>
          </a:prstGeom>
          <a:noFill/>
        </p:spPr>
        <p:txBody>
          <a:bodyPr wrap="none" rtlCol="0">
            <a:spAutoFit/>
          </a:bodyPr>
          <a:lstStyle/>
          <a:p>
            <a:pPr algn="ctr"/>
            <a:r>
              <a:rPr lang="en-US" sz="9600" b="1" spc="-150" dirty="0" smtClean="0">
                <a:solidFill>
                  <a:schemeClr val="tx2"/>
                </a:solidFill>
                <a:latin typeface="Montserrat Semi" charset="0"/>
                <a:ea typeface="Montserrat Semi" charset="0"/>
                <a:cs typeface="Montserrat Semi" charset="0"/>
              </a:rPr>
              <a:t>Meet our Clients around</a:t>
            </a:r>
          </a:p>
          <a:p>
            <a:pPr algn="ctr"/>
            <a:r>
              <a:rPr lang="en-US" sz="9600" b="1" spc="-150" dirty="0" smtClean="0">
                <a:solidFill>
                  <a:schemeClr val="tx2"/>
                </a:solidFill>
                <a:latin typeface="Montserrat Semi" charset="0"/>
                <a:ea typeface="Montserrat Semi" charset="0"/>
                <a:cs typeface="Montserrat Semi" charset="0"/>
              </a:rPr>
              <a:t>The World</a:t>
            </a:r>
            <a:endParaRPr lang="en-US" sz="9600" b="1" spc="-150" dirty="0">
              <a:solidFill>
                <a:schemeClr val="tx2"/>
              </a:solidFill>
              <a:latin typeface="Montserrat Semi" charset="0"/>
              <a:ea typeface="Montserrat Semi" charset="0"/>
              <a:cs typeface="Montserrat Semi" charset="0"/>
            </a:endParaRPr>
          </a:p>
        </p:txBody>
      </p:sp>
      <p:cxnSp>
        <p:nvCxnSpPr>
          <p:cNvPr id="29" name="Straight Connector 28"/>
          <p:cNvCxnSpPr/>
          <p:nvPr/>
        </p:nvCxnSpPr>
        <p:spPr>
          <a:xfrm>
            <a:off x="2140130" y="8399803"/>
            <a:ext cx="2014681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8720697" y="5066273"/>
            <a:ext cx="0" cy="66973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5689908" y="5066273"/>
            <a:ext cx="0" cy="66973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4626007" y="4019832"/>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2" name="Picture Placeholder 1"/>
          <p:cNvSpPr>
            <a:spLocks noGrp="1"/>
          </p:cNvSpPr>
          <p:nvPr>
            <p:ph type="pic" sz="quarter" idx="14"/>
          </p:nvPr>
        </p:nvSpPr>
        <p:spPr/>
      </p:sp>
      <p:sp>
        <p:nvSpPr>
          <p:cNvPr id="8" name="Picture Placeholder 7"/>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Tree>
    <p:extLst>
      <p:ext uri="{BB962C8B-B14F-4D97-AF65-F5344CB8AC3E}">
        <p14:creationId xmlns:p14="http://schemas.microsoft.com/office/powerpoint/2010/main" val="6250401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extBox 51"/>
          <p:cNvSpPr txBox="1"/>
          <p:nvPr/>
        </p:nvSpPr>
        <p:spPr>
          <a:xfrm>
            <a:off x="12861295" y="1919904"/>
            <a:ext cx="9533379" cy="2554545"/>
          </a:xfrm>
          <a:prstGeom prst="rect">
            <a:avLst/>
          </a:prstGeom>
          <a:noFill/>
        </p:spPr>
        <p:txBody>
          <a:bodyPr wrap="none" rtlCol="0">
            <a:spAutoFit/>
          </a:bodyPr>
          <a:lstStyle/>
          <a:p>
            <a:r>
              <a:rPr lang="en-US" sz="8000" b="1" dirty="0" smtClean="0">
                <a:solidFill>
                  <a:schemeClr val="tx2"/>
                </a:solidFill>
                <a:latin typeface="Montserrat Semi" charset="0"/>
                <a:ea typeface="Montserrat Semi" charset="0"/>
                <a:cs typeface="Montserrat Semi" charset="0"/>
              </a:rPr>
              <a:t>Meet our Clients</a:t>
            </a:r>
          </a:p>
          <a:p>
            <a:r>
              <a:rPr lang="en-US" sz="8000" b="1" dirty="0" smtClean="0">
                <a:solidFill>
                  <a:schemeClr val="tx2"/>
                </a:solidFill>
                <a:latin typeface="Montserrat Semi" charset="0"/>
                <a:ea typeface="Montserrat Semi" charset="0"/>
                <a:cs typeface="Montserrat Semi" charset="0"/>
              </a:rPr>
              <a:t>Around the World</a:t>
            </a:r>
            <a:endParaRPr lang="en-US" sz="8000" b="1" dirty="0">
              <a:solidFill>
                <a:schemeClr val="tx2"/>
              </a:solidFill>
              <a:latin typeface="Montserrat Semi" charset="0"/>
              <a:ea typeface="Montserrat Semi" charset="0"/>
              <a:cs typeface="Montserrat Semi" charset="0"/>
            </a:endParaRPr>
          </a:p>
        </p:txBody>
      </p:sp>
      <p:sp>
        <p:nvSpPr>
          <p:cNvPr id="53" name="TextBox 52"/>
          <p:cNvSpPr txBox="1"/>
          <p:nvPr/>
        </p:nvSpPr>
        <p:spPr>
          <a:xfrm>
            <a:off x="12846176" y="4605817"/>
            <a:ext cx="9896349" cy="114390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differ </a:t>
            </a:r>
            <a:r>
              <a:rPr lang="en-US" sz="2400" dirty="0" smtClean="0">
                <a:latin typeface="Lato Light" charset="0"/>
                <a:ea typeface="Lato Light" charset="0"/>
                <a:cs typeface="Lato Light" charset="0"/>
              </a:rPr>
              <a:t>substantially </a:t>
            </a:r>
            <a:r>
              <a:rPr lang="en-US" sz="2400" dirty="0">
                <a:latin typeface="Lato Light" charset="0"/>
                <a:ea typeface="Lato Light" charset="0"/>
                <a:cs typeface="Lato Light" charset="0"/>
              </a:rPr>
              <a:t>depending on the type of organization and creativity involved. Entrepreneurship ranges in </a:t>
            </a:r>
            <a:r>
              <a:rPr lang="en-US" sz="2400" dirty="0" smtClean="0">
                <a:latin typeface="Lato Light" charset="0"/>
                <a:ea typeface="Lato Light" charset="0"/>
                <a:cs typeface="Lato Light" charset="0"/>
              </a:rPr>
              <a:t>scale</a:t>
            </a:r>
            <a:endParaRPr lang="en-US" sz="2400" dirty="0">
              <a:latin typeface="Lato Light" charset="0"/>
              <a:ea typeface="Lato Light" charset="0"/>
              <a:cs typeface="Lato Light" charset="0"/>
            </a:endParaRPr>
          </a:p>
        </p:txBody>
      </p:sp>
      <p:sp>
        <p:nvSpPr>
          <p:cNvPr id="54" name="TextBox 53"/>
          <p:cNvSpPr txBox="1"/>
          <p:nvPr/>
        </p:nvSpPr>
        <p:spPr>
          <a:xfrm>
            <a:off x="12861295" y="6057369"/>
            <a:ext cx="169149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TITLE</a:t>
            </a:r>
          </a:p>
        </p:txBody>
      </p:sp>
      <p:sp>
        <p:nvSpPr>
          <p:cNvPr id="55" name="TextBox 54"/>
          <p:cNvSpPr txBox="1"/>
          <p:nvPr/>
        </p:nvSpPr>
        <p:spPr>
          <a:xfrm>
            <a:off x="12861295" y="7025304"/>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56" name="TextBox 55"/>
          <p:cNvSpPr txBox="1"/>
          <p:nvPr/>
        </p:nvSpPr>
        <p:spPr>
          <a:xfrm>
            <a:off x="18378077" y="6283774"/>
            <a:ext cx="1556837"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TEXT</a:t>
            </a:r>
          </a:p>
        </p:txBody>
      </p:sp>
      <p:sp>
        <p:nvSpPr>
          <p:cNvPr id="57" name="TextBox 56"/>
          <p:cNvSpPr txBox="1"/>
          <p:nvPr/>
        </p:nvSpPr>
        <p:spPr>
          <a:xfrm>
            <a:off x="18310751" y="7025304"/>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58" name="TextBox 57"/>
          <p:cNvSpPr txBox="1"/>
          <p:nvPr/>
        </p:nvSpPr>
        <p:spPr>
          <a:xfrm>
            <a:off x="12861295" y="9484905"/>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59" name="TextBox 58"/>
          <p:cNvSpPr txBox="1"/>
          <p:nvPr/>
        </p:nvSpPr>
        <p:spPr>
          <a:xfrm>
            <a:off x="12861295" y="10226435"/>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60" name="TextBox 59"/>
          <p:cNvSpPr txBox="1"/>
          <p:nvPr/>
        </p:nvSpPr>
        <p:spPr>
          <a:xfrm>
            <a:off x="18378077" y="9484905"/>
            <a:ext cx="2210862"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WORDS</a:t>
            </a:r>
          </a:p>
        </p:txBody>
      </p:sp>
      <p:sp>
        <p:nvSpPr>
          <p:cNvPr id="61" name="TextBox 60"/>
          <p:cNvSpPr txBox="1"/>
          <p:nvPr/>
        </p:nvSpPr>
        <p:spPr>
          <a:xfrm>
            <a:off x="18310751" y="10226435"/>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grpSp>
        <p:nvGrpSpPr>
          <p:cNvPr id="48" name="Group 47"/>
          <p:cNvGrpSpPr/>
          <p:nvPr/>
        </p:nvGrpSpPr>
        <p:grpSpPr>
          <a:xfrm>
            <a:off x="5276457" y="1752600"/>
            <a:ext cx="3474720" cy="10347960"/>
            <a:chOff x="5276457" y="1752600"/>
            <a:chExt cx="3474720" cy="10652760"/>
          </a:xfrm>
        </p:grpSpPr>
        <p:cxnSp>
          <p:nvCxnSpPr>
            <p:cNvPr id="63" name="Straight Connector 62"/>
            <p:cNvCxnSpPr/>
            <p:nvPr/>
          </p:nvCxnSpPr>
          <p:spPr>
            <a:xfrm>
              <a:off x="5276457" y="1752600"/>
              <a:ext cx="0" cy="10652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8751177" y="1752600"/>
              <a:ext cx="0" cy="10652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6" name="Straight Connector 65"/>
          <p:cNvCxnSpPr/>
          <p:nvPr/>
        </p:nvCxnSpPr>
        <p:spPr>
          <a:xfrm>
            <a:off x="1673225" y="5168923"/>
            <a:ext cx="10515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1673225" y="8520931"/>
            <a:ext cx="105156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3"/>
          </p:nvPr>
        </p:nvSpPr>
        <p:spPr/>
      </p:sp>
      <p:sp>
        <p:nvSpPr>
          <p:cNvPr id="15" name="Picture Placeholder 14"/>
          <p:cNvSpPr>
            <a:spLocks noGrp="1"/>
          </p:cNvSpPr>
          <p:nvPr>
            <p:ph type="pic" sz="quarter" idx="22"/>
          </p:nvPr>
        </p:nvSpPr>
        <p:spPr/>
      </p:sp>
      <p:sp>
        <p:nvSpPr>
          <p:cNvPr id="16" name="Picture Placeholder 15"/>
          <p:cNvSpPr>
            <a:spLocks noGrp="1"/>
          </p:cNvSpPr>
          <p:nvPr>
            <p:ph type="pic" sz="quarter" idx="21"/>
          </p:nvPr>
        </p:nvSpPr>
        <p:spPr/>
      </p:sp>
      <p:sp>
        <p:nvSpPr>
          <p:cNvPr id="17" name="Picture Placeholder 16"/>
          <p:cNvSpPr>
            <a:spLocks noGrp="1"/>
          </p:cNvSpPr>
          <p:nvPr>
            <p:ph type="pic" sz="quarter" idx="24"/>
          </p:nvPr>
        </p:nvSpPr>
        <p:spPr/>
      </p:sp>
      <p:sp>
        <p:nvSpPr>
          <p:cNvPr id="18" name="Picture Placeholder 17"/>
          <p:cNvSpPr>
            <a:spLocks noGrp="1"/>
          </p:cNvSpPr>
          <p:nvPr>
            <p:ph type="pic" sz="quarter" idx="25"/>
          </p:nvPr>
        </p:nvSpPr>
        <p:spPr/>
      </p:sp>
      <p:sp>
        <p:nvSpPr>
          <p:cNvPr id="19" name="Picture Placeholder 18"/>
          <p:cNvSpPr>
            <a:spLocks noGrp="1"/>
          </p:cNvSpPr>
          <p:nvPr>
            <p:ph type="pic" sz="quarter" idx="26"/>
          </p:nvPr>
        </p:nvSpPr>
        <p:spPr/>
      </p:sp>
    </p:spTree>
    <p:extLst>
      <p:ext uri="{BB962C8B-B14F-4D97-AF65-F5344CB8AC3E}">
        <p14:creationId xmlns:p14="http://schemas.microsoft.com/office/powerpoint/2010/main" val="6609164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960274" y="3960739"/>
            <a:ext cx="118872" cy="837355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rot="5400000">
            <a:off x="6900837" y="2827119"/>
            <a:ext cx="118872" cy="105536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4719066" y="967770"/>
            <a:ext cx="1486336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OUR LATEST PROJECTS</a:t>
            </a:r>
            <a:endParaRPr lang="en-US" sz="9600" b="1" dirty="0">
              <a:solidFill>
                <a:schemeClr val="tx2"/>
              </a:solidFill>
              <a:latin typeface="Montserrat Semi" charset="0"/>
              <a:ea typeface="Montserrat Semi" charset="0"/>
              <a:cs typeface="Montserrat Semi" charset="0"/>
            </a:endParaRPr>
          </a:p>
        </p:txBody>
      </p:sp>
      <p:sp>
        <p:nvSpPr>
          <p:cNvPr id="26" name="TextBox 25"/>
          <p:cNvSpPr txBox="1"/>
          <p:nvPr/>
        </p:nvSpPr>
        <p:spPr>
          <a:xfrm>
            <a:off x="12762531" y="8987029"/>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27" name="TextBox 26"/>
          <p:cNvSpPr txBox="1"/>
          <p:nvPr/>
        </p:nvSpPr>
        <p:spPr>
          <a:xfrm>
            <a:off x="12762531" y="9728559"/>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t>
            </a:r>
            <a:r>
              <a:rPr lang="en-US" sz="2400" dirty="0" smtClean="0">
                <a:latin typeface="Lato Light" charset="0"/>
                <a:ea typeface="Lato Light" charset="0"/>
                <a:cs typeface="Lato Light" charset="0"/>
              </a:rPr>
              <a:t>and creativity involved. </a:t>
            </a:r>
            <a:endParaRPr lang="en-US" sz="2400" dirty="0">
              <a:latin typeface="Lato Light" charset="0"/>
              <a:ea typeface="Lato Light" charset="0"/>
              <a:cs typeface="Lato Light" charset="0"/>
            </a:endParaRPr>
          </a:p>
        </p:txBody>
      </p:sp>
      <p:sp>
        <p:nvSpPr>
          <p:cNvPr id="28" name="TextBox 27"/>
          <p:cNvSpPr txBox="1"/>
          <p:nvPr/>
        </p:nvSpPr>
        <p:spPr>
          <a:xfrm>
            <a:off x="17806967" y="8987029"/>
            <a:ext cx="2210862"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WORDS</a:t>
            </a:r>
          </a:p>
        </p:txBody>
      </p:sp>
      <p:sp>
        <p:nvSpPr>
          <p:cNvPr id="29" name="TextBox 28"/>
          <p:cNvSpPr txBox="1"/>
          <p:nvPr/>
        </p:nvSpPr>
        <p:spPr>
          <a:xfrm>
            <a:off x="17739641" y="9728559"/>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t>
            </a:r>
            <a:r>
              <a:rPr lang="en-US" sz="2400" dirty="0" smtClean="0">
                <a:latin typeface="Lato Light" charset="0"/>
                <a:ea typeface="Lato Light" charset="0"/>
                <a:cs typeface="Lato Light" charset="0"/>
              </a:rPr>
              <a:t>and creativity involved. </a:t>
            </a:r>
            <a:endParaRPr lang="en-US" sz="2400" dirty="0">
              <a:latin typeface="Lato Light" charset="0"/>
              <a:ea typeface="Lato Light" charset="0"/>
              <a:cs typeface="Lato Light" charset="0"/>
            </a:endParaRPr>
          </a:p>
        </p:txBody>
      </p:sp>
      <p:sp>
        <p:nvSpPr>
          <p:cNvPr id="30" name="TextBox 29"/>
          <p:cNvSpPr txBox="1"/>
          <p:nvPr/>
        </p:nvSpPr>
        <p:spPr>
          <a:xfrm>
            <a:off x="12762531" y="4702269"/>
            <a:ext cx="9572579" cy="1515800"/>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involved</a:t>
            </a:r>
            <a:r>
              <a:rPr lang="en-US" sz="2400" dirty="0" smtClean="0">
                <a:latin typeface="Lato Light" charset="0"/>
                <a:ea typeface="Lato Light" charset="0"/>
                <a:cs typeface="Lato Light" charset="0"/>
              </a:rPr>
              <a:t>.. Entrepreneurial </a:t>
            </a:r>
            <a:r>
              <a:rPr lang="en-US" sz="2400" dirty="0">
                <a:latin typeface="Lato Light" charset="0"/>
                <a:ea typeface="Lato Light" charset="0"/>
                <a:cs typeface="Lato Light" charset="0"/>
              </a:rPr>
              <a:t>activities differ substantially depending on the type of organization and </a:t>
            </a:r>
            <a:r>
              <a:rPr lang="en-US" sz="2400" dirty="0" smtClean="0">
                <a:latin typeface="Lato Light" charset="0"/>
                <a:ea typeface="Lato Light" charset="0"/>
                <a:cs typeface="Lato Light" charset="0"/>
              </a:rPr>
              <a:t>creativity</a:t>
            </a:r>
            <a:endParaRPr lang="en-US" sz="2400" dirty="0">
              <a:latin typeface="Lato Light" charset="0"/>
              <a:ea typeface="Lato Light" charset="0"/>
              <a:cs typeface="Lato Light" charset="0"/>
            </a:endParaRPr>
          </a:p>
        </p:txBody>
      </p:sp>
      <p:sp>
        <p:nvSpPr>
          <p:cNvPr id="31" name="TextBox 30"/>
          <p:cNvSpPr txBox="1"/>
          <p:nvPr/>
        </p:nvSpPr>
        <p:spPr>
          <a:xfrm>
            <a:off x="12748640" y="3960739"/>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32" name="TextBox 31"/>
          <p:cNvSpPr txBox="1"/>
          <p:nvPr/>
        </p:nvSpPr>
        <p:spPr>
          <a:xfrm>
            <a:off x="12762531" y="7215414"/>
            <a:ext cx="9572579" cy="1515800"/>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involved</a:t>
            </a:r>
            <a:r>
              <a:rPr lang="en-US" sz="2400" dirty="0" smtClean="0">
                <a:latin typeface="Lato Light" charset="0"/>
                <a:ea typeface="Lato Light" charset="0"/>
                <a:cs typeface="Lato Light" charset="0"/>
              </a:rPr>
              <a:t>.. Entrepreneurial </a:t>
            </a:r>
            <a:r>
              <a:rPr lang="en-US" sz="2400" dirty="0">
                <a:latin typeface="Lato Light" charset="0"/>
                <a:ea typeface="Lato Light" charset="0"/>
                <a:cs typeface="Lato Light" charset="0"/>
              </a:rPr>
              <a:t>activities differ substantially depending on the type of organization and </a:t>
            </a:r>
            <a:r>
              <a:rPr lang="en-US" sz="2400" dirty="0" smtClean="0">
                <a:latin typeface="Lato Light" charset="0"/>
                <a:ea typeface="Lato Light" charset="0"/>
                <a:cs typeface="Lato Light" charset="0"/>
              </a:rPr>
              <a:t>creativity</a:t>
            </a:r>
            <a:endParaRPr lang="en-US" sz="2400" dirty="0">
              <a:latin typeface="Lato Light" charset="0"/>
              <a:ea typeface="Lato Light" charset="0"/>
              <a:cs typeface="Lato Light" charset="0"/>
            </a:endParaRPr>
          </a:p>
        </p:txBody>
      </p:sp>
      <p:sp>
        <p:nvSpPr>
          <p:cNvPr id="33" name="TextBox 32"/>
          <p:cNvSpPr txBox="1"/>
          <p:nvPr/>
        </p:nvSpPr>
        <p:spPr>
          <a:xfrm>
            <a:off x="12748640" y="6473884"/>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36" name="TextBox 35"/>
          <p:cNvSpPr txBox="1"/>
          <p:nvPr/>
        </p:nvSpPr>
        <p:spPr>
          <a:xfrm>
            <a:off x="4664107" y="2542631"/>
            <a:ext cx="15110395" cy="1077218"/>
          </a:xfrm>
          <a:prstGeom prst="rect">
            <a:avLst/>
          </a:prstGeom>
          <a:noFill/>
        </p:spPr>
        <p:txBody>
          <a:bodyPr wrap="square" rtlCol="0">
            <a:spAutoFit/>
          </a:bodyPr>
          <a:lstStyle/>
          <a:p>
            <a:pPr algn="ct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55460240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Box 34"/>
          <p:cNvSpPr txBox="1"/>
          <p:nvPr/>
        </p:nvSpPr>
        <p:spPr>
          <a:xfrm>
            <a:off x="4719066" y="967770"/>
            <a:ext cx="1486336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OUR LATEST PROJECTS</a:t>
            </a:r>
            <a:endParaRPr lang="en-US" sz="9600" b="1" dirty="0">
              <a:solidFill>
                <a:schemeClr val="tx2"/>
              </a:solidFill>
              <a:latin typeface="Montserrat Semi" charset="0"/>
              <a:ea typeface="Montserrat Semi" charset="0"/>
              <a:cs typeface="Montserrat Semi" charset="0"/>
            </a:endParaRPr>
          </a:p>
        </p:txBody>
      </p:sp>
      <p:sp>
        <p:nvSpPr>
          <p:cNvPr id="37" name="TextBox 36"/>
          <p:cNvSpPr txBox="1"/>
          <p:nvPr/>
        </p:nvSpPr>
        <p:spPr>
          <a:xfrm>
            <a:off x="4664107" y="2542631"/>
            <a:ext cx="15110395" cy="1077218"/>
          </a:xfrm>
          <a:prstGeom prst="rect">
            <a:avLst/>
          </a:prstGeom>
          <a:noFill/>
        </p:spPr>
        <p:txBody>
          <a:bodyPr wrap="square" rtlCol="0">
            <a:spAutoFit/>
          </a:bodyPr>
          <a:lstStyle/>
          <a:p>
            <a:pPr algn="ct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38" name="TextBox 37"/>
          <p:cNvSpPr txBox="1"/>
          <p:nvPr/>
        </p:nvSpPr>
        <p:spPr>
          <a:xfrm>
            <a:off x="12762531" y="5043440"/>
            <a:ext cx="9572579" cy="1041311"/>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involved</a:t>
            </a:r>
            <a:r>
              <a:rPr lang="en-US" sz="2400" dirty="0" smtClean="0">
                <a:latin typeface="Lato Light" charset="0"/>
                <a:ea typeface="Lato Light" charset="0"/>
                <a:cs typeface="Lato Light" charset="0"/>
              </a:rPr>
              <a:t>.. Entrepreneurial </a:t>
            </a:r>
            <a:r>
              <a:rPr lang="en-US" sz="2400" dirty="0">
                <a:latin typeface="Lato Light" charset="0"/>
                <a:ea typeface="Lato Light" charset="0"/>
                <a:cs typeface="Lato Light" charset="0"/>
              </a:rPr>
              <a:t>activities </a:t>
            </a:r>
            <a:r>
              <a:rPr lang="en-US" sz="2400" dirty="0" smtClean="0">
                <a:latin typeface="Lato Light" charset="0"/>
                <a:ea typeface="Lato Light" charset="0"/>
                <a:cs typeface="Lato Light" charset="0"/>
              </a:rPr>
              <a:t>differ</a:t>
            </a:r>
            <a:endParaRPr lang="en-US" sz="2400" dirty="0">
              <a:latin typeface="Lato Light" charset="0"/>
              <a:ea typeface="Lato Light" charset="0"/>
              <a:cs typeface="Lato Light" charset="0"/>
            </a:endParaRPr>
          </a:p>
        </p:txBody>
      </p:sp>
      <p:sp>
        <p:nvSpPr>
          <p:cNvPr id="39" name="TextBox 38"/>
          <p:cNvSpPr txBox="1"/>
          <p:nvPr/>
        </p:nvSpPr>
        <p:spPr>
          <a:xfrm>
            <a:off x="12748640" y="4301910"/>
            <a:ext cx="704071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WRITE HERE SOMETHING</a:t>
            </a:r>
          </a:p>
        </p:txBody>
      </p:sp>
      <p:sp>
        <p:nvSpPr>
          <p:cNvPr id="40" name="TextBox 39"/>
          <p:cNvSpPr txBox="1"/>
          <p:nvPr/>
        </p:nvSpPr>
        <p:spPr>
          <a:xfrm>
            <a:off x="2106333" y="5043440"/>
            <a:ext cx="9572579" cy="1041311"/>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involved</a:t>
            </a:r>
            <a:r>
              <a:rPr lang="en-US" sz="2400" dirty="0" smtClean="0">
                <a:latin typeface="Lato Light" charset="0"/>
                <a:ea typeface="Lato Light" charset="0"/>
                <a:cs typeface="Lato Light" charset="0"/>
              </a:rPr>
              <a:t>.. Entrepreneurial </a:t>
            </a:r>
            <a:r>
              <a:rPr lang="en-US" sz="2400" dirty="0">
                <a:latin typeface="Lato Light" charset="0"/>
                <a:ea typeface="Lato Light" charset="0"/>
                <a:cs typeface="Lato Light" charset="0"/>
              </a:rPr>
              <a:t>activities </a:t>
            </a:r>
            <a:r>
              <a:rPr lang="en-US" sz="2400" dirty="0" smtClean="0">
                <a:latin typeface="Lato Light" charset="0"/>
                <a:ea typeface="Lato Light" charset="0"/>
                <a:cs typeface="Lato Light" charset="0"/>
              </a:rPr>
              <a:t>differ</a:t>
            </a:r>
            <a:endParaRPr lang="en-US" sz="2400" dirty="0">
              <a:latin typeface="Lato Light" charset="0"/>
              <a:ea typeface="Lato Light" charset="0"/>
              <a:cs typeface="Lato Light" charset="0"/>
            </a:endParaRPr>
          </a:p>
        </p:txBody>
      </p:sp>
      <p:sp>
        <p:nvSpPr>
          <p:cNvPr id="41" name="TextBox 40"/>
          <p:cNvSpPr txBox="1"/>
          <p:nvPr/>
        </p:nvSpPr>
        <p:spPr>
          <a:xfrm>
            <a:off x="2092442" y="4301910"/>
            <a:ext cx="704071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WRITE HERE SOMETHING</a:t>
            </a:r>
          </a:p>
        </p:txBody>
      </p:sp>
      <p:sp>
        <p:nvSpPr>
          <p:cNvPr id="16" name="Rectangle 15"/>
          <p:cNvSpPr/>
          <p:nvPr/>
        </p:nvSpPr>
        <p:spPr>
          <a:xfrm>
            <a:off x="3481911" y="10301234"/>
            <a:ext cx="3414766" cy="34147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975370" y="6766812"/>
            <a:ext cx="3414766" cy="34147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13972703" y="10301613"/>
            <a:ext cx="3414766" cy="341476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20959891" y="6766812"/>
            <a:ext cx="3414766" cy="341476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p:cNvSpPr txBox="1"/>
          <p:nvPr/>
        </p:nvSpPr>
        <p:spPr>
          <a:xfrm>
            <a:off x="3888460" y="11661791"/>
            <a:ext cx="2613216" cy="707886"/>
          </a:xfrm>
          <a:prstGeom prst="rect">
            <a:avLst/>
          </a:prstGeom>
          <a:noFill/>
        </p:spPr>
        <p:txBody>
          <a:bodyPr wrap="none" rtlCol="0">
            <a:spAutoFit/>
          </a:bodyPr>
          <a:lstStyle/>
          <a:p>
            <a:pPr algn="ctr"/>
            <a:r>
              <a:rPr lang="en-US" sz="2000" b="1" spc="600" dirty="0" smtClean="0">
                <a:solidFill>
                  <a:schemeClr val="bg1"/>
                </a:solidFill>
                <a:latin typeface="Montserrat Semi" charset="0"/>
                <a:ea typeface="Montserrat Semi" charset="0"/>
                <a:cs typeface="Montserrat Semi" charset="0"/>
              </a:rPr>
              <a:t>WRITE HERE</a:t>
            </a:r>
          </a:p>
          <a:p>
            <a:pPr algn="ctr"/>
            <a:r>
              <a:rPr lang="en-US" sz="2000" b="1" spc="600" dirty="0" smtClean="0">
                <a:solidFill>
                  <a:schemeClr val="bg1"/>
                </a:solidFill>
                <a:latin typeface="Montserrat Semi" charset="0"/>
                <a:ea typeface="Montserrat Semi" charset="0"/>
                <a:cs typeface="Montserrat Semi" charset="0"/>
              </a:rPr>
              <a:t>SOMETHING</a:t>
            </a:r>
          </a:p>
        </p:txBody>
      </p:sp>
      <p:sp>
        <p:nvSpPr>
          <p:cNvPr id="52" name="TextBox 51"/>
          <p:cNvSpPr txBox="1"/>
          <p:nvPr/>
        </p:nvSpPr>
        <p:spPr>
          <a:xfrm>
            <a:off x="7370371" y="8127369"/>
            <a:ext cx="2613216" cy="707886"/>
          </a:xfrm>
          <a:prstGeom prst="rect">
            <a:avLst/>
          </a:prstGeom>
          <a:noFill/>
        </p:spPr>
        <p:txBody>
          <a:bodyPr wrap="none" rtlCol="0">
            <a:spAutoFit/>
          </a:bodyPr>
          <a:lstStyle/>
          <a:p>
            <a:pPr algn="ctr"/>
            <a:r>
              <a:rPr lang="en-US" sz="2000" b="1" spc="600" dirty="0" smtClean="0">
                <a:solidFill>
                  <a:schemeClr val="bg1"/>
                </a:solidFill>
                <a:latin typeface="Montserrat Semi" charset="0"/>
                <a:ea typeface="Montserrat Semi" charset="0"/>
                <a:cs typeface="Montserrat Semi" charset="0"/>
              </a:rPr>
              <a:t>WRITE HERE</a:t>
            </a:r>
          </a:p>
          <a:p>
            <a:pPr algn="ctr"/>
            <a:r>
              <a:rPr lang="en-US" sz="2000" b="1" spc="600" dirty="0" smtClean="0">
                <a:solidFill>
                  <a:schemeClr val="bg1"/>
                </a:solidFill>
                <a:latin typeface="Montserrat Semi" charset="0"/>
                <a:ea typeface="Montserrat Semi" charset="0"/>
                <a:cs typeface="Montserrat Semi" charset="0"/>
              </a:rPr>
              <a:t>SOMETHING</a:t>
            </a:r>
          </a:p>
        </p:txBody>
      </p:sp>
      <p:sp>
        <p:nvSpPr>
          <p:cNvPr id="53" name="TextBox 52"/>
          <p:cNvSpPr txBox="1"/>
          <p:nvPr/>
        </p:nvSpPr>
        <p:spPr>
          <a:xfrm>
            <a:off x="14360255" y="11661791"/>
            <a:ext cx="2613216" cy="707886"/>
          </a:xfrm>
          <a:prstGeom prst="rect">
            <a:avLst/>
          </a:prstGeom>
          <a:noFill/>
        </p:spPr>
        <p:txBody>
          <a:bodyPr wrap="none" rtlCol="0">
            <a:spAutoFit/>
          </a:bodyPr>
          <a:lstStyle/>
          <a:p>
            <a:pPr algn="ctr"/>
            <a:r>
              <a:rPr lang="en-US" sz="2000" b="1" spc="600" dirty="0" smtClean="0">
                <a:solidFill>
                  <a:schemeClr val="bg1"/>
                </a:solidFill>
                <a:latin typeface="Montserrat Semi" charset="0"/>
                <a:ea typeface="Montserrat Semi" charset="0"/>
                <a:cs typeface="Montserrat Semi" charset="0"/>
              </a:rPr>
              <a:t>WRITE HERE</a:t>
            </a:r>
          </a:p>
          <a:p>
            <a:pPr algn="ctr"/>
            <a:r>
              <a:rPr lang="en-US" sz="2000" b="1" spc="600" dirty="0" smtClean="0">
                <a:solidFill>
                  <a:schemeClr val="bg1"/>
                </a:solidFill>
                <a:latin typeface="Montserrat Semi" charset="0"/>
                <a:ea typeface="Montserrat Semi" charset="0"/>
                <a:cs typeface="Montserrat Semi" charset="0"/>
              </a:rPr>
              <a:t>SOMETHING</a:t>
            </a:r>
          </a:p>
        </p:txBody>
      </p:sp>
      <p:sp>
        <p:nvSpPr>
          <p:cNvPr id="54" name="TextBox 53"/>
          <p:cNvSpPr txBox="1"/>
          <p:nvPr/>
        </p:nvSpPr>
        <p:spPr>
          <a:xfrm>
            <a:off x="21352278" y="8127369"/>
            <a:ext cx="2613216" cy="707886"/>
          </a:xfrm>
          <a:prstGeom prst="rect">
            <a:avLst/>
          </a:prstGeom>
          <a:noFill/>
        </p:spPr>
        <p:txBody>
          <a:bodyPr wrap="none" rtlCol="0">
            <a:spAutoFit/>
          </a:bodyPr>
          <a:lstStyle/>
          <a:p>
            <a:pPr algn="ctr"/>
            <a:r>
              <a:rPr lang="en-US" sz="2000" b="1" spc="600" dirty="0" smtClean="0">
                <a:solidFill>
                  <a:schemeClr val="bg1"/>
                </a:solidFill>
                <a:latin typeface="Montserrat Semi" charset="0"/>
                <a:ea typeface="Montserrat Semi" charset="0"/>
                <a:cs typeface="Montserrat Semi" charset="0"/>
              </a:rPr>
              <a:t>WRITE HERE</a:t>
            </a:r>
          </a:p>
          <a:p>
            <a:pPr algn="ctr"/>
            <a:r>
              <a:rPr lang="en-US" sz="2000" b="1" spc="600" dirty="0" smtClean="0">
                <a:solidFill>
                  <a:schemeClr val="bg1"/>
                </a:solidFill>
                <a:latin typeface="Montserrat Semi" charset="0"/>
                <a:ea typeface="Montserrat Semi" charset="0"/>
                <a:cs typeface="Montserrat Semi" charset="0"/>
              </a:rPr>
              <a:t>SOMETHING</a:t>
            </a: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20"/>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23"/>
          </p:nvPr>
        </p:nvSpPr>
        <p:spPr/>
      </p:sp>
      <p:sp>
        <p:nvSpPr>
          <p:cNvPr id="8" name="Picture Placeholder 7"/>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25"/>
          </p:nvPr>
        </p:nvSpPr>
        <p:spPr/>
      </p:sp>
      <p:sp>
        <p:nvSpPr>
          <p:cNvPr id="11" name="Picture Placeholder 10"/>
          <p:cNvSpPr>
            <a:spLocks noGrp="1"/>
          </p:cNvSpPr>
          <p:nvPr>
            <p:ph type="pic" sz="quarter" idx="26"/>
          </p:nvPr>
        </p:nvSpPr>
        <p:spPr/>
      </p:sp>
    </p:spTree>
    <p:extLst>
      <p:ext uri="{BB962C8B-B14F-4D97-AF65-F5344CB8AC3E}">
        <p14:creationId xmlns:p14="http://schemas.microsoft.com/office/powerpoint/2010/main" val="165937334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6"/>
          </p:nvPr>
        </p:nvSpPr>
        <p:spPr/>
      </p:sp>
      <p:sp>
        <p:nvSpPr>
          <p:cNvPr id="5" name="Picture Placeholder 4"/>
          <p:cNvSpPr>
            <a:spLocks noGrp="1"/>
          </p:cNvSpPr>
          <p:nvPr>
            <p:ph type="pic" sz="quarter" idx="17"/>
          </p:nvPr>
        </p:nvSpPr>
        <p:spPr/>
      </p:sp>
      <p:sp>
        <p:nvSpPr>
          <p:cNvPr id="19" name="Rectangle 18"/>
          <p:cNvSpPr/>
          <p:nvPr/>
        </p:nvSpPr>
        <p:spPr>
          <a:xfrm>
            <a:off x="18815538" y="6611813"/>
            <a:ext cx="5562112" cy="7104186"/>
          </a:xfrm>
          <a:prstGeom prst="rect">
            <a:avLst/>
          </a:prstGeom>
          <a:solidFill>
            <a:srgbClr val="0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Rectangle 23"/>
          <p:cNvSpPr/>
          <p:nvPr/>
        </p:nvSpPr>
        <p:spPr>
          <a:xfrm>
            <a:off x="18815538" y="2"/>
            <a:ext cx="5562112" cy="6611814"/>
          </a:xfrm>
          <a:prstGeom prst="rect">
            <a:avLst/>
          </a:prstGeom>
          <a:solidFill>
            <a:srgbClr val="0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Box 20"/>
          <p:cNvSpPr txBox="1"/>
          <p:nvPr/>
        </p:nvSpPr>
        <p:spPr>
          <a:xfrm>
            <a:off x="1693202" y="861785"/>
            <a:ext cx="16107117" cy="1323439"/>
          </a:xfrm>
          <a:prstGeom prst="rect">
            <a:avLst/>
          </a:prstGeom>
          <a:noFill/>
        </p:spPr>
        <p:txBody>
          <a:bodyPr wrap="square" rtlCol="0">
            <a:spAutoFit/>
          </a:bodyPr>
          <a:lstStyle/>
          <a:p>
            <a:r>
              <a:rPr lang="en-US" sz="8000" b="1" dirty="0" smtClean="0">
                <a:solidFill>
                  <a:schemeClr val="tx2"/>
                </a:solidFill>
                <a:latin typeface="Montserrat Semi" charset="0"/>
                <a:ea typeface="Montserrat Semi" charset="0"/>
                <a:cs typeface="Montserrat Semi" charset="0"/>
              </a:rPr>
              <a:t>FOUR IMAGES LAYOUT</a:t>
            </a:r>
            <a:endParaRPr lang="en-US" sz="8000" b="1" dirty="0">
              <a:solidFill>
                <a:schemeClr val="tx2"/>
              </a:solidFill>
              <a:latin typeface="Montserrat Semi" charset="0"/>
              <a:ea typeface="Montserrat Semi" charset="0"/>
              <a:cs typeface="Montserrat Semi" charset="0"/>
            </a:endParaRPr>
          </a:p>
        </p:txBody>
      </p:sp>
      <p:sp>
        <p:nvSpPr>
          <p:cNvPr id="22" name="TextBox 21"/>
          <p:cNvSpPr txBox="1"/>
          <p:nvPr/>
        </p:nvSpPr>
        <p:spPr>
          <a:xfrm>
            <a:off x="1707094" y="2017156"/>
            <a:ext cx="16093225" cy="566822"/>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a:t>
            </a:r>
            <a:r>
              <a:rPr lang="en-US" sz="2400">
                <a:latin typeface="Lato Light" charset="0"/>
                <a:ea typeface="Lato Light" charset="0"/>
                <a:cs typeface="Lato Light" charset="0"/>
              </a:rPr>
              <a:t>involved</a:t>
            </a:r>
            <a:r>
              <a:rPr lang="en-US" sz="2400" smtClean="0">
                <a:latin typeface="Lato Light" charset="0"/>
                <a:ea typeface="Lato Light" charset="0"/>
                <a:cs typeface="Lato Light" charset="0"/>
              </a:rPr>
              <a:t>.</a:t>
            </a:r>
            <a:endParaRPr lang="en-US" sz="2400" dirty="0">
              <a:latin typeface="Lato Light" charset="0"/>
              <a:ea typeface="Lato Light" charset="0"/>
              <a:cs typeface="Lato Light" charset="0"/>
            </a:endParaRPr>
          </a:p>
        </p:txBody>
      </p:sp>
      <p:sp>
        <p:nvSpPr>
          <p:cNvPr id="23" name="TextBox 22"/>
          <p:cNvSpPr txBox="1"/>
          <p:nvPr/>
        </p:nvSpPr>
        <p:spPr>
          <a:xfrm>
            <a:off x="1720985" y="11133586"/>
            <a:ext cx="12891971" cy="1041311"/>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involved</a:t>
            </a:r>
            <a:r>
              <a:rPr lang="en-US" sz="2400" dirty="0" smtClean="0">
                <a:latin typeface="Lato Light" charset="0"/>
                <a:ea typeface="Lato Light" charset="0"/>
                <a:cs typeface="Lato Light" charset="0"/>
              </a:rPr>
              <a:t>.. Entrepreneurial </a:t>
            </a:r>
            <a:r>
              <a:rPr lang="en-US" sz="2400" dirty="0">
                <a:latin typeface="Lato Light" charset="0"/>
                <a:ea typeface="Lato Light" charset="0"/>
                <a:cs typeface="Lato Light" charset="0"/>
              </a:rPr>
              <a:t>activities differ substantially depending on the type of organization </a:t>
            </a:r>
            <a:r>
              <a:rPr lang="en-US" sz="2400" dirty="0" smtClean="0">
                <a:latin typeface="Lato Light" charset="0"/>
                <a:ea typeface="Lato Light" charset="0"/>
                <a:cs typeface="Lato Light" charset="0"/>
              </a:rPr>
              <a:t>and</a:t>
            </a:r>
            <a:endParaRPr lang="en-US" sz="2400" dirty="0">
              <a:latin typeface="Lato Light" charset="0"/>
              <a:ea typeface="Lato Light" charset="0"/>
              <a:cs typeface="Lato Light" charset="0"/>
            </a:endParaRPr>
          </a:p>
        </p:txBody>
      </p:sp>
      <p:sp>
        <p:nvSpPr>
          <p:cNvPr id="26" name="TextBox 25"/>
          <p:cNvSpPr txBox="1"/>
          <p:nvPr/>
        </p:nvSpPr>
        <p:spPr>
          <a:xfrm>
            <a:off x="1707094" y="10392056"/>
            <a:ext cx="6983002"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WRITE YOUR TITLE HERE</a:t>
            </a:r>
          </a:p>
        </p:txBody>
      </p:sp>
      <p:sp>
        <p:nvSpPr>
          <p:cNvPr id="29" name="TextBox 28"/>
          <p:cNvSpPr txBox="1"/>
          <p:nvPr/>
        </p:nvSpPr>
        <p:spPr>
          <a:xfrm>
            <a:off x="19801152" y="2767299"/>
            <a:ext cx="3648755" cy="1077218"/>
          </a:xfrm>
          <a:prstGeom prst="rect">
            <a:avLst/>
          </a:prstGeom>
          <a:noFill/>
        </p:spPr>
        <p:txBody>
          <a:bodyPr wrap="none" rtlCol="0">
            <a:spAutoFit/>
          </a:bodyPr>
          <a:lstStyle/>
          <a:p>
            <a:pPr algn="ctr"/>
            <a:r>
              <a:rPr lang="en-US" sz="3200" b="1" spc="600" dirty="0" smtClean="0">
                <a:solidFill>
                  <a:schemeClr val="bg1"/>
                </a:solidFill>
                <a:latin typeface="Montserrat Semi" charset="0"/>
                <a:ea typeface="Montserrat Semi" charset="0"/>
                <a:cs typeface="Montserrat Semi" charset="0"/>
              </a:rPr>
              <a:t>WRITE YOUR</a:t>
            </a:r>
          </a:p>
          <a:p>
            <a:pPr algn="ctr"/>
            <a:r>
              <a:rPr lang="en-US" sz="3200" b="1" spc="600" dirty="0" smtClean="0">
                <a:solidFill>
                  <a:schemeClr val="bg1"/>
                </a:solidFill>
                <a:latin typeface="Montserrat Semi" charset="0"/>
                <a:ea typeface="Montserrat Semi" charset="0"/>
                <a:cs typeface="Montserrat Semi" charset="0"/>
              </a:rPr>
              <a:t>TITLE HERE</a:t>
            </a:r>
          </a:p>
        </p:txBody>
      </p:sp>
      <p:sp>
        <p:nvSpPr>
          <p:cNvPr id="20" name="TextBox 19"/>
          <p:cNvSpPr txBox="1"/>
          <p:nvPr/>
        </p:nvSpPr>
        <p:spPr>
          <a:xfrm>
            <a:off x="19801152" y="9625298"/>
            <a:ext cx="3648755" cy="1077218"/>
          </a:xfrm>
          <a:prstGeom prst="rect">
            <a:avLst/>
          </a:prstGeom>
          <a:noFill/>
        </p:spPr>
        <p:txBody>
          <a:bodyPr wrap="none" rtlCol="0">
            <a:spAutoFit/>
          </a:bodyPr>
          <a:lstStyle/>
          <a:p>
            <a:pPr algn="ctr"/>
            <a:r>
              <a:rPr lang="en-US" sz="3200" b="1" spc="600" dirty="0" smtClean="0">
                <a:solidFill>
                  <a:schemeClr val="bg1"/>
                </a:solidFill>
                <a:latin typeface="Montserrat Semi" charset="0"/>
                <a:ea typeface="Montserrat Semi" charset="0"/>
                <a:cs typeface="Montserrat Semi" charset="0"/>
              </a:rPr>
              <a:t>WRITE YOUR</a:t>
            </a:r>
          </a:p>
          <a:p>
            <a:pPr algn="ctr"/>
            <a:r>
              <a:rPr lang="en-US" sz="3200" b="1" spc="600" dirty="0" smtClean="0">
                <a:solidFill>
                  <a:schemeClr val="bg1"/>
                </a:solidFill>
                <a:latin typeface="Montserrat Semi" charset="0"/>
                <a:ea typeface="Montserrat Semi" charset="0"/>
                <a:cs typeface="Montserrat Semi" charset="0"/>
              </a:rPr>
              <a:t>TITLE HERE</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3920355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009742" y="6781800"/>
            <a:ext cx="10281981" cy="3046988"/>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FOUR PICTURES</a:t>
            </a:r>
          </a:p>
          <a:p>
            <a:pPr algn="ctr"/>
            <a:r>
              <a:rPr lang="en-US" sz="9600" b="1" dirty="0" smtClean="0">
                <a:solidFill>
                  <a:schemeClr val="tx2"/>
                </a:solidFill>
                <a:latin typeface="Montserrat Semi" charset="0"/>
                <a:ea typeface="Montserrat Semi" charset="0"/>
                <a:cs typeface="Montserrat Semi" charset="0"/>
              </a:rPr>
              <a:t>ON THE TOP</a:t>
            </a:r>
            <a:endParaRPr lang="en-US" sz="9600" b="1" dirty="0">
              <a:solidFill>
                <a:schemeClr val="tx2"/>
              </a:solidFill>
              <a:latin typeface="Montserrat Semi" charset="0"/>
              <a:ea typeface="Montserrat Semi" charset="0"/>
              <a:cs typeface="Montserrat Semi" charset="0"/>
            </a:endParaRPr>
          </a:p>
        </p:txBody>
      </p:sp>
      <p:sp>
        <p:nvSpPr>
          <p:cNvPr id="28" name="TextBox 27"/>
          <p:cNvSpPr txBox="1"/>
          <p:nvPr/>
        </p:nvSpPr>
        <p:spPr>
          <a:xfrm>
            <a:off x="4709828" y="9828788"/>
            <a:ext cx="15110395" cy="2585323"/>
          </a:xfrm>
          <a:prstGeom prst="rect">
            <a:avLst/>
          </a:prstGeom>
          <a:noFill/>
        </p:spPr>
        <p:txBody>
          <a:bodyPr wrap="square" rtlCol="0">
            <a:spAutoFit/>
          </a:bodyPr>
          <a:lstStyle/>
          <a:p>
            <a:pPr algn="ctr">
              <a:lnSpc>
                <a:spcPct val="150000"/>
              </a:lnSpc>
            </a:pPr>
            <a:r>
              <a:rPr lang="en-US"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a:t>
            </a:r>
            <a:r>
              <a:rPr lang="en-US" dirty="0" smtClean="0">
                <a:latin typeface="Lato Light" charset="0"/>
                <a:ea typeface="Lato Light" charset="0"/>
                <a:cs typeface="Lato Light" charset="0"/>
              </a:rPr>
              <a:t>undertakings</a:t>
            </a:r>
            <a:endParaRPr lang="en-US" dirty="0">
              <a:latin typeface="Lato Light" charset="0"/>
              <a:ea typeface="Lato Light" charset="0"/>
              <a:cs typeface="Lato Light" charset="0"/>
            </a:endParaRPr>
          </a:p>
        </p:txBody>
      </p:sp>
      <p:sp>
        <p:nvSpPr>
          <p:cNvPr id="2" name="Picture Placeholder 1"/>
          <p:cNvSpPr>
            <a:spLocks noGrp="1"/>
          </p:cNvSpPr>
          <p:nvPr>
            <p:ph type="pic" sz="quarter" idx="16"/>
          </p:nvPr>
        </p:nvSpPr>
        <p:spPr/>
      </p:sp>
      <p:sp>
        <p:nvSpPr>
          <p:cNvPr id="3" name="Picture Placeholder 2"/>
          <p:cNvSpPr>
            <a:spLocks noGrp="1"/>
          </p:cNvSpPr>
          <p:nvPr>
            <p:ph type="pic" sz="quarter" idx="17"/>
          </p:nvPr>
        </p:nvSpPr>
        <p:spPr/>
      </p:sp>
      <p:sp>
        <p:nvSpPr>
          <p:cNvPr id="5" name="Picture Placeholder 4"/>
          <p:cNvSpPr>
            <a:spLocks noGrp="1"/>
          </p:cNvSpPr>
          <p:nvPr>
            <p:ph type="pic" sz="quarter" idx="18"/>
          </p:nvPr>
        </p:nvSpPr>
        <p:spPr/>
      </p:sp>
      <p:sp>
        <p:nvSpPr>
          <p:cNvPr id="7" name="Picture Placeholder 6"/>
          <p:cNvSpPr>
            <a:spLocks noGrp="1"/>
          </p:cNvSpPr>
          <p:nvPr>
            <p:ph type="pic" sz="quarter" idx="19"/>
          </p:nvPr>
        </p:nvSpPr>
        <p:spPr/>
      </p:sp>
    </p:spTree>
    <p:extLst>
      <p:ext uri="{BB962C8B-B14F-4D97-AF65-F5344CB8AC3E}">
        <p14:creationId xmlns:p14="http://schemas.microsoft.com/office/powerpoint/2010/main" val="8376267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3069204" y="2321153"/>
            <a:ext cx="9635220" cy="6001643"/>
          </a:xfrm>
          <a:prstGeom prst="rect">
            <a:avLst/>
          </a:prstGeom>
          <a:noFill/>
        </p:spPr>
        <p:txBody>
          <a:bodyPr wrap="square" rtlCol="0">
            <a:spAutoFit/>
          </a:bodyPr>
          <a:lstStyle/>
          <a:p>
            <a:r>
              <a:rPr lang="en-US" sz="9600" b="1" dirty="0" smtClean="0">
                <a:solidFill>
                  <a:schemeClr val="tx2"/>
                </a:solidFill>
                <a:latin typeface="Montserrat Semi" charset="0"/>
                <a:ea typeface="Montserrat Semi" charset="0"/>
                <a:cs typeface="Montserrat Semi" charset="0"/>
              </a:rPr>
              <a:t>FOUR PICTURES</a:t>
            </a:r>
          </a:p>
          <a:p>
            <a:r>
              <a:rPr lang="en-US" sz="9600" b="1" dirty="0" smtClean="0">
                <a:solidFill>
                  <a:schemeClr val="tx2"/>
                </a:solidFill>
                <a:latin typeface="Montserrat Semi" charset="0"/>
                <a:ea typeface="Montserrat Semi" charset="0"/>
                <a:cs typeface="Montserrat Semi" charset="0"/>
              </a:rPr>
              <a:t>ON THE LEFT</a:t>
            </a:r>
          </a:p>
          <a:p>
            <a:r>
              <a:rPr lang="en-US" sz="9600" b="1" dirty="0" smtClean="0">
                <a:solidFill>
                  <a:schemeClr val="tx2"/>
                </a:solidFill>
                <a:latin typeface="Montserrat Semi" charset="0"/>
                <a:ea typeface="Montserrat Semi" charset="0"/>
                <a:cs typeface="Montserrat Semi" charset="0"/>
              </a:rPr>
              <a:t>SIDE</a:t>
            </a:r>
            <a:endParaRPr lang="en-US" sz="9600" b="1" dirty="0">
              <a:solidFill>
                <a:schemeClr val="tx2"/>
              </a:solidFill>
              <a:latin typeface="Montserrat Semi" charset="0"/>
              <a:ea typeface="Montserrat Semi" charset="0"/>
              <a:cs typeface="Montserrat Semi" charset="0"/>
            </a:endParaRPr>
          </a:p>
        </p:txBody>
      </p:sp>
      <p:sp>
        <p:nvSpPr>
          <p:cNvPr id="11" name="TextBox 10"/>
          <p:cNvSpPr txBox="1"/>
          <p:nvPr/>
        </p:nvSpPr>
        <p:spPr>
          <a:xfrm>
            <a:off x="13069205" y="8809523"/>
            <a:ext cx="9635220" cy="2585323"/>
          </a:xfrm>
          <a:prstGeom prst="rect">
            <a:avLst/>
          </a:prstGeom>
          <a:noFill/>
        </p:spPr>
        <p:txBody>
          <a:bodyPr wrap="square" rtlCol="0">
            <a:spAutoFit/>
          </a:bodyPr>
          <a:lstStyle/>
          <a:p>
            <a:pPr>
              <a:lnSpc>
                <a:spcPct val="150000"/>
              </a:lnSpc>
            </a:pPr>
            <a:r>
              <a:rPr lang="en-US" dirty="0">
                <a:latin typeface="Lato Light" charset="0"/>
                <a:ea typeface="Lato Light" charset="0"/>
                <a:cs typeface="Lato Light" charset="0"/>
              </a:rPr>
              <a:t>Entrepreneurial activities differ substantially depending on the type of organization and creativity involved. Entrepreneurship ranges </a:t>
            </a:r>
            <a:r>
              <a:rPr lang="en-US" dirty="0" smtClean="0">
                <a:latin typeface="Lato Light" charset="0"/>
                <a:ea typeface="Lato Light" charset="0"/>
                <a:cs typeface="Lato Light" charset="0"/>
              </a:rPr>
              <a:t>in</a:t>
            </a:r>
            <a:endParaRPr lang="en-US" dirty="0">
              <a:latin typeface="Lato Light" charset="0"/>
              <a:ea typeface="Lato Light" charset="0"/>
              <a:cs typeface="Lato Light" charset="0"/>
            </a:endParaRPr>
          </a:p>
        </p:txBody>
      </p:sp>
      <p:sp>
        <p:nvSpPr>
          <p:cNvPr id="2" name="Picture Placeholder 1"/>
          <p:cNvSpPr>
            <a:spLocks noGrp="1"/>
          </p:cNvSpPr>
          <p:nvPr>
            <p:ph type="pic" sz="quarter" idx="19"/>
          </p:nvPr>
        </p:nvSpPr>
        <p:spPr/>
      </p:sp>
      <p:sp>
        <p:nvSpPr>
          <p:cNvPr id="3" name="Picture Placeholder 2"/>
          <p:cNvSpPr>
            <a:spLocks noGrp="1"/>
          </p:cNvSpPr>
          <p:nvPr>
            <p:ph type="pic" sz="quarter" idx="18"/>
          </p:nvPr>
        </p:nvSpPr>
        <p:spPr/>
      </p:sp>
      <p:sp>
        <p:nvSpPr>
          <p:cNvPr id="5" name="Picture Placeholder 4"/>
          <p:cNvSpPr>
            <a:spLocks noGrp="1"/>
          </p:cNvSpPr>
          <p:nvPr>
            <p:ph type="pic" sz="quarter" idx="20"/>
          </p:nvPr>
        </p:nvSpPr>
        <p:spPr/>
      </p:sp>
      <p:sp>
        <p:nvSpPr>
          <p:cNvPr id="7" name="Picture Placeholder 6"/>
          <p:cNvSpPr>
            <a:spLocks noGrp="1"/>
          </p:cNvSpPr>
          <p:nvPr>
            <p:ph type="pic" sz="quarter" idx="21"/>
          </p:nvPr>
        </p:nvSpPr>
        <p:spPr/>
      </p:sp>
    </p:spTree>
    <p:extLst>
      <p:ext uri="{BB962C8B-B14F-4D97-AF65-F5344CB8AC3E}">
        <p14:creationId xmlns:p14="http://schemas.microsoft.com/office/powerpoint/2010/main" val="19068892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2155204" y="2321153"/>
            <a:ext cx="9635220" cy="6001643"/>
          </a:xfrm>
          <a:prstGeom prst="rect">
            <a:avLst/>
          </a:prstGeom>
          <a:noFill/>
        </p:spPr>
        <p:txBody>
          <a:bodyPr wrap="square" rtlCol="0">
            <a:spAutoFit/>
          </a:bodyPr>
          <a:lstStyle/>
          <a:p>
            <a:r>
              <a:rPr lang="en-US" sz="9600" b="1" dirty="0" smtClean="0">
                <a:solidFill>
                  <a:schemeClr val="tx2"/>
                </a:solidFill>
                <a:latin typeface="Montserrat Semi" charset="0"/>
                <a:ea typeface="Montserrat Semi" charset="0"/>
                <a:cs typeface="Montserrat Semi" charset="0"/>
              </a:rPr>
              <a:t>FOUR PICTURES</a:t>
            </a:r>
          </a:p>
          <a:p>
            <a:r>
              <a:rPr lang="en-US" sz="9600" b="1" dirty="0" smtClean="0">
                <a:solidFill>
                  <a:schemeClr val="tx2"/>
                </a:solidFill>
                <a:latin typeface="Montserrat Semi" charset="0"/>
                <a:ea typeface="Montserrat Semi" charset="0"/>
                <a:cs typeface="Montserrat Semi" charset="0"/>
              </a:rPr>
              <a:t>ON THE </a:t>
            </a:r>
          </a:p>
          <a:p>
            <a:r>
              <a:rPr lang="en-US" sz="9600" b="1" dirty="0" smtClean="0">
                <a:solidFill>
                  <a:schemeClr val="tx2"/>
                </a:solidFill>
                <a:latin typeface="Montserrat Semi" charset="0"/>
                <a:ea typeface="Montserrat Semi" charset="0"/>
                <a:cs typeface="Montserrat Semi" charset="0"/>
              </a:rPr>
              <a:t>SIDE</a:t>
            </a:r>
            <a:endParaRPr lang="en-US" sz="9600" b="1" dirty="0">
              <a:solidFill>
                <a:schemeClr val="tx2"/>
              </a:solidFill>
              <a:latin typeface="Montserrat Semi" charset="0"/>
              <a:ea typeface="Montserrat Semi" charset="0"/>
              <a:cs typeface="Montserrat Semi" charset="0"/>
            </a:endParaRPr>
          </a:p>
        </p:txBody>
      </p:sp>
      <p:sp>
        <p:nvSpPr>
          <p:cNvPr id="11" name="TextBox 10"/>
          <p:cNvSpPr txBox="1"/>
          <p:nvPr/>
        </p:nvSpPr>
        <p:spPr>
          <a:xfrm>
            <a:off x="2155205" y="8809523"/>
            <a:ext cx="9635220" cy="2585323"/>
          </a:xfrm>
          <a:prstGeom prst="rect">
            <a:avLst/>
          </a:prstGeom>
          <a:noFill/>
        </p:spPr>
        <p:txBody>
          <a:bodyPr wrap="square" rtlCol="0">
            <a:spAutoFit/>
          </a:bodyPr>
          <a:lstStyle/>
          <a:p>
            <a:pPr>
              <a:lnSpc>
                <a:spcPct val="150000"/>
              </a:lnSpc>
            </a:pPr>
            <a:r>
              <a:rPr lang="en-US" dirty="0">
                <a:latin typeface="Lato Light" charset="0"/>
                <a:ea typeface="Lato Light" charset="0"/>
                <a:cs typeface="Lato Light" charset="0"/>
              </a:rPr>
              <a:t>Entrepreneurial activities differ substantially depending on the type of organization and creativity involved. Entrepreneurship ranges </a:t>
            </a:r>
            <a:r>
              <a:rPr lang="en-US" dirty="0" smtClean="0">
                <a:latin typeface="Lato Light" charset="0"/>
                <a:ea typeface="Lato Light" charset="0"/>
                <a:cs typeface="Lato Light" charset="0"/>
              </a:rPr>
              <a:t>in</a:t>
            </a:r>
            <a:endParaRPr lang="en-US" dirty="0">
              <a:latin typeface="Lato Light" charset="0"/>
              <a:ea typeface="Lato Light" charset="0"/>
              <a:cs typeface="Lato Light" charset="0"/>
            </a:endParaRPr>
          </a:p>
        </p:txBody>
      </p:sp>
      <p:sp>
        <p:nvSpPr>
          <p:cNvPr id="2" name="Picture Placeholder 1"/>
          <p:cNvSpPr>
            <a:spLocks noGrp="1"/>
          </p:cNvSpPr>
          <p:nvPr>
            <p:ph type="pic" sz="quarter" idx="18"/>
          </p:nvPr>
        </p:nvSpPr>
        <p:spPr/>
      </p:sp>
      <p:sp>
        <p:nvSpPr>
          <p:cNvPr id="3" name="Picture Placeholder 2"/>
          <p:cNvSpPr>
            <a:spLocks noGrp="1"/>
          </p:cNvSpPr>
          <p:nvPr>
            <p:ph type="pic" sz="quarter" idx="20"/>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19"/>
          </p:nvPr>
        </p:nvSpPr>
        <p:spPr/>
      </p:sp>
    </p:spTree>
    <p:extLst>
      <p:ext uri="{BB962C8B-B14F-4D97-AF65-F5344CB8AC3E}">
        <p14:creationId xmlns:p14="http://schemas.microsoft.com/office/powerpoint/2010/main" val="1137668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p:cNvSpPr>
            <a:spLocks noGrp="1"/>
          </p:cNvSpPr>
          <p:nvPr>
            <p:ph type="pic" sz="quarter" idx="26"/>
          </p:nvPr>
        </p:nvSpPr>
        <p:spPr/>
      </p:sp>
      <p:sp>
        <p:nvSpPr>
          <p:cNvPr id="11" name="TextBox 10"/>
          <p:cNvSpPr txBox="1"/>
          <p:nvPr/>
        </p:nvSpPr>
        <p:spPr>
          <a:xfrm>
            <a:off x="15532514" y="2321153"/>
            <a:ext cx="9635220" cy="6001643"/>
          </a:xfrm>
          <a:prstGeom prst="rect">
            <a:avLst/>
          </a:prstGeom>
          <a:noFill/>
        </p:spPr>
        <p:txBody>
          <a:bodyPr wrap="square" rtlCol="0">
            <a:spAutoFit/>
          </a:bodyPr>
          <a:lstStyle/>
          <a:p>
            <a:r>
              <a:rPr lang="en-US" sz="9600" b="1" dirty="0" smtClean="0">
                <a:solidFill>
                  <a:schemeClr val="tx2"/>
                </a:solidFill>
                <a:latin typeface="Montserrat Semi" charset="0"/>
                <a:ea typeface="Montserrat Semi" charset="0"/>
                <a:cs typeface="Montserrat Semi" charset="0"/>
              </a:rPr>
              <a:t>SIX</a:t>
            </a:r>
          </a:p>
          <a:p>
            <a:r>
              <a:rPr lang="en-US" sz="9600" b="1" dirty="0" smtClean="0">
                <a:solidFill>
                  <a:schemeClr val="tx2"/>
                </a:solidFill>
                <a:latin typeface="Montserrat Semi" charset="0"/>
                <a:ea typeface="Montserrat Semi" charset="0"/>
                <a:cs typeface="Montserrat Semi" charset="0"/>
              </a:rPr>
              <a:t>PICTURES</a:t>
            </a:r>
          </a:p>
          <a:p>
            <a:r>
              <a:rPr lang="en-US" sz="9600" b="1" dirty="0" smtClean="0">
                <a:solidFill>
                  <a:schemeClr val="tx2"/>
                </a:solidFill>
                <a:latin typeface="Montserrat Semi" charset="0"/>
                <a:ea typeface="Montserrat Semi" charset="0"/>
                <a:cs typeface="Montserrat Semi" charset="0"/>
              </a:rPr>
              <a:t>ON THE </a:t>
            </a:r>
          </a:p>
          <a:p>
            <a:r>
              <a:rPr lang="en-US" sz="9600" b="1" dirty="0" smtClean="0">
                <a:solidFill>
                  <a:schemeClr val="tx2"/>
                </a:solidFill>
                <a:latin typeface="Montserrat Semi" charset="0"/>
                <a:ea typeface="Montserrat Semi" charset="0"/>
                <a:cs typeface="Montserrat Semi" charset="0"/>
              </a:rPr>
              <a:t>SIDE</a:t>
            </a:r>
            <a:endParaRPr lang="en-US" sz="9600" b="1" dirty="0">
              <a:solidFill>
                <a:schemeClr val="tx2"/>
              </a:solidFill>
              <a:latin typeface="Montserrat Semi" charset="0"/>
              <a:ea typeface="Montserrat Semi" charset="0"/>
              <a:cs typeface="Montserrat Semi" charset="0"/>
            </a:endParaRPr>
          </a:p>
        </p:txBody>
      </p:sp>
      <p:sp>
        <p:nvSpPr>
          <p:cNvPr id="12" name="TextBox 11"/>
          <p:cNvSpPr txBox="1"/>
          <p:nvPr/>
        </p:nvSpPr>
        <p:spPr>
          <a:xfrm>
            <a:off x="15532515" y="8809523"/>
            <a:ext cx="6019799" cy="2585323"/>
          </a:xfrm>
          <a:prstGeom prst="rect">
            <a:avLst/>
          </a:prstGeom>
          <a:noFill/>
        </p:spPr>
        <p:txBody>
          <a:bodyPr wrap="square" rtlCol="0">
            <a:spAutoFit/>
          </a:bodyPr>
          <a:lstStyle/>
          <a:p>
            <a:pPr>
              <a:lnSpc>
                <a:spcPct val="150000"/>
              </a:lnSpc>
            </a:pPr>
            <a:r>
              <a:rPr lang="en-US" dirty="0">
                <a:latin typeface="Lato Light" charset="0"/>
                <a:ea typeface="Lato Light" charset="0"/>
                <a:cs typeface="Lato Light" charset="0"/>
              </a:rPr>
              <a:t>Entrepreneurial activities differ substantially depending on the type </a:t>
            </a:r>
            <a:r>
              <a:rPr lang="en-US" dirty="0" smtClean="0">
                <a:latin typeface="Lato Light" charset="0"/>
                <a:ea typeface="Lato Light" charset="0"/>
                <a:cs typeface="Lato Light" charset="0"/>
              </a:rPr>
              <a:t>of.</a:t>
            </a:r>
            <a:endParaRPr lang="en-US" dirty="0">
              <a:latin typeface="Lato Light" charset="0"/>
              <a:ea typeface="Lato Light" charset="0"/>
              <a:cs typeface="Lato Light" charset="0"/>
            </a:endParaRPr>
          </a:p>
        </p:txBody>
      </p:sp>
      <p:sp>
        <p:nvSpPr>
          <p:cNvPr id="5" name="Picture Placeholder 4"/>
          <p:cNvSpPr>
            <a:spLocks noGrp="1"/>
          </p:cNvSpPr>
          <p:nvPr>
            <p:ph type="pic" sz="quarter" idx="21"/>
          </p:nvPr>
        </p:nvSpPr>
        <p:spPr/>
      </p:sp>
      <p:sp>
        <p:nvSpPr>
          <p:cNvPr id="6" name="Picture Placeholder 5"/>
          <p:cNvSpPr>
            <a:spLocks noGrp="1"/>
          </p:cNvSpPr>
          <p:nvPr>
            <p:ph type="pic" sz="quarter" idx="23"/>
          </p:nvPr>
        </p:nvSpPr>
        <p:spPr/>
      </p:sp>
      <p:sp>
        <p:nvSpPr>
          <p:cNvPr id="7" name="Picture Placeholder 6"/>
          <p:cNvSpPr>
            <a:spLocks noGrp="1"/>
          </p:cNvSpPr>
          <p:nvPr>
            <p:ph type="pic" sz="quarter" idx="24"/>
          </p:nvPr>
        </p:nvSpPr>
        <p:spPr/>
      </p:sp>
      <p:sp>
        <p:nvSpPr>
          <p:cNvPr id="8" name="Picture Placeholder 7"/>
          <p:cNvSpPr>
            <a:spLocks noGrp="1"/>
          </p:cNvSpPr>
          <p:nvPr>
            <p:ph type="pic" sz="quarter" idx="25"/>
          </p:nvPr>
        </p:nvSpPr>
        <p:spPr/>
      </p:sp>
      <p:sp>
        <p:nvSpPr>
          <p:cNvPr id="10" name="Picture Placeholder 9"/>
          <p:cNvSpPr>
            <a:spLocks noGrp="1"/>
          </p:cNvSpPr>
          <p:nvPr>
            <p:ph type="pic" sz="quarter" idx="22"/>
          </p:nvPr>
        </p:nvSpPr>
        <p:spPr/>
      </p:sp>
    </p:spTree>
    <p:extLst>
      <p:ext uri="{BB962C8B-B14F-4D97-AF65-F5344CB8AC3E}">
        <p14:creationId xmlns:p14="http://schemas.microsoft.com/office/powerpoint/2010/main" val="20024954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9106491" y="3811012"/>
            <a:ext cx="8714245" cy="3046988"/>
          </a:xfrm>
          <a:prstGeom prst="rect">
            <a:avLst/>
          </a:prstGeom>
          <a:noFill/>
        </p:spPr>
        <p:txBody>
          <a:bodyPr wrap="none" rtlCol="0">
            <a:spAutoFit/>
          </a:bodyPr>
          <a:lstStyle/>
          <a:p>
            <a:r>
              <a:rPr lang="en-US" sz="9600" b="1" smtClean="0">
                <a:solidFill>
                  <a:schemeClr val="tx2"/>
                </a:solidFill>
                <a:latin typeface="Montserrat Semi" charset="0"/>
                <a:ea typeface="Montserrat Semi" charset="0"/>
                <a:cs typeface="Montserrat Semi" charset="0"/>
              </a:rPr>
              <a:t>Our Welcome</a:t>
            </a:r>
          </a:p>
          <a:p>
            <a:r>
              <a:rPr lang="en-US" sz="9600" b="1" dirty="0" smtClean="0">
                <a:solidFill>
                  <a:schemeClr val="tx2"/>
                </a:solidFill>
                <a:latin typeface="Montserrat Semi" charset="0"/>
                <a:ea typeface="Montserrat Semi" charset="0"/>
                <a:cs typeface="Montserrat Semi" charset="0"/>
              </a:rPr>
              <a:t>Message</a:t>
            </a:r>
            <a:endParaRPr lang="en-US" sz="9600" b="1" dirty="0">
              <a:solidFill>
                <a:schemeClr val="tx2"/>
              </a:solidFill>
              <a:latin typeface="Montserrat Semi" charset="0"/>
              <a:ea typeface="Montserrat Semi" charset="0"/>
              <a:cs typeface="Montserrat Semi" charset="0"/>
            </a:endParaRPr>
          </a:p>
        </p:txBody>
      </p:sp>
      <p:sp>
        <p:nvSpPr>
          <p:cNvPr id="8" name="TextBox 7"/>
          <p:cNvSpPr txBox="1"/>
          <p:nvPr/>
        </p:nvSpPr>
        <p:spPr>
          <a:xfrm>
            <a:off x="9106492" y="7258100"/>
            <a:ext cx="9834651" cy="2677656"/>
          </a:xfrm>
          <a:prstGeom prst="rect">
            <a:avLst/>
          </a:prstGeom>
          <a:noFill/>
        </p:spPr>
        <p:txBody>
          <a:bodyPr wrap="square" rtlCol="0">
            <a:spAutoFit/>
          </a:bodyPr>
          <a:lstStyle/>
          <a:p>
            <a:pPr>
              <a:lnSpc>
                <a:spcPct val="150000"/>
              </a:lnSpc>
            </a:pPr>
            <a:r>
              <a:rPr lang="en-US" sz="28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a:t>
            </a:r>
            <a:r>
              <a:rPr lang="en-US" sz="2800" dirty="0" smtClean="0">
                <a:latin typeface="Lato Light" charset="0"/>
                <a:ea typeface="Lato Light" charset="0"/>
                <a:cs typeface="Lato Light" charset="0"/>
              </a:rPr>
              <a:t>undertakings</a:t>
            </a:r>
            <a:endParaRPr lang="en-US" sz="2800" dirty="0">
              <a:latin typeface="Lato Light" charset="0"/>
              <a:ea typeface="Lato Light" charset="0"/>
              <a:cs typeface="Lato Light" charset="0"/>
            </a:endParaRPr>
          </a:p>
        </p:txBody>
      </p:sp>
      <p:sp>
        <p:nvSpPr>
          <p:cNvPr id="9" name="Rectangle 8"/>
          <p:cNvSpPr/>
          <p:nvPr/>
        </p:nvSpPr>
        <p:spPr>
          <a:xfrm>
            <a:off x="11691257" y="9361713"/>
            <a:ext cx="947057" cy="979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 name="Triangle 2"/>
          <p:cNvSpPr/>
          <p:nvPr/>
        </p:nvSpPr>
        <p:spPr>
          <a:xfrm>
            <a:off x="7026366" y="3273648"/>
            <a:ext cx="1246684" cy="1074727"/>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9644458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635125" y="2321153"/>
            <a:ext cx="9635220" cy="6001643"/>
          </a:xfrm>
          <a:prstGeom prst="rect">
            <a:avLst/>
          </a:prstGeom>
          <a:noFill/>
        </p:spPr>
        <p:txBody>
          <a:bodyPr wrap="square" rtlCol="0">
            <a:spAutoFit/>
          </a:bodyPr>
          <a:lstStyle/>
          <a:p>
            <a:r>
              <a:rPr lang="en-US" sz="9600" b="1" dirty="0" smtClean="0">
                <a:solidFill>
                  <a:schemeClr val="tx2"/>
                </a:solidFill>
                <a:latin typeface="Montserrat Semi" charset="0"/>
                <a:ea typeface="Montserrat Semi" charset="0"/>
                <a:cs typeface="Montserrat Semi" charset="0"/>
              </a:rPr>
              <a:t>SIX</a:t>
            </a:r>
          </a:p>
          <a:p>
            <a:r>
              <a:rPr lang="en-US" sz="9600" b="1" dirty="0" smtClean="0">
                <a:solidFill>
                  <a:schemeClr val="tx2"/>
                </a:solidFill>
                <a:latin typeface="Montserrat Semi" charset="0"/>
                <a:ea typeface="Montserrat Semi" charset="0"/>
                <a:cs typeface="Montserrat Semi" charset="0"/>
              </a:rPr>
              <a:t>PICTURES</a:t>
            </a:r>
          </a:p>
          <a:p>
            <a:r>
              <a:rPr lang="en-US" sz="9600" b="1" dirty="0" smtClean="0">
                <a:solidFill>
                  <a:schemeClr val="tx2"/>
                </a:solidFill>
                <a:latin typeface="Montserrat Semi" charset="0"/>
                <a:ea typeface="Montserrat Semi" charset="0"/>
                <a:cs typeface="Montserrat Semi" charset="0"/>
              </a:rPr>
              <a:t>ON THE </a:t>
            </a:r>
          </a:p>
          <a:p>
            <a:r>
              <a:rPr lang="en-US" sz="9600" b="1" dirty="0" smtClean="0">
                <a:solidFill>
                  <a:schemeClr val="tx2"/>
                </a:solidFill>
                <a:latin typeface="Montserrat Semi" charset="0"/>
                <a:ea typeface="Montserrat Semi" charset="0"/>
                <a:cs typeface="Montserrat Semi" charset="0"/>
              </a:rPr>
              <a:t>SIDE</a:t>
            </a:r>
            <a:endParaRPr lang="en-US" sz="9600" b="1" dirty="0">
              <a:solidFill>
                <a:schemeClr val="tx2"/>
              </a:solidFill>
              <a:latin typeface="Montserrat Semi" charset="0"/>
              <a:ea typeface="Montserrat Semi" charset="0"/>
              <a:cs typeface="Montserrat Semi" charset="0"/>
            </a:endParaRPr>
          </a:p>
        </p:txBody>
      </p:sp>
      <p:sp>
        <p:nvSpPr>
          <p:cNvPr id="10" name="TextBox 9"/>
          <p:cNvSpPr txBox="1"/>
          <p:nvPr/>
        </p:nvSpPr>
        <p:spPr>
          <a:xfrm>
            <a:off x="1635126" y="8809523"/>
            <a:ext cx="6019799" cy="2585323"/>
          </a:xfrm>
          <a:prstGeom prst="rect">
            <a:avLst/>
          </a:prstGeom>
          <a:noFill/>
        </p:spPr>
        <p:txBody>
          <a:bodyPr wrap="square" rtlCol="0">
            <a:spAutoFit/>
          </a:bodyPr>
          <a:lstStyle/>
          <a:p>
            <a:pPr>
              <a:lnSpc>
                <a:spcPct val="150000"/>
              </a:lnSpc>
            </a:pPr>
            <a:r>
              <a:rPr lang="en-US" dirty="0">
                <a:latin typeface="Lato Light" charset="0"/>
                <a:ea typeface="Lato Light" charset="0"/>
                <a:cs typeface="Lato Light" charset="0"/>
              </a:rPr>
              <a:t>Entrepreneurial activities differ substantially depending on the type </a:t>
            </a:r>
            <a:r>
              <a:rPr lang="en-US" dirty="0" smtClean="0">
                <a:latin typeface="Lato Light" charset="0"/>
                <a:ea typeface="Lato Light" charset="0"/>
                <a:cs typeface="Lato Light" charset="0"/>
              </a:rPr>
              <a:t>of.</a:t>
            </a:r>
            <a:endParaRPr lang="en-US" dirty="0">
              <a:latin typeface="Lato Light" charset="0"/>
              <a:ea typeface="Lato Light" charset="0"/>
              <a:cs typeface="Lato Light" charset="0"/>
            </a:endParaRPr>
          </a:p>
        </p:txBody>
      </p:sp>
      <p:sp>
        <p:nvSpPr>
          <p:cNvPr id="3" name="Picture Placeholder 2"/>
          <p:cNvSpPr>
            <a:spLocks noGrp="1"/>
          </p:cNvSpPr>
          <p:nvPr>
            <p:ph type="pic" sz="quarter" idx="21"/>
          </p:nvPr>
        </p:nvSpPr>
        <p:spPr/>
      </p:sp>
      <p:sp>
        <p:nvSpPr>
          <p:cNvPr id="4" name="Picture Placeholder 3"/>
          <p:cNvSpPr>
            <a:spLocks noGrp="1"/>
          </p:cNvSpPr>
          <p:nvPr>
            <p:ph type="pic" sz="quarter" idx="23"/>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5"/>
          </p:nvPr>
        </p:nvSpPr>
        <p:spPr/>
      </p:sp>
      <p:sp>
        <p:nvSpPr>
          <p:cNvPr id="14" name="Picture Placeholder 13"/>
          <p:cNvSpPr>
            <a:spLocks noGrp="1"/>
          </p:cNvSpPr>
          <p:nvPr>
            <p:ph type="pic" sz="quarter" idx="26"/>
          </p:nvPr>
        </p:nvSpPr>
        <p:spPr/>
      </p:sp>
      <p:sp>
        <p:nvSpPr>
          <p:cNvPr id="15" name="Picture Placeholder 14"/>
          <p:cNvSpPr>
            <a:spLocks noGrp="1"/>
          </p:cNvSpPr>
          <p:nvPr>
            <p:ph type="pic" sz="quarter" idx="24"/>
          </p:nvPr>
        </p:nvSpPr>
        <p:spPr/>
      </p:sp>
    </p:spTree>
    <p:extLst>
      <p:ext uri="{BB962C8B-B14F-4D97-AF65-F5344CB8AC3E}">
        <p14:creationId xmlns:p14="http://schemas.microsoft.com/office/powerpoint/2010/main" val="11138757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6506412" y="1332643"/>
            <a:ext cx="11288668"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YOUR TITLE HERE</a:t>
            </a:r>
            <a:endParaRPr lang="en-US" sz="9600" b="1" dirty="0">
              <a:solidFill>
                <a:schemeClr val="tx2"/>
              </a:solidFill>
              <a:latin typeface="Montserrat Semi" charset="0"/>
              <a:ea typeface="Montserrat Semi" charset="0"/>
              <a:cs typeface="Montserrat Semi" charset="0"/>
            </a:endParaRPr>
          </a:p>
        </p:txBody>
      </p:sp>
      <p:sp>
        <p:nvSpPr>
          <p:cNvPr id="19" name="TextBox 18"/>
          <p:cNvSpPr txBox="1"/>
          <p:nvPr/>
        </p:nvSpPr>
        <p:spPr>
          <a:xfrm>
            <a:off x="4595527" y="3110479"/>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5" name="TextBox 4"/>
          <p:cNvSpPr txBox="1"/>
          <p:nvPr/>
        </p:nvSpPr>
        <p:spPr>
          <a:xfrm>
            <a:off x="2125139" y="5567703"/>
            <a:ext cx="2026517"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SHORT</a:t>
            </a:r>
          </a:p>
        </p:txBody>
      </p:sp>
      <p:sp>
        <p:nvSpPr>
          <p:cNvPr id="6" name="TextBox 5"/>
          <p:cNvSpPr txBox="1"/>
          <p:nvPr/>
        </p:nvSpPr>
        <p:spPr>
          <a:xfrm>
            <a:off x="2125139" y="6309233"/>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7" name="TextBox 6"/>
          <p:cNvSpPr txBox="1"/>
          <p:nvPr/>
        </p:nvSpPr>
        <p:spPr>
          <a:xfrm>
            <a:off x="7358356" y="5567703"/>
            <a:ext cx="2427268"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MEDIUM</a:t>
            </a:r>
          </a:p>
        </p:txBody>
      </p:sp>
      <p:sp>
        <p:nvSpPr>
          <p:cNvPr id="8" name="TextBox 7"/>
          <p:cNvSpPr txBox="1"/>
          <p:nvPr/>
        </p:nvSpPr>
        <p:spPr>
          <a:xfrm>
            <a:off x="7358356" y="6309233"/>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1" name="TextBox 10"/>
          <p:cNvSpPr txBox="1"/>
          <p:nvPr/>
        </p:nvSpPr>
        <p:spPr>
          <a:xfrm>
            <a:off x="2125139" y="8766457"/>
            <a:ext cx="3355406"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LONG TERM</a:t>
            </a:r>
          </a:p>
        </p:txBody>
      </p:sp>
      <p:sp>
        <p:nvSpPr>
          <p:cNvPr id="12" name="TextBox 11"/>
          <p:cNvSpPr txBox="1"/>
          <p:nvPr/>
        </p:nvSpPr>
        <p:spPr>
          <a:xfrm>
            <a:off x="2125139" y="9507987"/>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3" name="TextBox 12"/>
          <p:cNvSpPr txBox="1"/>
          <p:nvPr/>
        </p:nvSpPr>
        <p:spPr>
          <a:xfrm>
            <a:off x="7358356" y="8766457"/>
            <a:ext cx="2856872"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TARGET Z</a:t>
            </a:r>
          </a:p>
        </p:txBody>
      </p:sp>
      <p:sp>
        <p:nvSpPr>
          <p:cNvPr id="14" name="TextBox 13"/>
          <p:cNvSpPr txBox="1"/>
          <p:nvPr/>
        </p:nvSpPr>
        <p:spPr>
          <a:xfrm>
            <a:off x="7358356" y="9507987"/>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3" name="Picture Placeholder 2"/>
          <p:cNvSpPr>
            <a:spLocks noGrp="1"/>
          </p:cNvSpPr>
          <p:nvPr>
            <p:ph type="pic" sz="quarter" idx="26"/>
          </p:nvPr>
        </p:nvSpPr>
        <p:spPr/>
      </p:sp>
    </p:spTree>
    <p:extLst>
      <p:ext uri="{BB962C8B-B14F-4D97-AF65-F5344CB8AC3E}">
        <p14:creationId xmlns:p14="http://schemas.microsoft.com/office/powerpoint/2010/main" val="16657288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6506411" y="1332643"/>
            <a:ext cx="11288668"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YOUR TITLE HERE</a:t>
            </a:r>
            <a:endParaRPr lang="en-US" sz="9600" b="1" dirty="0">
              <a:solidFill>
                <a:schemeClr val="tx2"/>
              </a:solidFill>
              <a:latin typeface="Montserrat Semi" charset="0"/>
              <a:ea typeface="Montserrat Semi" charset="0"/>
              <a:cs typeface="Montserrat Semi" charset="0"/>
            </a:endParaRPr>
          </a:p>
        </p:txBody>
      </p:sp>
      <p:sp>
        <p:nvSpPr>
          <p:cNvPr id="19" name="TextBox 18"/>
          <p:cNvSpPr txBox="1"/>
          <p:nvPr/>
        </p:nvSpPr>
        <p:spPr>
          <a:xfrm>
            <a:off x="4595527" y="3110479"/>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5" name="TextBox 4"/>
          <p:cNvSpPr txBox="1"/>
          <p:nvPr/>
        </p:nvSpPr>
        <p:spPr>
          <a:xfrm>
            <a:off x="12779662" y="5567703"/>
            <a:ext cx="2026517"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SHORT</a:t>
            </a:r>
          </a:p>
        </p:txBody>
      </p:sp>
      <p:sp>
        <p:nvSpPr>
          <p:cNvPr id="6" name="TextBox 5"/>
          <p:cNvSpPr txBox="1"/>
          <p:nvPr/>
        </p:nvSpPr>
        <p:spPr>
          <a:xfrm>
            <a:off x="12779662" y="6309233"/>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7" name="TextBox 6"/>
          <p:cNvSpPr txBox="1"/>
          <p:nvPr/>
        </p:nvSpPr>
        <p:spPr>
          <a:xfrm>
            <a:off x="18012879" y="5567703"/>
            <a:ext cx="2427268"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MEDIUM</a:t>
            </a:r>
          </a:p>
        </p:txBody>
      </p:sp>
      <p:sp>
        <p:nvSpPr>
          <p:cNvPr id="8" name="TextBox 7"/>
          <p:cNvSpPr txBox="1"/>
          <p:nvPr/>
        </p:nvSpPr>
        <p:spPr>
          <a:xfrm>
            <a:off x="18012879" y="6309233"/>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1" name="TextBox 10"/>
          <p:cNvSpPr txBox="1"/>
          <p:nvPr/>
        </p:nvSpPr>
        <p:spPr>
          <a:xfrm>
            <a:off x="12779662" y="8766457"/>
            <a:ext cx="3355406"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LONG TERM</a:t>
            </a:r>
          </a:p>
        </p:txBody>
      </p:sp>
      <p:sp>
        <p:nvSpPr>
          <p:cNvPr id="12" name="TextBox 11"/>
          <p:cNvSpPr txBox="1"/>
          <p:nvPr/>
        </p:nvSpPr>
        <p:spPr>
          <a:xfrm>
            <a:off x="12779662" y="9507987"/>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3" name="TextBox 12"/>
          <p:cNvSpPr txBox="1"/>
          <p:nvPr/>
        </p:nvSpPr>
        <p:spPr>
          <a:xfrm>
            <a:off x="18012879" y="8766457"/>
            <a:ext cx="2856872"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TARGET Z</a:t>
            </a:r>
          </a:p>
        </p:txBody>
      </p:sp>
      <p:sp>
        <p:nvSpPr>
          <p:cNvPr id="14" name="TextBox 13"/>
          <p:cNvSpPr txBox="1"/>
          <p:nvPr/>
        </p:nvSpPr>
        <p:spPr>
          <a:xfrm>
            <a:off x="18012879" y="9507987"/>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3" name="Picture Placeholder 2"/>
          <p:cNvSpPr>
            <a:spLocks noGrp="1"/>
          </p:cNvSpPr>
          <p:nvPr>
            <p:ph type="pic" sz="quarter" idx="26"/>
          </p:nvPr>
        </p:nvSpPr>
        <p:spPr/>
      </p:sp>
    </p:spTree>
    <p:extLst>
      <p:ext uri="{BB962C8B-B14F-4D97-AF65-F5344CB8AC3E}">
        <p14:creationId xmlns:p14="http://schemas.microsoft.com/office/powerpoint/2010/main" val="32772720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12906863" y="5149839"/>
            <a:ext cx="9432891" cy="3416320"/>
          </a:xfrm>
          <a:prstGeom prst="rect">
            <a:avLst/>
          </a:prstGeom>
          <a:noFill/>
        </p:spPr>
        <p:txBody>
          <a:bodyPr wrap="square" rtlCol="0">
            <a:spAutoFit/>
          </a:bodyPr>
          <a:lstStyle/>
          <a:p>
            <a:pPr>
              <a:lnSpc>
                <a:spcPct val="150000"/>
              </a:lnSpc>
            </a:pPr>
            <a:r>
              <a:rPr lang="en-US" sz="4800" dirty="0">
                <a:solidFill>
                  <a:schemeClr val="tx2"/>
                </a:solidFill>
                <a:latin typeface="Montserrat Light" charset="0"/>
                <a:ea typeface="Montserrat Light" charset="0"/>
                <a:cs typeface="Montserrat Light" charset="0"/>
              </a:rPr>
              <a:t>Success is not final; failure is not fatal: </a:t>
            </a:r>
            <a:r>
              <a:rPr lang="en-US" sz="4800" b="1" dirty="0">
                <a:solidFill>
                  <a:schemeClr val="tx2"/>
                </a:solidFill>
                <a:latin typeface="Montserrat" charset="0"/>
                <a:ea typeface="Montserrat" charset="0"/>
                <a:cs typeface="Montserrat" charset="0"/>
              </a:rPr>
              <a:t>It is the courage </a:t>
            </a:r>
            <a:r>
              <a:rPr lang="en-US" sz="4800" dirty="0">
                <a:solidFill>
                  <a:schemeClr val="tx2"/>
                </a:solidFill>
                <a:latin typeface="Montserrat Light" charset="0"/>
                <a:ea typeface="Montserrat Light" charset="0"/>
                <a:cs typeface="Montserrat Light" charset="0"/>
              </a:rPr>
              <a:t>to continue that counts."</a:t>
            </a:r>
          </a:p>
        </p:txBody>
      </p:sp>
      <p:sp>
        <p:nvSpPr>
          <p:cNvPr id="14" name="TextBox 13"/>
          <p:cNvSpPr txBox="1"/>
          <p:nvPr/>
        </p:nvSpPr>
        <p:spPr>
          <a:xfrm>
            <a:off x="12906863" y="9187417"/>
            <a:ext cx="7362913" cy="1477328"/>
          </a:xfrm>
          <a:prstGeom prst="rect">
            <a:avLst/>
          </a:prstGeom>
          <a:noFill/>
        </p:spPr>
        <p:txBody>
          <a:bodyPr wrap="none" rtlCol="0">
            <a:spAutoFit/>
          </a:bodyPr>
          <a:lstStyle/>
          <a:p>
            <a:pPr>
              <a:lnSpc>
                <a:spcPct val="150000"/>
              </a:lnSpc>
            </a:pPr>
            <a:r>
              <a:rPr lang="en-US" b="1" spc="600" dirty="0" smtClean="0">
                <a:solidFill>
                  <a:schemeClr val="tx2"/>
                </a:solidFill>
                <a:latin typeface="Montserrat Semi" charset="0"/>
                <a:ea typeface="Montserrat Semi" charset="0"/>
                <a:cs typeface="Montserrat Semi" charset="0"/>
              </a:rPr>
              <a:t>WINSTON S. CHURCHILL</a:t>
            </a:r>
          </a:p>
          <a:p>
            <a:pPr>
              <a:lnSpc>
                <a:spcPct val="150000"/>
              </a:lnSpc>
            </a:pPr>
            <a:r>
              <a:rPr lang="en-US" sz="2400" b="1" spc="600" dirty="0" smtClean="0">
                <a:solidFill>
                  <a:schemeClr val="tx2"/>
                </a:solidFill>
                <a:latin typeface="Montserrat Semi" charset="0"/>
                <a:ea typeface="Montserrat Semi" charset="0"/>
                <a:cs typeface="Montserrat Semi" charset="0"/>
              </a:rPr>
              <a:t>CEO &amp; FOUNDER</a:t>
            </a:r>
            <a:endParaRPr lang="en-US" sz="2400" b="1" spc="600" dirty="0">
              <a:solidFill>
                <a:schemeClr val="tx2"/>
              </a:solidFill>
              <a:latin typeface="Montserrat Semi" charset="0"/>
              <a:ea typeface="Montserrat Semi" charset="0"/>
              <a:cs typeface="Montserrat Semi" charset="0"/>
            </a:endParaRPr>
          </a:p>
        </p:txBody>
      </p:sp>
      <p:cxnSp>
        <p:nvCxnSpPr>
          <p:cNvPr id="15" name="Straight Connector 14"/>
          <p:cNvCxnSpPr/>
          <p:nvPr/>
        </p:nvCxnSpPr>
        <p:spPr>
          <a:xfrm>
            <a:off x="12906863" y="8893116"/>
            <a:ext cx="9432891" cy="0"/>
          </a:xfrm>
          <a:prstGeom prst="line">
            <a:avLst/>
          </a:prstGeom>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6"/>
          </p:nvPr>
        </p:nvSpPr>
        <p:spPr/>
      </p:sp>
      <p:sp>
        <p:nvSpPr>
          <p:cNvPr id="17" name="TextBox 16"/>
          <p:cNvSpPr txBox="1"/>
          <p:nvPr/>
        </p:nvSpPr>
        <p:spPr>
          <a:xfrm>
            <a:off x="9519656" y="1775894"/>
            <a:ext cx="11800025" cy="3046988"/>
          </a:xfrm>
          <a:prstGeom prst="rect">
            <a:avLst/>
          </a:prstGeom>
          <a:noFill/>
        </p:spPr>
        <p:txBody>
          <a:bodyPr wrap="none" rtlCol="0">
            <a:spAutoFit/>
          </a:bodyPr>
          <a:lstStyle/>
          <a:p>
            <a:r>
              <a:rPr lang="en-US" sz="9600" b="1" dirty="0" smtClean="0">
                <a:solidFill>
                  <a:schemeClr val="tx2"/>
                </a:solidFill>
                <a:latin typeface="Montserrat Semi" charset="0"/>
                <a:ea typeface="Montserrat Semi" charset="0"/>
                <a:cs typeface="Montserrat Semi" charset="0"/>
              </a:rPr>
              <a:t>WE ARE VERY</a:t>
            </a:r>
          </a:p>
          <a:p>
            <a:r>
              <a:rPr lang="en-US" sz="9600" b="1" dirty="0" smtClean="0">
                <a:solidFill>
                  <a:schemeClr val="tx2"/>
                </a:solidFill>
                <a:latin typeface="Montserrat Semi" charset="0"/>
                <a:ea typeface="Montserrat Semi" charset="0"/>
                <a:cs typeface="Montserrat Semi" charset="0"/>
              </a:rPr>
              <a:t>CREATIVE PEOPLE</a:t>
            </a:r>
            <a:endParaRPr lang="en-US" sz="9600" b="1" dirty="0">
              <a:solidFill>
                <a:schemeClr val="tx2"/>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14705936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6"/>
          </p:nvPr>
        </p:nvSpPr>
        <p:spPr/>
      </p:sp>
      <p:sp>
        <p:nvSpPr>
          <p:cNvPr id="12" name="TextBox 11"/>
          <p:cNvSpPr txBox="1"/>
          <p:nvPr/>
        </p:nvSpPr>
        <p:spPr>
          <a:xfrm>
            <a:off x="1711325" y="5149839"/>
            <a:ext cx="9432891" cy="3416320"/>
          </a:xfrm>
          <a:prstGeom prst="rect">
            <a:avLst/>
          </a:prstGeom>
          <a:noFill/>
        </p:spPr>
        <p:txBody>
          <a:bodyPr wrap="square" rtlCol="0">
            <a:spAutoFit/>
          </a:bodyPr>
          <a:lstStyle/>
          <a:p>
            <a:pPr>
              <a:lnSpc>
                <a:spcPct val="150000"/>
              </a:lnSpc>
            </a:pPr>
            <a:r>
              <a:rPr lang="en-US" sz="4800" dirty="0">
                <a:solidFill>
                  <a:schemeClr val="tx2"/>
                </a:solidFill>
                <a:latin typeface="Montserrat Light" charset="0"/>
                <a:ea typeface="Montserrat Light" charset="0"/>
                <a:cs typeface="Montserrat Light" charset="0"/>
              </a:rPr>
              <a:t>Success is not final; failure is not fatal: </a:t>
            </a:r>
            <a:r>
              <a:rPr lang="en-US" sz="4800" b="1" dirty="0">
                <a:solidFill>
                  <a:schemeClr val="tx2"/>
                </a:solidFill>
                <a:latin typeface="Montserrat" charset="0"/>
                <a:ea typeface="Montserrat" charset="0"/>
                <a:cs typeface="Montserrat" charset="0"/>
              </a:rPr>
              <a:t>It is the courage </a:t>
            </a:r>
            <a:r>
              <a:rPr lang="en-US" sz="4800" dirty="0">
                <a:solidFill>
                  <a:schemeClr val="tx2"/>
                </a:solidFill>
                <a:latin typeface="Montserrat Light" charset="0"/>
                <a:ea typeface="Montserrat Light" charset="0"/>
                <a:cs typeface="Montserrat Light" charset="0"/>
              </a:rPr>
              <a:t>to continue that counts."</a:t>
            </a:r>
          </a:p>
        </p:txBody>
      </p:sp>
      <p:sp>
        <p:nvSpPr>
          <p:cNvPr id="14" name="TextBox 13"/>
          <p:cNvSpPr txBox="1"/>
          <p:nvPr/>
        </p:nvSpPr>
        <p:spPr>
          <a:xfrm>
            <a:off x="1711325" y="9187417"/>
            <a:ext cx="7362913" cy="1477328"/>
          </a:xfrm>
          <a:prstGeom prst="rect">
            <a:avLst/>
          </a:prstGeom>
          <a:noFill/>
        </p:spPr>
        <p:txBody>
          <a:bodyPr wrap="none" rtlCol="0">
            <a:spAutoFit/>
          </a:bodyPr>
          <a:lstStyle/>
          <a:p>
            <a:pPr>
              <a:lnSpc>
                <a:spcPct val="150000"/>
              </a:lnSpc>
            </a:pPr>
            <a:r>
              <a:rPr lang="en-US" b="1" spc="600" dirty="0" smtClean="0">
                <a:solidFill>
                  <a:schemeClr val="tx2"/>
                </a:solidFill>
                <a:latin typeface="Montserrat Semi" charset="0"/>
                <a:ea typeface="Montserrat Semi" charset="0"/>
                <a:cs typeface="Montserrat Semi" charset="0"/>
              </a:rPr>
              <a:t>WINSTON S. CHURCHILL</a:t>
            </a:r>
          </a:p>
          <a:p>
            <a:pPr>
              <a:lnSpc>
                <a:spcPct val="150000"/>
              </a:lnSpc>
            </a:pPr>
            <a:r>
              <a:rPr lang="en-US" sz="2400" b="1" spc="600" dirty="0" smtClean="0">
                <a:solidFill>
                  <a:schemeClr val="tx2"/>
                </a:solidFill>
                <a:latin typeface="Montserrat Semi" charset="0"/>
                <a:ea typeface="Montserrat Semi" charset="0"/>
                <a:cs typeface="Montserrat Semi" charset="0"/>
              </a:rPr>
              <a:t>CEO &amp; FOUNDER</a:t>
            </a:r>
            <a:endParaRPr lang="en-US" sz="2400" b="1" spc="600" dirty="0">
              <a:solidFill>
                <a:schemeClr val="tx2"/>
              </a:solidFill>
              <a:latin typeface="Montserrat Semi" charset="0"/>
              <a:ea typeface="Montserrat Semi" charset="0"/>
              <a:cs typeface="Montserrat Semi" charset="0"/>
            </a:endParaRPr>
          </a:p>
        </p:txBody>
      </p:sp>
      <p:cxnSp>
        <p:nvCxnSpPr>
          <p:cNvPr id="15" name="Straight Connector 14"/>
          <p:cNvCxnSpPr/>
          <p:nvPr/>
        </p:nvCxnSpPr>
        <p:spPr>
          <a:xfrm>
            <a:off x="1711325" y="8893116"/>
            <a:ext cx="9432891" cy="0"/>
          </a:xfrm>
          <a:prstGeom prst="line">
            <a:avLst/>
          </a:prstGeom>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4694284" y="1775894"/>
            <a:ext cx="11800026" cy="3046988"/>
          </a:xfrm>
          <a:prstGeom prst="rect">
            <a:avLst/>
          </a:prstGeom>
          <a:noFill/>
        </p:spPr>
        <p:txBody>
          <a:bodyPr wrap="none" rtlCol="0">
            <a:spAutoFit/>
          </a:bodyPr>
          <a:lstStyle/>
          <a:p>
            <a:pPr algn="r"/>
            <a:r>
              <a:rPr lang="en-US" sz="9600" b="1" dirty="0" smtClean="0">
                <a:solidFill>
                  <a:schemeClr val="tx2"/>
                </a:solidFill>
                <a:latin typeface="Montserrat Semi" charset="0"/>
                <a:ea typeface="Montserrat Semi" charset="0"/>
                <a:cs typeface="Montserrat Semi" charset="0"/>
              </a:rPr>
              <a:t>WE ARE VERY</a:t>
            </a:r>
          </a:p>
          <a:p>
            <a:pPr algn="r"/>
            <a:r>
              <a:rPr lang="en-US" sz="9600" b="1" dirty="0" smtClean="0">
                <a:solidFill>
                  <a:schemeClr val="tx2"/>
                </a:solidFill>
                <a:latin typeface="Montserrat Semi" charset="0"/>
                <a:ea typeface="Montserrat Semi" charset="0"/>
                <a:cs typeface="Montserrat Semi" charset="0"/>
              </a:rPr>
              <a:t>CREATIVE PEOPLE</a:t>
            </a:r>
            <a:endParaRPr lang="en-US" sz="9600" b="1" dirty="0">
              <a:solidFill>
                <a:schemeClr val="tx2"/>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1773128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6921921" y="1"/>
            <a:ext cx="7455729" cy="13716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9475795" y="5551072"/>
            <a:ext cx="2316660" cy="707886"/>
          </a:xfrm>
          <a:prstGeom prst="rect">
            <a:avLst/>
          </a:prstGeom>
          <a:noFill/>
        </p:spPr>
        <p:txBody>
          <a:bodyPr wrap="none" rtlCol="0">
            <a:spAutoFit/>
          </a:bodyPr>
          <a:lstStyle/>
          <a:p>
            <a:pPr algn="ctr"/>
            <a:r>
              <a:rPr lang="en-US" sz="4000" b="1" spc="600" dirty="0" smtClean="0">
                <a:solidFill>
                  <a:schemeClr val="bg1"/>
                </a:solidFill>
                <a:latin typeface="Montserrat Semi" charset="0"/>
                <a:ea typeface="Montserrat Semi" charset="0"/>
                <a:cs typeface="Montserrat Semi" charset="0"/>
              </a:rPr>
              <a:t>AUDIO</a:t>
            </a:r>
          </a:p>
        </p:txBody>
      </p:sp>
      <p:sp>
        <p:nvSpPr>
          <p:cNvPr id="7" name="TextBox 6"/>
          <p:cNvSpPr txBox="1"/>
          <p:nvPr/>
        </p:nvSpPr>
        <p:spPr>
          <a:xfrm>
            <a:off x="17986065" y="6589133"/>
            <a:ext cx="5296104" cy="3997705"/>
          </a:xfrm>
          <a:prstGeom prst="rect">
            <a:avLst/>
          </a:prstGeom>
          <a:noFill/>
        </p:spPr>
        <p:txBody>
          <a:bodyPr wrap="square" rtlCol="0">
            <a:spAutoFit/>
          </a:bodyPr>
          <a:lstStyle/>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the type of organization and creativity involved</a:t>
            </a:r>
            <a:r>
              <a:rPr lang="en-US" sz="2800" dirty="0" smtClean="0">
                <a:solidFill>
                  <a:schemeClr val="bg1"/>
                </a:solidFill>
                <a:latin typeface="Lato Light" charset="0"/>
                <a:ea typeface="Lato Light" charset="0"/>
                <a:cs typeface="Lato Light" charset="0"/>
              </a:rPr>
              <a:t>..</a:t>
            </a:r>
          </a:p>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the type of organization and creativity involved. </a:t>
            </a:r>
          </a:p>
        </p:txBody>
      </p:sp>
      <p:sp>
        <p:nvSpPr>
          <p:cNvPr id="8" name="Shape 2637"/>
          <p:cNvSpPr/>
          <p:nvPr/>
        </p:nvSpPr>
        <p:spPr>
          <a:xfrm>
            <a:off x="20106577" y="3150511"/>
            <a:ext cx="1055083" cy="1934309"/>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21052105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 y="1"/>
            <a:ext cx="7455729" cy="13716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2553873" y="5551072"/>
            <a:ext cx="2316660" cy="707886"/>
          </a:xfrm>
          <a:prstGeom prst="rect">
            <a:avLst/>
          </a:prstGeom>
          <a:noFill/>
        </p:spPr>
        <p:txBody>
          <a:bodyPr wrap="none" rtlCol="0">
            <a:spAutoFit/>
          </a:bodyPr>
          <a:lstStyle/>
          <a:p>
            <a:pPr algn="ctr"/>
            <a:r>
              <a:rPr lang="en-US" sz="4000" b="1" spc="600" dirty="0" smtClean="0">
                <a:solidFill>
                  <a:schemeClr val="bg1"/>
                </a:solidFill>
                <a:latin typeface="Montserrat Semi" charset="0"/>
                <a:ea typeface="Montserrat Semi" charset="0"/>
                <a:cs typeface="Montserrat Semi" charset="0"/>
              </a:rPr>
              <a:t>AUDIO</a:t>
            </a:r>
          </a:p>
        </p:txBody>
      </p:sp>
      <p:sp>
        <p:nvSpPr>
          <p:cNvPr id="7" name="TextBox 6"/>
          <p:cNvSpPr txBox="1"/>
          <p:nvPr/>
        </p:nvSpPr>
        <p:spPr>
          <a:xfrm>
            <a:off x="1064143" y="6589133"/>
            <a:ext cx="5296104" cy="3997705"/>
          </a:xfrm>
          <a:prstGeom prst="rect">
            <a:avLst/>
          </a:prstGeom>
          <a:noFill/>
        </p:spPr>
        <p:txBody>
          <a:bodyPr wrap="square" rtlCol="0">
            <a:spAutoFit/>
          </a:bodyPr>
          <a:lstStyle/>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the type of organization and creativity involved</a:t>
            </a:r>
            <a:r>
              <a:rPr lang="en-US" sz="2800" dirty="0" smtClean="0">
                <a:solidFill>
                  <a:schemeClr val="bg1"/>
                </a:solidFill>
                <a:latin typeface="Lato Light" charset="0"/>
                <a:ea typeface="Lato Light" charset="0"/>
                <a:cs typeface="Lato Light" charset="0"/>
              </a:rPr>
              <a:t>..</a:t>
            </a:r>
          </a:p>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the type of organization and creativity involved. </a:t>
            </a:r>
          </a:p>
        </p:txBody>
      </p:sp>
      <p:sp>
        <p:nvSpPr>
          <p:cNvPr id="8" name="Shape 2637"/>
          <p:cNvSpPr/>
          <p:nvPr/>
        </p:nvSpPr>
        <p:spPr>
          <a:xfrm>
            <a:off x="3184655" y="3150511"/>
            <a:ext cx="1055083" cy="1934309"/>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12299992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p:cNvSpPr txBox="1"/>
          <p:nvPr/>
        </p:nvSpPr>
        <p:spPr>
          <a:xfrm>
            <a:off x="1777236" y="1465109"/>
            <a:ext cx="9485289" cy="1323439"/>
          </a:xfrm>
          <a:prstGeom prst="rect">
            <a:avLst/>
          </a:prstGeom>
          <a:noFill/>
        </p:spPr>
        <p:txBody>
          <a:bodyPr wrap="none" rtlCol="0">
            <a:spAutoFit/>
          </a:bodyPr>
          <a:lstStyle/>
          <a:p>
            <a:r>
              <a:rPr lang="en-US" sz="8000" b="1" dirty="0" smtClean="0">
                <a:solidFill>
                  <a:schemeClr val="tx2"/>
                </a:solidFill>
                <a:latin typeface="Montserrat Semi" charset="0"/>
                <a:ea typeface="Montserrat Semi" charset="0"/>
                <a:cs typeface="Montserrat Semi" charset="0"/>
              </a:rPr>
              <a:t>Works in Progress</a:t>
            </a:r>
            <a:endParaRPr lang="en-US" sz="8000" b="1" dirty="0">
              <a:solidFill>
                <a:schemeClr val="tx2"/>
              </a:solidFill>
              <a:latin typeface="Montserrat Semi" charset="0"/>
              <a:ea typeface="Montserrat Semi" charset="0"/>
              <a:cs typeface="Montserrat Semi" charset="0"/>
            </a:endParaRPr>
          </a:p>
        </p:txBody>
      </p:sp>
      <p:sp>
        <p:nvSpPr>
          <p:cNvPr id="38" name="Shape 2779"/>
          <p:cNvSpPr/>
          <p:nvPr/>
        </p:nvSpPr>
        <p:spPr>
          <a:xfrm>
            <a:off x="1919872" y="8774999"/>
            <a:ext cx="760733" cy="104600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Shape 2782"/>
          <p:cNvSpPr/>
          <p:nvPr/>
        </p:nvSpPr>
        <p:spPr>
          <a:xfrm>
            <a:off x="7137832" y="5690234"/>
            <a:ext cx="1047014" cy="903578"/>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Shape 2783"/>
          <p:cNvSpPr/>
          <p:nvPr/>
        </p:nvSpPr>
        <p:spPr>
          <a:xfrm>
            <a:off x="7137832" y="8852377"/>
            <a:ext cx="1046007" cy="90337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TextBox 41"/>
          <p:cNvSpPr txBox="1"/>
          <p:nvPr/>
        </p:nvSpPr>
        <p:spPr>
          <a:xfrm>
            <a:off x="1762117" y="2788548"/>
            <a:ext cx="10098957" cy="219547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a:t>
            </a:r>
            <a:r>
              <a:rPr lang="en-US" sz="2400" dirty="0" smtClean="0">
                <a:latin typeface="Lato Light" charset="0"/>
                <a:ea typeface="Lato Light" charset="0"/>
                <a:cs typeface="Lato Light" charset="0"/>
              </a:rPr>
              <a:t>value. </a:t>
            </a:r>
            <a:r>
              <a:rPr lang="en-US" sz="2400" dirty="0">
                <a:latin typeface="Lato Light" charset="0"/>
                <a:ea typeface="Lato Light" charset="0"/>
                <a:cs typeface="Lato Light" charset="0"/>
              </a:rPr>
              <a:t>Entrepreneurship ranges in scale from solo</a:t>
            </a:r>
            <a:r>
              <a:rPr lang="en-US" sz="2400" dirty="0" smtClean="0">
                <a:latin typeface="Lato Light" charset="0"/>
                <a:ea typeface="Lato Light" charset="0"/>
                <a:cs typeface="Lato Light" charset="0"/>
              </a:rPr>
              <a:t>,,</a:t>
            </a:r>
            <a:endParaRPr lang="en-US" sz="2400" dirty="0">
              <a:latin typeface="Lato Light" charset="0"/>
              <a:ea typeface="Lato Light" charset="0"/>
              <a:cs typeface="Lato Light" charset="0"/>
            </a:endParaRPr>
          </a:p>
        </p:txBody>
      </p:sp>
      <p:sp>
        <p:nvSpPr>
          <p:cNvPr id="37" name="Shape 2778"/>
          <p:cNvSpPr/>
          <p:nvPr/>
        </p:nvSpPr>
        <p:spPr>
          <a:xfrm>
            <a:off x="1777236" y="5619020"/>
            <a:ext cx="1046007" cy="104600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TextBox 42"/>
          <p:cNvSpPr txBox="1"/>
          <p:nvPr/>
        </p:nvSpPr>
        <p:spPr>
          <a:xfrm>
            <a:off x="1777236" y="6895643"/>
            <a:ext cx="2682145"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FEATURE</a:t>
            </a:r>
          </a:p>
        </p:txBody>
      </p:sp>
      <p:sp>
        <p:nvSpPr>
          <p:cNvPr id="44" name="TextBox 43"/>
          <p:cNvSpPr txBox="1"/>
          <p:nvPr/>
        </p:nvSpPr>
        <p:spPr>
          <a:xfrm>
            <a:off x="1777236" y="7480418"/>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49" name="TextBox 48"/>
          <p:cNvSpPr txBox="1"/>
          <p:nvPr/>
        </p:nvSpPr>
        <p:spPr>
          <a:xfrm>
            <a:off x="7057706" y="6895643"/>
            <a:ext cx="1776448"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NAME</a:t>
            </a:r>
          </a:p>
        </p:txBody>
      </p:sp>
      <p:sp>
        <p:nvSpPr>
          <p:cNvPr id="50" name="TextBox 49"/>
          <p:cNvSpPr txBox="1"/>
          <p:nvPr/>
        </p:nvSpPr>
        <p:spPr>
          <a:xfrm>
            <a:off x="7057706" y="7480418"/>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53" name="TextBox 52"/>
          <p:cNvSpPr txBox="1"/>
          <p:nvPr/>
        </p:nvSpPr>
        <p:spPr>
          <a:xfrm>
            <a:off x="1777236" y="10129000"/>
            <a:ext cx="299473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FUNCTION</a:t>
            </a:r>
          </a:p>
        </p:txBody>
      </p:sp>
      <p:sp>
        <p:nvSpPr>
          <p:cNvPr id="54" name="TextBox 53"/>
          <p:cNvSpPr txBox="1"/>
          <p:nvPr/>
        </p:nvSpPr>
        <p:spPr>
          <a:xfrm>
            <a:off x="1777236" y="10713775"/>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55" name="TextBox 54"/>
          <p:cNvSpPr txBox="1"/>
          <p:nvPr/>
        </p:nvSpPr>
        <p:spPr>
          <a:xfrm>
            <a:off x="7057706" y="10129000"/>
            <a:ext cx="271741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ELEMENT</a:t>
            </a:r>
          </a:p>
        </p:txBody>
      </p:sp>
      <p:sp>
        <p:nvSpPr>
          <p:cNvPr id="56" name="TextBox 55"/>
          <p:cNvSpPr txBox="1"/>
          <p:nvPr/>
        </p:nvSpPr>
        <p:spPr>
          <a:xfrm>
            <a:off x="7057706" y="10713775"/>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23" name="Rectangle 22"/>
          <p:cNvSpPr/>
          <p:nvPr/>
        </p:nvSpPr>
        <p:spPr>
          <a:xfrm>
            <a:off x="19942628" y="0"/>
            <a:ext cx="4435021" cy="13716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2910796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0"/>
            <a:ext cx="4435021" cy="13716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11400208" y="1465109"/>
            <a:ext cx="9485289" cy="1323439"/>
          </a:xfrm>
          <a:prstGeom prst="rect">
            <a:avLst/>
          </a:prstGeom>
          <a:noFill/>
        </p:spPr>
        <p:txBody>
          <a:bodyPr wrap="none" rtlCol="0">
            <a:spAutoFit/>
          </a:bodyPr>
          <a:lstStyle/>
          <a:p>
            <a:r>
              <a:rPr lang="en-US" sz="8000" b="1" dirty="0" smtClean="0">
                <a:solidFill>
                  <a:schemeClr val="tx2"/>
                </a:solidFill>
                <a:latin typeface="Montserrat Semi" charset="0"/>
                <a:ea typeface="Montserrat Semi" charset="0"/>
                <a:cs typeface="Montserrat Semi" charset="0"/>
              </a:rPr>
              <a:t>Works in Progress</a:t>
            </a:r>
            <a:endParaRPr lang="en-US" sz="8000" b="1" dirty="0">
              <a:solidFill>
                <a:schemeClr val="tx2"/>
              </a:solidFill>
              <a:latin typeface="Montserrat Semi" charset="0"/>
              <a:ea typeface="Montserrat Semi" charset="0"/>
              <a:cs typeface="Montserrat Semi" charset="0"/>
            </a:endParaRPr>
          </a:p>
        </p:txBody>
      </p:sp>
      <p:sp>
        <p:nvSpPr>
          <p:cNvPr id="19" name="Shape 2779"/>
          <p:cNvSpPr/>
          <p:nvPr/>
        </p:nvSpPr>
        <p:spPr>
          <a:xfrm>
            <a:off x="11542844" y="8774999"/>
            <a:ext cx="760733" cy="104600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0" name="Shape 2782"/>
          <p:cNvSpPr/>
          <p:nvPr/>
        </p:nvSpPr>
        <p:spPr>
          <a:xfrm>
            <a:off x="16760804" y="5690234"/>
            <a:ext cx="1047014" cy="903578"/>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1" name="Shape 2783"/>
          <p:cNvSpPr/>
          <p:nvPr/>
        </p:nvSpPr>
        <p:spPr>
          <a:xfrm>
            <a:off x="16760804" y="8852377"/>
            <a:ext cx="1046007" cy="90337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 name="TextBox 21"/>
          <p:cNvSpPr txBox="1"/>
          <p:nvPr/>
        </p:nvSpPr>
        <p:spPr>
          <a:xfrm>
            <a:off x="11385089" y="2788548"/>
            <a:ext cx="10098957" cy="219547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a:t>
            </a:r>
            <a:r>
              <a:rPr lang="en-US" sz="2400" dirty="0" smtClean="0">
                <a:latin typeface="Lato Light" charset="0"/>
                <a:ea typeface="Lato Light" charset="0"/>
                <a:cs typeface="Lato Light" charset="0"/>
              </a:rPr>
              <a:t>value. </a:t>
            </a:r>
            <a:r>
              <a:rPr lang="en-US" sz="2400" dirty="0">
                <a:latin typeface="Lato Light" charset="0"/>
                <a:ea typeface="Lato Light" charset="0"/>
                <a:cs typeface="Lato Light" charset="0"/>
              </a:rPr>
              <a:t>Entrepreneurship ranges in scale from solo</a:t>
            </a:r>
            <a:r>
              <a:rPr lang="en-US" sz="2400" dirty="0" smtClean="0">
                <a:latin typeface="Lato Light" charset="0"/>
                <a:ea typeface="Lato Light" charset="0"/>
                <a:cs typeface="Lato Light" charset="0"/>
              </a:rPr>
              <a:t>,,</a:t>
            </a:r>
            <a:endParaRPr lang="en-US" sz="2400" dirty="0">
              <a:latin typeface="Lato Light" charset="0"/>
              <a:ea typeface="Lato Light" charset="0"/>
              <a:cs typeface="Lato Light" charset="0"/>
            </a:endParaRPr>
          </a:p>
        </p:txBody>
      </p:sp>
      <p:sp>
        <p:nvSpPr>
          <p:cNvPr id="24" name="Shape 2778"/>
          <p:cNvSpPr/>
          <p:nvPr/>
        </p:nvSpPr>
        <p:spPr>
          <a:xfrm>
            <a:off x="11400208" y="5619020"/>
            <a:ext cx="1046007" cy="104600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TextBox 24"/>
          <p:cNvSpPr txBox="1"/>
          <p:nvPr/>
        </p:nvSpPr>
        <p:spPr>
          <a:xfrm>
            <a:off x="11400208" y="6895643"/>
            <a:ext cx="2682145"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FEATURE</a:t>
            </a:r>
          </a:p>
        </p:txBody>
      </p:sp>
      <p:sp>
        <p:nvSpPr>
          <p:cNvPr id="26" name="TextBox 25"/>
          <p:cNvSpPr txBox="1"/>
          <p:nvPr/>
        </p:nvSpPr>
        <p:spPr>
          <a:xfrm>
            <a:off x="11400208" y="7480418"/>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27" name="TextBox 26"/>
          <p:cNvSpPr txBox="1"/>
          <p:nvPr/>
        </p:nvSpPr>
        <p:spPr>
          <a:xfrm>
            <a:off x="16680678" y="6895643"/>
            <a:ext cx="1776448"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NAME</a:t>
            </a:r>
          </a:p>
        </p:txBody>
      </p:sp>
      <p:sp>
        <p:nvSpPr>
          <p:cNvPr id="28" name="TextBox 27"/>
          <p:cNvSpPr txBox="1"/>
          <p:nvPr/>
        </p:nvSpPr>
        <p:spPr>
          <a:xfrm>
            <a:off x="16680678" y="7480418"/>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29" name="TextBox 28"/>
          <p:cNvSpPr txBox="1"/>
          <p:nvPr/>
        </p:nvSpPr>
        <p:spPr>
          <a:xfrm>
            <a:off x="11400208" y="10129000"/>
            <a:ext cx="299473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FUNCTION</a:t>
            </a:r>
          </a:p>
        </p:txBody>
      </p:sp>
      <p:sp>
        <p:nvSpPr>
          <p:cNvPr id="30" name="TextBox 29"/>
          <p:cNvSpPr txBox="1"/>
          <p:nvPr/>
        </p:nvSpPr>
        <p:spPr>
          <a:xfrm>
            <a:off x="11400208" y="10713775"/>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31" name="TextBox 30"/>
          <p:cNvSpPr txBox="1"/>
          <p:nvPr/>
        </p:nvSpPr>
        <p:spPr>
          <a:xfrm>
            <a:off x="16680678" y="10129000"/>
            <a:ext cx="271741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ELEMENT</a:t>
            </a:r>
          </a:p>
        </p:txBody>
      </p:sp>
      <p:sp>
        <p:nvSpPr>
          <p:cNvPr id="33" name="TextBox 32"/>
          <p:cNvSpPr txBox="1"/>
          <p:nvPr/>
        </p:nvSpPr>
        <p:spPr>
          <a:xfrm>
            <a:off x="16680678" y="10713775"/>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3" name="Picture Placeholder 2"/>
          <p:cNvSpPr>
            <a:spLocks noGrp="1"/>
          </p:cNvSpPr>
          <p:nvPr>
            <p:ph type="pic" sz="quarter" idx="26"/>
          </p:nvPr>
        </p:nvSpPr>
        <p:spPr/>
      </p:sp>
    </p:spTree>
    <p:extLst>
      <p:ext uri="{BB962C8B-B14F-4D97-AF65-F5344CB8AC3E}">
        <p14:creationId xmlns:p14="http://schemas.microsoft.com/office/powerpoint/2010/main" val="9660711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p:nvPr/>
        </p:nvSpPr>
        <p:spPr>
          <a:xfrm>
            <a:off x="15189668" y="0"/>
            <a:ext cx="9187982" cy="13716001"/>
          </a:xfrm>
          <a:custGeom>
            <a:avLst/>
            <a:gdLst>
              <a:gd name="connsiteX0" fmla="*/ 5338916 w 8937522"/>
              <a:gd name="connsiteY0" fmla="*/ 0 h 13745497"/>
              <a:gd name="connsiteX1" fmla="*/ 8937522 w 8937522"/>
              <a:gd name="connsiteY1" fmla="*/ 0 h 13745497"/>
              <a:gd name="connsiteX2" fmla="*/ 8937522 w 8937522"/>
              <a:gd name="connsiteY2" fmla="*/ 13745497 h 13745497"/>
              <a:gd name="connsiteX3" fmla="*/ 0 w 8937522"/>
              <a:gd name="connsiteY3" fmla="*/ 13745497 h 13745497"/>
              <a:gd name="connsiteX4" fmla="*/ 5279922 w 8937522"/>
              <a:gd name="connsiteY4" fmla="*/ 58994 h 1374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7522" h="13745497">
                <a:moveTo>
                  <a:pt x="5338916" y="0"/>
                </a:moveTo>
                <a:lnTo>
                  <a:pt x="8937522" y="0"/>
                </a:lnTo>
                <a:lnTo>
                  <a:pt x="8937522" y="13745497"/>
                </a:lnTo>
                <a:lnTo>
                  <a:pt x="0" y="13745497"/>
                </a:lnTo>
                <a:lnTo>
                  <a:pt x="5279922" y="58994"/>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2066887" y="1465109"/>
            <a:ext cx="9881231" cy="2554545"/>
          </a:xfrm>
          <a:prstGeom prst="rect">
            <a:avLst/>
          </a:prstGeom>
          <a:noFill/>
        </p:spPr>
        <p:txBody>
          <a:bodyPr wrap="none" rtlCol="0">
            <a:spAutoFit/>
          </a:bodyPr>
          <a:lstStyle/>
          <a:p>
            <a:r>
              <a:rPr lang="en-US" sz="8000" b="1" dirty="0" smtClean="0">
                <a:solidFill>
                  <a:schemeClr val="tx2"/>
                </a:solidFill>
                <a:latin typeface="Montserrat Semi" charset="0"/>
                <a:ea typeface="Montserrat Semi" charset="0"/>
                <a:cs typeface="Montserrat Semi" charset="0"/>
              </a:rPr>
              <a:t>PICTURE ON SLIDE</a:t>
            </a:r>
          </a:p>
          <a:p>
            <a:r>
              <a:rPr lang="en-US" sz="8000" b="1" dirty="0" smtClean="0">
                <a:solidFill>
                  <a:schemeClr val="tx2"/>
                </a:solidFill>
                <a:latin typeface="Montserrat Semi" charset="0"/>
                <a:ea typeface="Montserrat Semi" charset="0"/>
                <a:cs typeface="Montserrat Semi" charset="0"/>
              </a:rPr>
              <a:t>RIGHT POSITION</a:t>
            </a:r>
            <a:endParaRPr lang="en-US" sz="8000" b="1" dirty="0">
              <a:solidFill>
                <a:schemeClr val="tx2"/>
              </a:solidFill>
              <a:latin typeface="Montserrat Semi" charset="0"/>
              <a:ea typeface="Montserrat Semi" charset="0"/>
              <a:cs typeface="Montserrat Semi" charset="0"/>
            </a:endParaRPr>
          </a:p>
        </p:txBody>
      </p:sp>
      <p:sp>
        <p:nvSpPr>
          <p:cNvPr id="23" name="TextBox 22"/>
          <p:cNvSpPr txBox="1"/>
          <p:nvPr/>
        </p:nvSpPr>
        <p:spPr>
          <a:xfrm>
            <a:off x="2051768" y="4078517"/>
            <a:ext cx="9896349" cy="219547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a:t>
            </a:r>
            <a:r>
              <a:rPr lang="en-US" sz="2400" dirty="0" smtClean="0">
                <a:latin typeface="Lato Light" charset="0"/>
                <a:ea typeface="Lato Light" charset="0"/>
                <a:cs typeface="Lato Light" charset="0"/>
              </a:rPr>
              <a:t>value. </a:t>
            </a:r>
            <a:r>
              <a:rPr lang="en-US" sz="2400" dirty="0">
                <a:latin typeface="Lato Light" charset="0"/>
                <a:ea typeface="Lato Light" charset="0"/>
                <a:cs typeface="Lato Light" charset="0"/>
              </a:rPr>
              <a:t>Entrepreneurship ranges in scale from solo</a:t>
            </a:r>
            <a:r>
              <a:rPr lang="en-US" sz="2400" dirty="0" smtClean="0">
                <a:latin typeface="Lato Light" charset="0"/>
                <a:ea typeface="Lato Light" charset="0"/>
                <a:cs typeface="Lato Light" charset="0"/>
              </a:rPr>
              <a:t>,,</a:t>
            </a:r>
            <a:endParaRPr lang="en-US" sz="2400" dirty="0">
              <a:latin typeface="Lato Light" charset="0"/>
              <a:ea typeface="Lato Light" charset="0"/>
              <a:cs typeface="Lato Light" charset="0"/>
            </a:endParaRPr>
          </a:p>
        </p:txBody>
      </p:sp>
      <p:sp>
        <p:nvSpPr>
          <p:cNvPr id="24" name="Shape 2782"/>
          <p:cNvSpPr/>
          <p:nvPr/>
        </p:nvSpPr>
        <p:spPr>
          <a:xfrm>
            <a:off x="7427483" y="7185036"/>
            <a:ext cx="1047014" cy="903578"/>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hape 2778"/>
          <p:cNvSpPr/>
          <p:nvPr/>
        </p:nvSpPr>
        <p:spPr>
          <a:xfrm>
            <a:off x="2066887" y="7113822"/>
            <a:ext cx="1046007" cy="104600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TextBox 25"/>
          <p:cNvSpPr txBox="1"/>
          <p:nvPr/>
        </p:nvSpPr>
        <p:spPr>
          <a:xfrm>
            <a:off x="2066887" y="8390445"/>
            <a:ext cx="2682145"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FEATURE</a:t>
            </a:r>
          </a:p>
        </p:txBody>
      </p:sp>
      <p:sp>
        <p:nvSpPr>
          <p:cNvPr id="27" name="TextBox 26"/>
          <p:cNvSpPr txBox="1"/>
          <p:nvPr/>
        </p:nvSpPr>
        <p:spPr>
          <a:xfrm>
            <a:off x="2066887" y="8975220"/>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28" name="TextBox 27"/>
          <p:cNvSpPr txBox="1"/>
          <p:nvPr/>
        </p:nvSpPr>
        <p:spPr>
          <a:xfrm>
            <a:off x="7347357" y="8390445"/>
            <a:ext cx="1776448"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NAME</a:t>
            </a:r>
          </a:p>
        </p:txBody>
      </p:sp>
      <p:sp>
        <p:nvSpPr>
          <p:cNvPr id="29" name="TextBox 28"/>
          <p:cNvSpPr txBox="1"/>
          <p:nvPr/>
        </p:nvSpPr>
        <p:spPr>
          <a:xfrm>
            <a:off x="7347357" y="8975220"/>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31" name="TextBox 30"/>
          <p:cNvSpPr txBox="1"/>
          <p:nvPr/>
        </p:nvSpPr>
        <p:spPr>
          <a:xfrm>
            <a:off x="2051769" y="10390992"/>
            <a:ext cx="9216744" cy="114390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differ substantially depending on the type of organization and creativity involved. Entrepreneurship ranges in </a:t>
            </a:r>
            <a:r>
              <a:rPr lang="en-US" sz="2400" dirty="0" smtClean="0">
                <a:latin typeface="Lato Light" charset="0"/>
                <a:ea typeface="Lato Light" charset="0"/>
                <a:cs typeface="Lato Light" charset="0"/>
              </a:rPr>
              <a:t>scale</a:t>
            </a:r>
            <a:endParaRPr lang="en-US" sz="2400" dirty="0">
              <a:latin typeface="Lato Light" charset="0"/>
              <a:ea typeface="Lato Light" charset="0"/>
              <a:cs typeface="Lato Light" charset="0"/>
            </a:endParaRPr>
          </a:p>
        </p:txBody>
      </p:sp>
      <p:sp>
        <p:nvSpPr>
          <p:cNvPr id="3" name="Picture Placeholder 2"/>
          <p:cNvSpPr>
            <a:spLocks noGrp="1"/>
          </p:cNvSpPr>
          <p:nvPr>
            <p:ph type="pic" sz="quarter" idx="26"/>
          </p:nvPr>
        </p:nvSpPr>
        <p:spPr/>
      </p:sp>
    </p:spTree>
    <p:extLst>
      <p:ext uri="{BB962C8B-B14F-4D97-AF65-F5344CB8AC3E}">
        <p14:creationId xmlns:p14="http://schemas.microsoft.com/office/powerpoint/2010/main" val="17523279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7981165" y="1332643"/>
            <a:ext cx="8339142"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OUR VALUES</a:t>
            </a:r>
            <a:endParaRPr lang="en-US" sz="9600" b="1" dirty="0">
              <a:solidFill>
                <a:schemeClr val="tx2"/>
              </a:solidFill>
              <a:latin typeface="Montserrat Semi" charset="0"/>
              <a:ea typeface="Montserrat Semi" charset="0"/>
              <a:cs typeface="Montserrat Semi" charset="0"/>
            </a:endParaRPr>
          </a:p>
        </p:txBody>
      </p:sp>
      <p:sp>
        <p:nvSpPr>
          <p:cNvPr id="18" name="TextBox 17"/>
          <p:cNvSpPr txBox="1"/>
          <p:nvPr/>
        </p:nvSpPr>
        <p:spPr>
          <a:xfrm>
            <a:off x="4595527" y="3110479"/>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3" name="Oval 2"/>
          <p:cNvSpPr/>
          <p:nvPr/>
        </p:nvSpPr>
        <p:spPr>
          <a:xfrm>
            <a:off x="4994547" y="5752504"/>
            <a:ext cx="2420002" cy="2420000"/>
          </a:xfrm>
          <a:prstGeom prst="ellipse">
            <a:avLst/>
          </a:prstGeom>
          <a:solidFill>
            <a:schemeClr val="bg2"/>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Shape 2554"/>
          <p:cNvSpPr/>
          <p:nvPr/>
        </p:nvSpPr>
        <p:spPr>
          <a:xfrm>
            <a:off x="5600555" y="6413419"/>
            <a:ext cx="1207982" cy="109816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4" name="Oval 33"/>
          <p:cNvSpPr/>
          <p:nvPr/>
        </p:nvSpPr>
        <p:spPr>
          <a:xfrm>
            <a:off x="10940723" y="5752504"/>
            <a:ext cx="2420002" cy="2420000"/>
          </a:xfrm>
          <a:prstGeom prst="ellipse">
            <a:avLst/>
          </a:prstGeom>
          <a:solidFill>
            <a:schemeClr val="bg2"/>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16886899" y="5752504"/>
            <a:ext cx="2420002" cy="2420000"/>
          </a:xfrm>
          <a:prstGeom prst="ellipse">
            <a:avLst/>
          </a:prstGeom>
          <a:solidFill>
            <a:schemeClr val="bg2"/>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633"/>
          <p:cNvSpPr/>
          <p:nvPr/>
        </p:nvSpPr>
        <p:spPr>
          <a:xfrm>
            <a:off x="11556816" y="6381912"/>
            <a:ext cx="1207982" cy="1207982"/>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613"/>
          <p:cNvSpPr/>
          <p:nvPr/>
        </p:nvSpPr>
        <p:spPr>
          <a:xfrm>
            <a:off x="17492908" y="6381911"/>
            <a:ext cx="1207982" cy="1207982"/>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TextBox 38"/>
          <p:cNvSpPr txBox="1"/>
          <p:nvPr/>
        </p:nvSpPr>
        <p:spPr>
          <a:xfrm>
            <a:off x="3708436" y="8676664"/>
            <a:ext cx="4940776"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COMMUNICATION</a:t>
            </a:r>
          </a:p>
        </p:txBody>
      </p:sp>
      <p:sp>
        <p:nvSpPr>
          <p:cNvPr id="40" name="TextBox 39"/>
          <p:cNvSpPr txBox="1"/>
          <p:nvPr/>
        </p:nvSpPr>
        <p:spPr>
          <a:xfrm>
            <a:off x="3990347" y="9418194"/>
            <a:ext cx="4376945" cy="1569660"/>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41" name="TextBox 40"/>
          <p:cNvSpPr txBox="1"/>
          <p:nvPr/>
        </p:nvSpPr>
        <p:spPr>
          <a:xfrm>
            <a:off x="10313988" y="8676664"/>
            <a:ext cx="3693640" cy="584775"/>
          </a:xfrm>
          <a:prstGeom prst="rect">
            <a:avLst/>
          </a:prstGeom>
          <a:noFill/>
        </p:spPr>
        <p:txBody>
          <a:bodyPr wrap="none" rtlCol="0">
            <a:spAutoFit/>
          </a:bodyPr>
          <a:lstStyle/>
          <a:p>
            <a:pPr algn="ctr"/>
            <a:r>
              <a:rPr lang="en-US" sz="3200" b="1" spc="600" dirty="0" smtClean="0">
                <a:solidFill>
                  <a:schemeClr val="accent2"/>
                </a:solidFill>
                <a:latin typeface="Montserrat Semi" charset="0"/>
                <a:ea typeface="Montserrat Semi" charset="0"/>
                <a:cs typeface="Montserrat Semi" charset="0"/>
              </a:rPr>
              <a:t>EXCELLENCE</a:t>
            </a:r>
          </a:p>
        </p:txBody>
      </p:sp>
      <p:sp>
        <p:nvSpPr>
          <p:cNvPr id="42" name="TextBox 41"/>
          <p:cNvSpPr txBox="1"/>
          <p:nvPr/>
        </p:nvSpPr>
        <p:spPr>
          <a:xfrm>
            <a:off x="9972330" y="9418194"/>
            <a:ext cx="4376945" cy="1569660"/>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43" name="TextBox 42"/>
          <p:cNvSpPr txBox="1"/>
          <p:nvPr/>
        </p:nvSpPr>
        <p:spPr>
          <a:xfrm>
            <a:off x="16536216" y="8676664"/>
            <a:ext cx="3121367"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RESEARCH</a:t>
            </a:r>
          </a:p>
        </p:txBody>
      </p:sp>
      <p:sp>
        <p:nvSpPr>
          <p:cNvPr id="44" name="TextBox 43"/>
          <p:cNvSpPr txBox="1"/>
          <p:nvPr/>
        </p:nvSpPr>
        <p:spPr>
          <a:xfrm>
            <a:off x="15908421" y="9418194"/>
            <a:ext cx="4376945" cy="1569660"/>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the type of organization and creativity involved. </a:t>
            </a:r>
          </a:p>
        </p:txBody>
      </p:sp>
    </p:spTree>
    <p:extLst>
      <p:ext uri="{BB962C8B-B14F-4D97-AF65-F5344CB8AC3E}">
        <p14:creationId xmlns:p14="http://schemas.microsoft.com/office/powerpoint/2010/main" val="10176795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p:nvPr/>
        </p:nvSpPr>
        <p:spPr>
          <a:xfrm>
            <a:off x="1" y="0"/>
            <a:ext cx="8600302" cy="13716000"/>
          </a:xfrm>
          <a:custGeom>
            <a:avLst/>
            <a:gdLst>
              <a:gd name="connsiteX0" fmla="*/ 0 w 8155459"/>
              <a:gd name="connsiteY0" fmla="*/ 24714 h 13716000"/>
              <a:gd name="connsiteX1" fmla="*/ 0 w 8155459"/>
              <a:gd name="connsiteY1" fmla="*/ 13716000 h 13716000"/>
              <a:gd name="connsiteX2" fmla="*/ 2940908 w 8155459"/>
              <a:gd name="connsiteY2" fmla="*/ 13716000 h 13716000"/>
              <a:gd name="connsiteX3" fmla="*/ 8155459 w 8155459"/>
              <a:gd name="connsiteY3" fmla="*/ 0 h 13716000"/>
              <a:gd name="connsiteX4" fmla="*/ 24714 w 8155459"/>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5459" h="13716000">
                <a:moveTo>
                  <a:pt x="0" y="24714"/>
                </a:moveTo>
                <a:lnTo>
                  <a:pt x="0" y="13716000"/>
                </a:lnTo>
                <a:lnTo>
                  <a:pt x="2940908" y="13716000"/>
                </a:lnTo>
                <a:lnTo>
                  <a:pt x="8155459" y="0"/>
                </a:lnTo>
                <a:lnTo>
                  <a:pt x="24714" y="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1807235" y="2021700"/>
            <a:ext cx="9881231" cy="2554545"/>
          </a:xfrm>
          <a:prstGeom prst="rect">
            <a:avLst/>
          </a:prstGeom>
          <a:noFill/>
        </p:spPr>
        <p:txBody>
          <a:bodyPr wrap="none" rtlCol="0">
            <a:spAutoFit/>
          </a:bodyPr>
          <a:lstStyle/>
          <a:p>
            <a:r>
              <a:rPr lang="en-US" sz="8000" b="1" dirty="0" smtClean="0">
                <a:solidFill>
                  <a:schemeClr val="tx2"/>
                </a:solidFill>
                <a:latin typeface="Montserrat Semi" charset="0"/>
                <a:ea typeface="Montserrat Semi" charset="0"/>
                <a:cs typeface="Montserrat Semi" charset="0"/>
              </a:rPr>
              <a:t>PICTURE ON SLIDE</a:t>
            </a:r>
          </a:p>
          <a:p>
            <a:r>
              <a:rPr lang="en-US" sz="8000" b="1" dirty="0" smtClean="0">
                <a:solidFill>
                  <a:schemeClr val="tx2"/>
                </a:solidFill>
                <a:latin typeface="Montserrat Semi" charset="0"/>
                <a:ea typeface="Montserrat Semi" charset="0"/>
                <a:cs typeface="Montserrat Semi" charset="0"/>
              </a:rPr>
              <a:t>RIGHT POSITION</a:t>
            </a:r>
            <a:endParaRPr lang="en-US" sz="8000" b="1" dirty="0">
              <a:solidFill>
                <a:schemeClr val="tx2"/>
              </a:solidFill>
              <a:latin typeface="Montserrat Semi" charset="0"/>
              <a:ea typeface="Montserrat Semi" charset="0"/>
              <a:cs typeface="Montserrat Semi" charset="0"/>
            </a:endParaRPr>
          </a:p>
        </p:txBody>
      </p:sp>
      <p:sp>
        <p:nvSpPr>
          <p:cNvPr id="16" name="TextBox 15"/>
          <p:cNvSpPr txBox="1"/>
          <p:nvPr/>
        </p:nvSpPr>
        <p:spPr>
          <a:xfrm>
            <a:off x="11792116" y="4635108"/>
            <a:ext cx="9896349" cy="219547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a:t>
            </a:r>
            <a:r>
              <a:rPr lang="en-US" sz="2400" dirty="0" smtClean="0">
                <a:latin typeface="Lato Light" charset="0"/>
                <a:ea typeface="Lato Light" charset="0"/>
                <a:cs typeface="Lato Light" charset="0"/>
              </a:rPr>
              <a:t>value. </a:t>
            </a:r>
            <a:r>
              <a:rPr lang="en-US" sz="2400" dirty="0">
                <a:latin typeface="Lato Light" charset="0"/>
                <a:ea typeface="Lato Light" charset="0"/>
                <a:cs typeface="Lato Light" charset="0"/>
              </a:rPr>
              <a:t>Entrepreneurship ranges in scale from solo</a:t>
            </a:r>
            <a:r>
              <a:rPr lang="en-US" sz="2400" dirty="0" smtClean="0">
                <a:latin typeface="Lato Light" charset="0"/>
                <a:ea typeface="Lato Light" charset="0"/>
                <a:cs typeface="Lato Light" charset="0"/>
              </a:rPr>
              <a:t>,,</a:t>
            </a:r>
            <a:endParaRPr lang="en-US" sz="2400" dirty="0">
              <a:latin typeface="Lato Light" charset="0"/>
              <a:ea typeface="Lato Light" charset="0"/>
              <a:cs typeface="Lato Light" charset="0"/>
            </a:endParaRPr>
          </a:p>
        </p:txBody>
      </p:sp>
      <p:sp>
        <p:nvSpPr>
          <p:cNvPr id="17" name="Shape 2782"/>
          <p:cNvSpPr/>
          <p:nvPr/>
        </p:nvSpPr>
        <p:spPr>
          <a:xfrm>
            <a:off x="17167831" y="7741627"/>
            <a:ext cx="1047014" cy="903578"/>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8" name="Shape 2778"/>
          <p:cNvSpPr/>
          <p:nvPr/>
        </p:nvSpPr>
        <p:spPr>
          <a:xfrm>
            <a:off x="11807235" y="7670413"/>
            <a:ext cx="1046007" cy="104600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TextBox 18"/>
          <p:cNvSpPr txBox="1"/>
          <p:nvPr/>
        </p:nvSpPr>
        <p:spPr>
          <a:xfrm>
            <a:off x="11807235" y="8947036"/>
            <a:ext cx="2682145"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FEATURE</a:t>
            </a:r>
          </a:p>
        </p:txBody>
      </p:sp>
      <p:sp>
        <p:nvSpPr>
          <p:cNvPr id="20" name="TextBox 19"/>
          <p:cNvSpPr txBox="1"/>
          <p:nvPr/>
        </p:nvSpPr>
        <p:spPr>
          <a:xfrm>
            <a:off x="11807235" y="9531811"/>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21" name="TextBox 20"/>
          <p:cNvSpPr txBox="1"/>
          <p:nvPr/>
        </p:nvSpPr>
        <p:spPr>
          <a:xfrm>
            <a:off x="17087705" y="8947036"/>
            <a:ext cx="1776448"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NAME</a:t>
            </a:r>
          </a:p>
        </p:txBody>
      </p:sp>
      <p:sp>
        <p:nvSpPr>
          <p:cNvPr id="30" name="TextBox 29"/>
          <p:cNvSpPr txBox="1"/>
          <p:nvPr/>
        </p:nvSpPr>
        <p:spPr>
          <a:xfrm>
            <a:off x="17087705" y="9531811"/>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32" name="TextBox 31"/>
          <p:cNvSpPr txBox="1"/>
          <p:nvPr/>
        </p:nvSpPr>
        <p:spPr>
          <a:xfrm>
            <a:off x="11792117" y="10947583"/>
            <a:ext cx="9216744" cy="114390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differ substantially depending on the type of organization and creativity involved. Entrepreneurship ranges in </a:t>
            </a:r>
            <a:r>
              <a:rPr lang="en-US" sz="2400" dirty="0" smtClean="0">
                <a:latin typeface="Lato Light" charset="0"/>
                <a:ea typeface="Lato Light" charset="0"/>
                <a:cs typeface="Lato Light" charset="0"/>
              </a:rPr>
              <a:t>scale</a:t>
            </a:r>
            <a:endParaRPr lang="en-US" sz="2400" dirty="0">
              <a:latin typeface="Lato Light" charset="0"/>
              <a:ea typeface="Lato Light" charset="0"/>
              <a:cs typeface="Lato Light" charset="0"/>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10843847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1791797" y="5791200"/>
            <a:ext cx="169149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TITLE</a:t>
            </a:r>
          </a:p>
        </p:txBody>
      </p:sp>
      <p:sp>
        <p:nvSpPr>
          <p:cNvPr id="13" name="TextBox 12"/>
          <p:cNvSpPr txBox="1"/>
          <p:nvPr/>
        </p:nvSpPr>
        <p:spPr>
          <a:xfrm>
            <a:off x="1791797" y="6532730"/>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4" name="TextBox 13"/>
          <p:cNvSpPr txBox="1"/>
          <p:nvPr/>
        </p:nvSpPr>
        <p:spPr>
          <a:xfrm>
            <a:off x="7841106" y="5791200"/>
            <a:ext cx="1556837"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TEXT</a:t>
            </a:r>
          </a:p>
        </p:txBody>
      </p:sp>
      <p:sp>
        <p:nvSpPr>
          <p:cNvPr id="15" name="TextBox 14"/>
          <p:cNvSpPr txBox="1"/>
          <p:nvPr/>
        </p:nvSpPr>
        <p:spPr>
          <a:xfrm>
            <a:off x="7773780" y="6532730"/>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1" name="TextBox 20"/>
          <p:cNvSpPr txBox="1"/>
          <p:nvPr/>
        </p:nvSpPr>
        <p:spPr>
          <a:xfrm>
            <a:off x="1836310" y="1071443"/>
            <a:ext cx="7359707" cy="2554545"/>
          </a:xfrm>
          <a:prstGeom prst="rect">
            <a:avLst/>
          </a:prstGeom>
          <a:noFill/>
        </p:spPr>
        <p:txBody>
          <a:bodyPr wrap="none" rtlCol="0">
            <a:spAutoFit/>
          </a:bodyPr>
          <a:lstStyle/>
          <a:p>
            <a:r>
              <a:rPr lang="en-US" sz="8000" b="1" dirty="0" smtClean="0">
                <a:solidFill>
                  <a:schemeClr val="tx2"/>
                </a:solidFill>
                <a:latin typeface="Montserrat Semi" charset="0"/>
                <a:ea typeface="Montserrat Semi" charset="0"/>
                <a:cs typeface="Montserrat Semi" charset="0"/>
              </a:rPr>
              <a:t>PICTURE AND</a:t>
            </a:r>
          </a:p>
          <a:p>
            <a:r>
              <a:rPr lang="en-US" sz="8000" b="1" dirty="0" smtClean="0">
                <a:solidFill>
                  <a:schemeClr val="tx2"/>
                </a:solidFill>
                <a:latin typeface="Montserrat Semi" charset="0"/>
                <a:ea typeface="Montserrat Semi" charset="0"/>
                <a:cs typeface="Montserrat Semi" charset="0"/>
              </a:rPr>
              <a:t>FOUR TEXTS</a:t>
            </a:r>
            <a:endParaRPr lang="en-US" sz="8000" b="1" dirty="0">
              <a:solidFill>
                <a:schemeClr val="tx2"/>
              </a:solidFill>
              <a:latin typeface="Montserrat Semi" charset="0"/>
              <a:ea typeface="Montserrat Semi" charset="0"/>
              <a:cs typeface="Montserrat Semi" charset="0"/>
            </a:endParaRPr>
          </a:p>
        </p:txBody>
      </p:sp>
      <p:sp>
        <p:nvSpPr>
          <p:cNvPr id="22" name="TextBox 21"/>
          <p:cNvSpPr txBox="1"/>
          <p:nvPr/>
        </p:nvSpPr>
        <p:spPr>
          <a:xfrm>
            <a:off x="1821191" y="3757356"/>
            <a:ext cx="9896349" cy="114390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a:t>
            </a:r>
            <a:r>
              <a:rPr lang="en-US" sz="2400">
                <a:latin typeface="Lato Light" charset="0"/>
                <a:ea typeface="Lato Light" charset="0"/>
                <a:cs typeface="Lato Light" charset="0"/>
              </a:rPr>
              <a:t>differ </a:t>
            </a:r>
            <a:r>
              <a:rPr lang="en-US" sz="2400" smtClean="0">
                <a:latin typeface="Lato Light" charset="0"/>
                <a:ea typeface="Lato Light" charset="0"/>
                <a:cs typeface="Lato Light" charset="0"/>
              </a:rPr>
              <a:t>substantially </a:t>
            </a:r>
            <a:r>
              <a:rPr lang="en-US" sz="2400" dirty="0">
                <a:latin typeface="Lato Light" charset="0"/>
                <a:ea typeface="Lato Light" charset="0"/>
                <a:cs typeface="Lato Light" charset="0"/>
              </a:rPr>
              <a:t>depending on the type of organization and creativity involved. Entrepreneurship ranges in </a:t>
            </a:r>
            <a:r>
              <a:rPr lang="en-US" sz="2400" dirty="0" smtClean="0">
                <a:latin typeface="Lato Light" charset="0"/>
                <a:ea typeface="Lato Light" charset="0"/>
                <a:cs typeface="Lato Light" charset="0"/>
              </a:rPr>
              <a:t>scale</a:t>
            </a:r>
            <a:endParaRPr lang="en-US" sz="2400" dirty="0">
              <a:latin typeface="Lato Light" charset="0"/>
              <a:ea typeface="Lato Light" charset="0"/>
              <a:cs typeface="Lato Light" charset="0"/>
            </a:endParaRPr>
          </a:p>
        </p:txBody>
      </p:sp>
      <p:sp>
        <p:nvSpPr>
          <p:cNvPr id="23" name="TextBox 22"/>
          <p:cNvSpPr txBox="1"/>
          <p:nvPr/>
        </p:nvSpPr>
        <p:spPr>
          <a:xfrm>
            <a:off x="1791797" y="8992331"/>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24" name="TextBox 23"/>
          <p:cNvSpPr txBox="1"/>
          <p:nvPr/>
        </p:nvSpPr>
        <p:spPr>
          <a:xfrm>
            <a:off x="1791797" y="9733861"/>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5" name="TextBox 24"/>
          <p:cNvSpPr txBox="1"/>
          <p:nvPr/>
        </p:nvSpPr>
        <p:spPr>
          <a:xfrm>
            <a:off x="7841106" y="8992331"/>
            <a:ext cx="2210862"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WORDS</a:t>
            </a:r>
          </a:p>
        </p:txBody>
      </p:sp>
      <p:sp>
        <p:nvSpPr>
          <p:cNvPr id="26" name="TextBox 25"/>
          <p:cNvSpPr txBox="1"/>
          <p:nvPr/>
        </p:nvSpPr>
        <p:spPr>
          <a:xfrm>
            <a:off x="7773780" y="9733861"/>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17604811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12150725" y="1071443"/>
            <a:ext cx="7359707" cy="2554545"/>
          </a:xfrm>
          <a:prstGeom prst="rect">
            <a:avLst/>
          </a:prstGeom>
          <a:noFill/>
        </p:spPr>
        <p:txBody>
          <a:bodyPr wrap="none" rtlCol="0">
            <a:spAutoFit/>
          </a:bodyPr>
          <a:lstStyle/>
          <a:p>
            <a:r>
              <a:rPr lang="en-US" sz="8000" b="1" dirty="0" smtClean="0">
                <a:solidFill>
                  <a:schemeClr val="tx2"/>
                </a:solidFill>
                <a:latin typeface="Montserrat Semi" charset="0"/>
                <a:ea typeface="Montserrat Semi" charset="0"/>
                <a:cs typeface="Montserrat Semi" charset="0"/>
              </a:rPr>
              <a:t>PICTURE AND</a:t>
            </a:r>
          </a:p>
          <a:p>
            <a:r>
              <a:rPr lang="en-US" sz="8000" b="1" dirty="0" smtClean="0">
                <a:solidFill>
                  <a:schemeClr val="tx2"/>
                </a:solidFill>
                <a:latin typeface="Montserrat Semi" charset="0"/>
                <a:ea typeface="Montserrat Semi" charset="0"/>
                <a:cs typeface="Montserrat Semi" charset="0"/>
              </a:rPr>
              <a:t>FOUR TEXTS</a:t>
            </a:r>
            <a:endParaRPr lang="en-US" sz="8000" b="1" dirty="0">
              <a:solidFill>
                <a:schemeClr val="tx2"/>
              </a:solidFill>
              <a:latin typeface="Montserrat Semi" charset="0"/>
              <a:ea typeface="Montserrat Semi" charset="0"/>
              <a:cs typeface="Montserrat Semi" charset="0"/>
            </a:endParaRPr>
          </a:p>
        </p:txBody>
      </p:sp>
      <p:sp>
        <p:nvSpPr>
          <p:cNvPr id="22" name="TextBox 21"/>
          <p:cNvSpPr txBox="1"/>
          <p:nvPr/>
        </p:nvSpPr>
        <p:spPr>
          <a:xfrm>
            <a:off x="12135606" y="3757356"/>
            <a:ext cx="9896349" cy="114390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a:t>
            </a:r>
            <a:r>
              <a:rPr lang="en-US" sz="2400">
                <a:latin typeface="Lato Light" charset="0"/>
                <a:ea typeface="Lato Light" charset="0"/>
                <a:cs typeface="Lato Light" charset="0"/>
              </a:rPr>
              <a:t>differ </a:t>
            </a:r>
            <a:r>
              <a:rPr lang="en-US" sz="2400" smtClean="0">
                <a:latin typeface="Lato Light" charset="0"/>
                <a:ea typeface="Lato Light" charset="0"/>
                <a:cs typeface="Lato Light" charset="0"/>
              </a:rPr>
              <a:t>substantially </a:t>
            </a:r>
            <a:r>
              <a:rPr lang="en-US" sz="2400" dirty="0">
                <a:latin typeface="Lato Light" charset="0"/>
                <a:ea typeface="Lato Light" charset="0"/>
                <a:cs typeface="Lato Light" charset="0"/>
              </a:rPr>
              <a:t>depending on the type of organization and creativity involved. Entrepreneurship ranges in </a:t>
            </a:r>
            <a:r>
              <a:rPr lang="en-US" sz="2400" dirty="0" smtClean="0">
                <a:latin typeface="Lato Light" charset="0"/>
                <a:ea typeface="Lato Light" charset="0"/>
                <a:cs typeface="Lato Light" charset="0"/>
              </a:rPr>
              <a:t>scale</a:t>
            </a:r>
            <a:endParaRPr lang="en-US" sz="2400" dirty="0">
              <a:latin typeface="Lato Light" charset="0"/>
              <a:ea typeface="Lato Light" charset="0"/>
              <a:cs typeface="Lato Light" charset="0"/>
            </a:endParaRPr>
          </a:p>
        </p:txBody>
      </p:sp>
      <p:sp>
        <p:nvSpPr>
          <p:cNvPr id="23" name="TextBox 22"/>
          <p:cNvSpPr txBox="1"/>
          <p:nvPr/>
        </p:nvSpPr>
        <p:spPr>
          <a:xfrm>
            <a:off x="12135606" y="5791200"/>
            <a:ext cx="1691490"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TITLE</a:t>
            </a:r>
          </a:p>
        </p:txBody>
      </p:sp>
      <p:sp>
        <p:nvSpPr>
          <p:cNvPr id="24" name="TextBox 23"/>
          <p:cNvSpPr txBox="1"/>
          <p:nvPr/>
        </p:nvSpPr>
        <p:spPr>
          <a:xfrm>
            <a:off x="12135606" y="6532730"/>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5" name="TextBox 24"/>
          <p:cNvSpPr txBox="1"/>
          <p:nvPr/>
        </p:nvSpPr>
        <p:spPr>
          <a:xfrm>
            <a:off x="18184915" y="5791200"/>
            <a:ext cx="1556837"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TEXT</a:t>
            </a:r>
          </a:p>
        </p:txBody>
      </p:sp>
      <p:sp>
        <p:nvSpPr>
          <p:cNvPr id="26" name="TextBox 25"/>
          <p:cNvSpPr txBox="1"/>
          <p:nvPr/>
        </p:nvSpPr>
        <p:spPr>
          <a:xfrm>
            <a:off x="18117589" y="6532730"/>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7" name="TextBox 26"/>
          <p:cNvSpPr txBox="1"/>
          <p:nvPr/>
        </p:nvSpPr>
        <p:spPr>
          <a:xfrm>
            <a:off x="12135606" y="8992331"/>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28" name="TextBox 27"/>
          <p:cNvSpPr txBox="1"/>
          <p:nvPr/>
        </p:nvSpPr>
        <p:spPr>
          <a:xfrm>
            <a:off x="12135606" y="9733861"/>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9" name="TextBox 28"/>
          <p:cNvSpPr txBox="1"/>
          <p:nvPr/>
        </p:nvSpPr>
        <p:spPr>
          <a:xfrm>
            <a:off x="18184915" y="8992331"/>
            <a:ext cx="2210862"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WORDS</a:t>
            </a:r>
          </a:p>
        </p:txBody>
      </p:sp>
      <p:sp>
        <p:nvSpPr>
          <p:cNvPr id="30" name="TextBox 29"/>
          <p:cNvSpPr txBox="1"/>
          <p:nvPr/>
        </p:nvSpPr>
        <p:spPr>
          <a:xfrm>
            <a:off x="18117589" y="9733861"/>
            <a:ext cx="4376945" cy="1569660"/>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15951549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4077328" y="1983508"/>
            <a:ext cx="7455729" cy="974898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6631202" y="5551072"/>
            <a:ext cx="2316660" cy="707886"/>
          </a:xfrm>
          <a:prstGeom prst="rect">
            <a:avLst/>
          </a:prstGeom>
          <a:noFill/>
        </p:spPr>
        <p:txBody>
          <a:bodyPr wrap="none" rtlCol="0">
            <a:spAutoFit/>
          </a:bodyPr>
          <a:lstStyle/>
          <a:p>
            <a:pPr algn="ctr"/>
            <a:r>
              <a:rPr lang="en-US" sz="4000" b="1" spc="600" dirty="0" smtClean="0">
                <a:solidFill>
                  <a:schemeClr val="bg1"/>
                </a:solidFill>
                <a:latin typeface="Montserrat Semi" charset="0"/>
                <a:ea typeface="Montserrat Semi" charset="0"/>
                <a:cs typeface="Montserrat Semi" charset="0"/>
              </a:rPr>
              <a:t>AUDIO</a:t>
            </a:r>
          </a:p>
        </p:txBody>
      </p:sp>
      <p:sp>
        <p:nvSpPr>
          <p:cNvPr id="7" name="TextBox 6"/>
          <p:cNvSpPr txBox="1"/>
          <p:nvPr/>
        </p:nvSpPr>
        <p:spPr>
          <a:xfrm>
            <a:off x="15141472" y="6589133"/>
            <a:ext cx="5296104" cy="3997705"/>
          </a:xfrm>
          <a:prstGeom prst="rect">
            <a:avLst/>
          </a:prstGeom>
          <a:noFill/>
        </p:spPr>
        <p:txBody>
          <a:bodyPr wrap="square" rtlCol="0">
            <a:spAutoFit/>
          </a:bodyPr>
          <a:lstStyle/>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the type of organization and creativity involved</a:t>
            </a:r>
            <a:r>
              <a:rPr lang="en-US" sz="2800" dirty="0" smtClean="0">
                <a:solidFill>
                  <a:schemeClr val="bg1"/>
                </a:solidFill>
                <a:latin typeface="Lato Light" charset="0"/>
                <a:ea typeface="Lato Light" charset="0"/>
                <a:cs typeface="Lato Light" charset="0"/>
              </a:rPr>
              <a:t>..</a:t>
            </a:r>
          </a:p>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the type of organization and creativity involved. </a:t>
            </a:r>
          </a:p>
        </p:txBody>
      </p:sp>
      <p:sp>
        <p:nvSpPr>
          <p:cNvPr id="8" name="Shape 2637"/>
          <p:cNvSpPr/>
          <p:nvPr/>
        </p:nvSpPr>
        <p:spPr>
          <a:xfrm>
            <a:off x="17261984" y="3150511"/>
            <a:ext cx="1055083" cy="1934309"/>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6414500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3439808" y="1983508"/>
            <a:ext cx="7455729" cy="9748985"/>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5993682" y="5551072"/>
            <a:ext cx="2316660" cy="707886"/>
          </a:xfrm>
          <a:prstGeom prst="rect">
            <a:avLst/>
          </a:prstGeom>
          <a:noFill/>
        </p:spPr>
        <p:txBody>
          <a:bodyPr wrap="none" rtlCol="0">
            <a:spAutoFit/>
          </a:bodyPr>
          <a:lstStyle/>
          <a:p>
            <a:pPr algn="ctr"/>
            <a:r>
              <a:rPr lang="en-US" sz="4000" b="1" spc="600" dirty="0" smtClean="0">
                <a:solidFill>
                  <a:schemeClr val="bg1"/>
                </a:solidFill>
                <a:latin typeface="Montserrat Semi" charset="0"/>
                <a:ea typeface="Montserrat Semi" charset="0"/>
                <a:cs typeface="Montserrat Semi" charset="0"/>
              </a:rPr>
              <a:t>AUDIO</a:t>
            </a:r>
          </a:p>
        </p:txBody>
      </p:sp>
      <p:sp>
        <p:nvSpPr>
          <p:cNvPr id="7" name="TextBox 6"/>
          <p:cNvSpPr txBox="1"/>
          <p:nvPr/>
        </p:nvSpPr>
        <p:spPr>
          <a:xfrm>
            <a:off x="4503952" y="6589133"/>
            <a:ext cx="5296104" cy="3997705"/>
          </a:xfrm>
          <a:prstGeom prst="rect">
            <a:avLst/>
          </a:prstGeom>
          <a:noFill/>
        </p:spPr>
        <p:txBody>
          <a:bodyPr wrap="square" rtlCol="0">
            <a:spAutoFit/>
          </a:bodyPr>
          <a:lstStyle/>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the type of organization and creativity involved</a:t>
            </a:r>
            <a:r>
              <a:rPr lang="en-US" sz="2800" dirty="0" smtClean="0">
                <a:solidFill>
                  <a:schemeClr val="bg1"/>
                </a:solidFill>
                <a:latin typeface="Lato Light" charset="0"/>
                <a:ea typeface="Lato Light" charset="0"/>
                <a:cs typeface="Lato Light" charset="0"/>
              </a:rPr>
              <a:t>..</a:t>
            </a:r>
          </a:p>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the type of organization and creativity involved. </a:t>
            </a:r>
          </a:p>
        </p:txBody>
      </p:sp>
      <p:sp>
        <p:nvSpPr>
          <p:cNvPr id="8" name="Shape 2637"/>
          <p:cNvSpPr/>
          <p:nvPr/>
        </p:nvSpPr>
        <p:spPr>
          <a:xfrm>
            <a:off x="6624464" y="3150511"/>
            <a:ext cx="1055083" cy="1934309"/>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12775116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2495096" y="9181321"/>
            <a:ext cx="6008915" cy="21989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9146267" y="9181321"/>
            <a:ext cx="6008915" cy="21989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15797438" y="9181321"/>
            <a:ext cx="6008915" cy="21989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6420642" y="1332643"/>
            <a:ext cx="11460189"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OTHER PROJECTS</a:t>
            </a:r>
            <a:endParaRPr lang="en-US" sz="9600" b="1" dirty="0">
              <a:solidFill>
                <a:schemeClr val="tx2"/>
              </a:solidFill>
              <a:latin typeface="Montserrat Semi" charset="0"/>
              <a:ea typeface="Montserrat Semi" charset="0"/>
              <a:cs typeface="Montserrat Semi" charset="0"/>
            </a:endParaRPr>
          </a:p>
        </p:txBody>
      </p:sp>
      <p:sp>
        <p:nvSpPr>
          <p:cNvPr id="18" name="TextBox 17"/>
          <p:cNvSpPr txBox="1"/>
          <p:nvPr/>
        </p:nvSpPr>
        <p:spPr>
          <a:xfrm>
            <a:off x="4595527" y="3110479"/>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19" name="TextBox 18"/>
          <p:cNvSpPr txBox="1"/>
          <p:nvPr/>
        </p:nvSpPr>
        <p:spPr>
          <a:xfrm>
            <a:off x="3707238" y="9684818"/>
            <a:ext cx="3584636"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ALUSTRALIA</a:t>
            </a:r>
          </a:p>
        </p:txBody>
      </p:sp>
      <p:sp>
        <p:nvSpPr>
          <p:cNvPr id="20" name="TextBox 19"/>
          <p:cNvSpPr txBox="1"/>
          <p:nvPr/>
        </p:nvSpPr>
        <p:spPr>
          <a:xfrm>
            <a:off x="3311079" y="10203130"/>
            <a:ext cx="4376945" cy="646331"/>
          </a:xfrm>
          <a:prstGeom prst="rect">
            <a:avLst/>
          </a:prstGeom>
          <a:noFill/>
        </p:spPr>
        <p:txBody>
          <a:bodyPr wrap="square" rtlCol="0">
            <a:spAutoFit/>
          </a:bodyPr>
          <a:lstStyle/>
          <a:p>
            <a:pPr algn="ctr">
              <a:lnSpc>
                <a:spcPct val="150000"/>
              </a:lnSpc>
            </a:pPr>
            <a:r>
              <a:rPr lang="en-US" sz="2400" dirty="0">
                <a:latin typeface="Lato Light" charset="0"/>
                <a:ea typeface="Lato Light" charset="0"/>
                <a:cs typeface="Lato Light" charset="0"/>
              </a:rPr>
              <a:t>Entrepreneurial activities </a:t>
            </a:r>
            <a:r>
              <a:rPr lang="en-US" sz="2400" dirty="0" smtClean="0">
                <a:latin typeface="Lato Light" charset="0"/>
                <a:ea typeface="Lato Light" charset="0"/>
                <a:cs typeface="Lato Light" charset="0"/>
              </a:rPr>
              <a:t>differ</a:t>
            </a:r>
            <a:endParaRPr lang="en-US" sz="2400" dirty="0">
              <a:latin typeface="Lato Light" charset="0"/>
              <a:ea typeface="Lato Light" charset="0"/>
              <a:cs typeface="Lato Light" charset="0"/>
            </a:endParaRPr>
          </a:p>
        </p:txBody>
      </p:sp>
      <p:sp>
        <p:nvSpPr>
          <p:cNvPr id="24" name="TextBox 23"/>
          <p:cNvSpPr txBox="1"/>
          <p:nvPr/>
        </p:nvSpPr>
        <p:spPr>
          <a:xfrm>
            <a:off x="10641898" y="9684818"/>
            <a:ext cx="3137397"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NEW YORK</a:t>
            </a:r>
          </a:p>
        </p:txBody>
      </p:sp>
      <p:sp>
        <p:nvSpPr>
          <p:cNvPr id="25" name="TextBox 24"/>
          <p:cNvSpPr txBox="1"/>
          <p:nvPr/>
        </p:nvSpPr>
        <p:spPr>
          <a:xfrm>
            <a:off x="10022120" y="10203130"/>
            <a:ext cx="4376945" cy="646331"/>
          </a:xfrm>
          <a:prstGeom prst="rect">
            <a:avLst/>
          </a:prstGeom>
          <a:noFill/>
        </p:spPr>
        <p:txBody>
          <a:bodyPr wrap="square" rtlCol="0">
            <a:spAutoFit/>
          </a:bodyPr>
          <a:lstStyle/>
          <a:p>
            <a:pPr algn="ctr">
              <a:lnSpc>
                <a:spcPct val="150000"/>
              </a:lnSpc>
            </a:pPr>
            <a:r>
              <a:rPr lang="en-US" sz="2400" dirty="0">
                <a:latin typeface="Lato Light" charset="0"/>
                <a:ea typeface="Lato Light" charset="0"/>
                <a:cs typeface="Lato Light" charset="0"/>
              </a:rPr>
              <a:t>Entrepreneurial activities </a:t>
            </a:r>
            <a:r>
              <a:rPr lang="en-US" sz="2400" dirty="0" smtClean="0">
                <a:latin typeface="Lato Light" charset="0"/>
                <a:ea typeface="Lato Light" charset="0"/>
                <a:cs typeface="Lato Light" charset="0"/>
              </a:rPr>
              <a:t>differ</a:t>
            </a:r>
            <a:endParaRPr lang="en-US" sz="2400" dirty="0">
              <a:latin typeface="Lato Light" charset="0"/>
              <a:ea typeface="Lato Light" charset="0"/>
              <a:cs typeface="Lato Light" charset="0"/>
            </a:endParaRPr>
          </a:p>
        </p:txBody>
      </p:sp>
      <p:sp>
        <p:nvSpPr>
          <p:cNvPr id="27" name="TextBox 26"/>
          <p:cNvSpPr txBox="1"/>
          <p:nvPr/>
        </p:nvSpPr>
        <p:spPr>
          <a:xfrm>
            <a:off x="17596745" y="9684818"/>
            <a:ext cx="2380781"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FRANCE</a:t>
            </a:r>
          </a:p>
        </p:txBody>
      </p:sp>
      <p:sp>
        <p:nvSpPr>
          <p:cNvPr id="28" name="TextBox 27"/>
          <p:cNvSpPr txBox="1"/>
          <p:nvPr/>
        </p:nvSpPr>
        <p:spPr>
          <a:xfrm>
            <a:off x="16598661" y="10203130"/>
            <a:ext cx="4376945" cy="646331"/>
          </a:xfrm>
          <a:prstGeom prst="rect">
            <a:avLst/>
          </a:prstGeom>
          <a:noFill/>
        </p:spPr>
        <p:txBody>
          <a:bodyPr wrap="square" rtlCol="0">
            <a:spAutoFit/>
          </a:bodyPr>
          <a:lstStyle/>
          <a:p>
            <a:pPr algn="ctr">
              <a:lnSpc>
                <a:spcPct val="150000"/>
              </a:lnSpc>
            </a:pPr>
            <a:r>
              <a:rPr lang="en-US" sz="2400" dirty="0">
                <a:latin typeface="Lato Light" charset="0"/>
                <a:ea typeface="Lato Light" charset="0"/>
                <a:cs typeface="Lato Light" charset="0"/>
              </a:rPr>
              <a:t>Entrepreneurial activities </a:t>
            </a:r>
            <a:r>
              <a:rPr lang="en-US" sz="2400" dirty="0" smtClean="0">
                <a:latin typeface="Lato Light" charset="0"/>
                <a:ea typeface="Lato Light" charset="0"/>
                <a:cs typeface="Lato Light" charset="0"/>
              </a:rPr>
              <a:t>differ</a:t>
            </a:r>
            <a:endParaRPr lang="en-US" sz="2400" dirty="0">
              <a:latin typeface="Lato Light" charset="0"/>
              <a:ea typeface="Lato Light" charset="0"/>
              <a:cs typeface="Lato Light" charset="0"/>
            </a:endParaRPr>
          </a:p>
        </p:txBody>
      </p:sp>
      <p:sp>
        <p:nvSpPr>
          <p:cNvPr id="2" name="Picture Placeholder 1"/>
          <p:cNvSpPr>
            <a:spLocks noGrp="1"/>
          </p:cNvSpPr>
          <p:nvPr>
            <p:ph type="pic" sz="quarter" idx="26"/>
          </p:nvPr>
        </p:nvSpPr>
        <p:spPr/>
      </p:sp>
      <p:sp>
        <p:nvSpPr>
          <p:cNvPr id="3" name="Picture Placeholder 2"/>
          <p:cNvSpPr>
            <a:spLocks noGrp="1"/>
          </p:cNvSpPr>
          <p:nvPr>
            <p:ph type="pic" sz="quarter" idx="27"/>
          </p:nvPr>
        </p:nvSpPr>
        <p:spPr/>
      </p:sp>
      <p:sp>
        <p:nvSpPr>
          <p:cNvPr id="5" name="Picture Placeholder 4"/>
          <p:cNvSpPr>
            <a:spLocks noGrp="1"/>
          </p:cNvSpPr>
          <p:nvPr>
            <p:ph type="pic" sz="quarter" idx="28"/>
          </p:nvPr>
        </p:nvSpPr>
        <p:spPr/>
      </p:sp>
    </p:spTree>
    <p:extLst>
      <p:ext uri="{BB962C8B-B14F-4D97-AF65-F5344CB8AC3E}">
        <p14:creationId xmlns:p14="http://schemas.microsoft.com/office/powerpoint/2010/main" val="10301212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2495096" y="4719014"/>
            <a:ext cx="6008915" cy="18172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9146267" y="4719014"/>
            <a:ext cx="6008915" cy="18172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15797438" y="4719014"/>
            <a:ext cx="6008915" cy="18172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4563243" y="5135127"/>
            <a:ext cx="1872629"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SPAIN</a:t>
            </a:r>
          </a:p>
        </p:txBody>
      </p:sp>
      <p:sp>
        <p:nvSpPr>
          <p:cNvPr id="20" name="TextBox 19"/>
          <p:cNvSpPr txBox="1"/>
          <p:nvPr/>
        </p:nvSpPr>
        <p:spPr>
          <a:xfrm>
            <a:off x="3311079" y="5563484"/>
            <a:ext cx="4376945" cy="534158"/>
          </a:xfrm>
          <a:prstGeom prst="rect">
            <a:avLst/>
          </a:prstGeom>
          <a:noFill/>
        </p:spPr>
        <p:txBody>
          <a:bodyPr wrap="square" rtlCol="0">
            <a:spAutoFit/>
          </a:bodyPr>
          <a:lstStyle/>
          <a:p>
            <a:pPr algn="ctr">
              <a:lnSpc>
                <a:spcPct val="150000"/>
              </a:lnSpc>
            </a:pPr>
            <a:r>
              <a:rPr lang="en-US" sz="2400" dirty="0">
                <a:latin typeface="Lato Light" charset="0"/>
                <a:ea typeface="Lato Light" charset="0"/>
                <a:cs typeface="Lato Light" charset="0"/>
              </a:rPr>
              <a:t>Entrepreneurial activities </a:t>
            </a:r>
            <a:r>
              <a:rPr lang="en-US" sz="2400" dirty="0" smtClean="0">
                <a:latin typeface="Lato Light" charset="0"/>
                <a:ea typeface="Lato Light" charset="0"/>
                <a:cs typeface="Lato Light" charset="0"/>
              </a:rPr>
              <a:t>differ</a:t>
            </a:r>
            <a:endParaRPr lang="en-US" sz="2400" dirty="0">
              <a:latin typeface="Lato Light" charset="0"/>
              <a:ea typeface="Lato Light" charset="0"/>
              <a:cs typeface="Lato Light" charset="0"/>
            </a:endParaRPr>
          </a:p>
        </p:txBody>
      </p:sp>
      <p:sp>
        <p:nvSpPr>
          <p:cNvPr id="24" name="TextBox 23"/>
          <p:cNvSpPr txBox="1"/>
          <p:nvPr/>
        </p:nvSpPr>
        <p:spPr>
          <a:xfrm>
            <a:off x="9887686" y="5135127"/>
            <a:ext cx="4645824"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SAN FRANCISCO</a:t>
            </a:r>
          </a:p>
        </p:txBody>
      </p:sp>
      <p:sp>
        <p:nvSpPr>
          <p:cNvPr id="25" name="TextBox 24"/>
          <p:cNvSpPr txBox="1"/>
          <p:nvPr/>
        </p:nvSpPr>
        <p:spPr>
          <a:xfrm>
            <a:off x="10022120" y="5563484"/>
            <a:ext cx="4376945" cy="534158"/>
          </a:xfrm>
          <a:prstGeom prst="rect">
            <a:avLst/>
          </a:prstGeom>
          <a:noFill/>
        </p:spPr>
        <p:txBody>
          <a:bodyPr wrap="square" rtlCol="0">
            <a:spAutoFit/>
          </a:bodyPr>
          <a:lstStyle/>
          <a:p>
            <a:pPr algn="ctr">
              <a:lnSpc>
                <a:spcPct val="150000"/>
              </a:lnSpc>
            </a:pPr>
            <a:r>
              <a:rPr lang="en-US" sz="2400" dirty="0">
                <a:latin typeface="Lato Light" charset="0"/>
                <a:ea typeface="Lato Light" charset="0"/>
                <a:cs typeface="Lato Light" charset="0"/>
              </a:rPr>
              <a:t>Entrepreneurial activities </a:t>
            </a:r>
            <a:r>
              <a:rPr lang="en-US" sz="2400" dirty="0" smtClean="0">
                <a:latin typeface="Lato Light" charset="0"/>
                <a:ea typeface="Lato Light" charset="0"/>
                <a:cs typeface="Lato Light" charset="0"/>
              </a:rPr>
              <a:t>differ</a:t>
            </a:r>
            <a:endParaRPr lang="en-US" sz="2400" dirty="0">
              <a:latin typeface="Lato Light" charset="0"/>
              <a:ea typeface="Lato Light" charset="0"/>
              <a:cs typeface="Lato Light" charset="0"/>
            </a:endParaRPr>
          </a:p>
        </p:txBody>
      </p:sp>
      <p:sp>
        <p:nvSpPr>
          <p:cNvPr id="27" name="TextBox 26"/>
          <p:cNvSpPr txBox="1"/>
          <p:nvPr/>
        </p:nvSpPr>
        <p:spPr>
          <a:xfrm>
            <a:off x="17361907" y="5135127"/>
            <a:ext cx="2850460"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HOUSTON</a:t>
            </a:r>
          </a:p>
        </p:txBody>
      </p:sp>
      <p:sp>
        <p:nvSpPr>
          <p:cNvPr id="28" name="TextBox 27"/>
          <p:cNvSpPr txBox="1"/>
          <p:nvPr/>
        </p:nvSpPr>
        <p:spPr>
          <a:xfrm>
            <a:off x="16598661" y="5563484"/>
            <a:ext cx="4376945" cy="534158"/>
          </a:xfrm>
          <a:prstGeom prst="rect">
            <a:avLst/>
          </a:prstGeom>
          <a:noFill/>
        </p:spPr>
        <p:txBody>
          <a:bodyPr wrap="square" rtlCol="0">
            <a:spAutoFit/>
          </a:bodyPr>
          <a:lstStyle/>
          <a:p>
            <a:pPr algn="ctr">
              <a:lnSpc>
                <a:spcPct val="150000"/>
              </a:lnSpc>
            </a:pPr>
            <a:r>
              <a:rPr lang="en-US" sz="2400" dirty="0">
                <a:latin typeface="Lato Light" charset="0"/>
                <a:ea typeface="Lato Light" charset="0"/>
                <a:cs typeface="Lato Light" charset="0"/>
              </a:rPr>
              <a:t>Entrepreneurial activities </a:t>
            </a:r>
            <a:r>
              <a:rPr lang="en-US" sz="2400" dirty="0" smtClean="0">
                <a:latin typeface="Lato Light" charset="0"/>
                <a:ea typeface="Lato Light" charset="0"/>
                <a:cs typeface="Lato Light" charset="0"/>
              </a:rPr>
              <a:t>differ</a:t>
            </a:r>
            <a:endParaRPr lang="en-US" sz="2400" dirty="0">
              <a:latin typeface="Lato Light" charset="0"/>
              <a:ea typeface="Lato Light" charset="0"/>
              <a:cs typeface="Lato Light" charset="0"/>
            </a:endParaRPr>
          </a:p>
        </p:txBody>
      </p:sp>
      <p:sp>
        <p:nvSpPr>
          <p:cNvPr id="21" name="Rectangle 20"/>
          <p:cNvSpPr/>
          <p:nvPr/>
        </p:nvSpPr>
        <p:spPr>
          <a:xfrm>
            <a:off x="2495096" y="10573225"/>
            <a:ext cx="6008915" cy="18172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9146267" y="10573225"/>
            <a:ext cx="6008915" cy="18172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15797438" y="10573225"/>
            <a:ext cx="6008915" cy="18172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4309166" y="10989338"/>
            <a:ext cx="2380781"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FRANCE</a:t>
            </a:r>
          </a:p>
        </p:txBody>
      </p:sp>
      <p:sp>
        <p:nvSpPr>
          <p:cNvPr id="31" name="TextBox 30"/>
          <p:cNvSpPr txBox="1"/>
          <p:nvPr/>
        </p:nvSpPr>
        <p:spPr>
          <a:xfrm>
            <a:off x="3311079" y="11417695"/>
            <a:ext cx="4376945" cy="534158"/>
          </a:xfrm>
          <a:prstGeom prst="rect">
            <a:avLst/>
          </a:prstGeom>
          <a:noFill/>
        </p:spPr>
        <p:txBody>
          <a:bodyPr wrap="square" rtlCol="0">
            <a:spAutoFit/>
          </a:bodyPr>
          <a:lstStyle/>
          <a:p>
            <a:pPr algn="ctr">
              <a:lnSpc>
                <a:spcPct val="150000"/>
              </a:lnSpc>
            </a:pPr>
            <a:r>
              <a:rPr lang="en-US" sz="2400" dirty="0">
                <a:latin typeface="Lato Light" charset="0"/>
                <a:ea typeface="Lato Light" charset="0"/>
                <a:cs typeface="Lato Light" charset="0"/>
              </a:rPr>
              <a:t>Entrepreneurial activities </a:t>
            </a:r>
            <a:r>
              <a:rPr lang="en-US" sz="2400" dirty="0" smtClean="0">
                <a:latin typeface="Lato Light" charset="0"/>
                <a:ea typeface="Lato Light" charset="0"/>
                <a:cs typeface="Lato Light" charset="0"/>
              </a:rPr>
              <a:t>differ</a:t>
            </a:r>
            <a:endParaRPr lang="en-US" sz="2400" dirty="0">
              <a:latin typeface="Lato Light" charset="0"/>
              <a:ea typeface="Lato Light" charset="0"/>
              <a:cs typeface="Lato Light" charset="0"/>
            </a:endParaRPr>
          </a:p>
        </p:txBody>
      </p:sp>
      <p:sp>
        <p:nvSpPr>
          <p:cNvPr id="32" name="TextBox 31"/>
          <p:cNvSpPr txBox="1"/>
          <p:nvPr/>
        </p:nvSpPr>
        <p:spPr>
          <a:xfrm>
            <a:off x="11122797" y="10989338"/>
            <a:ext cx="2175597"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BRAZIL</a:t>
            </a:r>
          </a:p>
        </p:txBody>
      </p:sp>
      <p:sp>
        <p:nvSpPr>
          <p:cNvPr id="33" name="TextBox 32"/>
          <p:cNvSpPr txBox="1"/>
          <p:nvPr/>
        </p:nvSpPr>
        <p:spPr>
          <a:xfrm>
            <a:off x="10022120" y="11417695"/>
            <a:ext cx="4376945" cy="534158"/>
          </a:xfrm>
          <a:prstGeom prst="rect">
            <a:avLst/>
          </a:prstGeom>
          <a:noFill/>
        </p:spPr>
        <p:txBody>
          <a:bodyPr wrap="square" rtlCol="0">
            <a:spAutoFit/>
          </a:bodyPr>
          <a:lstStyle/>
          <a:p>
            <a:pPr algn="ctr">
              <a:lnSpc>
                <a:spcPct val="150000"/>
              </a:lnSpc>
            </a:pPr>
            <a:r>
              <a:rPr lang="en-US" sz="2400" dirty="0">
                <a:latin typeface="Lato Light" charset="0"/>
                <a:ea typeface="Lato Light" charset="0"/>
                <a:cs typeface="Lato Light" charset="0"/>
              </a:rPr>
              <a:t>Entrepreneurial activities </a:t>
            </a:r>
            <a:r>
              <a:rPr lang="en-US" sz="2400" dirty="0" smtClean="0">
                <a:latin typeface="Lato Light" charset="0"/>
                <a:ea typeface="Lato Light" charset="0"/>
                <a:cs typeface="Lato Light" charset="0"/>
              </a:rPr>
              <a:t>differ</a:t>
            </a:r>
            <a:endParaRPr lang="en-US" sz="2400" dirty="0">
              <a:latin typeface="Lato Light" charset="0"/>
              <a:ea typeface="Lato Light" charset="0"/>
              <a:cs typeface="Lato Light" charset="0"/>
            </a:endParaRPr>
          </a:p>
        </p:txBody>
      </p:sp>
      <p:sp>
        <p:nvSpPr>
          <p:cNvPr id="34" name="TextBox 33"/>
          <p:cNvSpPr txBox="1"/>
          <p:nvPr/>
        </p:nvSpPr>
        <p:spPr>
          <a:xfrm>
            <a:off x="17087794" y="10989338"/>
            <a:ext cx="3398687"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ARGENTINA</a:t>
            </a:r>
          </a:p>
        </p:txBody>
      </p:sp>
      <p:sp>
        <p:nvSpPr>
          <p:cNvPr id="35" name="TextBox 34"/>
          <p:cNvSpPr txBox="1"/>
          <p:nvPr/>
        </p:nvSpPr>
        <p:spPr>
          <a:xfrm>
            <a:off x="16598661" y="11417695"/>
            <a:ext cx="4376945" cy="534158"/>
          </a:xfrm>
          <a:prstGeom prst="rect">
            <a:avLst/>
          </a:prstGeom>
          <a:noFill/>
        </p:spPr>
        <p:txBody>
          <a:bodyPr wrap="square" rtlCol="0">
            <a:spAutoFit/>
          </a:bodyPr>
          <a:lstStyle/>
          <a:p>
            <a:pPr algn="ctr">
              <a:lnSpc>
                <a:spcPct val="150000"/>
              </a:lnSpc>
            </a:pPr>
            <a:r>
              <a:rPr lang="en-US" sz="2400" dirty="0">
                <a:latin typeface="Lato Light" charset="0"/>
                <a:ea typeface="Lato Light" charset="0"/>
                <a:cs typeface="Lato Light" charset="0"/>
              </a:rPr>
              <a:t>Entrepreneurial activities </a:t>
            </a:r>
            <a:r>
              <a:rPr lang="en-US" sz="2400" dirty="0" smtClean="0">
                <a:latin typeface="Lato Light" charset="0"/>
                <a:ea typeface="Lato Light" charset="0"/>
                <a:cs typeface="Lato Light" charset="0"/>
              </a:rPr>
              <a:t>differ</a:t>
            </a:r>
            <a:endParaRPr lang="en-US" sz="2400" dirty="0">
              <a:latin typeface="Lato Light" charset="0"/>
              <a:ea typeface="Lato Light" charset="0"/>
              <a:cs typeface="Lato Light" charset="0"/>
            </a:endParaRPr>
          </a:p>
        </p:txBody>
      </p:sp>
      <p:sp>
        <p:nvSpPr>
          <p:cNvPr id="8" name="Picture Placeholder 7"/>
          <p:cNvSpPr>
            <a:spLocks noGrp="1"/>
          </p:cNvSpPr>
          <p:nvPr>
            <p:ph type="pic" sz="quarter" idx="26"/>
          </p:nvPr>
        </p:nvSpPr>
        <p:spPr/>
      </p:sp>
      <p:sp>
        <p:nvSpPr>
          <p:cNvPr id="9" name="Picture Placeholder 8"/>
          <p:cNvSpPr>
            <a:spLocks noGrp="1"/>
          </p:cNvSpPr>
          <p:nvPr>
            <p:ph type="pic" sz="quarter" idx="29"/>
          </p:nvPr>
        </p:nvSpPr>
        <p:spPr/>
      </p:sp>
      <p:sp>
        <p:nvSpPr>
          <p:cNvPr id="11" name="Picture Placeholder 10"/>
          <p:cNvSpPr>
            <a:spLocks noGrp="1"/>
          </p:cNvSpPr>
          <p:nvPr>
            <p:ph type="pic" sz="quarter" idx="30"/>
          </p:nvPr>
        </p:nvSpPr>
        <p:spPr/>
      </p:sp>
      <p:sp>
        <p:nvSpPr>
          <p:cNvPr id="13" name="Picture Placeholder 12"/>
          <p:cNvSpPr>
            <a:spLocks noGrp="1"/>
          </p:cNvSpPr>
          <p:nvPr>
            <p:ph type="pic" sz="quarter" idx="27"/>
          </p:nvPr>
        </p:nvSpPr>
        <p:spPr/>
      </p:sp>
      <p:sp>
        <p:nvSpPr>
          <p:cNvPr id="15" name="Picture Placeholder 14"/>
          <p:cNvSpPr>
            <a:spLocks noGrp="1"/>
          </p:cNvSpPr>
          <p:nvPr>
            <p:ph type="pic" sz="quarter" idx="28"/>
          </p:nvPr>
        </p:nvSpPr>
        <p:spPr/>
      </p:sp>
      <p:sp>
        <p:nvSpPr>
          <p:cNvPr id="16" name="Picture Placeholder 15"/>
          <p:cNvSpPr>
            <a:spLocks noGrp="1"/>
          </p:cNvSpPr>
          <p:nvPr>
            <p:ph type="pic" sz="quarter" idx="31"/>
          </p:nvPr>
        </p:nvSpPr>
        <p:spPr/>
      </p:sp>
    </p:spTree>
    <p:extLst>
      <p:ext uri="{BB962C8B-B14F-4D97-AF65-F5344CB8AC3E}">
        <p14:creationId xmlns:p14="http://schemas.microsoft.com/office/powerpoint/2010/main" val="8923355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26"/>
          </p:nvPr>
        </p:nvSpPr>
        <p:spPr/>
      </p:sp>
      <p:sp>
        <p:nvSpPr>
          <p:cNvPr id="2" name="Picture Placeholder 1"/>
          <p:cNvSpPr>
            <a:spLocks noGrp="1"/>
          </p:cNvSpPr>
          <p:nvPr>
            <p:ph type="pic" sz="quarter" idx="28"/>
          </p:nvPr>
        </p:nvSpPr>
        <p:spPr/>
      </p:sp>
      <p:sp>
        <p:nvSpPr>
          <p:cNvPr id="4" name="Picture Placeholder 3"/>
          <p:cNvSpPr>
            <a:spLocks noGrp="1"/>
          </p:cNvSpPr>
          <p:nvPr>
            <p:ph type="pic" sz="quarter" idx="29"/>
          </p:nvPr>
        </p:nvSpPr>
        <p:spPr/>
      </p:sp>
      <p:sp>
        <p:nvSpPr>
          <p:cNvPr id="5" name="Picture Placeholder 4"/>
          <p:cNvSpPr>
            <a:spLocks noGrp="1"/>
          </p:cNvSpPr>
          <p:nvPr>
            <p:ph type="pic" sz="quarter" idx="27"/>
          </p:nvPr>
        </p:nvSpPr>
        <p:spPr/>
      </p:sp>
      <p:sp>
        <p:nvSpPr>
          <p:cNvPr id="11" name="Rectangle 10"/>
          <p:cNvSpPr/>
          <p:nvPr/>
        </p:nvSpPr>
        <p:spPr>
          <a:xfrm>
            <a:off x="-2" y="0"/>
            <a:ext cx="12188827" cy="6858001"/>
          </a:xfrm>
          <a:prstGeom prst="rect">
            <a:avLst/>
          </a:prstGeom>
          <a:solidFill>
            <a:srgbClr val="000000">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2188825" y="0"/>
            <a:ext cx="12188827" cy="6858001"/>
          </a:xfrm>
          <a:prstGeom prst="rect">
            <a:avLst/>
          </a:prstGeom>
          <a:solidFill>
            <a:srgbClr val="000000">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2" y="6857999"/>
            <a:ext cx="12188827" cy="6858001"/>
          </a:xfrm>
          <a:prstGeom prst="rect">
            <a:avLst/>
          </a:prstGeom>
          <a:solidFill>
            <a:srgbClr val="000000">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12188825" y="6857999"/>
            <a:ext cx="12188827" cy="6858001"/>
          </a:xfrm>
          <a:prstGeom prst="rect">
            <a:avLst/>
          </a:prstGeom>
          <a:solidFill>
            <a:srgbClr val="000000">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154951" y="2389314"/>
            <a:ext cx="1821332" cy="707886"/>
          </a:xfrm>
          <a:prstGeom prst="rect">
            <a:avLst/>
          </a:prstGeom>
          <a:noFill/>
        </p:spPr>
        <p:txBody>
          <a:bodyPr wrap="none" rtlCol="0">
            <a:spAutoFit/>
          </a:bodyPr>
          <a:lstStyle/>
          <a:p>
            <a:pPr algn="ctr"/>
            <a:r>
              <a:rPr lang="en-US" sz="4000" b="1" spc="600" dirty="0" smtClean="0">
                <a:solidFill>
                  <a:schemeClr val="bg1"/>
                </a:solidFill>
                <a:latin typeface="Montserrat Semi" charset="0"/>
                <a:ea typeface="Montserrat Semi" charset="0"/>
                <a:cs typeface="Montserrat Semi" charset="0"/>
              </a:rPr>
              <a:t>TEXT</a:t>
            </a:r>
          </a:p>
        </p:txBody>
      </p:sp>
      <p:sp>
        <p:nvSpPr>
          <p:cNvPr id="16" name="TextBox 15"/>
          <p:cNvSpPr txBox="1"/>
          <p:nvPr/>
        </p:nvSpPr>
        <p:spPr>
          <a:xfrm>
            <a:off x="3417557" y="3427375"/>
            <a:ext cx="5296104" cy="1041311"/>
          </a:xfrm>
          <a:prstGeom prst="rect">
            <a:avLst/>
          </a:prstGeom>
          <a:noFill/>
        </p:spPr>
        <p:txBody>
          <a:bodyPr wrap="square" rtlCol="0">
            <a:spAutoFit/>
          </a:bodyPr>
          <a:lstStyle/>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a:t>
            </a:r>
            <a:r>
              <a:rPr lang="en-US" sz="2800" dirty="0" smtClean="0">
                <a:solidFill>
                  <a:schemeClr val="bg1"/>
                </a:solidFill>
                <a:latin typeface="Lato Light" charset="0"/>
                <a:ea typeface="Lato Light" charset="0"/>
                <a:cs typeface="Lato Light" charset="0"/>
              </a:rPr>
              <a:t>the</a:t>
            </a:r>
          </a:p>
        </p:txBody>
      </p:sp>
      <p:sp>
        <p:nvSpPr>
          <p:cNvPr id="18" name="TextBox 17"/>
          <p:cNvSpPr txBox="1"/>
          <p:nvPr/>
        </p:nvSpPr>
        <p:spPr>
          <a:xfrm>
            <a:off x="16939172" y="2389314"/>
            <a:ext cx="2622834" cy="707886"/>
          </a:xfrm>
          <a:prstGeom prst="rect">
            <a:avLst/>
          </a:prstGeom>
          <a:noFill/>
        </p:spPr>
        <p:txBody>
          <a:bodyPr wrap="none" rtlCol="0">
            <a:spAutoFit/>
          </a:bodyPr>
          <a:lstStyle/>
          <a:p>
            <a:pPr algn="ctr"/>
            <a:r>
              <a:rPr lang="en-US" sz="4000" b="1" spc="600" dirty="0" smtClean="0">
                <a:solidFill>
                  <a:schemeClr val="bg1"/>
                </a:solidFill>
                <a:latin typeface="Montserrat Semi" charset="0"/>
                <a:ea typeface="Montserrat Semi" charset="0"/>
                <a:cs typeface="Montserrat Semi" charset="0"/>
              </a:rPr>
              <a:t>WORDS</a:t>
            </a:r>
          </a:p>
        </p:txBody>
      </p:sp>
      <p:sp>
        <p:nvSpPr>
          <p:cNvPr id="19" name="TextBox 18"/>
          <p:cNvSpPr txBox="1"/>
          <p:nvPr/>
        </p:nvSpPr>
        <p:spPr>
          <a:xfrm>
            <a:off x="15602527" y="3427375"/>
            <a:ext cx="5296104" cy="1041311"/>
          </a:xfrm>
          <a:prstGeom prst="rect">
            <a:avLst/>
          </a:prstGeom>
          <a:noFill/>
        </p:spPr>
        <p:txBody>
          <a:bodyPr wrap="square" rtlCol="0">
            <a:spAutoFit/>
          </a:bodyPr>
          <a:lstStyle/>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a:t>
            </a:r>
            <a:r>
              <a:rPr lang="en-US" sz="2800" dirty="0" smtClean="0">
                <a:solidFill>
                  <a:schemeClr val="bg1"/>
                </a:solidFill>
                <a:latin typeface="Lato Light" charset="0"/>
                <a:ea typeface="Lato Light" charset="0"/>
                <a:cs typeface="Lato Light" charset="0"/>
              </a:rPr>
              <a:t>the</a:t>
            </a:r>
          </a:p>
        </p:txBody>
      </p:sp>
      <p:sp>
        <p:nvSpPr>
          <p:cNvPr id="20" name="TextBox 19"/>
          <p:cNvSpPr txBox="1"/>
          <p:nvPr/>
        </p:nvSpPr>
        <p:spPr>
          <a:xfrm>
            <a:off x="4021631" y="9147717"/>
            <a:ext cx="4087979" cy="707886"/>
          </a:xfrm>
          <a:prstGeom prst="rect">
            <a:avLst/>
          </a:prstGeom>
          <a:noFill/>
        </p:spPr>
        <p:txBody>
          <a:bodyPr wrap="none" rtlCol="0">
            <a:spAutoFit/>
          </a:bodyPr>
          <a:lstStyle/>
          <a:p>
            <a:pPr algn="ctr"/>
            <a:r>
              <a:rPr lang="en-US" sz="4000" b="1" spc="600" dirty="0" smtClean="0">
                <a:solidFill>
                  <a:schemeClr val="bg1"/>
                </a:solidFill>
                <a:latin typeface="Montserrat Semi" charset="0"/>
                <a:ea typeface="Montserrat Semi" charset="0"/>
                <a:cs typeface="Montserrat Semi" charset="0"/>
              </a:rPr>
              <a:t>SOMETHING</a:t>
            </a:r>
          </a:p>
        </p:txBody>
      </p:sp>
      <p:sp>
        <p:nvSpPr>
          <p:cNvPr id="21" name="TextBox 20"/>
          <p:cNvSpPr txBox="1"/>
          <p:nvPr/>
        </p:nvSpPr>
        <p:spPr>
          <a:xfrm>
            <a:off x="3417557" y="10185778"/>
            <a:ext cx="5296104" cy="1041311"/>
          </a:xfrm>
          <a:prstGeom prst="rect">
            <a:avLst/>
          </a:prstGeom>
          <a:noFill/>
        </p:spPr>
        <p:txBody>
          <a:bodyPr wrap="square" rtlCol="0">
            <a:spAutoFit/>
          </a:bodyPr>
          <a:lstStyle/>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a:t>
            </a:r>
            <a:r>
              <a:rPr lang="en-US" sz="2800" dirty="0" smtClean="0">
                <a:solidFill>
                  <a:schemeClr val="bg1"/>
                </a:solidFill>
                <a:latin typeface="Lato Light" charset="0"/>
                <a:ea typeface="Lato Light" charset="0"/>
                <a:cs typeface="Lato Light" charset="0"/>
              </a:rPr>
              <a:t>the</a:t>
            </a:r>
          </a:p>
        </p:txBody>
      </p:sp>
      <p:sp>
        <p:nvSpPr>
          <p:cNvPr id="22" name="TextBox 21"/>
          <p:cNvSpPr txBox="1"/>
          <p:nvPr/>
        </p:nvSpPr>
        <p:spPr>
          <a:xfrm>
            <a:off x="16472700" y="9147717"/>
            <a:ext cx="3555782" cy="707886"/>
          </a:xfrm>
          <a:prstGeom prst="rect">
            <a:avLst/>
          </a:prstGeom>
          <a:noFill/>
        </p:spPr>
        <p:txBody>
          <a:bodyPr wrap="none" rtlCol="0">
            <a:spAutoFit/>
          </a:bodyPr>
          <a:lstStyle/>
          <a:p>
            <a:pPr algn="ctr"/>
            <a:r>
              <a:rPr lang="en-US" sz="4000" b="1" spc="600" dirty="0" smtClean="0">
                <a:solidFill>
                  <a:schemeClr val="bg1"/>
                </a:solidFill>
                <a:latin typeface="Montserrat Semi" charset="0"/>
                <a:ea typeface="Montserrat Semi" charset="0"/>
                <a:cs typeface="Montserrat Semi" charset="0"/>
              </a:rPr>
              <a:t>AWESOME</a:t>
            </a:r>
          </a:p>
        </p:txBody>
      </p:sp>
      <p:sp>
        <p:nvSpPr>
          <p:cNvPr id="23" name="TextBox 22"/>
          <p:cNvSpPr txBox="1"/>
          <p:nvPr/>
        </p:nvSpPr>
        <p:spPr>
          <a:xfrm>
            <a:off x="15602527" y="10185778"/>
            <a:ext cx="5296104" cy="1041311"/>
          </a:xfrm>
          <a:prstGeom prst="rect">
            <a:avLst/>
          </a:prstGeom>
          <a:noFill/>
        </p:spPr>
        <p:txBody>
          <a:bodyPr wrap="square" rtlCol="0">
            <a:spAutoFit/>
          </a:bodyPr>
          <a:lstStyle/>
          <a:p>
            <a:pPr algn="ctr">
              <a:lnSpc>
                <a:spcPts val="3700"/>
              </a:lnSpc>
            </a:pPr>
            <a:r>
              <a:rPr lang="en-US" sz="2800" dirty="0">
                <a:solidFill>
                  <a:schemeClr val="bg1"/>
                </a:solidFill>
                <a:latin typeface="Lato Light" charset="0"/>
                <a:ea typeface="Lato Light" charset="0"/>
                <a:cs typeface="Lato Light" charset="0"/>
              </a:rPr>
              <a:t>Entrepreneurial activities differ substantially depending on </a:t>
            </a:r>
            <a:r>
              <a:rPr lang="en-US" sz="2800" dirty="0" smtClean="0">
                <a:solidFill>
                  <a:schemeClr val="bg1"/>
                </a:solidFill>
                <a:latin typeface="Lato Light" charset="0"/>
                <a:ea typeface="Lato Light" charset="0"/>
                <a:cs typeface="Lato Light" charset="0"/>
              </a:rPr>
              <a:t>the</a:t>
            </a:r>
          </a:p>
        </p:txBody>
      </p:sp>
    </p:spTree>
    <p:extLst>
      <p:ext uri="{BB962C8B-B14F-4D97-AF65-F5344CB8AC3E}">
        <p14:creationId xmlns:p14="http://schemas.microsoft.com/office/powerpoint/2010/main" val="8854209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12805193" y="2948023"/>
            <a:ext cx="9937332" cy="2677656"/>
          </a:xfrm>
          <a:prstGeom prst="rect">
            <a:avLst/>
          </a:prstGeom>
          <a:noFill/>
        </p:spPr>
        <p:txBody>
          <a:bodyPr wrap="square" rtlCol="0">
            <a:spAutoFit/>
          </a:bodyPr>
          <a:lstStyle/>
          <a:p>
            <a:pPr>
              <a:lnSpc>
                <a:spcPct val="150000"/>
              </a:lnSpc>
            </a:pPr>
            <a:r>
              <a:rPr lang="en-US" sz="28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a:t>
            </a:r>
            <a:r>
              <a:rPr lang="en-US" sz="2800" dirty="0" smtClean="0">
                <a:latin typeface="Lato Light" charset="0"/>
                <a:ea typeface="Lato Light" charset="0"/>
                <a:cs typeface="Lato Light" charset="0"/>
              </a:rPr>
              <a:t>value</a:t>
            </a:r>
            <a:endParaRPr lang="en-US" sz="2800" dirty="0">
              <a:latin typeface="Lato Light" charset="0"/>
              <a:ea typeface="Lato Light" charset="0"/>
              <a:cs typeface="Lato Light" charset="0"/>
            </a:endParaRPr>
          </a:p>
        </p:txBody>
      </p:sp>
      <p:sp>
        <p:nvSpPr>
          <p:cNvPr id="20" name="TextBox 19"/>
          <p:cNvSpPr txBox="1"/>
          <p:nvPr/>
        </p:nvSpPr>
        <p:spPr>
          <a:xfrm>
            <a:off x="12805193" y="1332643"/>
            <a:ext cx="7487947" cy="1569660"/>
          </a:xfrm>
          <a:prstGeom prst="rect">
            <a:avLst/>
          </a:prstGeom>
          <a:noFill/>
        </p:spPr>
        <p:txBody>
          <a:bodyPr wrap="none" rtlCol="0">
            <a:spAutoFit/>
          </a:bodyPr>
          <a:lstStyle/>
          <a:p>
            <a:r>
              <a:rPr lang="en-US" sz="9600" b="1" dirty="0" smtClean="0">
                <a:solidFill>
                  <a:schemeClr val="tx2"/>
                </a:solidFill>
                <a:latin typeface="Montserrat Semi" charset="0"/>
                <a:ea typeface="Montserrat Semi" charset="0"/>
                <a:cs typeface="Montserrat Semi" charset="0"/>
              </a:rPr>
              <a:t>YOUR TITLE</a:t>
            </a:r>
            <a:endParaRPr lang="en-US" sz="9600" b="1" dirty="0">
              <a:solidFill>
                <a:schemeClr val="tx2"/>
              </a:solidFill>
              <a:latin typeface="Montserrat Semi" charset="0"/>
              <a:ea typeface="Montserrat Semi" charset="0"/>
              <a:cs typeface="Montserrat Semi" charset="0"/>
            </a:endParaRPr>
          </a:p>
        </p:txBody>
      </p:sp>
      <p:sp>
        <p:nvSpPr>
          <p:cNvPr id="21" name="TextBox 20"/>
          <p:cNvSpPr txBox="1"/>
          <p:nvPr/>
        </p:nvSpPr>
        <p:spPr>
          <a:xfrm>
            <a:off x="1711325" y="9755862"/>
            <a:ext cx="9937332" cy="2677656"/>
          </a:xfrm>
          <a:prstGeom prst="rect">
            <a:avLst/>
          </a:prstGeom>
          <a:noFill/>
        </p:spPr>
        <p:txBody>
          <a:bodyPr wrap="square" rtlCol="0">
            <a:spAutoFit/>
          </a:bodyPr>
          <a:lstStyle/>
          <a:p>
            <a:pPr algn="r">
              <a:lnSpc>
                <a:spcPct val="150000"/>
              </a:lnSpc>
            </a:pPr>
            <a:r>
              <a:rPr lang="en-US" sz="28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a:t>
            </a:r>
            <a:r>
              <a:rPr lang="en-US" sz="2800" dirty="0" smtClean="0">
                <a:latin typeface="Lato Light" charset="0"/>
                <a:ea typeface="Lato Light" charset="0"/>
                <a:cs typeface="Lato Light" charset="0"/>
              </a:rPr>
              <a:t>value</a:t>
            </a:r>
            <a:endParaRPr lang="en-US" sz="2800" dirty="0">
              <a:latin typeface="Lato Light" charset="0"/>
              <a:ea typeface="Lato Light" charset="0"/>
              <a:cs typeface="Lato Light" charset="0"/>
            </a:endParaRPr>
          </a:p>
        </p:txBody>
      </p:sp>
      <p:sp>
        <p:nvSpPr>
          <p:cNvPr id="22" name="TextBox 21"/>
          <p:cNvSpPr txBox="1"/>
          <p:nvPr/>
        </p:nvSpPr>
        <p:spPr>
          <a:xfrm>
            <a:off x="4160710" y="8140482"/>
            <a:ext cx="7487947" cy="1569660"/>
          </a:xfrm>
          <a:prstGeom prst="rect">
            <a:avLst/>
          </a:prstGeom>
          <a:noFill/>
        </p:spPr>
        <p:txBody>
          <a:bodyPr wrap="none" rtlCol="0">
            <a:spAutoFit/>
          </a:bodyPr>
          <a:lstStyle/>
          <a:p>
            <a:pPr algn="r"/>
            <a:r>
              <a:rPr lang="en-US" sz="9600" b="1" dirty="0" smtClean="0">
                <a:solidFill>
                  <a:schemeClr val="tx2"/>
                </a:solidFill>
                <a:latin typeface="Montserrat Semi" charset="0"/>
                <a:ea typeface="Montserrat Semi" charset="0"/>
                <a:cs typeface="Montserrat Semi" charset="0"/>
              </a:rPr>
              <a:t>YOUR TITLE</a:t>
            </a:r>
            <a:endParaRPr lang="en-US" sz="9600" b="1" dirty="0">
              <a:solidFill>
                <a:schemeClr val="tx2"/>
              </a:solidFill>
              <a:latin typeface="Montserrat Semi" charset="0"/>
              <a:ea typeface="Montserrat Semi" charset="0"/>
              <a:cs typeface="Montserrat Semi" charset="0"/>
            </a:endParaRPr>
          </a:p>
        </p:txBody>
      </p:sp>
      <p:sp>
        <p:nvSpPr>
          <p:cNvPr id="2" name="Picture Placeholder 1"/>
          <p:cNvSpPr>
            <a:spLocks noGrp="1"/>
          </p:cNvSpPr>
          <p:nvPr>
            <p:ph type="pic" sz="quarter" idx="26"/>
          </p:nvPr>
        </p:nvSpPr>
        <p:spPr/>
      </p:sp>
      <p:sp>
        <p:nvSpPr>
          <p:cNvPr id="3" name="Picture Placeholder 2"/>
          <p:cNvSpPr>
            <a:spLocks noGrp="1"/>
          </p:cNvSpPr>
          <p:nvPr>
            <p:ph type="pic" sz="quarter" idx="27"/>
          </p:nvPr>
        </p:nvSpPr>
        <p:spPr/>
      </p:sp>
    </p:spTree>
    <p:extLst>
      <p:ext uri="{BB962C8B-B14F-4D97-AF65-F5344CB8AC3E}">
        <p14:creationId xmlns:p14="http://schemas.microsoft.com/office/powerpoint/2010/main" val="8574900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835025" y="1526322"/>
            <a:ext cx="10439400" cy="1200329"/>
          </a:xfrm>
          <a:prstGeom prst="rect">
            <a:avLst/>
          </a:prstGeom>
          <a:noFill/>
        </p:spPr>
        <p:txBody>
          <a:bodyPr wrap="square" rtlCol="0">
            <a:spAutoFit/>
          </a:bodyPr>
          <a:lstStyle/>
          <a:p>
            <a:pPr algn="ctr"/>
            <a:r>
              <a:rPr lang="en-US" sz="7200" b="1" spc="600" dirty="0" smtClean="0">
                <a:solidFill>
                  <a:schemeClr val="tx2"/>
                </a:solidFill>
                <a:latin typeface="Montserrat Semi" charset="0"/>
                <a:ea typeface="Montserrat Semi" charset="0"/>
                <a:cs typeface="Montserrat Semi" charset="0"/>
              </a:rPr>
              <a:t>YOUR TITLE</a:t>
            </a:r>
            <a:endParaRPr lang="en-US" sz="7200" b="1" spc="600" dirty="0">
              <a:solidFill>
                <a:schemeClr val="tx2"/>
              </a:solidFill>
              <a:latin typeface="Montserrat Semi" charset="0"/>
              <a:ea typeface="Montserrat Semi" charset="0"/>
              <a:cs typeface="Montserrat Semi" charset="0"/>
            </a:endParaRPr>
          </a:p>
        </p:txBody>
      </p:sp>
      <p:sp>
        <p:nvSpPr>
          <p:cNvPr id="10" name="TextBox 9"/>
          <p:cNvSpPr txBox="1"/>
          <p:nvPr/>
        </p:nvSpPr>
        <p:spPr>
          <a:xfrm>
            <a:off x="13027025" y="1528644"/>
            <a:ext cx="10439400" cy="1200329"/>
          </a:xfrm>
          <a:prstGeom prst="rect">
            <a:avLst/>
          </a:prstGeom>
          <a:noFill/>
        </p:spPr>
        <p:txBody>
          <a:bodyPr wrap="square" rtlCol="0">
            <a:spAutoFit/>
          </a:bodyPr>
          <a:lstStyle/>
          <a:p>
            <a:pPr algn="ctr"/>
            <a:r>
              <a:rPr lang="en-US" sz="7200" b="1" spc="600" dirty="0" smtClean="0">
                <a:solidFill>
                  <a:schemeClr val="tx2"/>
                </a:solidFill>
                <a:latin typeface="Montserrat Semi" charset="0"/>
                <a:ea typeface="Montserrat Semi" charset="0"/>
                <a:cs typeface="Montserrat Semi" charset="0"/>
              </a:rPr>
              <a:t>YOUR TITLE</a:t>
            </a:r>
            <a:endParaRPr lang="en-US" sz="7200" b="1" spc="600" dirty="0">
              <a:solidFill>
                <a:schemeClr val="tx2"/>
              </a:solidFill>
              <a:latin typeface="Montserrat Semi" charset="0"/>
              <a:ea typeface="Montserrat Semi" charset="0"/>
              <a:cs typeface="Montserrat Semi" charset="0"/>
            </a:endParaRPr>
          </a:p>
        </p:txBody>
      </p:sp>
      <p:sp>
        <p:nvSpPr>
          <p:cNvPr id="11" name="TextBox 10"/>
          <p:cNvSpPr txBox="1"/>
          <p:nvPr/>
        </p:nvSpPr>
        <p:spPr>
          <a:xfrm>
            <a:off x="1086059" y="2948023"/>
            <a:ext cx="9937332" cy="2677656"/>
          </a:xfrm>
          <a:prstGeom prst="rect">
            <a:avLst/>
          </a:prstGeom>
          <a:noFill/>
        </p:spPr>
        <p:txBody>
          <a:bodyPr wrap="square" rtlCol="0">
            <a:spAutoFit/>
          </a:bodyPr>
          <a:lstStyle/>
          <a:p>
            <a:pPr algn="ctr">
              <a:lnSpc>
                <a:spcPct val="150000"/>
              </a:lnSpc>
            </a:pPr>
            <a:r>
              <a:rPr lang="en-US" sz="28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a:t>
            </a:r>
            <a:r>
              <a:rPr lang="en-US" sz="2800" dirty="0" smtClean="0">
                <a:latin typeface="Lato Light" charset="0"/>
                <a:ea typeface="Lato Light" charset="0"/>
                <a:cs typeface="Lato Light" charset="0"/>
              </a:rPr>
              <a:t>value</a:t>
            </a:r>
            <a:endParaRPr lang="en-US" sz="2800" dirty="0">
              <a:latin typeface="Lato Light" charset="0"/>
              <a:ea typeface="Lato Light" charset="0"/>
              <a:cs typeface="Lato Light" charset="0"/>
            </a:endParaRPr>
          </a:p>
        </p:txBody>
      </p:sp>
      <p:sp>
        <p:nvSpPr>
          <p:cNvPr id="12" name="TextBox 11"/>
          <p:cNvSpPr txBox="1"/>
          <p:nvPr/>
        </p:nvSpPr>
        <p:spPr>
          <a:xfrm>
            <a:off x="13278059" y="2948023"/>
            <a:ext cx="9937332" cy="2677656"/>
          </a:xfrm>
          <a:prstGeom prst="rect">
            <a:avLst/>
          </a:prstGeom>
          <a:noFill/>
        </p:spPr>
        <p:txBody>
          <a:bodyPr wrap="square" rtlCol="0">
            <a:spAutoFit/>
          </a:bodyPr>
          <a:lstStyle/>
          <a:p>
            <a:pPr algn="ctr">
              <a:lnSpc>
                <a:spcPct val="150000"/>
              </a:lnSpc>
            </a:pPr>
            <a:r>
              <a:rPr lang="en-US" sz="28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a:t>
            </a:r>
            <a:r>
              <a:rPr lang="en-US" sz="2800" dirty="0" smtClean="0">
                <a:latin typeface="Lato Light" charset="0"/>
                <a:ea typeface="Lato Light" charset="0"/>
                <a:cs typeface="Lato Light" charset="0"/>
              </a:rPr>
              <a:t>value</a:t>
            </a:r>
            <a:endParaRPr lang="en-US" sz="2800" dirty="0">
              <a:latin typeface="Lato Light" charset="0"/>
              <a:ea typeface="Lato Light" charset="0"/>
              <a:cs typeface="Lato Light" charset="0"/>
            </a:endParaRPr>
          </a:p>
        </p:txBody>
      </p:sp>
      <p:sp>
        <p:nvSpPr>
          <p:cNvPr id="3" name="Picture Placeholder 2"/>
          <p:cNvSpPr>
            <a:spLocks noGrp="1"/>
          </p:cNvSpPr>
          <p:nvPr>
            <p:ph type="pic" sz="quarter" idx="26"/>
          </p:nvPr>
        </p:nvSpPr>
        <p:spPr/>
      </p:sp>
      <p:sp>
        <p:nvSpPr>
          <p:cNvPr id="4" name="Picture Placeholder 3"/>
          <p:cNvSpPr>
            <a:spLocks noGrp="1"/>
          </p:cNvSpPr>
          <p:nvPr>
            <p:ph type="pic" sz="quarter" idx="27"/>
          </p:nvPr>
        </p:nvSpPr>
        <p:spPr/>
      </p:sp>
    </p:spTree>
    <p:extLst>
      <p:ext uri="{BB962C8B-B14F-4D97-AF65-F5344CB8AC3E}">
        <p14:creationId xmlns:p14="http://schemas.microsoft.com/office/powerpoint/2010/main" val="13126304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2008839" y="5247737"/>
            <a:ext cx="7362913" cy="1015663"/>
          </a:xfrm>
          <a:prstGeom prst="rect">
            <a:avLst/>
          </a:prstGeom>
          <a:noFill/>
        </p:spPr>
        <p:txBody>
          <a:bodyPr wrap="none" rtlCol="0">
            <a:spAutoFit/>
          </a:bodyPr>
          <a:lstStyle/>
          <a:p>
            <a:r>
              <a:rPr lang="en-US" b="1" spc="600" dirty="0" smtClean="0">
                <a:solidFill>
                  <a:schemeClr val="accent2"/>
                </a:solidFill>
                <a:latin typeface="Montserrat Semi" charset="0"/>
                <a:ea typeface="Montserrat Semi" charset="0"/>
                <a:cs typeface="Montserrat Semi" charset="0"/>
              </a:rPr>
              <a:t>WINSTON S. CHURCHILL</a:t>
            </a:r>
          </a:p>
          <a:p>
            <a:r>
              <a:rPr lang="en-US" sz="2400" b="1" spc="600" dirty="0" smtClean="0">
                <a:solidFill>
                  <a:schemeClr val="accent2"/>
                </a:solidFill>
                <a:latin typeface="Montserrat Semi" charset="0"/>
                <a:ea typeface="Montserrat Semi" charset="0"/>
                <a:cs typeface="Montserrat Semi" charset="0"/>
              </a:rPr>
              <a:t>CEO &amp; FOUNDER</a:t>
            </a:r>
            <a:endParaRPr lang="en-US" sz="2400" b="1" spc="600" dirty="0">
              <a:solidFill>
                <a:schemeClr val="accent2"/>
              </a:solidFill>
              <a:latin typeface="Montserrat Semi" charset="0"/>
              <a:ea typeface="Montserrat Semi" charset="0"/>
              <a:cs typeface="Montserrat Semi" charset="0"/>
            </a:endParaRPr>
          </a:p>
        </p:txBody>
      </p:sp>
      <p:sp>
        <p:nvSpPr>
          <p:cNvPr id="23" name="TextBox 22"/>
          <p:cNvSpPr txBox="1"/>
          <p:nvPr/>
        </p:nvSpPr>
        <p:spPr>
          <a:xfrm>
            <a:off x="2222199" y="2241598"/>
            <a:ext cx="9432891" cy="2246769"/>
          </a:xfrm>
          <a:prstGeom prst="rect">
            <a:avLst/>
          </a:prstGeom>
          <a:noFill/>
        </p:spPr>
        <p:txBody>
          <a:bodyPr wrap="square" rtlCol="0">
            <a:spAutoFit/>
          </a:bodyPr>
          <a:lstStyle/>
          <a:p>
            <a:pPr>
              <a:lnSpc>
                <a:spcPts val="5600"/>
              </a:lnSpc>
            </a:pPr>
            <a:r>
              <a:rPr lang="en-US" sz="4000" dirty="0">
                <a:latin typeface="Montserrat Light" charset="0"/>
                <a:ea typeface="Montserrat Light" charset="0"/>
                <a:cs typeface="Montserrat Light" charset="0"/>
              </a:rPr>
              <a:t>Success is not final; failure is not fatal: </a:t>
            </a:r>
            <a:r>
              <a:rPr lang="en-US" sz="4000" b="1" dirty="0">
                <a:latin typeface="Montserrat" charset="0"/>
                <a:ea typeface="Montserrat" charset="0"/>
                <a:cs typeface="Montserrat" charset="0"/>
              </a:rPr>
              <a:t>It is the courage </a:t>
            </a:r>
            <a:r>
              <a:rPr lang="en-US" sz="4000" dirty="0">
                <a:latin typeface="Montserrat Light" charset="0"/>
                <a:ea typeface="Montserrat Light" charset="0"/>
                <a:cs typeface="Montserrat Light" charset="0"/>
              </a:rPr>
              <a:t>to continue that counts."</a:t>
            </a:r>
          </a:p>
        </p:txBody>
      </p:sp>
      <p:cxnSp>
        <p:nvCxnSpPr>
          <p:cNvPr id="3" name="Straight Connector 2"/>
          <p:cNvCxnSpPr/>
          <p:nvPr/>
        </p:nvCxnSpPr>
        <p:spPr>
          <a:xfrm>
            <a:off x="2222199" y="4615030"/>
            <a:ext cx="9432891"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12859719" y="6542767"/>
            <a:ext cx="4570482" cy="1015663"/>
          </a:xfrm>
          <a:prstGeom prst="rect">
            <a:avLst/>
          </a:prstGeom>
          <a:noFill/>
        </p:spPr>
        <p:txBody>
          <a:bodyPr wrap="none" rtlCol="0">
            <a:spAutoFit/>
          </a:bodyPr>
          <a:lstStyle/>
          <a:p>
            <a:r>
              <a:rPr lang="en-US" b="1" spc="600" dirty="0" smtClean="0">
                <a:solidFill>
                  <a:schemeClr val="accent2"/>
                </a:solidFill>
                <a:latin typeface="Montserrat Semi" charset="0"/>
                <a:ea typeface="Montserrat Semi" charset="0"/>
                <a:cs typeface="Montserrat Semi" charset="0"/>
              </a:rPr>
              <a:t>RAY GOFORTH</a:t>
            </a:r>
          </a:p>
          <a:p>
            <a:r>
              <a:rPr lang="en-US" sz="2400" b="1" spc="600" dirty="0" smtClean="0">
                <a:solidFill>
                  <a:schemeClr val="accent2"/>
                </a:solidFill>
                <a:latin typeface="Montserrat Semi" charset="0"/>
                <a:ea typeface="Montserrat Semi" charset="0"/>
                <a:cs typeface="Montserrat Semi" charset="0"/>
              </a:rPr>
              <a:t>GENERAL MANAGER</a:t>
            </a:r>
            <a:endParaRPr lang="en-US" sz="2400" b="1" spc="600" dirty="0">
              <a:solidFill>
                <a:schemeClr val="accent2"/>
              </a:solidFill>
              <a:latin typeface="Montserrat Semi" charset="0"/>
              <a:ea typeface="Montserrat Semi" charset="0"/>
              <a:cs typeface="Montserrat Semi" charset="0"/>
            </a:endParaRPr>
          </a:p>
        </p:txBody>
      </p:sp>
      <p:sp>
        <p:nvSpPr>
          <p:cNvPr id="8" name="TextBox 7"/>
          <p:cNvSpPr txBox="1"/>
          <p:nvPr/>
        </p:nvSpPr>
        <p:spPr>
          <a:xfrm>
            <a:off x="12859719" y="2241598"/>
            <a:ext cx="9432891" cy="3683060"/>
          </a:xfrm>
          <a:prstGeom prst="rect">
            <a:avLst/>
          </a:prstGeom>
          <a:noFill/>
        </p:spPr>
        <p:txBody>
          <a:bodyPr wrap="square" rtlCol="0">
            <a:spAutoFit/>
          </a:bodyPr>
          <a:lstStyle/>
          <a:p>
            <a:pPr>
              <a:lnSpc>
                <a:spcPts val="5600"/>
              </a:lnSpc>
            </a:pPr>
            <a:r>
              <a:rPr lang="en-US" sz="4000" dirty="0">
                <a:latin typeface="Montserrat Light" charset="0"/>
                <a:ea typeface="Montserrat Light" charset="0"/>
                <a:cs typeface="Montserrat Light" charset="0"/>
              </a:rPr>
              <a:t>There are two types of people who will tell you that you cannot make a difference in this world: those who are afraid to try and </a:t>
            </a:r>
            <a:r>
              <a:rPr lang="en-US" sz="4000" b="1" dirty="0">
                <a:latin typeface="Montserrat" charset="0"/>
                <a:ea typeface="Montserrat" charset="0"/>
                <a:cs typeface="Montserrat" charset="0"/>
              </a:rPr>
              <a:t>those who are afraid you will succeed."</a:t>
            </a:r>
          </a:p>
        </p:txBody>
      </p:sp>
      <p:cxnSp>
        <p:nvCxnSpPr>
          <p:cNvPr id="9" name="Straight Connector 8"/>
          <p:cNvCxnSpPr/>
          <p:nvPr/>
        </p:nvCxnSpPr>
        <p:spPr>
          <a:xfrm>
            <a:off x="12859719" y="6218417"/>
            <a:ext cx="9432891"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0" y="8556171"/>
            <a:ext cx="24377650" cy="515982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icture Placeholder 3"/>
          <p:cNvSpPr>
            <a:spLocks noGrp="1"/>
          </p:cNvSpPr>
          <p:nvPr>
            <p:ph type="pic" sz="quarter" idx="10"/>
          </p:nvPr>
        </p:nvSpPr>
        <p:spPr/>
      </p:sp>
    </p:spTree>
    <p:extLst>
      <p:ext uri="{BB962C8B-B14F-4D97-AF65-F5344CB8AC3E}">
        <p14:creationId xmlns:p14="http://schemas.microsoft.com/office/powerpoint/2010/main" val="8222627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835025" y="7866162"/>
            <a:ext cx="10439400" cy="1200329"/>
          </a:xfrm>
          <a:prstGeom prst="rect">
            <a:avLst/>
          </a:prstGeom>
          <a:noFill/>
        </p:spPr>
        <p:txBody>
          <a:bodyPr wrap="square" rtlCol="0">
            <a:spAutoFit/>
          </a:bodyPr>
          <a:lstStyle/>
          <a:p>
            <a:pPr algn="ctr"/>
            <a:r>
              <a:rPr lang="en-US" sz="7200" b="1" spc="600" dirty="0" smtClean="0">
                <a:solidFill>
                  <a:schemeClr val="tx2"/>
                </a:solidFill>
                <a:latin typeface="Montserrat Semi" charset="0"/>
                <a:ea typeface="Montserrat Semi" charset="0"/>
                <a:cs typeface="Montserrat Semi" charset="0"/>
              </a:rPr>
              <a:t>YOUR TITLE</a:t>
            </a:r>
            <a:endParaRPr lang="en-US" sz="7200" b="1" spc="600" dirty="0">
              <a:solidFill>
                <a:schemeClr val="tx2"/>
              </a:solidFill>
              <a:latin typeface="Montserrat Semi" charset="0"/>
              <a:ea typeface="Montserrat Semi" charset="0"/>
              <a:cs typeface="Montserrat Semi" charset="0"/>
            </a:endParaRPr>
          </a:p>
        </p:txBody>
      </p:sp>
      <p:sp>
        <p:nvSpPr>
          <p:cNvPr id="10" name="TextBox 9"/>
          <p:cNvSpPr txBox="1"/>
          <p:nvPr/>
        </p:nvSpPr>
        <p:spPr>
          <a:xfrm>
            <a:off x="13027025" y="7868484"/>
            <a:ext cx="10439400" cy="1200329"/>
          </a:xfrm>
          <a:prstGeom prst="rect">
            <a:avLst/>
          </a:prstGeom>
          <a:noFill/>
        </p:spPr>
        <p:txBody>
          <a:bodyPr wrap="square" rtlCol="0">
            <a:spAutoFit/>
          </a:bodyPr>
          <a:lstStyle/>
          <a:p>
            <a:pPr algn="ctr"/>
            <a:r>
              <a:rPr lang="en-US" sz="7200" b="1" spc="600" dirty="0" smtClean="0">
                <a:solidFill>
                  <a:schemeClr val="tx2"/>
                </a:solidFill>
                <a:latin typeface="Montserrat Semi" charset="0"/>
                <a:ea typeface="Montserrat Semi" charset="0"/>
                <a:cs typeface="Montserrat Semi" charset="0"/>
              </a:rPr>
              <a:t>YOUR TITLE</a:t>
            </a:r>
            <a:endParaRPr lang="en-US" sz="7200" b="1" spc="600" dirty="0">
              <a:solidFill>
                <a:schemeClr val="tx2"/>
              </a:solidFill>
              <a:latin typeface="Montserrat Semi" charset="0"/>
              <a:ea typeface="Montserrat Semi" charset="0"/>
              <a:cs typeface="Montserrat Semi" charset="0"/>
            </a:endParaRPr>
          </a:p>
        </p:txBody>
      </p:sp>
      <p:sp>
        <p:nvSpPr>
          <p:cNvPr id="11" name="TextBox 10"/>
          <p:cNvSpPr txBox="1"/>
          <p:nvPr/>
        </p:nvSpPr>
        <p:spPr>
          <a:xfrm>
            <a:off x="1086059" y="9287863"/>
            <a:ext cx="9937332" cy="2677656"/>
          </a:xfrm>
          <a:prstGeom prst="rect">
            <a:avLst/>
          </a:prstGeom>
          <a:noFill/>
        </p:spPr>
        <p:txBody>
          <a:bodyPr wrap="square" rtlCol="0">
            <a:spAutoFit/>
          </a:bodyPr>
          <a:lstStyle/>
          <a:p>
            <a:pPr algn="ctr">
              <a:lnSpc>
                <a:spcPct val="150000"/>
              </a:lnSpc>
            </a:pPr>
            <a:r>
              <a:rPr lang="en-US" sz="28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a:t>
            </a:r>
            <a:r>
              <a:rPr lang="en-US" sz="2800" dirty="0" smtClean="0">
                <a:latin typeface="Lato Light" charset="0"/>
                <a:ea typeface="Lato Light" charset="0"/>
                <a:cs typeface="Lato Light" charset="0"/>
              </a:rPr>
              <a:t>value</a:t>
            </a:r>
            <a:endParaRPr lang="en-US" sz="2800" dirty="0">
              <a:latin typeface="Lato Light" charset="0"/>
              <a:ea typeface="Lato Light" charset="0"/>
              <a:cs typeface="Lato Light" charset="0"/>
            </a:endParaRPr>
          </a:p>
        </p:txBody>
      </p:sp>
      <p:sp>
        <p:nvSpPr>
          <p:cNvPr id="12" name="TextBox 11"/>
          <p:cNvSpPr txBox="1"/>
          <p:nvPr/>
        </p:nvSpPr>
        <p:spPr>
          <a:xfrm>
            <a:off x="13278059" y="9287863"/>
            <a:ext cx="9937332" cy="2677656"/>
          </a:xfrm>
          <a:prstGeom prst="rect">
            <a:avLst/>
          </a:prstGeom>
          <a:noFill/>
        </p:spPr>
        <p:txBody>
          <a:bodyPr wrap="square" rtlCol="0">
            <a:spAutoFit/>
          </a:bodyPr>
          <a:lstStyle/>
          <a:p>
            <a:pPr algn="ctr">
              <a:lnSpc>
                <a:spcPct val="150000"/>
              </a:lnSpc>
            </a:pPr>
            <a:r>
              <a:rPr lang="en-US" sz="28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a:t>
            </a:r>
            <a:r>
              <a:rPr lang="en-US" sz="2800" dirty="0" smtClean="0">
                <a:latin typeface="Lato Light" charset="0"/>
                <a:ea typeface="Lato Light" charset="0"/>
                <a:cs typeface="Lato Light" charset="0"/>
              </a:rPr>
              <a:t>value</a:t>
            </a:r>
            <a:endParaRPr lang="en-US" sz="2800" dirty="0">
              <a:latin typeface="Lato Light" charset="0"/>
              <a:ea typeface="Lato Light" charset="0"/>
              <a:cs typeface="Lato Light" charset="0"/>
            </a:endParaRPr>
          </a:p>
        </p:txBody>
      </p:sp>
      <p:sp>
        <p:nvSpPr>
          <p:cNvPr id="3" name="Picture Placeholder 2"/>
          <p:cNvSpPr>
            <a:spLocks noGrp="1"/>
          </p:cNvSpPr>
          <p:nvPr>
            <p:ph type="pic" sz="quarter" idx="26"/>
          </p:nvPr>
        </p:nvSpPr>
        <p:spPr/>
      </p:sp>
      <p:sp>
        <p:nvSpPr>
          <p:cNvPr id="4" name="Picture Placeholder 3"/>
          <p:cNvSpPr>
            <a:spLocks noGrp="1"/>
          </p:cNvSpPr>
          <p:nvPr>
            <p:ph type="pic" sz="quarter" idx="27"/>
          </p:nvPr>
        </p:nvSpPr>
        <p:spPr/>
      </p:sp>
    </p:spTree>
    <p:extLst>
      <p:ext uri="{BB962C8B-B14F-4D97-AF65-F5344CB8AC3E}">
        <p14:creationId xmlns:p14="http://schemas.microsoft.com/office/powerpoint/2010/main" val="1994118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6506413" y="1332643"/>
            <a:ext cx="11288668"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YOUR TITLE HERE</a:t>
            </a:r>
            <a:endParaRPr lang="en-US" sz="9600" b="1" dirty="0">
              <a:solidFill>
                <a:schemeClr val="tx2"/>
              </a:solidFill>
              <a:latin typeface="Montserrat Semi" charset="0"/>
              <a:ea typeface="Montserrat Semi" charset="0"/>
              <a:cs typeface="Montserrat Semi" charset="0"/>
            </a:endParaRPr>
          </a:p>
        </p:txBody>
      </p:sp>
      <p:sp>
        <p:nvSpPr>
          <p:cNvPr id="19" name="TextBox 18"/>
          <p:cNvSpPr txBox="1"/>
          <p:nvPr/>
        </p:nvSpPr>
        <p:spPr>
          <a:xfrm>
            <a:off x="4595527" y="3110479"/>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5" name="TextBox 4"/>
          <p:cNvSpPr txBox="1"/>
          <p:nvPr/>
        </p:nvSpPr>
        <p:spPr>
          <a:xfrm>
            <a:off x="5348445" y="5567703"/>
            <a:ext cx="2026517"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SHORT</a:t>
            </a:r>
          </a:p>
        </p:txBody>
      </p:sp>
      <p:sp>
        <p:nvSpPr>
          <p:cNvPr id="6" name="TextBox 5"/>
          <p:cNvSpPr txBox="1"/>
          <p:nvPr/>
        </p:nvSpPr>
        <p:spPr>
          <a:xfrm>
            <a:off x="4173225" y="6309233"/>
            <a:ext cx="4376945" cy="1569660"/>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7" name="TextBox 6"/>
          <p:cNvSpPr txBox="1"/>
          <p:nvPr/>
        </p:nvSpPr>
        <p:spPr>
          <a:xfrm>
            <a:off x="11130053" y="5567703"/>
            <a:ext cx="2427268"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MEDIUM</a:t>
            </a:r>
          </a:p>
        </p:txBody>
      </p:sp>
      <p:sp>
        <p:nvSpPr>
          <p:cNvPr id="8" name="TextBox 7"/>
          <p:cNvSpPr txBox="1"/>
          <p:nvPr/>
        </p:nvSpPr>
        <p:spPr>
          <a:xfrm>
            <a:off x="10155208" y="6309233"/>
            <a:ext cx="4376945" cy="1569660"/>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9" name="TextBox 8"/>
          <p:cNvSpPr txBox="1"/>
          <p:nvPr/>
        </p:nvSpPr>
        <p:spPr>
          <a:xfrm>
            <a:off x="16602075" y="5567703"/>
            <a:ext cx="3355406"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LONG TERM</a:t>
            </a:r>
          </a:p>
        </p:txBody>
      </p:sp>
      <p:sp>
        <p:nvSpPr>
          <p:cNvPr id="10" name="TextBox 9"/>
          <p:cNvSpPr txBox="1"/>
          <p:nvPr/>
        </p:nvSpPr>
        <p:spPr>
          <a:xfrm>
            <a:off x="16091299" y="6309233"/>
            <a:ext cx="4376945" cy="1569660"/>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1" name="TextBox 10"/>
          <p:cNvSpPr txBox="1"/>
          <p:nvPr/>
        </p:nvSpPr>
        <p:spPr>
          <a:xfrm>
            <a:off x="4684000" y="8766457"/>
            <a:ext cx="3355406"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LONG TERM</a:t>
            </a:r>
          </a:p>
        </p:txBody>
      </p:sp>
      <p:sp>
        <p:nvSpPr>
          <p:cNvPr id="12" name="TextBox 11"/>
          <p:cNvSpPr txBox="1"/>
          <p:nvPr/>
        </p:nvSpPr>
        <p:spPr>
          <a:xfrm>
            <a:off x="4173225" y="9507987"/>
            <a:ext cx="4376945" cy="1569660"/>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3" name="TextBox 12"/>
          <p:cNvSpPr txBox="1"/>
          <p:nvPr/>
        </p:nvSpPr>
        <p:spPr>
          <a:xfrm>
            <a:off x="11330428" y="8766457"/>
            <a:ext cx="2026517"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SHORT</a:t>
            </a:r>
          </a:p>
        </p:txBody>
      </p:sp>
      <p:sp>
        <p:nvSpPr>
          <p:cNvPr id="14" name="TextBox 13"/>
          <p:cNvSpPr txBox="1"/>
          <p:nvPr/>
        </p:nvSpPr>
        <p:spPr>
          <a:xfrm>
            <a:off x="10155208" y="9507987"/>
            <a:ext cx="4376945" cy="1569660"/>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the type of organization and creativity involved. </a:t>
            </a:r>
          </a:p>
        </p:txBody>
      </p:sp>
      <p:sp>
        <p:nvSpPr>
          <p:cNvPr id="15" name="TextBox 14"/>
          <p:cNvSpPr txBox="1"/>
          <p:nvPr/>
        </p:nvSpPr>
        <p:spPr>
          <a:xfrm>
            <a:off x="17066145" y="8766457"/>
            <a:ext cx="2427268"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MEDIUM</a:t>
            </a:r>
          </a:p>
        </p:txBody>
      </p:sp>
      <p:sp>
        <p:nvSpPr>
          <p:cNvPr id="16" name="TextBox 15"/>
          <p:cNvSpPr txBox="1"/>
          <p:nvPr/>
        </p:nvSpPr>
        <p:spPr>
          <a:xfrm>
            <a:off x="16091299" y="9507987"/>
            <a:ext cx="4376945" cy="1569660"/>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depending on the type of organization and creativity involved. </a:t>
            </a:r>
          </a:p>
        </p:txBody>
      </p:sp>
    </p:spTree>
    <p:extLst>
      <p:ext uri="{BB962C8B-B14F-4D97-AF65-F5344CB8AC3E}">
        <p14:creationId xmlns:p14="http://schemas.microsoft.com/office/powerpoint/2010/main" val="6707525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1" name="Rectangle 10"/>
          <p:cNvSpPr/>
          <p:nvPr/>
        </p:nvSpPr>
        <p:spPr>
          <a:xfrm>
            <a:off x="0" y="0"/>
            <a:ext cx="24377650" cy="13716000"/>
          </a:xfrm>
          <a:prstGeom prst="rect">
            <a:avLst/>
          </a:prstGeom>
          <a:solidFill>
            <a:srgbClr val="000000">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6" name="TextBox 5"/>
          <p:cNvSpPr txBox="1"/>
          <p:nvPr/>
        </p:nvSpPr>
        <p:spPr>
          <a:xfrm>
            <a:off x="4447347" y="4380643"/>
            <a:ext cx="15406782" cy="1569660"/>
          </a:xfrm>
          <a:prstGeom prst="rect">
            <a:avLst/>
          </a:prstGeom>
          <a:noFill/>
        </p:spPr>
        <p:txBody>
          <a:bodyPr wrap="none" rtlCol="0">
            <a:spAutoFit/>
          </a:bodyPr>
          <a:lstStyle/>
          <a:p>
            <a:pPr algn="ctr"/>
            <a:r>
              <a:rPr lang="en-US" sz="9600" b="1" dirty="0" smtClean="0">
                <a:solidFill>
                  <a:schemeClr val="bg1"/>
                </a:solidFill>
                <a:latin typeface="Montserrat Semi" charset="0"/>
                <a:ea typeface="Montserrat Semi" charset="0"/>
                <a:cs typeface="Montserrat Semi" charset="0"/>
              </a:rPr>
              <a:t>WE DO CREATIVE STUFF</a:t>
            </a:r>
            <a:endParaRPr lang="en-US" sz="9600" b="1" dirty="0">
              <a:solidFill>
                <a:schemeClr val="bg1"/>
              </a:solidFill>
              <a:latin typeface="Montserrat Semi" charset="0"/>
              <a:ea typeface="Montserrat Semi" charset="0"/>
              <a:cs typeface="Montserrat Semi" charset="0"/>
            </a:endParaRPr>
          </a:p>
        </p:txBody>
      </p:sp>
      <p:sp>
        <p:nvSpPr>
          <p:cNvPr id="8" name="TextBox 7"/>
          <p:cNvSpPr txBox="1"/>
          <p:nvPr/>
        </p:nvSpPr>
        <p:spPr>
          <a:xfrm>
            <a:off x="4709828" y="6125986"/>
            <a:ext cx="15110395" cy="2585323"/>
          </a:xfrm>
          <a:prstGeom prst="rect">
            <a:avLst/>
          </a:prstGeom>
          <a:noFill/>
        </p:spPr>
        <p:txBody>
          <a:bodyPr wrap="square" rtlCol="0">
            <a:spAutoFit/>
          </a:bodyPr>
          <a:lstStyle/>
          <a:p>
            <a:pPr algn="ctr">
              <a:lnSpc>
                <a:spcPct val="150000"/>
              </a:lnSpc>
            </a:pPr>
            <a:r>
              <a:rPr lang="en-US" dirty="0">
                <a:solidFill>
                  <a:schemeClr val="bg1"/>
                </a:solidFill>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a:t>
            </a:r>
            <a:r>
              <a:rPr lang="en-US" dirty="0" smtClean="0">
                <a:solidFill>
                  <a:schemeClr val="bg1"/>
                </a:solidFill>
                <a:latin typeface="Lato Light" charset="0"/>
                <a:ea typeface="Lato Light" charset="0"/>
                <a:cs typeface="Lato Light" charset="0"/>
              </a:rPr>
              <a:t>undertakings</a:t>
            </a:r>
            <a:endParaRPr lang="en-US" dirty="0">
              <a:solidFill>
                <a:schemeClr val="bg1"/>
              </a:solidFill>
              <a:latin typeface="Lato Light" charset="0"/>
              <a:ea typeface="Lato Light" charset="0"/>
              <a:cs typeface="Lato Light" charset="0"/>
            </a:endParaRPr>
          </a:p>
        </p:txBody>
      </p:sp>
      <p:sp>
        <p:nvSpPr>
          <p:cNvPr id="9" name="Rectangle 8"/>
          <p:cNvSpPr/>
          <p:nvPr/>
        </p:nvSpPr>
        <p:spPr>
          <a:xfrm>
            <a:off x="11691257" y="9361713"/>
            <a:ext cx="947057" cy="979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255540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4231269" y="9412214"/>
            <a:ext cx="3360215"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MARK JOBS</a:t>
            </a:r>
            <a:endParaRPr lang="en-US" sz="3200" b="1" spc="600" dirty="0">
              <a:solidFill>
                <a:schemeClr val="tx2"/>
              </a:solidFill>
              <a:latin typeface="Montserrat Semi" charset="0"/>
              <a:ea typeface="Montserrat Semi" charset="0"/>
              <a:cs typeface="Montserrat Semi" charset="0"/>
            </a:endParaRPr>
          </a:p>
        </p:txBody>
      </p:sp>
      <p:sp>
        <p:nvSpPr>
          <p:cNvPr id="23" name="TextBox 22"/>
          <p:cNvSpPr txBox="1"/>
          <p:nvPr/>
        </p:nvSpPr>
        <p:spPr>
          <a:xfrm>
            <a:off x="9890751" y="5119062"/>
            <a:ext cx="10589394" cy="4939814"/>
          </a:xfrm>
          <a:prstGeom prst="rect">
            <a:avLst/>
          </a:prstGeom>
          <a:noFill/>
        </p:spPr>
        <p:txBody>
          <a:bodyPr wrap="square" rtlCol="0">
            <a:spAutoFit/>
          </a:bodyPr>
          <a:lstStyle/>
          <a:p>
            <a:pPr>
              <a:lnSpc>
                <a:spcPts val="6280"/>
              </a:lnSpc>
            </a:pPr>
            <a:r>
              <a:rPr lang="en-US" sz="4400" b="1" dirty="0">
                <a:solidFill>
                  <a:schemeClr val="tx2"/>
                </a:solidFill>
                <a:latin typeface="Montserrat Semi" charset="0"/>
                <a:ea typeface="Montserrat Semi" charset="0"/>
                <a:cs typeface="Montserrat Semi" charset="0"/>
              </a:rPr>
              <a:t>Entrepreneurial activities differ substantially depending on the type of organization and creativity involved. Entrepreneurship ranges in scale from solo, part-time projects </a:t>
            </a:r>
            <a:r>
              <a:rPr lang="en-US" sz="4400" b="1" dirty="0" smtClean="0">
                <a:solidFill>
                  <a:schemeClr val="tx2"/>
                </a:solidFill>
                <a:latin typeface="Montserrat Semi" charset="0"/>
                <a:ea typeface="Montserrat Semi" charset="0"/>
                <a:cs typeface="Montserrat Semi" charset="0"/>
              </a:rPr>
              <a:t>to large-scale.</a:t>
            </a:r>
            <a:endParaRPr lang="en-US" sz="4400" b="1" dirty="0">
              <a:solidFill>
                <a:schemeClr val="tx2"/>
              </a:solidFill>
              <a:latin typeface="Montserrat Semi" charset="0"/>
              <a:ea typeface="Montserrat Semi" charset="0"/>
              <a:cs typeface="Montserrat Semi" charset="0"/>
            </a:endParaRPr>
          </a:p>
        </p:txBody>
      </p:sp>
      <p:sp>
        <p:nvSpPr>
          <p:cNvPr id="5" name="TextBox 4"/>
          <p:cNvSpPr txBox="1"/>
          <p:nvPr/>
        </p:nvSpPr>
        <p:spPr>
          <a:xfrm>
            <a:off x="4236079" y="10065357"/>
            <a:ext cx="3350596" cy="400110"/>
          </a:xfrm>
          <a:prstGeom prst="rect">
            <a:avLst/>
          </a:prstGeom>
          <a:noFill/>
        </p:spPr>
        <p:txBody>
          <a:bodyPr wrap="none" rtlCol="0">
            <a:spAutoFit/>
          </a:bodyPr>
          <a:lstStyle/>
          <a:p>
            <a:pPr algn="ctr"/>
            <a:r>
              <a:rPr lang="en-US" sz="2000" b="1" spc="600" smtClean="0">
                <a:latin typeface="Montserrat Semi" charset="0"/>
                <a:ea typeface="Montserrat Semi" charset="0"/>
                <a:cs typeface="Montserrat Semi" charset="0"/>
              </a:rPr>
              <a:t>CEO &amp; FOUNDER</a:t>
            </a:r>
            <a:endParaRPr lang="en-US" sz="2000" b="1" spc="600" dirty="0">
              <a:latin typeface="Montserrat Semi" charset="0"/>
              <a:ea typeface="Montserrat Semi" charset="0"/>
              <a:cs typeface="Montserrat Semi" charset="0"/>
            </a:endParaRPr>
          </a:p>
        </p:txBody>
      </p:sp>
      <p:sp>
        <p:nvSpPr>
          <p:cNvPr id="6" name="Oval 5"/>
          <p:cNvSpPr/>
          <p:nvPr/>
        </p:nvSpPr>
        <p:spPr>
          <a:xfrm>
            <a:off x="7268118" y="6858000"/>
            <a:ext cx="1303338" cy="1303338"/>
          </a:xfrm>
          <a:prstGeom prst="ellipse">
            <a:avLst/>
          </a:prstGeom>
          <a:solidFill>
            <a:srgbClr val="3C3B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3123281" y="1740703"/>
            <a:ext cx="18054943" cy="1200329"/>
          </a:xfrm>
          <a:prstGeom prst="rect">
            <a:avLst/>
          </a:prstGeom>
          <a:noFill/>
        </p:spPr>
        <p:txBody>
          <a:bodyPr wrap="none" rtlCol="0">
            <a:spAutoFit/>
          </a:bodyPr>
          <a:lstStyle/>
          <a:p>
            <a:pPr algn="ctr"/>
            <a:r>
              <a:rPr lang="en-US" sz="7200" b="1" spc="600" smtClean="0">
                <a:solidFill>
                  <a:schemeClr val="tx2"/>
                </a:solidFill>
                <a:latin typeface="Montserrat Semi" charset="0"/>
                <a:ea typeface="Montserrat Semi" charset="0"/>
                <a:cs typeface="Montserrat Semi" charset="0"/>
              </a:rPr>
              <a:t>WHAT OUR CLIENTS ARE SAYING </a:t>
            </a:r>
            <a:endParaRPr lang="en-US" sz="7200" b="1" spc="600" dirty="0">
              <a:solidFill>
                <a:schemeClr val="tx2"/>
              </a:solidFill>
              <a:latin typeface="Montserrat Semi" charset="0"/>
              <a:ea typeface="Montserrat Semi" charset="0"/>
              <a:cs typeface="Montserrat Semi" charset="0"/>
            </a:endParaRPr>
          </a:p>
        </p:txBody>
      </p:sp>
      <p:sp>
        <p:nvSpPr>
          <p:cNvPr id="13" name="TextBox 12"/>
          <p:cNvSpPr txBox="1"/>
          <p:nvPr/>
        </p:nvSpPr>
        <p:spPr>
          <a:xfrm>
            <a:off x="4595527" y="3110479"/>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2" name="Picture Placeholder 1"/>
          <p:cNvSpPr>
            <a:spLocks noGrp="1"/>
          </p:cNvSpPr>
          <p:nvPr>
            <p:ph type="pic" sz="quarter" idx="26"/>
          </p:nvPr>
        </p:nvSpPr>
        <p:spPr/>
      </p:sp>
    </p:spTree>
    <p:extLst>
      <p:ext uri="{BB962C8B-B14F-4D97-AF65-F5344CB8AC3E}">
        <p14:creationId xmlns:p14="http://schemas.microsoft.com/office/powerpoint/2010/main" val="3739536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24377650" cy="13716000"/>
          </a:xfrm>
          <a:prstGeom prst="rect">
            <a:avLst/>
          </a:prstGeom>
          <a:solidFill>
            <a:srgbClr val="3C3B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8375492" y="9444871"/>
            <a:ext cx="7550465" cy="646331"/>
          </a:xfrm>
          <a:prstGeom prst="rect">
            <a:avLst/>
          </a:prstGeom>
          <a:noFill/>
        </p:spPr>
        <p:txBody>
          <a:bodyPr wrap="none" rtlCol="0">
            <a:spAutoFit/>
          </a:bodyPr>
          <a:lstStyle/>
          <a:p>
            <a:pPr algn="ctr"/>
            <a:r>
              <a:rPr lang="en-US" b="1" spc="600" dirty="0" smtClean="0">
                <a:solidFill>
                  <a:schemeClr val="bg1"/>
                </a:solidFill>
                <a:latin typeface="Montserrat Semi" charset="0"/>
                <a:ea typeface="Montserrat Semi" charset="0"/>
                <a:cs typeface="Montserrat Semi" charset="0"/>
              </a:rPr>
              <a:t> WINSTON S. CHURCHILL</a:t>
            </a:r>
            <a:endParaRPr lang="en-US" b="1" spc="600" dirty="0">
              <a:solidFill>
                <a:schemeClr val="bg1"/>
              </a:solidFill>
              <a:latin typeface="Montserrat Semi" charset="0"/>
              <a:ea typeface="Montserrat Semi" charset="0"/>
              <a:cs typeface="Montserrat Semi" charset="0"/>
            </a:endParaRPr>
          </a:p>
        </p:txBody>
      </p:sp>
      <p:sp>
        <p:nvSpPr>
          <p:cNvPr id="23" name="TextBox 22"/>
          <p:cNvSpPr txBox="1"/>
          <p:nvPr/>
        </p:nvSpPr>
        <p:spPr>
          <a:xfrm>
            <a:off x="4709828" y="3596717"/>
            <a:ext cx="15110395" cy="5509200"/>
          </a:xfrm>
          <a:prstGeom prst="rect">
            <a:avLst/>
          </a:prstGeom>
          <a:noFill/>
        </p:spPr>
        <p:txBody>
          <a:bodyPr wrap="square" rtlCol="0">
            <a:spAutoFit/>
          </a:bodyPr>
          <a:lstStyle/>
          <a:p>
            <a:pPr algn="ctr"/>
            <a:r>
              <a:rPr lang="en-US" sz="8800" b="1" dirty="0">
                <a:solidFill>
                  <a:schemeClr val="bg1"/>
                </a:solidFill>
                <a:latin typeface="Montserrat Semi" charset="0"/>
                <a:ea typeface="Montserrat Semi" charset="0"/>
                <a:cs typeface="Montserrat Semi" charset="0"/>
              </a:rPr>
              <a:t>Success is not final; failure is not fatal: It is the courage to continue that counts."</a:t>
            </a:r>
          </a:p>
        </p:txBody>
      </p:sp>
    </p:spTree>
    <p:extLst>
      <p:ext uri="{BB962C8B-B14F-4D97-AF65-F5344CB8AC3E}">
        <p14:creationId xmlns:p14="http://schemas.microsoft.com/office/powerpoint/2010/main" val="5139374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8375492" y="9444871"/>
            <a:ext cx="7550465" cy="646331"/>
          </a:xfrm>
          <a:prstGeom prst="rect">
            <a:avLst/>
          </a:prstGeom>
          <a:noFill/>
        </p:spPr>
        <p:txBody>
          <a:bodyPr wrap="none" rtlCol="0">
            <a:spAutoFit/>
          </a:bodyPr>
          <a:lstStyle/>
          <a:p>
            <a:pPr algn="ctr"/>
            <a:r>
              <a:rPr lang="en-US" b="1" spc="600" dirty="0" smtClean="0">
                <a:solidFill>
                  <a:schemeClr val="tx2"/>
                </a:solidFill>
                <a:latin typeface="Montserrat Semi" charset="0"/>
                <a:ea typeface="Montserrat Semi" charset="0"/>
                <a:cs typeface="Montserrat Semi" charset="0"/>
              </a:rPr>
              <a:t> WINSTON S. CHURCHILL</a:t>
            </a:r>
            <a:endParaRPr lang="en-US" b="1" spc="600" dirty="0">
              <a:solidFill>
                <a:schemeClr val="tx2"/>
              </a:solidFill>
              <a:latin typeface="Montserrat Semi" charset="0"/>
              <a:ea typeface="Montserrat Semi" charset="0"/>
              <a:cs typeface="Montserrat Semi" charset="0"/>
            </a:endParaRPr>
          </a:p>
        </p:txBody>
      </p:sp>
      <p:sp>
        <p:nvSpPr>
          <p:cNvPr id="23" name="TextBox 22"/>
          <p:cNvSpPr txBox="1"/>
          <p:nvPr/>
        </p:nvSpPr>
        <p:spPr>
          <a:xfrm>
            <a:off x="4709828" y="3596717"/>
            <a:ext cx="15110395" cy="5509200"/>
          </a:xfrm>
          <a:prstGeom prst="rect">
            <a:avLst/>
          </a:prstGeom>
          <a:noFill/>
        </p:spPr>
        <p:txBody>
          <a:bodyPr wrap="square" rtlCol="0">
            <a:spAutoFit/>
          </a:bodyPr>
          <a:lstStyle/>
          <a:p>
            <a:pPr algn="ctr"/>
            <a:r>
              <a:rPr lang="en-US" sz="8800" b="1" dirty="0">
                <a:solidFill>
                  <a:schemeClr val="tx2"/>
                </a:solidFill>
                <a:latin typeface="Montserrat Semi" charset="0"/>
                <a:ea typeface="Montserrat Semi" charset="0"/>
                <a:cs typeface="Montserrat Semi" charset="0"/>
              </a:rPr>
              <a:t>Success is not final; failure is not fatal: It is the courage to continue that counts."</a:t>
            </a:r>
          </a:p>
        </p:txBody>
      </p:sp>
    </p:spTree>
    <p:extLst>
      <p:ext uri="{BB962C8B-B14F-4D97-AF65-F5344CB8AC3E}">
        <p14:creationId xmlns:p14="http://schemas.microsoft.com/office/powerpoint/2010/main" val="3843708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9" name="Rectangle 8"/>
          <p:cNvSpPr/>
          <p:nvPr/>
        </p:nvSpPr>
        <p:spPr>
          <a:xfrm>
            <a:off x="0" y="0"/>
            <a:ext cx="24377650" cy="13716000"/>
          </a:xfrm>
          <a:prstGeom prst="rect">
            <a:avLst/>
          </a:prstGeom>
          <a:gradFill flip="none" rotWithShape="1">
            <a:gsLst>
              <a:gs pos="0">
                <a:srgbClr val="000000">
                  <a:alpha val="73000"/>
                </a:srgbClr>
              </a:gs>
              <a:gs pos="100000">
                <a:srgbClr val="0F9178">
                  <a:alpha val="73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2" name="TextBox 11"/>
          <p:cNvSpPr txBox="1"/>
          <p:nvPr/>
        </p:nvSpPr>
        <p:spPr>
          <a:xfrm>
            <a:off x="7082805" y="5379612"/>
            <a:ext cx="10171374" cy="2308324"/>
          </a:xfrm>
          <a:prstGeom prst="rect">
            <a:avLst/>
          </a:prstGeom>
          <a:noFill/>
        </p:spPr>
        <p:txBody>
          <a:bodyPr wrap="none" rtlCol="0">
            <a:spAutoFit/>
          </a:bodyPr>
          <a:lstStyle/>
          <a:p>
            <a:pPr algn="ctr"/>
            <a:r>
              <a:rPr lang="en-US" sz="7200" b="1" spc="1500" dirty="0" smtClean="0">
                <a:solidFill>
                  <a:schemeClr val="bg1"/>
                </a:solidFill>
                <a:latin typeface="Montserrat Semi" charset="0"/>
                <a:ea typeface="Montserrat Semi" charset="0"/>
                <a:cs typeface="Montserrat Semi" charset="0"/>
              </a:rPr>
              <a:t>WRITE HERE</a:t>
            </a:r>
          </a:p>
          <a:p>
            <a:pPr algn="ctr"/>
            <a:r>
              <a:rPr lang="en-US" sz="7200" b="1" spc="1500" dirty="0" smtClean="0">
                <a:solidFill>
                  <a:schemeClr val="bg1"/>
                </a:solidFill>
                <a:latin typeface="Montserrat Semi" charset="0"/>
                <a:ea typeface="Montserrat Semi" charset="0"/>
                <a:cs typeface="Montserrat Semi" charset="0"/>
              </a:rPr>
              <a:t>ANOTHER TITLE</a:t>
            </a:r>
            <a:endParaRPr lang="en-US" sz="7200" b="1" spc="1500" dirty="0">
              <a:solidFill>
                <a:schemeClr val="bg1"/>
              </a:solidFill>
              <a:latin typeface="Montserrat Semi" charset="0"/>
              <a:ea typeface="Montserrat Semi" charset="0"/>
              <a:cs typeface="Montserrat Semi" charset="0"/>
            </a:endParaRPr>
          </a:p>
        </p:txBody>
      </p:sp>
      <p:sp>
        <p:nvSpPr>
          <p:cNvPr id="2" name="Rectangle 1"/>
          <p:cNvSpPr/>
          <p:nvPr/>
        </p:nvSpPr>
        <p:spPr>
          <a:xfrm>
            <a:off x="10996839" y="8164284"/>
            <a:ext cx="2188029" cy="1306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035911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 name="Rectangle 8"/>
          <p:cNvSpPr/>
          <p:nvPr/>
        </p:nvSpPr>
        <p:spPr>
          <a:xfrm>
            <a:off x="0" y="0"/>
            <a:ext cx="24377650" cy="13716000"/>
          </a:xfrm>
          <a:prstGeom prst="rect">
            <a:avLst/>
          </a:prstGeom>
          <a:gradFill flip="none" rotWithShape="1">
            <a:gsLst>
              <a:gs pos="0">
                <a:srgbClr val="000000">
                  <a:alpha val="73000"/>
                </a:srgbClr>
              </a:gs>
              <a:gs pos="100000">
                <a:srgbClr val="AA8A78">
                  <a:alpha val="70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1" name="Teardrop 10"/>
          <p:cNvSpPr/>
          <p:nvPr/>
        </p:nvSpPr>
        <p:spPr>
          <a:xfrm rot="16200000">
            <a:off x="7173255" y="1752600"/>
            <a:ext cx="10186416" cy="10186416"/>
          </a:xfrm>
          <a:prstGeom prst="teardrop">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TextBox 11"/>
          <p:cNvSpPr txBox="1"/>
          <p:nvPr/>
        </p:nvSpPr>
        <p:spPr>
          <a:xfrm>
            <a:off x="9131629" y="4595842"/>
            <a:ext cx="6269665" cy="4524315"/>
          </a:xfrm>
          <a:prstGeom prst="rect">
            <a:avLst/>
          </a:prstGeom>
          <a:noFill/>
        </p:spPr>
        <p:txBody>
          <a:bodyPr wrap="none" rtlCol="0">
            <a:spAutoFit/>
          </a:bodyPr>
          <a:lstStyle/>
          <a:p>
            <a:pPr algn="ctr"/>
            <a:r>
              <a:rPr lang="en-US" sz="7200" b="1" spc="1500" dirty="0" smtClean="0">
                <a:solidFill>
                  <a:schemeClr val="bg1"/>
                </a:solidFill>
                <a:latin typeface="Montserrat Semi" charset="0"/>
                <a:ea typeface="Montserrat Semi" charset="0"/>
                <a:cs typeface="Montserrat Semi" charset="0"/>
              </a:rPr>
              <a:t>WRITE</a:t>
            </a:r>
          </a:p>
          <a:p>
            <a:pPr algn="ctr"/>
            <a:r>
              <a:rPr lang="en-US" sz="7200" b="1" spc="1500" dirty="0" smtClean="0">
                <a:solidFill>
                  <a:schemeClr val="bg1"/>
                </a:solidFill>
                <a:latin typeface="Montserrat Semi" charset="0"/>
                <a:ea typeface="Montserrat Semi" charset="0"/>
                <a:cs typeface="Montserrat Semi" charset="0"/>
              </a:rPr>
              <a:t>HERE</a:t>
            </a:r>
          </a:p>
          <a:p>
            <a:pPr algn="ctr"/>
            <a:r>
              <a:rPr lang="en-US" sz="7200" b="1" spc="1500" dirty="0" smtClean="0">
                <a:solidFill>
                  <a:schemeClr val="bg1"/>
                </a:solidFill>
                <a:latin typeface="Montserrat Semi" charset="0"/>
                <a:ea typeface="Montserrat Semi" charset="0"/>
                <a:cs typeface="Montserrat Semi" charset="0"/>
              </a:rPr>
              <a:t>ANOTHER</a:t>
            </a:r>
          </a:p>
          <a:p>
            <a:pPr algn="ctr"/>
            <a:r>
              <a:rPr lang="en-US" sz="7200" b="1" spc="1500" dirty="0" smtClean="0">
                <a:solidFill>
                  <a:schemeClr val="bg1"/>
                </a:solidFill>
                <a:latin typeface="Montserrat Semi" charset="0"/>
                <a:ea typeface="Montserrat Semi" charset="0"/>
                <a:cs typeface="Montserrat Semi" charset="0"/>
              </a:rPr>
              <a:t>TITLE</a:t>
            </a:r>
            <a:endParaRPr lang="en-US" sz="7200" b="1" spc="1500" dirty="0">
              <a:solidFill>
                <a:schemeClr val="bg1"/>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5953117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 name="Rectangle 8"/>
          <p:cNvSpPr/>
          <p:nvPr/>
        </p:nvSpPr>
        <p:spPr>
          <a:xfrm>
            <a:off x="0" y="0"/>
            <a:ext cx="24377650" cy="13716000"/>
          </a:xfrm>
          <a:prstGeom prst="rect">
            <a:avLst/>
          </a:prstGeom>
          <a:gradFill flip="none" rotWithShape="1">
            <a:gsLst>
              <a:gs pos="0">
                <a:srgbClr val="000000">
                  <a:alpha val="73000"/>
                </a:srgbClr>
              </a:gs>
              <a:gs pos="100000">
                <a:srgbClr val="E77E22">
                  <a:alpha val="73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1" name="Triangle 10"/>
          <p:cNvSpPr/>
          <p:nvPr/>
        </p:nvSpPr>
        <p:spPr>
          <a:xfrm>
            <a:off x="5056206" y="1752600"/>
            <a:ext cx="14420514" cy="10186416"/>
          </a:xfrm>
          <a:prstGeom prst="triangl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TextBox 11"/>
          <p:cNvSpPr txBox="1"/>
          <p:nvPr/>
        </p:nvSpPr>
        <p:spPr>
          <a:xfrm>
            <a:off x="7180775" y="7117812"/>
            <a:ext cx="10171374" cy="3416320"/>
          </a:xfrm>
          <a:prstGeom prst="rect">
            <a:avLst/>
          </a:prstGeom>
          <a:noFill/>
        </p:spPr>
        <p:txBody>
          <a:bodyPr wrap="none" rtlCol="0">
            <a:spAutoFit/>
          </a:bodyPr>
          <a:lstStyle/>
          <a:p>
            <a:pPr algn="ctr"/>
            <a:r>
              <a:rPr lang="en-US" sz="7200" b="1" spc="1500" dirty="0" smtClean="0">
                <a:solidFill>
                  <a:schemeClr val="bg1"/>
                </a:solidFill>
                <a:latin typeface="Montserrat Semi" charset="0"/>
                <a:ea typeface="Montserrat Semi" charset="0"/>
                <a:cs typeface="Montserrat Semi" charset="0"/>
              </a:rPr>
              <a:t>WRITE</a:t>
            </a:r>
          </a:p>
          <a:p>
            <a:pPr algn="ctr"/>
            <a:r>
              <a:rPr lang="en-US" sz="7200" b="1" spc="1500" dirty="0" smtClean="0">
                <a:solidFill>
                  <a:schemeClr val="bg1"/>
                </a:solidFill>
                <a:latin typeface="Montserrat Semi" charset="0"/>
                <a:ea typeface="Montserrat Semi" charset="0"/>
                <a:cs typeface="Montserrat Semi" charset="0"/>
              </a:rPr>
              <a:t>HERE</a:t>
            </a:r>
          </a:p>
          <a:p>
            <a:pPr algn="ctr"/>
            <a:r>
              <a:rPr lang="en-US" sz="7200" b="1" spc="1500" dirty="0" smtClean="0">
                <a:solidFill>
                  <a:schemeClr val="bg1"/>
                </a:solidFill>
                <a:latin typeface="Montserrat Semi" charset="0"/>
                <a:ea typeface="Montserrat Semi" charset="0"/>
                <a:cs typeface="Montserrat Semi" charset="0"/>
              </a:rPr>
              <a:t>ANOTHER TITLE</a:t>
            </a:r>
            <a:endParaRPr lang="en-US" sz="7200" b="1" spc="1500" dirty="0">
              <a:solidFill>
                <a:schemeClr val="bg1"/>
              </a:solidFill>
              <a:latin typeface="Montserrat Semi" charset="0"/>
              <a:ea typeface="Montserrat Semi" charset="0"/>
              <a:cs typeface="Montserrat Semi" charset="0"/>
            </a:endParaRPr>
          </a:p>
        </p:txBody>
      </p:sp>
      <p:sp>
        <p:nvSpPr>
          <p:cNvPr id="13" name="Shape 2775"/>
          <p:cNvSpPr/>
          <p:nvPr/>
        </p:nvSpPr>
        <p:spPr>
          <a:xfrm>
            <a:off x="10954258" y="4722596"/>
            <a:ext cx="2469134" cy="1795736"/>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3721602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 name="Rectangle 8"/>
          <p:cNvSpPr/>
          <p:nvPr/>
        </p:nvSpPr>
        <p:spPr>
          <a:xfrm>
            <a:off x="0" y="0"/>
            <a:ext cx="24377650" cy="13716000"/>
          </a:xfrm>
          <a:prstGeom prst="rect">
            <a:avLst/>
          </a:prstGeom>
          <a:gradFill flip="none" rotWithShape="1">
            <a:gsLst>
              <a:gs pos="0">
                <a:srgbClr val="000000">
                  <a:alpha val="73000"/>
                </a:srgbClr>
              </a:gs>
              <a:gs pos="100000">
                <a:srgbClr val="A6DB37">
                  <a:alpha val="6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1" name="Hexagon 10"/>
          <p:cNvSpPr/>
          <p:nvPr/>
        </p:nvSpPr>
        <p:spPr>
          <a:xfrm rot="16200000">
            <a:off x="7173255" y="1752600"/>
            <a:ext cx="10186416" cy="10186416"/>
          </a:xfrm>
          <a:prstGeom prst="hexagon">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TextBox 11"/>
          <p:cNvSpPr txBox="1"/>
          <p:nvPr/>
        </p:nvSpPr>
        <p:spPr>
          <a:xfrm>
            <a:off x="9131629" y="4595842"/>
            <a:ext cx="6269665" cy="4524315"/>
          </a:xfrm>
          <a:prstGeom prst="rect">
            <a:avLst/>
          </a:prstGeom>
          <a:noFill/>
        </p:spPr>
        <p:txBody>
          <a:bodyPr wrap="none" rtlCol="0">
            <a:spAutoFit/>
          </a:bodyPr>
          <a:lstStyle/>
          <a:p>
            <a:pPr algn="ctr"/>
            <a:r>
              <a:rPr lang="en-US" sz="7200" b="1" spc="1500" dirty="0" smtClean="0">
                <a:solidFill>
                  <a:schemeClr val="bg1"/>
                </a:solidFill>
                <a:latin typeface="Montserrat Semi" charset="0"/>
                <a:ea typeface="Montserrat Semi" charset="0"/>
                <a:cs typeface="Montserrat Semi" charset="0"/>
              </a:rPr>
              <a:t>WRITE</a:t>
            </a:r>
          </a:p>
          <a:p>
            <a:pPr algn="ctr"/>
            <a:r>
              <a:rPr lang="en-US" sz="7200" b="1" spc="1500" dirty="0" smtClean="0">
                <a:solidFill>
                  <a:schemeClr val="bg1"/>
                </a:solidFill>
                <a:latin typeface="Montserrat Semi" charset="0"/>
                <a:ea typeface="Montserrat Semi" charset="0"/>
                <a:cs typeface="Montserrat Semi" charset="0"/>
              </a:rPr>
              <a:t>HERE</a:t>
            </a:r>
          </a:p>
          <a:p>
            <a:pPr algn="ctr"/>
            <a:r>
              <a:rPr lang="en-US" sz="7200" b="1" spc="1500" dirty="0" smtClean="0">
                <a:solidFill>
                  <a:schemeClr val="bg1"/>
                </a:solidFill>
                <a:latin typeface="Montserrat Semi" charset="0"/>
                <a:ea typeface="Montserrat Semi" charset="0"/>
                <a:cs typeface="Montserrat Semi" charset="0"/>
              </a:rPr>
              <a:t>ANOTHER</a:t>
            </a:r>
          </a:p>
          <a:p>
            <a:pPr algn="ctr"/>
            <a:r>
              <a:rPr lang="en-US" sz="7200" b="1" spc="1500" dirty="0" smtClean="0">
                <a:solidFill>
                  <a:schemeClr val="bg1"/>
                </a:solidFill>
                <a:latin typeface="Montserrat Semi" charset="0"/>
                <a:ea typeface="Montserrat Semi" charset="0"/>
                <a:cs typeface="Montserrat Semi" charset="0"/>
              </a:rPr>
              <a:t>TITLE</a:t>
            </a:r>
            <a:endParaRPr lang="en-US" sz="7200" b="1" spc="1500" dirty="0">
              <a:solidFill>
                <a:schemeClr val="bg1"/>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20137252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a:xfrm>
            <a:off x="0" y="0"/>
            <a:ext cx="24377650" cy="13716000"/>
          </a:xfrm>
          <a:prstGeom prst="rect">
            <a:avLst/>
          </a:prstGeom>
          <a:solidFill>
            <a:srgbClr val="3C3B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564765" y="4338243"/>
            <a:ext cx="6008915" cy="79356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3205357" y="9435031"/>
            <a:ext cx="4727729" cy="1477328"/>
          </a:xfrm>
          <a:prstGeom prst="rect">
            <a:avLst/>
          </a:prstGeom>
          <a:noFill/>
        </p:spPr>
        <p:txBody>
          <a:bodyPr wrap="square" rtlCol="0">
            <a:spAutoFit/>
          </a:bodyPr>
          <a:lstStyle/>
          <a:p>
            <a:pPr algn="ctr">
              <a:lnSpc>
                <a:spcPts val="3600"/>
              </a:lnSpc>
            </a:pPr>
            <a:r>
              <a:rPr lang="en-US" sz="2500" dirty="0">
                <a:latin typeface="Lato Light" charset="0"/>
                <a:ea typeface="Lato Light" charset="0"/>
                <a:cs typeface="Lato Light" charset="0"/>
              </a:rPr>
              <a:t>Entrepreneurial activities differ substantially depending on the type of organization </a:t>
            </a:r>
            <a:r>
              <a:rPr lang="en-US" sz="2500" dirty="0" smtClean="0">
                <a:latin typeface="Lato Light" charset="0"/>
                <a:ea typeface="Lato Light" charset="0"/>
                <a:cs typeface="Lato Light" charset="0"/>
              </a:rPr>
              <a:t>and</a:t>
            </a:r>
            <a:endParaRPr lang="en-US" sz="2500" dirty="0">
              <a:latin typeface="Lato Light" charset="0"/>
              <a:ea typeface="Lato Light" charset="0"/>
              <a:cs typeface="Lato Light" charset="0"/>
            </a:endParaRPr>
          </a:p>
        </p:txBody>
      </p:sp>
      <p:sp>
        <p:nvSpPr>
          <p:cNvPr id="18" name="TextBox 17"/>
          <p:cNvSpPr txBox="1"/>
          <p:nvPr/>
        </p:nvSpPr>
        <p:spPr>
          <a:xfrm>
            <a:off x="4002932" y="8501817"/>
            <a:ext cx="3132589" cy="861774"/>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JOHN DOE</a:t>
            </a:r>
          </a:p>
          <a:p>
            <a:pPr algn="ctr"/>
            <a:r>
              <a:rPr lang="en-US" sz="1800" b="1" spc="600" dirty="0" smtClean="0">
                <a:solidFill>
                  <a:schemeClr val="tx2"/>
                </a:solidFill>
                <a:latin typeface="Montserrat Semi" charset="0"/>
                <a:ea typeface="Montserrat Semi" charset="0"/>
                <a:cs typeface="Montserrat Semi" charset="0"/>
              </a:rPr>
              <a:t>CEO &amp; FOUNDER</a:t>
            </a:r>
          </a:p>
        </p:txBody>
      </p:sp>
      <p:sp>
        <p:nvSpPr>
          <p:cNvPr id="22" name="Rectangle 21"/>
          <p:cNvSpPr/>
          <p:nvPr/>
        </p:nvSpPr>
        <p:spPr>
          <a:xfrm>
            <a:off x="9214272" y="4338243"/>
            <a:ext cx="6008915" cy="79356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10652439" y="8501817"/>
            <a:ext cx="3132589" cy="861774"/>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JOHN DOE</a:t>
            </a:r>
          </a:p>
          <a:p>
            <a:pPr algn="ctr"/>
            <a:r>
              <a:rPr lang="en-US" sz="1800" b="1" spc="600" dirty="0" smtClean="0">
                <a:solidFill>
                  <a:schemeClr val="tx2"/>
                </a:solidFill>
                <a:latin typeface="Montserrat Semi" charset="0"/>
                <a:ea typeface="Montserrat Semi" charset="0"/>
                <a:cs typeface="Montserrat Semi" charset="0"/>
              </a:rPr>
              <a:t>CEO &amp; FOUNDER</a:t>
            </a:r>
          </a:p>
        </p:txBody>
      </p:sp>
      <p:sp>
        <p:nvSpPr>
          <p:cNvPr id="30" name="Rectangle 29"/>
          <p:cNvSpPr/>
          <p:nvPr/>
        </p:nvSpPr>
        <p:spPr>
          <a:xfrm>
            <a:off x="15863779" y="4338243"/>
            <a:ext cx="6008915" cy="79356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7301946" y="8501817"/>
            <a:ext cx="3132589" cy="861774"/>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JOHN DOE</a:t>
            </a:r>
          </a:p>
          <a:p>
            <a:pPr algn="ctr"/>
            <a:r>
              <a:rPr lang="en-US" sz="1800" b="1" spc="600" dirty="0" smtClean="0">
                <a:solidFill>
                  <a:schemeClr val="tx2"/>
                </a:solidFill>
                <a:latin typeface="Montserrat Semi" charset="0"/>
                <a:ea typeface="Montserrat Semi" charset="0"/>
                <a:cs typeface="Montserrat Semi" charset="0"/>
              </a:rPr>
              <a:t>CEO &amp; FOUNDER</a:t>
            </a:r>
          </a:p>
        </p:txBody>
      </p:sp>
      <p:sp>
        <p:nvSpPr>
          <p:cNvPr id="35" name="Shape 2859"/>
          <p:cNvSpPr/>
          <p:nvPr/>
        </p:nvSpPr>
        <p:spPr>
          <a:xfrm>
            <a:off x="4209299" y="1112817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Shape 2860"/>
          <p:cNvSpPr/>
          <p:nvPr/>
        </p:nvSpPr>
        <p:spPr>
          <a:xfrm>
            <a:off x="4929695" y="1112817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7" name="Shape 2865"/>
          <p:cNvSpPr/>
          <p:nvPr/>
        </p:nvSpPr>
        <p:spPr>
          <a:xfrm>
            <a:off x="5650091" y="111281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8" name="Shape 2869"/>
          <p:cNvSpPr/>
          <p:nvPr/>
        </p:nvSpPr>
        <p:spPr>
          <a:xfrm>
            <a:off x="6370487" y="1114620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TextBox 38"/>
          <p:cNvSpPr txBox="1"/>
          <p:nvPr/>
        </p:nvSpPr>
        <p:spPr>
          <a:xfrm>
            <a:off x="9786860" y="9435031"/>
            <a:ext cx="4727729" cy="1477328"/>
          </a:xfrm>
          <a:prstGeom prst="rect">
            <a:avLst/>
          </a:prstGeom>
          <a:noFill/>
        </p:spPr>
        <p:txBody>
          <a:bodyPr wrap="square" rtlCol="0">
            <a:spAutoFit/>
          </a:bodyPr>
          <a:lstStyle/>
          <a:p>
            <a:pPr algn="ctr">
              <a:lnSpc>
                <a:spcPts val="3600"/>
              </a:lnSpc>
            </a:pPr>
            <a:r>
              <a:rPr lang="en-US" sz="2500" dirty="0">
                <a:latin typeface="Lato Light" charset="0"/>
                <a:ea typeface="Lato Light" charset="0"/>
                <a:cs typeface="Lato Light" charset="0"/>
              </a:rPr>
              <a:t>Entrepreneurial activities differ substantially depending on the type of organization </a:t>
            </a:r>
            <a:r>
              <a:rPr lang="en-US" sz="2500" dirty="0" smtClean="0">
                <a:latin typeface="Lato Light" charset="0"/>
                <a:ea typeface="Lato Light" charset="0"/>
                <a:cs typeface="Lato Light" charset="0"/>
              </a:rPr>
              <a:t>and</a:t>
            </a:r>
            <a:endParaRPr lang="en-US" sz="2500" dirty="0">
              <a:latin typeface="Lato Light" charset="0"/>
              <a:ea typeface="Lato Light" charset="0"/>
              <a:cs typeface="Lato Light" charset="0"/>
            </a:endParaRPr>
          </a:p>
        </p:txBody>
      </p:sp>
      <p:sp>
        <p:nvSpPr>
          <p:cNvPr id="41" name="Shape 2859"/>
          <p:cNvSpPr/>
          <p:nvPr/>
        </p:nvSpPr>
        <p:spPr>
          <a:xfrm>
            <a:off x="10790802" y="1112817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Shape 2860"/>
          <p:cNvSpPr/>
          <p:nvPr/>
        </p:nvSpPr>
        <p:spPr>
          <a:xfrm>
            <a:off x="11511198" y="1112817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865"/>
          <p:cNvSpPr/>
          <p:nvPr/>
        </p:nvSpPr>
        <p:spPr>
          <a:xfrm>
            <a:off x="12231594" y="111281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4" name="Shape 2869"/>
          <p:cNvSpPr/>
          <p:nvPr/>
        </p:nvSpPr>
        <p:spPr>
          <a:xfrm>
            <a:off x="12951990" y="1114620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TextBox 44"/>
          <p:cNvSpPr txBox="1"/>
          <p:nvPr/>
        </p:nvSpPr>
        <p:spPr>
          <a:xfrm>
            <a:off x="16504370" y="9435031"/>
            <a:ext cx="4727729" cy="1477328"/>
          </a:xfrm>
          <a:prstGeom prst="rect">
            <a:avLst/>
          </a:prstGeom>
          <a:noFill/>
        </p:spPr>
        <p:txBody>
          <a:bodyPr wrap="square" rtlCol="0">
            <a:spAutoFit/>
          </a:bodyPr>
          <a:lstStyle/>
          <a:p>
            <a:pPr algn="ctr">
              <a:lnSpc>
                <a:spcPts val="3600"/>
              </a:lnSpc>
            </a:pPr>
            <a:r>
              <a:rPr lang="en-US" sz="2500" dirty="0">
                <a:latin typeface="Lato Light" charset="0"/>
                <a:ea typeface="Lato Light" charset="0"/>
                <a:cs typeface="Lato Light" charset="0"/>
              </a:rPr>
              <a:t>Entrepreneurial activities differ substantially depending on the type of organization </a:t>
            </a:r>
            <a:r>
              <a:rPr lang="en-US" sz="2500" dirty="0" smtClean="0">
                <a:latin typeface="Lato Light" charset="0"/>
                <a:ea typeface="Lato Light" charset="0"/>
                <a:cs typeface="Lato Light" charset="0"/>
              </a:rPr>
              <a:t>and</a:t>
            </a:r>
            <a:endParaRPr lang="en-US" sz="2500" dirty="0">
              <a:latin typeface="Lato Light" charset="0"/>
              <a:ea typeface="Lato Light" charset="0"/>
              <a:cs typeface="Lato Light" charset="0"/>
            </a:endParaRPr>
          </a:p>
        </p:txBody>
      </p:sp>
      <p:sp>
        <p:nvSpPr>
          <p:cNvPr id="47" name="Shape 2859"/>
          <p:cNvSpPr/>
          <p:nvPr/>
        </p:nvSpPr>
        <p:spPr>
          <a:xfrm>
            <a:off x="17508312" y="1112817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Shape 2860"/>
          <p:cNvSpPr/>
          <p:nvPr/>
        </p:nvSpPr>
        <p:spPr>
          <a:xfrm>
            <a:off x="18228708" y="1112817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Shape 2865"/>
          <p:cNvSpPr/>
          <p:nvPr/>
        </p:nvSpPr>
        <p:spPr>
          <a:xfrm>
            <a:off x="18949104" y="111281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0" name="Shape 2869"/>
          <p:cNvSpPr/>
          <p:nvPr/>
        </p:nvSpPr>
        <p:spPr>
          <a:xfrm>
            <a:off x="19669500" y="1114620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1" name="TextBox 50"/>
          <p:cNvSpPr txBox="1"/>
          <p:nvPr/>
        </p:nvSpPr>
        <p:spPr>
          <a:xfrm>
            <a:off x="7998404" y="1205254"/>
            <a:ext cx="8435323" cy="1107996"/>
          </a:xfrm>
          <a:prstGeom prst="rect">
            <a:avLst/>
          </a:prstGeom>
          <a:noFill/>
        </p:spPr>
        <p:txBody>
          <a:bodyPr wrap="none" rtlCol="0">
            <a:spAutoFit/>
          </a:bodyPr>
          <a:lstStyle/>
          <a:p>
            <a:pPr algn="ctr"/>
            <a:r>
              <a:rPr lang="en-US" sz="6600" b="1" spc="600" dirty="0" smtClean="0">
                <a:solidFill>
                  <a:schemeClr val="bg1"/>
                </a:solidFill>
                <a:latin typeface="Montserrat Semi" charset="0"/>
                <a:ea typeface="Montserrat Semi" charset="0"/>
                <a:cs typeface="Montserrat Semi" charset="0"/>
              </a:rPr>
              <a:t>MEET OUR TEAM</a:t>
            </a:r>
            <a:endParaRPr lang="en-US" sz="6600" b="1" spc="600" dirty="0">
              <a:solidFill>
                <a:schemeClr val="bg1"/>
              </a:solidFill>
              <a:latin typeface="Montserrat Semi" charset="0"/>
              <a:ea typeface="Montserrat Semi" charset="0"/>
              <a:cs typeface="Montserrat Semi" charset="0"/>
            </a:endParaRPr>
          </a:p>
        </p:txBody>
      </p:sp>
      <p:sp>
        <p:nvSpPr>
          <p:cNvPr id="52" name="TextBox 51"/>
          <p:cNvSpPr txBox="1"/>
          <p:nvPr/>
        </p:nvSpPr>
        <p:spPr>
          <a:xfrm>
            <a:off x="4595527" y="2318370"/>
            <a:ext cx="15110395" cy="1569660"/>
          </a:xfrm>
          <a:prstGeom prst="rect">
            <a:avLst/>
          </a:prstGeom>
          <a:noFill/>
        </p:spPr>
        <p:txBody>
          <a:bodyPr wrap="square" rtlCol="0">
            <a:spAutoFit/>
          </a:bodyPr>
          <a:lstStyle/>
          <a:p>
            <a:pPr algn="ctr">
              <a:lnSpc>
                <a:spcPct val="150000"/>
              </a:lnSpc>
            </a:pPr>
            <a:r>
              <a:rPr lang="en-US" sz="3200" dirty="0">
                <a:solidFill>
                  <a:schemeClr val="bg1"/>
                </a:solidFill>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solidFill>
                  <a:schemeClr val="bg1"/>
                </a:solidFill>
                <a:latin typeface="Lato Light" charset="0"/>
                <a:ea typeface="Lato Light" charset="0"/>
                <a:cs typeface="Lato Light" charset="0"/>
              </a:rPr>
              <a:t>from</a:t>
            </a:r>
            <a:endParaRPr lang="en-US" sz="3200" dirty="0">
              <a:solidFill>
                <a:schemeClr val="bg1"/>
              </a:solidFill>
              <a:latin typeface="Lato Light" charset="0"/>
              <a:ea typeface="Lato Light" charset="0"/>
              <a:cs typeface="Lato Light" charset="0"/>
            </a:endParaRPr>
          </a:p>
        </p:txBody>
      </p:sp>
      <p:sp>
        <p:nvSpPr>
          <p:cNvPr id="2" name="Picture Placeholder 1"/>
          <p:cNvSpPr>
            <a:spLocks noGrp="1"/>
          </p:cNvSpPr>
          <p:nvPr>
            <p:ph type="pic" sz="quarter" idx="26"/>
          </p:nvPr>
        </p:nvSpPr>
        <p:spPr/>
      </p:sp>
      <p:sp>
        <p:nvSpPr>
          <p:cNvPr id="3" name="Picture Placeholder 2"/>
          <p:cNvSpPr>
            <a:spLocks noGrp="1"/>
          </p:cNvSpPr>
          <p:nvPr>
            <p:ph type="pic" sz="quarter" idx="27"/>
          </p:nvPr>
        </p:nvSpPr>
        <p:spPr/>
      </p:sp>
      <p:sp>
        <p:nvSpPr>
          <p:cNvPr id="4" name="Picture Placeholder 3"/>
          <p:cNvSpPr>
            <a:spLocks noGrp="1"/>
          </p:cNvSpPr>
          <p:nvPr>
            <p:ph type="pic" sz="quarter" idx="28"/>
          </p:nvPr>
        </p:nvSpPr>
        <p:spPr/>
      </p:sp>
    </p:spTree>
    <p:extLst>
      <p:ext uri="{BB962C8B-B14F-4D97-AF65-F5344CB8AC3E}">
        <p14:creationId xmlns:p14="http://schemas.microsoft.com/office/powerpoint/2010/main" val="13719352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 name="Rectangle 8"/>
          <p:cNvSpPr/>
          <p:nvPr/>
        </p:nvSpPr>
        <p:spPr>
          <a:xfrm>
            <a:off x="0" y="0"/>
            <a:ext cx="24377650" cy="13716000"/>
          </a:xfrm>
          <a:prstGeom prst="rect">
            <a:avLst/>
          </a:prstGeom>
          <a:gradFill flip="none" rotWithShape="1">
            <a:gsLst>
              <a:gs pos="0">
                <a:srgbClr val="000000">
                  <a:alpha val="73000"/>
                </a:srgbClr>
              </a:gs>
              <a:gs pos="100000">
                <a:srgbClr val="0094D4">
                  <a:alpha val="65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1" name="Trapezoid 10"/>
          <p:cNvSpPr/>
          <p:nvPr/>
        </p:nvSpPr>
        <p:spPr>
          <a:xfrm rot="16200000">
            <a:off x="7173255" y="1752600"/>
            <a:ext cx="10186416" cy="10186416"/>
          </a:xfrm>
          <a:prstGeom prst="trapezoid">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TextBox 11"/>
          <p:cNvSpPr txBox="1"/>
          <p:nvPr/>
        </p:nvSpPr>
        <p:spPr>
          <a:xfrm>
            <a:off x="8785507" y="3877908"/>
            <a:ext cx="7850227" cy="6001643"/>
          </a:xfrm>
          <a:prstGeom prst="rect">
            <a:avLst/>
          </a:prstGeom>
          <a:noFill/>
        </p:spPr>
        <p:txBody>
          <a:bodyPr wrap="none" rtlCol="0">
            <a:spAutoFit/>
          </a:bodyPr>
          <a:lstStyle/>
          <a:p>
            <a:pPr algn="r"/>
            <a:r>
              <a:rPr lang="en-US" sz="9600" b="1" spc="1500" dirty="0" smtClean="0">
                <a:solidFill>
                  <a:schemeClr val="bg1"/>
                </a:solidFill>
                <a:latin typeface="Montserrat Semi" charset="0"/>
                <a:ea typeface="Montserrat Semi" charset="0"/>
                <a:cs typeface="Montserrat Semi" charset="0"/>
              </a:rPr>
              <a:t>WRITE</a:t>
            </a:r>
          </a:p>
          <a:p>
            <a:pPr algn="r"/>
            <a:r>
              <a:rPr lang="en-US" sz="9600" b="1" spc="1500" dirty="0" smtClean="0">
                <a:solidFill>
                  <a:schemeClr val="bg1"/>
                </a:solidFill>
                <a:latin typeface="Montserrat Semi" charset="0"/>
                <a:ea typeface="Montserrat Semi" charset="0"/>
                <a:cs typeface="Montserrat Semi" charset="0"/>
              </a:rPr>
              <a:t>HERE</a:t>
            </a:r>
          </a:p>
          <a:p>
            <a:pPr algn="r"/>
            <a:r>
              <a:rPr lang="en-US" sz="9600" b="1" spc="1500" dirty="0" smtClean="0">
                <a:solidFill>
                  <a:schemeClr val="bg1"/>
                </a:solidFill>
                <a:latin typeface="Montserrat Semi" charset="0"/>
                <a:ea typeface="Montserrat Semi" charset="0"/>
                <a:cs typeface="Montserrat Semi" charset="0"/>
              </a:rPr>
              <a:t>ANOTHER</a:t>
            </a:r>
          </a:p>
          <a:p>
            <a:pPr algn="r"/>
            <a:r>
              <a:rPr lang="en-US" sz="9600" b="1" spc="1500" dirty="0" smtClean="0">
                <a:solidFill>
                  <a:schemeClr val="bg1"/>
                </a:solidFill>
                <a:latin typeface="Montserrat Semi" charset="0"/>
                <a:ea typeface="Montserrat Semi" charset="0"/>
                <a:cs typeface="Montserrat Semi" charset="0"/>
              </a:rPr>
              <a:t>TITLE</a:t>
            </a:r>
            <a:endParaRPr lang="en-US" sz="9600" b="1" spc="1500" dirty="0">
              <a:solidFill>
                <a:schemeClr val="bg1"/>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16339387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 name="Rectangle 8"/>
          <p:cNvSpPr/>
          <p:nvPr/>
        </p:nvSpPr>
        <p:spPr>
          <a:xfrm>
            <a:off x="0" y="0"/>
            <a:ext cx="24377650" cy="13716000"/>
          </a:xfrm>
          <a:prstGeom prst="rect">
            <a:avLst/>
          </a:prstGeom>
          <a:gradFill flip="none" rotWithShape="1">
            <a:gsLst>
              <a:gs pos="0">
                <a:srgbClr val="000000">
                  <a:alpha val="57000"/>
                </a:srgbClr>
              </a:gs>
              <a:gs pos="100000">
                <a:srgbClr val="FA5C79">
                  <a:alpha val="82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2" name="Chord 11"/>
          <p:cNvSpPr/>
          <p:nvPr/>
        </p:nvSpPr>
        <p:spPr>
          <a:xfrm rot="16200000">
            <a:off x="7205345" y="1752600"/>
            <a:ext cx="10186416" cy="10186416"/>
          </a:xfrm>
          <a:prstGeom prst="chord">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TextBox 12"/>
          <p:cNvSpPr txBox="1"/>
          <p:nvPr/>
        </p:nvSpPr>
        <p:spPr>
          <a:xfrm>
            <a:off x="9392319" y="5647402"/>
            <a:ext cx="6269665" cy="4524315"/>
          </a:xfrm>
          <a:prstGeom prst="rect">
            <a:avLst/>
          </a:prstGeom>
          <a:noFill/>
        </p:spPr>
        <p:txBody>
          <a:bodyPr wrap="none" rtlCol="0">
            <a:spAutoFit/>
          </a:bodyPr>
          <a:lstStyle/>
          <a:p>
            <a:pPr algn="r"/>
            <a:r>
              <a:rPr lang="en-US" sz="7200" b="1" spc="1500" dirty="0" smtClean="0">
                <a:solidFill>
                  <a:schemeClr val="bg1"/>
                </a:solidFill>
                <a:latin typeface="Montserrat Semi" charset="0"/>
                <a:ea typeface="Montserrat Semi" charset="0"/>
                <a:cs typeface="Montserrat Semi" charset="0"/>
              </a:rPr>
              <a:t>WRITE</a:t>
            </a:r>
          </a:p>
          <a:p>
            <a:pPr algn="r"/>
            <a:r>
              <a:rPr lang="en-US" sz="7200" b="1" spc="1500" dirty="0" smtClean="0">
                <a:solidFill>
                  <a:schemeClr val="bg1"/>
                </a:solidFill>
                <a:latin typeface="Montserrat Semi" charset="0"/>
                <a:ea typeface="Montserrat Semi" charset="0"/>
                <a:cs typeface="Montserrat Semi" charset="0"/>
              </a:rPr>
              <a:t>HERE</a:t>
            </a:r>
          </a:p>
          <a:p>
            <a:pPr algn="r"/>
            <a:r>
              <a:rPr lang="en-US" sz="7200" b="1" spc="1500" dirty="0" smtClean="0">
                <a:solidFill>
                  <a:schemeClr val="bg1"/>
                </a:solidFill>
                <a:latin typeface="Montserrat Semi" charset="0"/>
                <a:ea typeface="Montserrat Semi" charset="0"/>
                <a:cs typeface="Montserrat Semi" charset="0"/>
              </a:rPr>
              <a:t>ANOTHER</a:t>
            </a:r>
          </a:p>
          <a:p>
            <a:pPr algn="r"/>
            <a:r>
              <a:rPr lang="en-US" sz="7200" b="1" spc="1500" dirty="0" smtClean="0">
                <a:solidFill>
                  <a:schemeClr val="bg1"/>
                </a:solidFill>
                <a:latin typeface="Montserrat Semi" charset="0"/>
                <a:ea typeface="Montserrat Semi" charset="0"/>
                <a:cs typeface="Montserrat Semi" charset="0"/>
              </a:rPr>
              <a:t>TITLE</a:t>
            </a:r>
            <a:endParaRPr lang="en-US" sz="7200" b="1" spc="1500" dirty="0">
              <a:solidFill>
                <a:schemeClr val="bg1"/>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2076217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 name="Rectangle 8"/>
          <p:cNvSpPr/>
          <p:nvPr/>
        </p:nvSpPr>
        <p:spPr>
          <a:xfrm>
            <a:off x="0" y="0"/>
            <a:ext cx="24377650" cy="13716000"/>
          </a:xfrm>
          <a:prstGeom prst="rect">
            <a:avLst/>
          </a:prstGeom>
          <a:gradFill flip="none" rotWithShape="1">
            <a:gsLst>
              <a:gs pos="0">
                <a:srgbClr val="000000">
                  <a:alpha val="57000"/>
                </a:srgbClr>
              </a:gs>
              <a:gs pos="100000">
                <a:srgbClr val="55677C">
                  <a:alpha val="66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1" name="Diamond 10"/>
          <p:cNvSpPr/>
          <p:nvPr/>
        </p:nvSpPr>
        <p:spPr>
          <a:xfrm rot="16200000">
            <a:off x="7173255" y="1752600"/>
            <a:ext cx="10186416" cy="10186416"/>
          </a:xfrm>
          <a:prstGeom prst="diamond">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TextBox 11"/>
          <p:cNvSpPr txBox="1"/>
          <p:nvPr/>
        </p:nvSpPr>
        <p:spPr>
          <a:xfrm>
            <a:off x="9131629" y="4595842"/>
            <a:ext cx="6269665" cy="4524315"/>
          </a:xfrm>
          <a:prstGeom prst="rect">
            <a:avLst/>
          </a:prstGeom>
          <a:noFill/>
        </p:spPr>
        <p:txBody>
          <a:bodyPr wrap="none" rtlCol="0">
            <a:spAutoFit/>
          </a:bodyPr>
          <a:lstStyle/>
          <a:p>
            <a:pPr algn="ctr"/>
            <a:r>
              <a:rPr lang="en-US" sz="7200" b="1" spc="1500" dirty="0" smtClean="0">
                <a:solidFill>
                  <a:schemeClr val="bg1"/>
                </a:solidFill>
                <a:latin typeface="Montserrat Semi" charset="0"/>
                <a:ea typeface="Montserrat Semi" charset="0"/>
                <a:cs typeface="Montserrat Semi" charset="0"/>
              </a:rPr>
              <a:t>WRITE</a:t>
            </a:r>
          </a:p>
          <a:p>
            <a:pPr algn="ctr"/>
            <a:r>
              <a:rPr lang="en-US" sz="7200" b="1" spc="1500" dirty="0" smtClean="0">
                <a:solidFill>
                  <a:schemeClr val="bg1"/>
                </a:solidFill>
                <a:latin typeface="Montserrat Semi" charset="0"/>
                <a:ea typeface="Montserrat Semi" charset="0"/>
                <a:cs typeface="Montserrat Semi" charset="0"/>
              </a:rPr>
              <a:t>HERE</a:t>
            </a:r>
          </a:p>
          <a:p>
            <a:pPr algn="ctr"/>
            <a:r>
              <a:rPr lang="en-US" sz="7200" b="1" spc="1500" dirty="0" smtClean="0">
                <a:solidFill>
                  <a:schemeClr val="bg1"/>
                </a:solidFill>
                <a:latin typeface="Montserrat Semi" charset="0"/>
                <a:ea typeface="Montserrat Semi" charset="0"/>
                <a:cs typeface="Montserrat Semi" charset="0"/>
              </a:rPr>
              <a:t>ANOTHER</a:t>
            </a:r>
          </a:p>
          <a:p>
            <a:pPr algn="ctr"/>
            <a:r>
              <a:rPr lang="en-US" sz="7200" b="1" spc="1500" dirty="0" smtClean="0">
                <a:solidFill>
                  <a:schemeClr val="bg1"/>
                </a:solidFill>
                <a:latin typeface="Montserrat Semi" charset="0"/>
                <a:ea typeface="Montserrat Semi" charset="0"/>
                <a:cs typeface="Montserrat Semi" charset="0"/>
              </a:rPr>
              <a:t>TITLE</a:t>
            </a:r>
            <a:endParaRPr lang="en-US" sz="7200" b="1" spc="1500" dirty="0">
              <a:solidFill>
                <a:schemeClr val="bg1"/>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21069146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 name="Rectangle 8"/>
          <p:cNvSpPr/>
          <p:nvPr/>
        </p:nvSpPr>
        <p:spPr>
          <a:xfrm>
            <a:off x="0" y="0"/>
            <a:ext cx="24377650" cy="13716000"/>
          </a:xfrm>
          <a:prstGeom prst="rect">
            <a:avLst/>
          </a:prstGeom>
          <a:gradFill flip="none" rotWithShape="1">
            <a:gsLst>
              <a:gs pos="0">
                <a:srgbClr val="000000">
                  <a:alpha val="57000"/>
                </a:srgbClr>
              </a:gs>
              <a:gs pos="100000">
                <a:srgbClr val="C43D31">
                  <a:alpha val="86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1" name="Diamond 10"/>
          <p:cNvSpPr/>
          <p:nvPr/>
        </p:nvSpPr>
        <p:spPr>
          <a:xfrm rot="16200000">
            <a:off x="7173255" y="1752600"/>
            <a:ext cx="10186416" cy="10186416"/>
          </a:xfrm>
          <a:prstGeom prst="diamond">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TextBox 11"/>
          <p:cNvSpPr txBox="1"/>
          <p:nvPr/>
        </p:nvSpPr>
        <p:spPr>
          <a:xfrm>
            <a:off x="9131629" y="4595842"/>
            <a:ext cx="6269665" cy="4524315"/>
          </a:xfrm>
          <a:prstGeom prst="rect">
            <a:avLst/>
          </a:prstGeom>
          <a:noFill/>
        </p:spPr>
        <p:txBody>
          <a:bodyPr wrap="none" rtlCol="0">
            <a:spAutoFit/>
          </a:bodyPr>
          <a:lstStyle/>
          <a:p>
            <a:pPr algn="ctr"/>
            <a:r>
              <a:rPr lang="en-US" sz="7200" b="1" spc="1500" dirty="0" smtClean="0">
                <a:solidFill>
                  <a:schemeClr val="bg1"/>
                </a:solidFill>
                <a:latin typeface="Montserrat Semi" charset="0"/>
                <a:ea typeface="Montserrat Semi" charset="0"/>
                <a:cs typeface="Montserrat Semi" charset="0"/>
              </a:rPr>
              <a:t>WRITE</a:t>
            </a:r>
          </a:p>
          <a:p>
            <a:pPr algn="ctr"/>
            <a:r>
              <a:rPr lang="en-US" sz="7200" b="1" spc="1500" dirty="0" smtClean="0">
                <a:solidFill>
                  <a:schemeClr val="bg1"/>
                </a:solidFill>
                <a:latin typeface="Montserrat Semi" charset="0"/>
                <a:ea typeface="Montserrat Semi" charset="0"/>
                <a:cs typeface="Montserrat Semi" charset="0"/>
              </a:rPr>
              <a:t>HERE</a:t>
            </a:r>
          </a:p>
          <a:p>
            <a:pPr algn="ctr"/>
            <a:r>
              <a:rPr lang="en-US" sz="7200" b="1" spc="1500" dirty="0" smtClean="0">
                <a:solidFill>
                  <a:schemeClr val="bg1"/>
                </a:solidFill>
                <a:latin typeface="Montserrat Semi" charset="0"/>
                <a:ea typeface="Montserrat Semi" charset="0"/>
                <a:cs typeface="Montserrat Semi" charset="0"/>
              </a:rPr>
              <a:t>ANOTHER</a:t>
            </a:r>
          </a:p>
          <a:p>
            <a:pPr algn="ctr"/>
            <a:r>
              <a:rPr lang="en-US" sz="7200" b="1" spc="1500" dirty="0" smtClean="0">
                <a:solidFill>
                  <a:schemeClr val="bg1"/>
                </a:solidFill>
                <a:latin typeface="Montserrat Semi" charset="0"/>
                <a:ea typeface="Montserrat Semi" charset="0"/>
                <a:cs typeface="Montserrat Semi" charset="0"/>
              </a:rPr>
              <a:t>TITLE</a:t>
            </a:r>
            <a:endParaRPr lang="en-US" sz="7200" b="1" spc="1500" dirty="0">
              <a:solidFill>
                <a:schemeClr val="bg1"/>
              </a:solidFill>
              <a:latin typeface="Montserrat Semi" charset="0"/>
              <a:ea typeface="Montserrat Semi" charset="0"/>
              <a:cs typeface="Montserrat Semi" charset="0"/>
            </a:endParaRPr>
          </a:p>
        </p:txBody>
      </p:sp>
      <p:sp>
        <p:nvSpPr>
          <p:cNvPr id="7" name="Diamond 6"/>
          <p:cNvSpPr/>
          <p:nvPr/>
        </p:nvSpPr>
        <p:spPr>
          <a:xfrm rot="16200000">
            <a:off x="7095617" y="-6019800"/>
            <a:ext cx="10186416" cy="10186416"/>
          </a:xfrm>
          <a:prstGeom prst="diamond">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18152099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 name="Rectangle 8"/>
          <p:cNvSpPr/>
          <p:nvPr/>
        </p:nvSpPr>
        <p:spPr>
          <a:xfrm>
            <a:off x="0" y="0"/>
            <a:ext cx="24377650" cy="13716000"/>
          </a:xfrm>
          <a:prstGeom prst="rect">
            <a:avLst/>
          </a:prstGeom>
          <a:gradFill flip="none" rotWithShape="1">
            <a:gsLst>
              <a:gs pos="0">
                <a:srgbClr val="000000">
                  <a:alpha val="73000"/>
                </a:srgbClr>
              </a:gs>
              <a:gs pos="100000">
                <a:srgbClr val="55677C">
                  <a:alpha val="89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11" name="Oval 10"/>
          <p:cNvSpPr/>
          <p:nvPr/>
        </p:nvSpPr>
        <p:spPr>
          <a:xfrm rot="16200000">
            <a:off x="7173255" y="1752600"/>
            <a:ext cx="10186416" cy="10186416"/>
          </a:xfrm>
          <a:prstGeom prst="ellipse">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TextBox 11"/>
          <p:cNvSpPr txBox="1"/>
          <p:nvPr/>
        </p:nvSpPr>
        <p:spPr>
          <a:xfrm>
            <a:off x="8605043" y="4103400"/>
            <a:ext cx="7322838" cy="5509200"/>
          </a:xfrm>
          <a:prstGeom prst="rect">
            <a:avLst/>
          </a:prstGeom>
          <a:noFill/>
        </p:spPr>
        <p:txBody>
          <a:bodyPr wrap="none" rtlCol="0">
            <a:spAutoFit/>
          </a:bodyPr>
          <a:lstStyle/>
          <a:p>
            <a:pPr algn="ctr"/>
            <a:r>
              <a:rPr lang="en-US" sz="8800" b="1" spc="1500" dirty="0" smtClean="0">
                <a:solidFill>
                  <a:schemeClr val="bg1"/>
                </a:solidFill>
                <a:latin typeface="Montserrat Semi" charset="0"/>
                <a:ea typeface="Montserrat Semi" charset="0"/>
                <a:cs typeface="Montserrat Semi" charset="0"/>
              </a:rPr>
              <a:t>WRITE</a:t>
            </a:r>
          </a:p>
          <a:p>
            <a:pPr algn="ctr"/>
            <a:r>
              <a:rPr lang="en-US" sz="8800" b="1" spc="1500" dirty="0" smtClean="0">
                <a:solidFill>
                  <a:schemeClr val="bg1"/>
                </a:solidFill>
                <a:latin typeface="Montserrat Semi" charset="0"/>
                <a:ea typeface="Montserrat Semi" charset="0"/>
                <a:cs typeface="Montserrat Semi" charset="0"/>
              </a:rPr>
              <a:t>HERE</a:t>
            </a:r>
          </a:p>
          <a:p>
            <a:pPr algn="ctr"/>
            <a:r>
              <a:rPr lang="en-US" sz="8800" b="1" spc="1500" dirty="0" smtClean="0">
                <a:solidFill>
                  <a:schemeClr val="bg1"/>
                </a:solidFill>
                <a:latin typeface="Montserrat Semi" charset="0"/>
                <a:ea typeface="Montserrat Semi" charset="0"/>
                <a:cs typeface="Montserrat Semi" charset="0"/>
              </a:rPr>
              <a:t>ANOTHER</a:t>
            </a:r>
          </a:p>
          <a:p>
            <a:pPr algn="ctr"/>
            <a:r>
              <a:rPr lang="en-US" sz="8800" b="1" spc="1500" dirty="0" smtClean="0">
                <a:solidFill>
                  <a:schemeClr val="bg1"/>
                </a:solidFill>
                <a:latin typeface="Montserrat Semi" charset="0"/>
                <a:ea typeface="Montserrat Semi" charset="0"/>
                <a:cs typeface="Montserrat Semi" charset="0"/>
              </a:rPr>
              <a:t>TITLE</a:t>
            </a:r>
            <a:endParaRPr lang="en-US" sz="8800" b="1" spc="1500" dirty="0">
              <a:solidFill>
                <a:schemeClr val="bg1"/>
              </a:solidFill>
              <a:latin typeface="Montserrat Semi" charset="0"/>
              <a:ea typeface="Montserrat Semi" charset="0"/>
              <a:cs typeface="Montserrat Semi" charset="0"/>
            </a:endParaRPr>
          </a:p>
        </p:txBody>
      </p:sp>
    </p:spTree>
    <p:extLst>
      <p:ext uri="{BB962C8B-B14F-4D97-AF65-F5344CB8AC3E}">
        <p14:creationId xmlns:p14="http://schemas.microsoft.com/office/powerpoint/2010/main" val="7334509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 name="Rectangle 8"/>
          <p:cNvSpPr/>
          <p:nvPr/>
        </p:nvSpPr>
        <p:spPr>
          <a:xfrm>
            <a:off x="0" y="0"/>
            <a:ext cx="24377650" cy="13716000"/>
          </a:xfrm>
          <a:prstGeom prst="rect">
            <a:avLst/>
          </a:prstGeom>
          <a:gradFill flip="none" rotWithShape="1">
            <a:gsLst>
              <a:gs pos="0">
                <a:srgbClr val="000000">
                  <a:lumMod val="48000"/>
                  <a:alpha val="63000"/>
                </a:srgbClr>
              </a:gs>
              <a:gs pos="100000">
                <a:srgbClr val="E77E22">
                  <a:alpha val="71000"/>
                  <a:lumMod val="46000"/>
                </a:srgb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latin typeface="Montserrat Light" charset="0"/>
            </a:endParaRPr>
          </a:p>
        </p:txBody>
      </p:sp>
      <p:sp>
        <p:nvSpPr>
          <p:cNvPr id="8" name="Hexagon 7"/>
          <p:cNvSpPr/>
          <p:nvPr/>
        </p:nvSpPr>
        <p:spPr>
          <a:xfrm rot="16200000">
            <a:off x="7021876" y="1718920"/>
            <a:ext cx="10486296" cy="10183538"/>
          </a:xfrm>
          <a:prstGeom prst="hexagon">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TextBox 10"/>
          <p:cNvSpPr txBox="1"/>
          <p:nvPr/>
        </p:nvSpPr>
        <p:spPr>
          <a:xfrm>
            <a:off x="8339909" y="3691326"/>
            <a:ext cx="7850226" cy="6001643"/>
          </a:xfrm>
          <a:prstGeom prst="rect">
            <a:avLst/>
          </a:prstGeom>
          <a:noFill/>
        </p:spPr>
        <p:txBody>
          <a:bodyPr wrap="none" rtlCol="0">
            <a:spAutoFit/>
          </a:bodyPr>
          <a:lstStyle/>
          <a:p>
            <a:pPr algn="ctr"/>
            <a:r>
              <a:rPr lang="en-US" sz="9600" b="1" spc="1500" dirty="0" smtClean="0">
                <a:solidFill>
                  <a:schemeClr val="bg1"/>
                </a:solidFill>
                <a:latin typeface="Montserrat Semi" charset="0"/>
                <a:ea typeface="Montserrat Semi" charset="0"/>
                <a:cs typeface="Montserrat Semi" charset="0"/>
              </a:rPr>
              <a:t>WRITE</a:t>
            </a:r>
          </a:p>
          <a:p>
            <a:pPr algn="ctr"/>
            <a:r>
              <a:rPr lang="en-US" sz="9600" b="1" spc="1500" dirty="0" smtClean="0">
                <a:solidFill>
                  <a:schemeClr val="bg1"/>
                </a:solidFill>
                <a:latin typeface="Montserrat Semi" charset="0"/>
                <a:ea typeface="Montserrat Semi" charset="0"/>
                <a:cs typeface="Montserrat Semi" charset="0"/>
              </a:rPr>
              <a:t>HERE</a:t>
            </a:r>
          </a:p>
          <a:p>
            <a:pPr algn="ctr"/>
            <a:r>
              <a:rPr lang="en-US" sz="9600" b="1" spc="1500" dirty="0" smtClean="0">
                <a:solidFill>
                  <a:schemeClr val="bg1"/>
                </a:solidFill>
                <a:latin typeface="Montserrat Semi" charset="0"/>
                <a:ea typeface="Montserrat Semi" charset="0"/>
                <a:cs typeface="Montserrat Semi" charset="0"/>
              </a:rPr>
              <a:t>ANOTHER</a:t>
            </a:r>
          </a:p>
          <a:p>
            <a:pPr algn="ctr"/>
            <a:r>
              <a:rPr lang="en-US" sz="9600" b="1" spc="1500" dirty="0" smtClean="0">
                <a:solidFill>
                  <a:schemeClr val="bg1"/>
                </a:solidFill>
                <a:latin typeface="Montserrat Semi" charset="0"/>
                <a:ea typeface="Montserrat Semi" charset="0"/>
                <a:cs typeface="Montserrat Semi" charset="0"/>
              </a:rPr>
              <a:t>TITLE</a:t>
            </a:r>
            <a:endParaRPr lang="en-US" sz="9600" b="1" spc="1500" dirty="0">
              <a:solidFill>
                <a:schemeClr val="bg1"/>
              </a:solidFill>
              <a:latin typeface="Montserrat Semi" charset="0"/>
              <a:ea typeface="Montserrat Semi" charset="0"/>
              <a:cs typeface="Montserrat Semi" charset="0"/>
            </a:endParaRPr>
          </a:p>
        </p:txBody>
      </p:sp>
      <p:grpSp>
        <p:nvGrpSpPr>
          <p:cNvPr id="13" name="Group 12"/>
          <p:cNvGrpSpPr/>
          <p:nvPr/>
        </p:nvGrpSpPr>
        <p:grpSpPr>
          <a:xfrm>
            <a:off x="9201767" y="10285713"/>
            <a:ext cx="6126514" cy="1212098"/>
            <a:chOff x="4383584" y="10004876"/>
            <a:chExt cx="6126514" cy="1212098"/>
          </a:xfrm>
          <a:solidFill>
            <a:schemeClr val="bg1"/>
          </a:solidFill>
        </p:grpSpPr>
        <p:sp>
          <p:nvSpPr>
            <p:cNvPr id="16" name="Rectangle 15"/>
            <p:cNvSpPr/>
            <p:nvPr/>
          </p:nvSpPr>
          <p:spPr>
            <a:xfrm>
              <a:off x="4383584" y="10004876"/>
              <a:ext cx="6126514" cy="1212098"/>
            </a:xfrm>
            <a:prstGeom prst="rect">
              <a:avLst/>
            </a:prstGeom>
            <a:grp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17" name="TextBox 16"/>
            <p:cNvSpPr txBox="1"/>
            <p:nvPr/>
          </p:nvSpPr>
          <p:spPr>
            <a:xfrm>
              <a:off x="5144768" y="10240258"/>
              <a:ext cx="4604146" cy="584775"/>
            </a:xfrm>
            <a:prstGeom prst="rect">
              <a:avLst/>
            </a:prstGeom>
            <a:grpFill/>
            <a:ln>
              <a:noFill/>
            </a:ln>
          </p:spPr>
          <p:txBody>
            <a:bodyPr wrap="none" rtlCol="0">
              <a:spAutoFit/>
            </a:bodyPr>
            <a:lstStyle/>
            <a:p>
              <a:pPr algn="ctr"/>
              <a:r>
                <a:rPr lang="en-US" sz="3200" b="1" spc="1500" dirty="0" smtClean="0">
                  <a:solidFill>
                    <a:srgbClr val="000000"/>
                  </a:solidFill>
                  <a:latin typeface="Montserrat Semi" charset="0"/>
                  <a:ea typeface="Montserrat Semi" charset="0"/>
                  <a:cs typeface="Montserrat Semi" charset="0"/>
                </a:rPr>
                <a:t>SLIDEDIZER</a:t>
              </a:r>
              <a:endParaRPr lang="en-US" sz="3200" b="1" spc="1500" dirty="0">
                <a:solidFill>
                  <a:srgbClr val="000000"/>
                </a:solidFill>
                <a:latin typeface="Montserrat Semi" charset="0"/>
                <a:ea typeface="Montserrat Semi" charset="0"/>
                <a:cs typeface="Montserrat Semi" charset="0"/>
              </a:endParaRPr>
            </a:p>
          </p:txBody>
        </p:sp>
      </p:grpSp>
    </p:spTree>
    <p:extLst>
      <p:ext uri="{BB962C8B-B14F-4D97-AF65-F5344CB8AC3E}">
        <p14:creationId xmlns:p14="http://schemas.microsoft.com/office/powerpoint/2010/main" val="14870539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2728506" y="4378762"/>
            <a:ext cx="5121915" cy="2646878"/>
          </a:xfrm>
          <a:prstGeom prst="rect">
            <a:avLst/>
          </a:prstGeom>
          <a:noFill/>
        </p:spPr>
        <p:txBody>
          <a:bodyPr wrap="none" rtlCol="0">
            <a:spAutoFit/>
          </a:bodyPr>
          <a:lstStyle/>
          <a:p>
            <a:pPr algn="ctr"/>
            <a:r>
              <a:rPr lang="en-US" sz="16600" dirty="0" smtClean="0">
                <a:solidFill>
                  <a:schemeClr val="tx2"/>
                </a:solidFill>
                <a:latin typeface="Lato Hairline" charset="0"/>
                <a:ea typeface="Lato Hairline" charset="0"/>
                <a:cs typeface="Lato Hairline" charset="0"/>
              </a:rPr>
              <a:t>100+</a:t>
            </a:r>
            <a:endParaRPr lang="en-US" sz="16600" dirty="0">
              <a:solidFill>
                <a:schemeClr val="tx2"/>
              </a:solidFill>
              <a:latin typeface="Lato Hairline" charset="0"/>
              <a:ea typeface="Lato Hairline" charset="0"/>
              <a:cs typeface="Lato Hairline" charset="0"/>
            </a:endParaRPr>
          </a:p>
        </p:txBody>
      </p:sp>
      <p:sp>
        <p:nvSpPr>
          <p:cNvPr id="15" name="TextBox 14"/>
          <p:cNvSpPr txBox="1"/>
          <p:nvPr/>
        </p:nvSpPr>
        <p:spPr>
          <a:xfrm>
            <a:off x="10165374" y="4378762"/>
            <a:ext cx="1418979" cy="2646878"/>
          </a:xfrm>
          <a:prstGeom prst="rect">
            <a:avLst/>
          </a:prstGeom>
          <a:noFill/>
        </p:spPr>
        <p:txBody>
          <a:bodyPr wrap="none" rtlCol="0">
            <a:spAutoFit/>
          </a:bodyPr>
          <a:lstStyle/>
          <a:p>
            <a:pPr algn="ctr"/>
            <a:r>
              <a:rPr lang="en-US" sz="16600" dirty="0" smtClean="0">
                <a:solidFill>
                  <a:schemeClr val="tx2"/>
                </a:solidFill>
                <a:latin typeface="Lato Hairline" charset="0"/>
                <a:ea typeface="Lato Hairline" charset="0"/>
                <a:cs typeface="Lato Hairline" charset="0"/>
              </a:rPr>
              <a:t>7</a:t>
            </a:r>
            <a:endParaRPr lang="en-US" sz="16600" dirty="0">
              <a:solidFill>
                <a:schemeClr val="tx2"/>
              </a:solidFill>
              <a:latin typeface="Lato Hairline" charset="0"/>
              <a:ea typeface="Lato Hairline" charset="0"/>
              <a:cs typeface="Lato Hairline" charset="0"/>
            </a:endParaRPr>
          </a:p>
        </p:txBody>
      </p:sp>
      <p:sp>
        <p:nvSpPr>
          <p:cNvPr id="16" name="TextBox 15"/>
          <p:cNvSpPr txBox="1"/>
          <p:nvPr/>
        </p:nvSpPr>
        <p:spPr>
          <a:xfrm>
            <a:off x="14024710" y="4444604"/>
            <a:ext cx="3887604" cy="2646878"/>
          </a:xfrm>
          <a:prstGeom prst="rect">
            <a:avLst/>
          </a:prstGeom>
          <a:noFill/>
        </p:spPr>
        <p:txBody>
          <a:bodyPr wrap="none" rtlCol="0">
            <a:spAutoFit/>
          </a:bodyPr>
          <a:lstStyle/>
          <a:p>
            <a:pPr algn="ctr"/>
            <a:r>
              <a:rPr lang="en-US" sz="16600" dirty="0" smtClean="0">
                <a:solidFill>
                  <a:schemeClr val="tx2"/>
                </a:solidFill>
                <a:latin typeface="Lato Hairline" charset="0"/>
                <a:ea typeface="Lato Hairline" charset="0"/>
                <a:cs typeface="Lato Hairline" charset="0"/>
              </a:rPr>
              <a:t>19+</a:t>
            </a:r>
            <a:endParaRPr lang="en-US" sz="16600" dirty="0">
              <a:solidFill>
                <a:schemeClr val="tx2"/>
              </a:solidFill>
              <a:latin typeface="Lato Hairline" charset="0"/>
              <a:ea typeface="Lato Hairline" charset="0"/>
              <a:cs typeface="Lato Hairline" charset="0"/>
            </a:endParaRPr>
          </a:p>
        </p:txBody>
      </p:sp>
      <p:sp>
        <p:nvSpPr>
          <p:cNvPr id="17" name="TextBox 16"/>
          <p:cNvSpPr txBox="1"/>
          <p:nvPr/>
        </p:nvSpPr>
        <p:spPr>
          <a:xfrm>
            <a:off x="20352671" y="4378762"/>
            <a:ext cx="1418978" cy="2646878"/>
          </a:xfrm>
          <a:prstGeom prst="rect">
            <a:avLst/>
          </a:prstGeom>
          <a:noFill/>
        </p:spPr>
        <p:txBody>
          <a:bodyPr wrap="none" rtlCol="0">
            <a:spAutoFit/>
          </a:bodyPr>
          <a:lstStyle/>
          <a:p>
            <a:pPr algn="ctr"/>
            <a:r>
              <a:rPr lang="en-US" sz="16600" dirty="0" smtClean="0">
                <a:solidFill>
                  <a:schemeClr val="tx2"/>
                </a:solidFill>
                <a:latin typeface="Lato Hairline" charset="0"/>
                <a:ea typeface="Lato Hairline" charset="0"/>
                <a:cs typeface="Lato Hairline" charset="0"/>
              </a:rPr>
              <a:t>5</a:t>
            </a:r>
            <a:endParaRPr lang="en-US" sz="16600" dirty="0">
              <a:solidFill>
                <a:schemeClr val="tx2"/>
              </a:solidFill>
              <a:latin typeface="Lato Hairline" charset="0"/>
              <a:ea typeface="Lato Hairline" charset="0"/>
              <a:cs typeface="Lato Hairline" charset="0"/>
            </a:endParaRPr>
          </a:p>
        </p:txBody>
      </p:sp>
      <p:sp>
        <p:nvSpPr>
          <p:cNvPr id="19" name="TextBox 18"/>
          <p:cNvSpPr txBox="1"/>
          <p:nvPr/>
        </p:nvSpPr>
        <p:spPr>
          <a:xfrm>
            <a:off x="2235270" y="7091482"/>
            <a:ext cx="6108386" cy="1077218"/>
          </a:xfrm>
          <a:prstGeom prst="rect">
            <a:avLst/>
          </a:prstGeom>
          <a:noFill/>
        </p:spPr>
        <p:txBody>
          <a:bodyPr wrap="square" rtlCol="0">
            <a:spAutoFit/>
          </a:bodyPr>
          <a:lstStyle/>
          <a:p>
            <a:pPr algn="ctr"/>
            <a:r>
              <a:rPr lang="en-US" sz="3200" dirty="0" smtClean="0">
                <a:latin typeface="Lato Light" charset="0"/>
                <a:ea typeface="Lato Light" charset="0"/>
                <a:cs typeface="Lato Light" charset="0"/>
              </a:rPr>
              <a:t>Projects Delivered in</a:t>
            </a:r>
          </a:p>
          <a:p>
            <a:pPr algn="ctr"/>
            <a:r>
              <a:rPr lang="en-US" sz="3200" dirty="0" smtClean="0">
                <a:latin typeface="Lato Light" charset="0"/>
                <a:ea typeface="Lato Light" charset="0"/>
                <a:cs typeface="Lato Light" charset="0"/>
              </a:rPr>
              <a:t>The paste year</a:t>
            </a:r>
          </a:p>
        </p:txBody>
      </p:sp>
      <p:sp>
        <p:nvSpPr>
          <p:cNvPr id="20" name="TextBox 19"/>
          <p:cNvSpPr txBox="1"/>
          <p:nvPr/>
        </p:nvSpPr>
        <p:spPr>
          <a:xfrm>
            <a:off x="7820670" y="7091482"/>
            <a:ext cx="6108386" cy="1077218"/>
          </a:xfrm>
          <a:prstGeom prst="rect">
            <a:avLst/>
          </a:prstGeom>
          <a:noFill/>
        </p:spPr>
        <p:txBody>
          <a:bodyPr wrap="square" rtlCol="0">
            <a:spAutoFit/>
          </a:bodyPr>
          <a:lstStyle/>
          <a:p>
            <a:pPr algn="ctr"/>
            <a:r>
              <a:rPr lang="en-US" sz="3200" dirty="0" smtClean="0">
                <a:latin typeface="Lato Light" charset="0"/>
                <a:ea typeface="Lato Light" charset="0"/>
                <a:cs typeface="Lato Light" charset="0"/>
              </a:rPr>
              <a:t>Awards won</a:t>
            </a:r>
          </a:p>
          <a:p>
            <a:pPr algn="ctr"/>
            <a:r>
              <a:rPr lang="en-US" sz="3200" dirty="0" smtClean="0">
                <a:latin typeface="Lato Light" charset="0"/>
                <a:ea typeface="Lato Light" charset="0"/>
                <a:cs typeface="Lato Light" charset="0"/>
              </a:rPr>
              <a:t>In Creative Category</a:t>
            </a:r>
          </a:p>
        </p:txBody>
      </p:sp>
      <p:sp>
        <p:nvSpPr>
          <p:cNvPr id="24" name="TextBox 23"/>
          <p:cNvSpPr txBox="1"/>
          <p:nvPr/>
        </p:nvSpPr>
        <p:spPr>
          <a:xfrm>
            <a:off x="12914319" y="7091482"/>
            <a:ext cx="6108386" cy="1077218"/>
          </a:xfrm>
          <a:prstGeom prst="rect">
            <a:avLst/>
          </a:prstGeom>
          <a:noFill/>
        </p:spPr>
        <p:txBody>
          <a:bodyPr wrap="square" rtlCol="0">
            <a:spAutoFit/>
          </a:bodyPr>
          <a:lstStyle/>
          <a:p>
            <a:pPr algn="ctr"/>
            <a:r>
              <a:rPr lang="en-US" sz="3200" dirty="0" smtClean="0">
                <a:latin typeface="Lato Light" charset="0"/>
                <a:ea typeface="Lato Light" charset="0"/>
                <a:cs typeface="Lato Light" charset="0"/>
              </a:rPr>
              <a:t>New people added</a:t>
            </a:r>
          </a:p>
          <a:p>
            <a:pPr algn="ctr"/>
            <a:r>
              <a:rPr lang="en-US" sz="3200" dirty="0" smtClean="0">
                <a:latin typeface="Lato Light" charset="0"/>
                <a:ea typeface="Lato Light" charset="0"/>
                <a:cs typeface="Lato Light" charset="0"/>
              </a:rPr>
              <a:t>To our Company</a:t>
            </a:r>
          </a:p>
        </p:txBody>
      </p:sp>
      <p:sp>
        <p:nvSpPr>
          <p:cNvPr id="25" name="TextBox 24"/>
          <p:cNvSpPr txBox="1"/>
          <p:nvPr/>
        </p:nvSpPr>
        <p:spPr>
          <a:xfrm>
            <a:off x="19329714" y="7091482"/>
            <a:ext cx="3621726" cy="1077218"/>
          </a:xfrm>
          <a:prstGeom prst="rect">
            <a:avLst/>
          </a:prstGeom>
          <a:noFill/>
        </p:spPr>
        <p:txBody>
          <a:bodyPr wrap="square" rtlCol="0">
            <a:spAutoFit/>
          </a:bodyPr>
          <a:lstStyle/>
          <a:p>
            <a:pPr algn="ctr"/>
            <a:r>
              <a:rPr lang="en-US" sz="3200" dirty="0" smtClean="0">
                <a:latin typeface="Lato Light" charset="0"/>
                <a:ea typeface="Lato Light" charset="0"/>
                <a:cs typeface="Lato Light" charset="0"/>
              </a:rPr>
              <a:t>New Branches</a:t>
            </a:r>
          </a:p>
          <a:p>
            <a:pPr algn="ctr"/>
            <a:r>
              <a:rPr lang="en-US" sz="3200" dirty="0" smtClean="0">
                <a:latin typeface="Lato Light" charset="0"/>
                <a:ea typeface="Lato Light" charset="0"/>
                <a:cs typeface="Lato Light" charset="0"/>
              </a:rPr>
              <a:t>In the latest years</a:t>
            </a:r>
          </a:p>
        </p:txBody>
      </p:sp>
      <p:sp>
        <p:nvSpPr>
          <p:cNvPr id="26" name="TextBox 25"/>
          <p:cNvSpPr txBox="1"/>
          <p:nvPr/>
        </p:nvSpPr>
        <p:spPr>
          <a:xfrm>
            <a:off x="6241188" y="1664107"/>
            <a:ext cx="12002005" cy="923330"/>
          </a:xfrm>
          <a:prstGeom prst="rect">
            <a:avLst/>
          </a:prstGeom>
          <a:noFill/>
        </p:spPr>
        <p:txBody>
          <a:bodyPr wrap="none" rtlCol="0">
            <a:spAutoFit/>
          </a:bodyPr>
          <a:lstStyle/>
          <a:p>
            <a:pPr algn="ctr"/>
            <a:r>
              <a:rPr lang="en-US" sz="5400" b="1" spc="600" dirty="0" smtClean="0">
                <a:solidFill>
                  <a:schemeClr val="tx2"/>
                </a:solidFill>
                <a:latin typeface="Montserrat Semi" charset="0"/>
                <a:ea typeface="Montserrat Semi" charset="0"/>
                <a:cs typeface="Montserrat Semi" charset="0"/>
              </a:rPr>
              <a:t>OUR COMPANY IN NUMBERS</a:t>
            </a:r>
            <a:endParaRPr lang="en-US" sz="5400" b="1" spc="600" dirty="0">
              <a:solidFill>
                <a:schemeClr val="tx2"/>
              </a:solidFill>
              <a:latin typeface="Montserrat Semi" charset="0"/>
              <a:ea typeface="Montserrat Semi" charset="0"/>
              <a:cs typeface="Montserrat Semi" charset="0"/>
            </a:endParaRPr>
          </a:p>
        </p:txBody>
      </p:sp>
      <p:sp>
        <p:nvSpPr>
          <p:cNvPr id="27" name="TextBox 26"/>
          <p:cNvSpPr txBox="1"/>
          <p:nvPr/>
        </p:nvSpPr>
        <p:spPr>
          <a:xfrm>
            <a:off x="4686967" y="2653279"/>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40" name="TextBox 39"/>
          <p:cNvSpPr txBox="1"/>
          <p:nvPr/>
        </p:nvSpPr>
        <p:spPr>
          <a:xfrm>
            <a:off x="3948390" y="10333315"/>
            <a:ext cx="2682145"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FEATURE</a:t>
            </a:r>
          </a:p>
        </p:txBody>
      </p:sp>
      <p:sp>
        <p:nvSpPr>
          <p:cNvPr id="49" name="TextBox 48"/>
          <p:cNvSpPr txBox="1"/>
          <p:nvPr/>
        </p:nvSpPr>
        <p:spPr>
          <a:xfrm>
            <a:off x="10009580" y="10333315"/>
            <a:ext cx="1691490"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TITLE</a:t>
            </a:r>
          </a:p>
        </p:txBody>
      </p:sp>
      <p:sp>
        <p:nvSpPr>
          <p:cNvPr id="51" name="TextBox 50"/>
          <p:cNvSpPr txBox="1"/>
          <p:nvPr/>
        </p:nvSpPr>
        <p:spPr>
          <a:xfrm>
            <a:off x="14986310" y="10333315"/>
            <a:ext cx="1872629"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WORD</a:t>
            </a:r>
          </a:p>
        </p:txBody>
      </p:sp>
      <p:sp>
        <p:nvSpPr>
          <p:cNvPr id="53" name="TextBox 52"/>
          <p:cNvSpPr txBox="1"/>
          <p:nvPr/>
        </p:nvSpPr>
        <p:spPr>
          <a:xfrm>
            <a:off x="20253132" y="10333315"/>
            <a:ext cx="1556837"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TEXT</a:t>
            </a:r>
          </a:p>
        </p:txBody>
      </p:sp>
      <p:sp>
        <p:nvSpPr>
          <p:cNvPr id="60" name="Shape 2643"/>
          <p:cNvSpPr/>
          <p:nvPr/>
        </p:nvSpPr>
        <p:spPr>
          <a:xfrm>
            <a:off x="4998419" y="9130633"/>
            <a:ext cx="514289" cy="942859"/>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1" name="Shape 2644"/>
          <p:cNvSpPr/>
          <p:nvPr/>
        </p:nvSpPr>
        <p:spPr>
          <a:xfrm>
            <a:off x="10501065" y="9130633"/>
            <a:ext cx="685716" cy="942859"/>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2" name="Shape 2645"/>
          <p:cNvSpPr/>
          <p:nvPr/>
        </p:nvSpPr>
        <p:spPr>
          <a:xfrm>
            <a:off x="15444939" y="9259204"/>
            <a:ext cx="942859" cy="685716"/>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3" name="Shape 2646"/>
          <p:cNvSpPr/>
          <p:nvPr/>
        </p:nvSpPr>
        <p:spPr>
          <a:xfrm>
            <a:off x="20608629" y="9130633"/>
            <a:ext cx="942859" cy="942859"/>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9902179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18407606"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18407606" y="48091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7785685" y="1290935"/>
            <a:ext cx="8913017" cy="923330"/>
          </a:xfrm>
          <a:prstGeom prst="rect">
            <a:avLst/>
          </a:prstGeom>
          <a:noFill/>
        </p:spPr>
        <p:txBody>
          <a:bodyPr wrap="none" rtlCol="0">
            <a:spAutoFit/>
          </a:bodyPr>
          <a:lstStyle/>
          <a:p>
            <a:pPr algn="ctr"/>
            <a:r>
              <a:rPr lang="en-US" sz="5400" b="1" spc="600" dirty="0" smtClean="0">
                <a:solidFill>
                  <a:schemeClr val="tx2"/>
                </a:solidFill>
                <a:latin typeface="Montserrat Semi" charset="0"/>
                <a:ea typeface="Montserrat Semi" charset="0"/>
                <a:cs typeface="Montserrat Semi" charset="0"/>
              </a:rPr>
              <a:t>CLUSTERED COLUMN</a:t>
            </a:r>
            <a:endParaRPr lang="en-US" sz="5400" b="1" spc="600" dirty="0">
              <a:solidFill>
                <a:schemeClr val="tx2"/>
              </a:solidFill>
              <a:latin typeface="Montserrat Semi" charset="0"/>
              <a:ea typeface="Montserrat Semi" charset="0"/>
              <a:cs typeface="Montserrat Semi" charset="0"/>
            </a:endParaRPr>
          </a:p>
        </p:txBody>
      </p:sp>
      <p:sp>
        <p:nvSpPr>
          <p:cNvPr id="21" name="TextBox 20"/>
          <p:cNvSpPr txBox="1"/>
          <p:nvPr/>
        </p:nvSpPr>
        <p:spPr>
          <a:xfrm>
            <a:off x="4686967" y="2280107"/>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graphicFrame>
        <p:nvGraphicFramePr>
          <p:cNvPr id="3" name="Chart 2"/>
          <p:cNvGraphicFramePr/>
          <p:nvPr>
            <p:extLst>
              <p:ext uri="{D42A27DB-BD31-4B8C-83A1-F6EECF244321}">
                <p14:modId xmlns:p14="http://schemas.microsoft.com/office/powerpoint/2010/main" val="1808665736"/>
              </p:ext>
            </p:extLst>
          </p:nvPr>
        </p:nvGraphicFramePr>
        <p:xfrm>
          <a:off x="2471627" y="3915610"/>
          <a:ext cx="8880583" cy="8962190"/>
        </p:xfrm>
        <a:graphic>
          <a:graphicData uri="http://schemas.openxmlformats.org/drawingml/2006/chart">
            <c:chart xmlns:c="http://schemas.openxmlformats.org/drawingml/2006/chart" xmlns:r="http://schemas.openxmlformats.org/officeDocument/2006/relationships" r:id="rId2"/>
          </a:graphicData>
        </a:graphic>
      </p:graphicFrame>
      <p:sp>
        <p:nvSpPr>
          <p:cNvPr id="28" name="Shape 2782"/>
          <p:cNvSpPr/>
          <p:nvPr/>
        </p:nvSpPr>
        <p:spPr>
          <a:xfrm>
            <a:off x="18698389" y="51335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783"/>
          <p:cNvSpPr/>
          <p:nvPr/>
        </p:nvSpPr>
        <p:spPr>
          <a:xfrm>
            <a:off x="18677124" y="88478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Oval 41"/>
          <p:cNvSpPr/>
          <p:nvPr/>
        </p:nvSpPr>
        <p:spPr>
          <a:xfrm>
            <a:off x="13023904"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13370421" y="87847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3023904" y="48091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3270100" y="50709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TextBox 31"/>
          <p:cNvSpPr txBox="1"/>
          <p:nvPr/>
        </p:nvSpPr>
        <p:spPr>
          <a:xfrm>
            <a:off x="13047010" y="6176321"/>
            <a:ext cx="2682145"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FEATURE</a:t>
            </a:r>
          </a:p>
        </p:txBody>
      </p:sp>
      <p:sp>
        <p:nvSpPr>
          <p:cNvPr id="33" name="TextBox 32"/>
          <p:cNvSpPr txBox="1"/>
          <p:nvPr/>
        </p:nvSpPr>
        <p:spPr>
          <a:xfrm>
            <a:off x="13047010" y="6761096"/>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34" name="TextBox 33"/>
          <p:cNvSpPr txBox="1"/>
          <p:nvPr/>
        </p:nvSpPr>
        <p:spPr>
          <a:xfrm>
            <a:off x="18327480" y="6176321"/>
            <a:ext cx="1776448"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NAME</a:t>
            </a:r>
          </a:p>
        </p:txBody>
      </p:sp>
      <p:sp>
        <p:nvSpPr>
          <p:cNvPr id="35" name="TextBox 34"/>
          <p:cNvSpPr txBox="1"/>
          <p:nvPr/>
        </p:nvSpPr>
        <p:spPr>
          <a:xfrm>
            <a:off x="18327480" y="6761096"/>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36" name="TextBox 35"/>
          <p:cNvSpPr txBox="1"/>
          <p:nvPr/>
        </p:nvSpPr>
        <p:spPr>
          <a:xfrm>
            <a:off x="13047010" y="9970985"/>
            <a:ext cx="299473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FUNCTION</a:t>
            </a:r>
          </a:p>
        </p:txBody>
      </p:sp>
      <p:sp>
        <p:nvSpPr>
          <p:cNvPr id="37" name="TextBox 36"/>
          <p:cNvSpPr txBox="1"/>
          <p:nvPr/>
        </p:nvSpPr>
        <p:spPr>
          <a:xfrm>
            <a:off x="13047010" y="10555760"/>
            <a:ext cx="4376945" cy="830997"/>
          </a:xfrm>
          <a:prstGeom prst="rect">
            <a:avLst/>
          </a:prstGeom>
          <a:noFill/>
        </p:spPr>
        <p:txBody>
          <a:bodyPr wrap="square" rtlCol="0">
            <a:spAutoFit/>
          </a:bodyPr>
          <a:lstStyle/>
          <a:p>
            <a:r>
              <a:rPr lang="en-US" sz="2400" dirty="0" smtClean="0">
                <a:latin typeface="Lato Light" charset="0"/>
                <a:ea typeface="Lato Light" charset="0"/>
                <a:cs typeface="Lato Light" charset="0"/>
              </a:rPr>
              <a:t>Entrepreneurial activities differ substantially depending on the</a:t>
            </a:r>
            <a:endParaRPr lang="en-US" sz="2400" dirty="0">
              <a:latin typeface="Lato Light" charset="0"/>
              <a:ea typeface="Lato Light" charset="0"/>
              <a:cs typeface="Lato Light" charset="0"/>
            </a:endParaRPr>
          </a:p>
        </p:txBody>
      </p:sp>
      <p:sp>
        <p:nvSpPr>
          <p:cNvPr id="38" name="TextBox 37"/>
          <p:cNvSpPr txBox="1"/>
          <p:nvPr/>
        </p:nvSpPr>
        <p:spPr>
          <a:xfrm>
            <a:off x="18327480" y="9970985"/>
            <a:ext cx="271741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ELEMENT</a:t>
            </a:r>
          </a:p>
        </p:txBody>
      </p:sp>
      <p:sp>
        <p:nvSpPr>
          <p:cNvPr id="41" name="TextBox 40"/>
          <p:cNvSpPr txBox="1"/>
          <p:nvPr/>
        </p:nvSpPr>
        <p:spPr>
          <a:xfrm>
            <a:off x="18327480" y="10555760"/>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Tree>
    <p:extLst>
      <p:ext uri="{BB962C8B-B14F-4D97-AF65-F5344CB8AC3E}">
        <p14:creationId xmlns:p14="http://schemas.microsoft.com/office/powerpoint/2010/main" val="12705512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7056927"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7056927" y="48091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6605078" y="1290935"/>
            <a:ext cx="11274241" cy="923330"/>
          </a:xfrm>
          <a:prstGeom prst="rect">
            <a:avLst/>
          </a:prstGeom>
          <a:noFill/>
        </p:spPr>
        <p:txBody>
          <a:bodyPr wrap="none" rtlCol="0">
            <a:spAutoFit/>
          </a:bodyPr>
          <a:lstStyle/>
          <a:p>
            <a:pPr algn="ctr"/>
            <a:r>
              <a:rPr lang="en-US" sz="5400" b="1" spc="600" dirty="0" smtClean="0">
                <a:solidFill>
                  <a:schemeClr val="tx2"/>
                </a:solidFill>
                <a:latin typeface="Montserrat Semi" charset="0"/>
                <a:ea typeface="Montserrat Semi" charset="0"/>
                <a:cs typeface="Montserrat Semi" charset="0"/>
              </a:rPr>
              <a:t>LINE INFOGRAPHIC CHART</a:t>
            </a:r>
            <a:endParaRPr lang="en-US" sz="5400" b="1" spc="600" dirty="0">
              <a:solidFill>
                <a:schemeClr val="tx2"/>
              </a:solidFill>
              <a:latin typeface="Montserrat Semi" charset="0"/>
              <a:ea typeface="Montserrat Semi" charset="0"/>
              <a:cs typeface="Montserrat Semi" charset="0"/>
            </a:endParaRPr>
          </a:p>
        </p:txBody>
      </p:sp>
      <p:sp>
        <p:nvSpPr>
          <p:cNvPr id="21" name="TextBox 20"/>
          <p:cNvSpPr txBox="1"/>
          <p:nvPr/>
        </p:nvSpPr>
        <p:spPr>
          <a:xfrm>
            <a:off x="4686967" y="2280107"/>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28" name="Shape 2782"/>
          <p:cNvSpPr/>
          <p:nvPr/>
        </p:nvSpPr>
        <p:spPr>
          <a:xfrm>
            <a:off x="7347710" y="51335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783"/>
          <p:cNvSpPr/>
          <p:nvPr/>
        </p:nvSpPr>
        <p:spPr>
          <a:xfrm>
            <a:off x="7326445" y="88478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Oval 41"/>
          <p:cNvSpPr/>
          <p:nvPr/>
        </p:nvSpPr>
        <p:spPr>
          <a:xfrm>
            <a:off x="1673225"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2019742" y="87847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673225" y="48091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919421" y="50709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TextBox 31"/>
          <p:cNvSpPr txBox="1"/>
          <p:nvPr/>
        </p:nvSpPr>
        <p:spPr>
          <a:xfrm>
            <a:off x="1696331" y="6176321"/>
            <a:ext cx="2682145"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FEATURE</a:t>
            </a:r>
          </a:p>
        </p:txBody>
      </p:sp>
      <p:sp>
        <p:nvSpPr>
          <p:cNvPr id="33" name="TextBox 32"/>
          <p:cNvSpPr txBox="1"/>
          <p:nvPr/>
        </p:nvSpPr>
        <p:spPr>
          <a:xfrm>
            <a:off x="1696331" y="6761096"/>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34" name="TextBox 33"/>
          <p:cNvSpPr txBox="1"/>
          <p:nvPr/>
        </p:nvSpPr>
        <p:spPr>
          <a:xfrm>
            <a:off x="6976801" y="6176321"/>
            <a:ext cx="1776448"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NAME</a:t>
            </a:r>
          </a:p>
        </p:txBody>
      </p:sp>
      <p:sp>
        <p:nvSpPr>
          <p:cNvPr id="35" name="TextBox 34"/>
          <p:cNvSpPr txBox="1"/>
          <p:nvPr/>
        </p:nvSpPr>
        <p:spPr>
          <a:xfrm>
            <a:off x="6976801" y="6761096"/>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36" name="TextBox 35"/>
          <p:cNvSpPr txBox="1"/>
          <p:nvPr/>
        </p:nvSpPr>
        <p:spPr>
          <a:xfrm>
            <a:off x="1696331" y="9970985"/>
            <a:ext cx="299473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FUNCTION</a:t>
            </a:r>
          </a:p>
        </p:txBody>
      </p:sp>
      <p:sp>
        <p:nvSpPr>
          <p:cNvPr id="37" name="TextBox 36"/>
          <p:cNvSpPr txBox="1"/>
          <p:nvPr/>
        </p:nvSpPr>
        <p:spPr>
          <a:xfrm>
            <a:off x="1696331" y="10555760"/>
            <a:ext cx="4376945" cy="830997"/>
          </a:xfrm>
          <a:prstGeom prst="rect">
            <a:avLst/>
          </a:prstGeom>
          <a:noFill/>
        </p:spPr>
        <p:txBody>
          <a:bodyPr wrap="square" rtlCol="0">
            <a:spAutoFit/>
          </a:bodyPr>
          <a:lstStyle/>
          <a:p>
            <a:r>
              <a:rPr lang="en-US" sz="2400" dirty="0" smtClean="0">
                <a:latin typeface="Lato Light" charset="0"/>
                <a:ea typeface="Lato Light" charset="0"/>
                <a:cs typeface="Lato Light" charset="0"/>
              </a:rPr>
              <a:t>Entrepreneurial activities differ substantially depending on the</a:t>
            </a:r>
            <a:endParaRPr lang="en-US" sz="2400" dirty="0">
              <a:latin typeface="Lato Light" charset="0"/>
              <a:ea typeface="Lato Light" charset="0"/>
              <a:cs typeface="Lato Light" charset="0"/>
            </a:endParaRPr>
          </a:p>
        </p:txBody>
      </p:sp>
      <p:sp>
        <p:nvSpPr>
          <p:cNvPr id="38" name="TextBox 37"/>
          <p:cNvSpPr txBox="1"/>
          <p:nvPr/>
        </p:nvSpPr>
        <p:spPr>
          <a:xfrm>
            <a:off x="6976801" y="9970985"/>
            <a:ext cx="271741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ELEMENT</a:t>
            </a:r>
          </a:p>
        </p:txBody>
      </p:sp>
      <p:sp>
        <p:nvSpPr>
          <p:cNvPr id="41" name="TextBox 40"/>
          <p:cNvSpPr txBox="1"/>
          <p:nvPr/>
        </p:nvSpPr>
        <p:spPr>
          <a:xfrm>
            <a:off x="6976801" y="10555760"/>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graphicFrame>
        <p:nvGraphicFramePr>
          <p:cNvPr id="24" name="Chart 23"/>
          <p:cNvGraphicFramePr/>
          <p:nvPr>
            <p:extLst>
              <p:ext uri="{D42A27DB-BD31-4B8C-83A1-F6EECF244321}">
                <p14:modId xmlns:p14="http://schemas.microsoft.com/office/powerpoint/2010/main" val="1116323015"/>
              </p:ext>
            </p:extLst>
          </p:nvPr>
        </p:nvGraphicFramePr>
        <p:xfrm>
          <a:off x="11767746" y="4406583"/>
          <a:ext cx="10470262" cy="698017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0223349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18041846"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18041846" y="48091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6871986" y="1290935"/>
            <a:ext cx="10740441" cy="923330"/>
          </a:xfrm>
          <a:prstGeom prst="rect">
            <a:avLst/>
          </a:prstGeom>
          <a:noFill/>
        </p:spPr>
        <p:txBody>
          <a:bodyPr wrap="none" rtlCol="0">
            <a:spAutoFit/>
          </a:bodyPr>
          <a:lstStyle/>
          <a:p>
            <a:pPr algn="ctr"/>
            <a:r>
              <a:rPr lang="en-US" sz="5400" b="1" spc="600" dirty="0" smtClean="0">
                <a:solidFill>
                  <a:schemeClr val="tx2"/>
                </a:solidFill>
                <a:latin typeface="Montserrat Semi" charset="0"/>
                <a:ea typeface="Montserrat Semi" charset="0"/>
                <a:cs typeface="Montserrat Semi" charset="0"/>
              </a:rPr>
              <a:t>PIE INFOGRAPHIC CHART</a:t>
            </a:r>
            <a:endParaRPr lang="en-US" sz="5400" b="1" spc="600" dirty="0">
              <a:solidFill>
                <a:schemeClr val="tx2"/>
              </a:solidFill>
              <a:latin typeface="Montserrat Semi" charset="0"/>
              <a:ea typeface="Montserrat Semi" charset="0"/>
              <a:cs typeface="Montserrat Semi" charset="0"/>
            </a:endParaRPr>
          </a:p>
        </p:txBody>
      </p:sp>
      <p:sp>
        <p:nvSpPr>
          <p:cNvPr id="21" name="TextBox 20"/>
          <p:cNvSpPr txBox="1"/>
          <p:nvPr/>
        </p:nvSpPr>
        <p:spPr>
          <a:xfrm>
            <a:off x="4686967" y="2280107"/>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28" name="Shape 2782"/>
          <p:cNvSpPr/>
          <p:nvPr/>
        </p:nvSpPr>
        <p:spPr>
          <a:xfrm>
            <a:off x="18332629" y="51335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783"/>
          <p:cNvSpPr/>
          <p:nvPr/>
        </p:nvSpPr>
        <p:spPr>
          <a:xfrm>
            <a:off x="18311364" y="88478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Oval 41"/>
          <p:cNvSpPr/>
          <p:nvPr/>
        </p:nvSpPr>
        <p:spPr>
          <a:xfrm>
            <a:off x="12658144"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13004661" y="87847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2658144" y="48091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2904340" y="50709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TextBox 31"/>
          <p:cNvSpPr txBox="1"/>
          <p:nvPr/>
        </p:nvSpPr>
        <p:spPr>
          <a:xfrm>
            <a:off x="12681250" y="6176321"/>
            <a:ext cx="2682145"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FEATURE</a:t>
            </a:r>
          </a:p>
        </p:txBody>
      </p:sp>
      <p:sp>
        <p:nvSpPr>
          <p:cNvPr id="33" name="TextBox 32"/>
          <p:cNvSpPr txBox="1"/>
          <p:nvPr/>
        </p:nvSpPr>
        <p:spPr>
          <a:xfrm>
            <a:off x="12681250" y="6761096"/>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34" name="TextBox 33"/>
          <p:cNvSpPr txBox="1"/>
          <p:nvPr/>
        </p:nvSpPr>
        <p:spPr>
          <a:xfrm>
            <a:off x="17961720" y="6176321"/>
            <a:ext cx="1776448"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NAME</a:t>
            </a:r>
          </a:p>
        </p:txBody>
      </p:sp>
      <p:sp>
        <p:nvSpPr>
          <p:cNvPr id="35" name="TextBox 34"/>
          <p:cNvSpPr txBox="1"/>
          <p:nvPr/>
        </p:nvSpPr>
        <p:spPr>
          <a:xfrm>
            <a:off x="17961720" y="6761096"/>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sp>
        <p:nvSpPr>
          <p:cNvPr id="36" name="TextBox 35"/>
          <p:cNvSpPr txBox="1"/>
          <p:nvPr/>
        </p:nvSpPr>
        <p:spPr>
          <a:xfrm>
            <a:off x="12681250" y="9970985"/>
            <a:ext cx="299473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FUNCTION</a:t>
            </a:r>
          </a:p>
        </p:txBody>
      </p:sp>
      <p:sp>
        <p:nvSpPr>
          <p:cNvPr id="37" name="TextBox 36"/>
          <p:cNvSpPr txBox="1"/>
          <p:nvPr/>
        </p:nvSpPr>
        <p:spPr>
          <a:xfrm>
            <a:off x="12681250" y="10555760"/>
            <a:ext cx="4376945" cy="830997"/>
          </a:xfrm>
          <a:prstGeom prst="rect">
            <a:avLst/>
          </a:prstGeom>
          <a:noFill/>
        </p:spPr>
        <p:txBody>
          <a:bodyPr wrap="square" rtlCol="0">
            <a:spAutoFit/>
          </a:bodyPr>
          <a:lstStyle/>
          <a:p>
            <a:r>
              <a:rPr lang="en-US" sz="2400" dirty="0" smtClean="0">
                <a:latin typeface="Lato Light" charset="0"/>
                <a:ea typeface="Lato Light" charset="0"/>
                <a:cs typeface="Lato Light" charset="0"/>
              </a:rPr>
              <a:t>Entrepreneurial activities differ substantially depending on the</a:t>
            </a:r>
            <a:endParaRPr lang="en-US" sz="2400" dirty="0">
              <a:latin typeface="Lato Light" charset="0"/>
              <a:ea typeface="Lato Light" charset="0"/>
              <a:cs typeface="Lato Light" charset="0"/>
            </a:endParaRPr>
          </a:p>
        </p:txBody>
      </p:sp>
      <p:sp>
        <p:nvSpPr>
          <p:cNvPr id="38" name="TextBox 37"/>
          <p:cNvSpPr txBox="1"/>
          <p:nvPr/>
        </p:nvSpPr>
        <p:spPr>
          <a:xfrm>
            <a:off x="17961720" y="9970985"/>
            <a:ext cx="2717411"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ELEMENT</a:t>
            </a:r>
          </a:p>
        </p:txBody>
      </p:sp>
      <p:sp>
        <p:nvSpPr>
          <p:cNvPr id="41" name="TextBox 40"/>
          <p:cNvSpPr txBox="1"/>
          <p:nvPr/>
        </p:nvSpPr>
        <p:spPr>
          <a:xfrm>
            <a:off x="17961720" y="10555760"/>
            <a:ext cx="4376945" cy="830997"/>
          </a:xfrm>
          <a:prstGeom prst="rect">
            <a:avLst/>
          </a:prstGeom>
          <a:noFill/>
        </p:spPr>
        <p:txBody>
          <a:bodyPr wrap="square" rtlCol="0">
            <a:spAutoFit/>
          </a:bodyPr>
          <a:lstStyle/>
          <a:p>
            <a:r>
              <a:rPr lang="en-US" sz="2400" dirty="0">
                <a:latin typeface="Lato Light" charset="0"/>
                <a:ea typeface="Lato Light" charset="0"/>
                <a:cs typeface="Lato Light" charset="0"/>
              </a:rPr>
              <a:t>Entrepreneurial activities differ substantially depending on </a:t>
            </a:r>
            <a:r>
              <a:rPr lang="en-US" sz="2400" dirty="0" smtClean="0">
                <a:latin typeface="Lato Light" charset="0"/>
                <a:ea typeface="Lato Light" charset="0"/>
                <a:cs typeface="Lato Light" charset="0"/>
              </a:rPr>
              <a:t>the</a:t>
            </a:r>
            <a:endParaRPr lang="en-US" sz="2400" dirty="0">
              <a:latin typeface="Lato Light" charset="0"/>
              <a:ea typeface="Lato Light" charset="0"/>
              <a:cs typeface="Lato Light" charset="0"/>
            </a:endParaRPr>
          </a:p>
        </p:txBody>
      </p:sp>
      <p:graphicFrame>
        <p:nvGraphicFramePr>
          <p:cNvPr id="7" name="Chart 6"/>
          <p:cNvGraphicFramePr/>
          <p:nvPr>
            <p:extLst>
              <p:ext uri="{D42A27DB-BD31-4B8C-83A1-F6EECF244321}">
                <p14:modId xmlns:p14="http://schemas.microsoft.com/office/powerpoint/2010/main" val="233706647"/>
              </p:ext>
            </p:extLst>
          </p:nvPr>
        </p:nvGraphicFramePr>
        <p:xfrm>
          <a:off x="2287269" y="4663313"/>
          <a:ext cx="8450896"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8" name="Oval 7"/>
          <p:cNvSpPr/>
          <p:nvPr/>
        </p:nvSpPr>
        <p:spPr>
          <a:xfrm>
            <a:off x="3730339" y="5404349"/>
            <a:ext cx="5508398" cy="550839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4496915" y="6755852"/>
            <a:ext cx="4249881" cy="2646878"/>
          </a:xfrm>
          <a:prstGeom prst="rect">
            <a:avLst/>
          </a:prstGeom>
          <a:noFill/>
        </p:spPr>
        <p:txBody>
          <a:bodyPr wrap="none" rtlCol="0">
            <a:spAutoFit/>
          </a:bodyPr>
          <a:lstStyle/>
          <a:p>
            <a:pPr algn="ctr"/>
            <a:r>
              <a:rPr lang="en-US" sz="16600" smtClean="0">
                <a:solidFill>
                  <a:schemeClr val="tx2"/>
                </a:solidFill>
                <a:latin typeface="Lato Hairline" charset="0"/>
                <a:ea typeface="Lato Hairline" charset="0"/>
                <a:cs typeface="Lato Hairline" charset="0"/>
              </a:rPr>
              <a:t>57%</a:t>
            </a:r>
            <a:endParaRPr lang="en-US" sz="16600" dirty="0">
              <a:solidFill>
                <a:schemeClr val="tx2"/>
              </a:solidFill>
              <a:latin typeface="Lato Hairline" charset="0"/>
              <a:ea typeface="Lato Hairline" charset="0"/>
              <a:cs typeface="Lato Hairline" charset="0"/>
            </a:endParaRPr>
          </a:p>
        </p:txBody>
      </p:sp>
    </p:spTree>
    <p:extLst>
      <p:ext uri="{BB962C8B-B14F-4D97-AF65-F5344CB8AC3E}">
        <p14:creationId xmlns:p14="http://schemas.microsoft.com/office/powerpoint/2010/main" val="20985799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457312" y="7375359"/>
            <a:ext cx="1443024" cy="400110"/>
          </a:xfrm>
          <a:prstGeom prst="rect">
            <a:avLst/>
          </a:prstGeom>
          <a:noFill/>
        </p:spPr>
        <p:txBody>
          <a:bodyPr wrap="none" rtlCol="0">
            <a:spAutoFit/>
          </a:bodyPr>
          <a:lstStyle/>
          <a:p>
            <a:pPr algn="ctr"/>
            <a:r>
              <a:rPr lang="en-US" sz="2000" b="1" spc="600" dirty="0" smtClean="0">
                <a:solidFill>
                  <a:schemeClr val="tx2"/>
                </a:solidFill>
                <a:latin typeface="Montserrat Semi" charset="0"/>
                <a:ea typeface="Montserrat Semi" charset="0"/>
                <a:cs typeface="Montserrat Semi" charset="0"/>
              </a:rPr>
              <a:t>AUDIO</a:t>
            </a:r>
          </a:p>
        </p:txBody>
      </p:sp>
      <p:sp>
        <p:nvSpPr>
          <p:cNvPr id="18" name="TextBox 17"/>
          <p:cNvSpPr txBox="1"/>
          <p:nvPr/>
        </p:nvSpPr>
        <p:spPr>
          <a:xfrm>
            <a:off x="3990345" y="8116889"/>
            <a:ext cx="4376945" cy="2939266"/>
          </a:xfrm>
          <a:prstGeom prst="rect">
            <a:avLst/>
          </a:prstGeom>
          <a:noFill/>
        </p:spPr>
        <p:txBody>
          <a:bodyPr wrap="square" rtlCol="0">
            <a:spAutoFit/>
          </a:bodyPr>
          <a:lstStyle/>
          <a:p>
            <a:pPr algn="ctr">
              <a:lnSpc>
                <a:spcPts val="3700"/>
              </a:lnSpc>
            </a:pPr>
            <a:r>
              <a:rPr lang="en-US" sz="2000" dirty="0">
                <a:latin typeface="Lato Light" charset="0"/>
                <a:ea typeface="Lato Light" charset="0"/>
                <a:cs typeface="Lato Light" charset="0"/>
              </a:rPr>
              <a:t>Entrepreneurial activities differ substantially depending on the type of organization and creativity involved</a:t>
            </a:r>
            <a:r>
              <a:rPr lang="en-US" sz="2000" dirty="0" smtClean="0">
                <a:latin typeface="Lato Light" charset="0"/>
                <a:ea typeface="Lato Light" charset="0"/>
                <a:cs typeface="Lato Light" charset="0"/>
              </a:rPr>
              <a:t>..</a:t>
            </a:r>
          </a:p>
          <a:p>
            <a:pPr algn="ctr">
              <a:lnSpc>
                <a:spcPts val="3700"/>
              </a:lnSpc>
            </a:pPr>
            <a:r>
              <a:rPr lang="en-US" sz="2000" dirty="0">
                <a:latin typeface="Lato Light" charset="0"/>
                <a:ea typeface="Lato Light" charset="0"/>
                <a:cs typeface="Lato Light" charset="0"/>
              </a:rPr>
              <a:t>Entrepreneurial activities differ substantially depending on the type of organization and creativity involved. </a:t>
            </a:r>
          </a:p>
        </p:txBody>
      </p:sp>
      <p:sp>
        <p:nvSpPr>
          <p:cNvPr id="21" name="TextBox 20"/>
          <p:cNvSpPr txBox="1"/>
          <p:nvPr/>
        </p:nvSpPr>
        <p:spPr>
          <a:xfrm>
            <a:off x="11456127" y="7375359"/>
            <a:ext cx="1409361" cy="400110"/>
          </a:xfrm>
          <a:prstGeom prst="rect">
            <a:avLst/>
          </a:prstGeom>
          <a:noFill/>
        </p:spPr>
        <p:txBody>
          <a:bodyPr wrap="none" rtlCol="0">
            <a:spAutoFit/>
          </a:bodyPr>
          <a:lstStyle/>
          <a:p>
            <a:pPr algn="ctr"/>
            <a:r>
              <a:rPr lang="en-US" sz="2000" b="1" spc="600" dirty="0" smtClean="0">
                <a:solidFill>
                  <a:schemeClr val="tx2"/>
                </a:solidFill>
                <a:latin typeface="Montserrat Semi" charset="0"/>
                <a:ea typeface="Montserrat Semi" charset="0"/>
                <a:cs typeface="Montserrat Semi" charset="0"/>
              </a:rPr>
              <a:t>VIDEO</a:t>
            </a:r>
          </a:p>
        </p:txBody>
      </p:sp>
      <p:sp>
        <p:nvSpPr>
          <p:cNvPr id="22" name="TextBox 21"/>
          <p:cNvSpPr txBox="1"/>
          <p:nvPr/>
        </p:nvSpPr>
        <p:spPr>
          <a:xfrm>
            <a:off x="9972330" y="8116889"/>
            <a:ext cx="4376945" cy="2939266"/>
          </a:xfrm>
          <a:prstGeom prst="rect">
            <a:avLst/>
          </a:prstGeom>
          <a:noFill/>
        </p:spPr>
        <p:txBody>
          <a:bodyPr wrap="square" rtlCol="0">
            <a:spAutoFit/>
          </a:bodyPr>
          <a:lstStyle/>
          <a:p>
            <a:pPr algn="ctr">
              <a:lnSpc>
                <a:spcPts val="3700"/>
              </a:lnSpc>
            </a:pPr>
            <a:r>
              <a:rPr lang="en-US" sz="2000" dirty="0">
                <a:latin typeface="Lato Light" charset="0"/>
                <a:ea typeface="Lato Light" charset="0"/>
                <a:cs typeface="Lato Light" charset="0"/>
              </a:rPr>
              <a:t>Entrepreneurial activities differ substantially depending on the type of organization and creativity involved..</a:t>
            </a:r>
          </a:p>
          <a:p>
            <a:pPr algn="ctr">
              <a:lnSpc>
                <a:spcPts val="3700"/>
              </a:lnSpc>
            </a:pPr>
            <a:r>
              <a:rPr lang="en-US" sz="2000" dirty="0">
                <a:latin typeface="Lato Light" charset="0"/>
                <a:ea typeface="Lato Light" charset="0"/>
                <a:cs typeface="Lato Light" charset="0"/>
              </a:rPr>
              <a:t>Entrepreneurial activities differ substantially depending on the type of organization and creativity involved. </a:t>
            </a:r>
          </a:p>
        </p:txBody>
      </p:sp>
      <p:sp>
        <p:nvSpPr>
          <p:cNvPr id="26" name="TextBox 25"/>
          <p:cNvSpPr txBox="1"/>
          <p:nvPr/>
        </p:nvSpPr>
        <p:spPr>
          <a:xfrm>
            <a:off x="17136541" y="7375359"/>
            <a:ext cx="1920719" cy="400110"/>
          </a:xfrm>
          <a:prstGeom prst="rect">
            <a:avLst/>
          </a:prstGeom>
          <a:noFill/>
        </p:spPr>
        <p:txBody>
          <a:bodyPr wrap="none" rtlCol="0">
            <a:spAutoFit/>
          </a:bodyPr>
          <a:lstStyle/>
          <a:p>
            <a:pPr algn="ctr"/>
            <a:r>
              <a:rPr lang="en-US" sz="2000" b="1" spc="600" dirty="0" smtClean="0">
                <a:solidFill>
                  <a:schemeClr val="tx2"/>
                </a:solidFill>
                <a:latin typeface="Montserrat Semi" charset="0"/>
                <a:ea typeface="Montserrat Semi" charset="0"/>
                <a:cs typeface="Montserrat Semi" charset="0"/>
              </a:rPr>
              <a:t>WEBSITE</a:t>
            </a:r>
          </a:p>
        </p:txBody>
      </p:sp>
      <p:sp>
        <p:nvSpPr>
          <p:cNvPr id="29" name="TextBox 28"/>
          <p:cNvSpPr txBox="1"/>
          <p:nvPr/>
        </p:nvSpPr>
        <p:spPr>
          <a:xfrm>
            <a:off x="15908421" y="8116889"/>
            <a:ext cx="4376945" cy="2939266"/>
          </a:xfrm>
          <a:prstGeom prst="rect">
            <a:avLst/>
          </a:prstGeom>
          <a:noFill/>
        </p:spPr>
        <p:txBody>
          <a:bodyPr wrap="square" rtlCol="0">
            <a:spAutoFit/>
          </a:bodyPr>
          <a:lstStyle/>
          <a:p>
            <a:pPr algn="ctr">
              <a:lnSpc>
                <a:spcPts val="3700"/>
              </a:lnSpc>
            </a:pPr>
            <a:r>
              <a:rPr lang="en-US" sz="2000" dirty="0">
                <a:latin typeface="Lato Light" charset="0"/>
                <a:ea typeface="Lato Light" charset="0"/>
                <a:cs typeface="Lato Light" charset="0"/>
              </a:rPr>
              <a:t>Entrepreneurial activities differ substantially depending on the type of organization and creativity involved..</a:t>
            </a:r>
          </a:p>
          <a:p>
            <a:pPr algn="ctr">
              <a:lnSpc>
                <a:spcPts val="3700"/>
              </a:lnSpc>
            </a:pPr>
            <a:r>
              <a:rPr lang="en-US" sz="2000" dirty="0">
                <a:latin typeface="Lato Light" charset="0"/>
                <a:ea typeface="Lato Light" charset="0"/>
                <a:cs typeface="Lato Light" charset="0"/>
              </a:rPr>
              <a:t>Entrepreneurial activities differ substantially depending on the type of organization and creativity involved. </a:t>
            </a:r>
          </a:p>
        </p:txBody>
      </p:sp>
      <p:sp>
        <p:nvSpPr>
          <p:cNvPr id="30" name="Shape 2637"/>
          <p:cNvSpPr/>
          <p:nvPr/>
        </p:nvSpPr>
        <p:spPr>
          <a:xfrm>
            <a:off x="5651277" y="4993283"/>
            <a:ext cx="1055083" cy="1934309"/>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Shape 2639"/>
          <p:cNvSpPr/>
          <p:nvPr/>
        </p:nvSpPr>
        <p:spPr>
          <a:xfrm>
            <a:off x="11231246" y="5309928"/>
            <a:ext cx="1859112" cy="1183072"/>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Shape 2645"/>
          <p:cNvSpPr/>
          <p:nvPr/>
        </p:nvSpPr>
        <p:spPr>
          <a:xfrm>
            <a:off x="17155072" y="5326522"/>
            <a:ext cx="1835515" cy="1334921"/>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3" name="TextBox 32"/>
          <p:cNvSpPr txBox="1"/>
          <p:nvPr/>
        </p:nvSpPr>
        <p:spPr>
          <a:xfrm>
            <a:off x="5850785" y="1332643"/>
            <a:ext cx="1259992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THE REAL PROCESS</a:t>
            </a:r>
            <a:endParaRPr lang="en-US" sz="9600" b="1" dirty="0">
              <a:solidFill>
                <a:schemeClr val="tx2"/>
              </a:solidFill>
              <a:latin typeface="Montserrat Semi" charset="0"/>
              <a:ea typeface="Montserrat Semi" charset="0"/>
              <a:cs typeface="Montserrat Semi" charset="0"/>
            </a:endParaRPr>
          </a:p>
        </p:txBody>
      </p:sp>
      <p:sp>
        <p:nvSpPr>
          <p:cNvPr id="34" name="TextBox 33"/>
          <p:cNvSpPr txBox="1"/>
          <p:nvPr/>
        </p:nvSpPr>
        <p:spPr>
          <a:xfrm>
            <a:off x="4595527" y="3110479"/>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2662351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6399896" y="1290935"/>
            <a:ext cx="11684609" cy="923330"/>
          </a:xfrm>
          <a:prstGeom prst="rect">
            <a:avLst/>
          </a:prstGeom>
          <a:noFill/>
        </p:spPr>
        <p:txBody>
          <a:bodyPr wrap="none" rtlCol="0">
            <a:spAutoFit/>
          </a:bodyPr>
          <a:lstStyle/>
          <a:p>
            <a:pPr algn="ctr"/>
            <a:r>
              <a:rPr lang="en-US" sz="5400" b="1" spc="600" dirty="0" smtClean="0">
                <a:solidFill>
                  <a:schemeClr val="tx2"/>
                </a:solidFill>
                <a:latin typeface="Montserrat Semi" charset="0"/>
                <a:ea typeface="Montserrat Semi" charset="0"/>
                <a:cs typeface="Montserrat Semi" charset="0"/>
              </a:rPr>
              <a:t>AREA INFOGRAPHIC CHART</a:t>
            </a:r>
            <a:endParaRPr lang="en-US" sz="5400" b="1" spc="600" dirty="0">
              <a:solidFill>
                <a:schemeClr val="tx2"/>
              </a:solidFill>
              <a:latin typeface="Montserrat Semi" charset="0"/>
              <a:ea typeface="Montserrat Semi" charset="0"/>
              <a:cs typeface="Montserrat Semi" charset="0"/>
            </a:endParaRPr>
          </a:p>
        </p:txBody>
      </p:sp>
      <p:sp>
        <p:nvSpPr>
          <p:cNvPr id="21" name="TextBox 20"/>
          <p:cNvSpPr txBox="1"/>
          <p:nvPr/>
        </p:nvSpPr>
        <p:spPr>
          <a:xfrm>
            <a:off x="4686967" y="2280107"/>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42" name="Oval 41"/>
          <p:cNvSpPr/>
          <p:nvPr/>
        </p:nvSpPr>
        <p:spPr>
          <a:xfrm>
            <a:off x="1673225" y="8424186"/>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2019742" y="8657425"/>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673225" y="4777517"/>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919421" y="5039306"/>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aphicFrame>
        <p:nvGraphicFramePr>
          <p:cNvPr id="2" name="Chart 1"/>
          <p:cNvGraphicFramePr/>
          <p:nvPr>
            <p:extLst>
              <p:ext uri="{D42A27DB-BD31-4B8C-83A1-F6EECF244321}">
                <p14:modId xmlns:p14="http://schemas.microsoft.com/office/powerpoint/2010/main" val="934491586"/>
              </p:ext>
            </p:extLst>
          </p:nvPr>
        </p:nvGraphicFramePr>
        <p:xfrm>
          <a:off x="11979951" y="4744878"/>
          <a:ext cx="9682228" cy="6454818"/>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Box 12"/>
          <p:cNvSpPr txBox="1"/>
          <p:nvPr/>
        </p:nvSpPr>
        <p:spPr>
          <a:xfrm>
            <a:off x="3161403" y="5486408"/>
            <a:ext cx="7994278" cy="1990288"/>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involved.. Entrepreneurial activities differ substantially depending on the type of organization and creativity involved.. </a:t>
            </a:r>
          </a:p>
        </p:txBody>
      </p:sp>
      <p:sp>
        <p:nvSpPr>
          <p:cNvPr id="14" name="TextBox 13"/>
          <p:cNvSpPr txBox="1"/>
          <p:nvPr/>
        </p:nvSpPr>
        <p:spPr>
          <a:xfrm>
            <a:off x="3147511" y="4744878"/>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16" name="TextBox 15"/>
          <p:cNvSpPr txBox="1"/>
          <p:nvPr/>
        </p:nvSpPr>
        <p:spPr>
          <a:xfrm>
            <a:off x="3147511" y="8465175"/>
            <a:ext cx="3445174" cy="584775"/>
          </a:xfrm>
          <a:prstGeom prst="rect">
            <a:avLst/>
          </a:prstGeom>
          <a:noFill/>
        </p:spPr>
        <p:txBody>
          <a:bodyPr wrap="none" rtlCol="0">
            <a:spAutoFit/>
          </a:bodyPr>
          <a:lstStyle/>
          <a:p>
            <a:r>
              <a:rPr lang="en-US" sz="3200" b="1" spc="600" dirty="0" smtClean="0">
                <a:solidFill>
                  <a:schemeClr val="tx2"/>
                </a:solidFill>
                <a:latin typeface="Montserrat Semi" charset="0"/>
                <a:ea typeface="Montserrat Semi" charset="0"/>
                <a:cs typeface="Montserrat Semi" charset="0"/>
              </a:rPr>
              <a:t>SOMETHING</a:t>
            </a:r>
          </a:p>
        </p:txBody>
      </p:sp>
      <p:sp>
        <p:nvSpPr>
          <p:cNvPr id="19" name="TextBox 18"/>
          <p:cNvSpPr txBox="1"/>
          <p:nvPr/>
        </p:nvSpPr>
        <p:spPr>
          <a:xfrm>
            <a:off x="3161403" y="9209408"/>
            <a:ext cx="7994278" cy="1990288"/>
          </a:xfrm>
          <a:prstGeom prst="rect">
            <a:avLst/>
          </a:prstGeom>
          <a:noFill/>
        </p:spPr>
        <p:txBody>
          <a:bodyPr wrap="square" rtlCol="0">
            <a:spAutoFit/>
          </a:bodyPr>
          <a:lstStyle/>
          <a:p>
            <a:pPr>
              <a:lnSpc>
                <a:spcPts val="3700"/>
              </a:lnSpc>
            </a:pPr>
            <a:r>
              <a:rPr lang="en-US" sz="2400" dirty="0">
                <a:latin typeface="Lato Light" charset="0"/>
                <a:ea typeface="Lato Light" charset="0"/>
                <a:cs typeface="Lato Light" charset="0"/>
              </a:rPr>
              <a:t>Entrepreneurial activities differ substantially depending on the type of organization and creativity involved.. Entrepreneurial activities differ substantially depending on the type of organization and creativity involved.. </a:t>
            </a:r>
          </a:p>
        </p:txBody>
      </p:sp>
    </p:spTree>
    <p:extLst>
      <p:ext uri="{BB962C8B-B14F-4D97-AF65-F5344CB8AC3E}">
        <p14:creationId xmlns:p14="http://schemas.microsoft.com/office/powerpoint/2010/main" val="17697596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043827" y="4103248"/>
            <a:ext cx="11106902" cy="7261204"/>
            <a:chOff x="5157992" y="1665629"/>
            <a:chExt cx="2936367" cy="1919171"/>
          </a:xfrm>
          <a:solidFill>
            <a:schemeClr val="bg1">
              <a:lumMod val="85000"/>
            </a:schemeClr>
          </a:solidFill>
        </p:grpSpPr>
        <p:sp>
          <p:nvSpPr>
            <p:cNvPr id="13"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4"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5"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6"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7"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8"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19"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0"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1"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2"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3"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4"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5"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6"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7"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8"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29"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0"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1"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2"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3"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4"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5"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6"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7"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8"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39"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0"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1"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2"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3"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4"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5"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6"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solidFill>
                  <a:schemeClr val="accent6"/>
                </a:solidFill>
                <a:latin typeface="+mn-lt"/>
              </a:endParaRPr>
            </a:p>
          </p:txBody>
        </p:sp>
        <p:sp>
          <p:nvSpPr>
            <p:cNvPr id="47"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8"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49"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2"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3"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4"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5"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56"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0"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1" name="Line 48"/>
            <p:cNvSpPr>
              <a:spLocks noChangeShapeType="1"/>
            </p:cNvSpPr>
            <p:nvPr/>
          </p:nvSpPr>
          <p:spPr bwMode="auto">
            <a:xfrm>
              <a:off x="6881808" y="2014722"/>
              <a:ext cx="0" cy="0"/>
            </a:xfrm>
            <a:prstGeom prst="line">
              <a:avLst/>
            </a:prstGeom>
            <a:grpFill/>
            <a:ln w="6350">
              <a:solidFill>
                <a:srgbClr val="000000"/>
              </a:solidFill>
              <a:round/>
              <a:headEnd/>
              <a:tailEnd/>
            </a:ln>
            <a:extLst/>
          </p:spPr>
          <p:txBody>
            <a:bodyPr/>
            <a:lstStyle/>
            <a:p>
              <a:pPr defTabSz="1828434" eaLnBrk="1" fontAlgn="auto" hangingPunct="1">
                <a:spcBef>
                  <a:spcPts val="0"/>
                </a:spcBef>
                <a:spcAft>
                  <a:spcPts val="0"/>
                </a:spcAft>
                <a:defRPr/>
              </a:pPr>
              <a:endParaRPr lang="en-US">
                <a:latin typeface="+mn-lt"/>
              </a:endParaRPr>
            </a:p>
          </p:txBody>
        </p:sp>
        <p:sp>
          <p:nvSpPr>
            <p:cNvPr id="62"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a:extLst/>
          </p:spPr>
          <p:txBody>
            <a:bodyPr/>
            <a:lstStyle/>
            <a:p>
              <a:pPr defTabSz="1828434" eaLnBrk="1" fontAlgn="auto" hangingPunct="1">
                <a:spcBef>
                  <a:spcPts val="0"/>
                </a:spcBef>
                <a:spcAft>
                  <a:spcPts val="0"/>
                </a:spcAft>
                <a:defRPr/>
              </a:pPr>
              <a:endParaRPr lang="en-US">
                <a:latin typeface="+mn-lt"/>
              </a:endParaRPr>
            </a:p>
          </p:txBody>
        </p:sp>
        <p:sp>
          <p:nvSpPr>
            <p:cNvPr id="63"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4"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5"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6"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7"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8"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69" name="Freeform 68"/>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sp>
          <p:nvSpPr>
            <p:cNvPr id="70" name="Freeform 69"/>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a:lstStyle/>
            <a:p>
              <a:pPr defTabSz="1828434" eaLnBrk="1" fontAlgn="auto" hangingPunct="1">
                <a:spcBef>
                  <a:spcPts val="0"/>
                </a:spcBef>
                <a:spcAft>
                  <a:spcPts val="0"/>
                </a:spcAft>
                <a:defRPr/>
              </a:pPr>
              <a:endParaRPr lang="en-US">
                <a:latin typeface="+mn-lt"/>
              </a:endParaRPr>
            </a:p>
          </p:txBody>
        </p:sp>
      </p:grpSp>
      <p:sp>
        <p:nvSpPr>
          <p:cNvPr id="146" name="Shape 2688"/>
          <p:cNvSpPr/>
          <p:nvPr/>
        </p:nvSpPr>
        <p:spPr>
          <a:xfrm>
            <a:off x="12805819" y="953233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47" name="TextBox 146"/>
          <p:cNvSpPr txBox="1"/>
          <p:nvPr/>
        </p:nvSpPr>
        <p:spPr>
          <a:xfrm>
            <a:off x="13541360" y="929840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49" name="TextBox 148"/>
          <p:cNvSpPr txBox="1"/>
          <p:nvPr/>
        </p:nvSpPr>
        <p:spPr>
          <a:xfrm>
            <a:off x="12515119" y="695041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150" name="TextBox 149"/>
          <p:cNvSpPr txBox="1"/>
          <p:nvPr/>
        </p:nvSpPr>
        <p:spPr>
          <a:xfrm>
            <a:off x="12515119" y="427458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151" name="TextBox 150"/>
          <p:cNvSpPr txBox="1"/>
          <p:nvPr/>
        </p:nvSpPr>
        <p:spPr>
          <a:xfrm>
            <a:off x="15469873" y="5194827"/>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152" name="TextBox 151"/>
          <p:cNvSpPr txBox="1"/>
          <p:nvPr/>
        </p:nvSpPr>
        <p:spPr>
          <a:xfrm>
            <a:off x="12536092" y="5109347"/>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154" name="TextBox 153"/>
          <p:cNvSpPr txBox="1"/>
          <p:nvPr/>
        </p:nvSpPr>
        <p:spPr>
          <a:xfrm>
            <a:off x="18598156" y="929840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55" name="Shape 2770"/>
          <p:cNvSpPr/>
          <p:nvPr/>
        </p:nvSpPr>
        <p:spPr>
          <a:xfrm>
            <a:off x="17862615" y="953406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1" name="TextBox 70"/>
          <p:cNvSpPr txBox="1"/>
          <p:nvPr/>
        </p:nvSpPr>
        <p:spPr>
          <a:xfrm>
            <a:off x="6395005" y="1059192"/>
            <a:ext cx="11511485"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USA VECTOR MAP</a:t>
            </a:r>
            <a:endParaRPr lang="en-US" sz="9600" b="1" dirty="0">
              <a:solidFill>
                <a:schemeClr val="tx2"/>
              </a:solidFill>
              <a:latin typeface="Montserrat Semi" charset="0"/>
              <a:ea typeface="Montserrat Semi" charset="0"/>
              <a:cs typeface="Montserrat Semi" charset="0"/>
            </a:endParaRPr>
          </a:p>
        </p:txBody>
      </p:sp>
      <p:sp>
        <p:nvSpPr>
          <p:cNvPr id="72" name="TextBox 71"/>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3282982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14045304" y="3374015"/>
            <a:ext cx="7018553" cy="8834271"/>
            <a:chOff x="8751671" y="2574043"/>
            <a:chExt cx="7471049" cy="9403830"/>
          </a:xfrm>
          <a:solidFill>
            <a:schemeClr val="bg1">
              <a:lumMod val="85000"/>
            </a:schemeClr>
          </a:solidFill>
        </p:grpSpPr>
        <p:sp>
          <p:nvSpPr>
            <p:cNvPr id="91" name="Freeform 62"/>
            <p:cNvSpPr>
              <a:spLocks noChangeArrowheads="1"/>
            </p:cNvSpPr>
            <p:nvPr/>
          </p:nvSpPr>
          <p:spPr bwMode="auto">
            <a:xfrm>
              <a:off x="15141826" y="3556992"/>
              <a:ext cx="436838" cy="980149"/>
            </a:xfrm>
            <a:custGeom>
              <a:avLst/>
              <a:gdLst>
                <a:gd name="T0" fmla="*/ 24 w 693"/>
                <a:gd name="T1" fmla="*/ 180 h 1550"/>
                <a:gd name="T2" fmla="*/ 24 w 693"/>
                <a:gd name="T3" fmla="*/ 180 h 1550"/>
                <a:gd name="T4" fmla="*/ 15 w 693"/>
                <a:gd name="T5" fmla="*/ 146 h 1550"/>
                <a:gd name="T6" fmla="*/ 39 w 693"/>
                <a:gd name="T7" fmla="*/ 78 h 1550"/>
                <a:gd name="T8" fmla="*/ 82 w 693"/>
                <a:gd name="T9" fmla="*/ 19 h 1550"/>
                <a:gd name="T10" fmla="*/ 156 w 693"/>
                <a:gd name="T11" fmla="*/ 0 h 1550"/>
                <a:gd name="T12" fmla="*/ 156 w 693"/>
                <a:gd name="T13" fmla="*/ 0 h 1550"/>
                <a:gd name="T14" fmla="*/ 555 w 693"/>
                <a:gd name="T15" fmla="*/ 1047 h 1550"/>
                <a:gd name="T16" fmla="*/ 692 w 693"/>
                <a:gd name="T17" fmla="*/ 1101 h 1550"/>
                <a:gd name="T18" fmla="*/ 692 w 693"/>
                <a:gd name="T19" fmla="*/ 1101 h 1550"/>
                <a:gd name="T20" fmla="*/ 677 w 693"/>
                <a:gd name="T21" fmla="*/ 1184 h 1550"/>
                <a:gd name="T22" fmla="*/ 667 w 693"/>
                <a:gd name="T23" fmla="*/ 1217 h 1550"/>
                <a:gd name="T24" fmla="*/ 667 w 693"/>
                <a:gd name="T25" fmla="*/ 1217 h 1550"/>
                <a:gd name="T26" fmla="*/ 589 w 693"/>
                <a:gd name="T27" fmla="*/ 1291 h 1550"/>
                <a:gd name="T28" fmla="*/ 536 w 693"/>
                <a:gd name="T29" fmla="*/ 1383 h 1550"/>
                <a:gd name="T30" fmla="*/ 132 w 693"/>
                <a:gd name="T31" fmla="*/ 1549 h 1550"/>
                <a:gd name="T32" fmla="*/ 132 w 693"/>
                <a:gd name="T33" fmla="*/ 1549 h 1550"/>
                <a:gd name="T34" fmla="*/ 93 w 693"/>
                <a:gd name="T35" fmla="*/ 1471 h 1550"/>
                <a:gd name="T36" fmla="*/ 82 w 693"/>
                <a:gd name="T37" fmla="*/ 1383 h 1550"/>
                <a:gd name="T38" fmla="*/ 54 w 693"/>
                <a:gd name="T39" fmla="*/ 1291 h 1550"/>
                <a:gd name="T40" fmla="*/ 29 w 693"/>
                <a:gd name="T41" fmla="*/ 1169 h 1550"/>
                <a:gd name="T42" fmla="*/ 0 w 693"/>
                <a:gd name="T43" fmla="*/ 1027 h 1550"/>
                <a:gd name="T44" fmla="*/ 10 w 693"/>
                <a:gd name="T45" fmla="*/ 974 h 1550"/>
                <a:gd name="T46" fmla="*/ 15 w 693"/>
                <a:gd name="T47" fmla="*/ 882 h 1550"/>
                <a:gd name="T48" fmla="*/ 29 w 693"/>
                <a:gd name="T49" fmla="*/ 808 h 1550"/>
                <a:gd name="T50" fmla="*/ 29 w 693"/>
                <a:gd name="T51" fmla="*/ 731 h 1550"/>
                <a:gd name="T52" fmla="*/ 44 w 693"/>
                <a:gd name="T53" fmla="*/ 657 h 1550"/>
                <a:gd name="T54" fmla="*/ 29 w 693"/>
                <a:gd name="T55" fmla="*/ 618 h 1550"/>
                <a:gd name="T56" fmla="*/ 73 w 693"/>
                <a:gd name="T57" fmla="*/ 536 h 1550"/>
                <a:gd name="T58" fmla="*/ 98 w 693"/>
                <a:gd name="T59" fmla="*/ 477 h 1550"/>
                <a:gd name="T60" fmla="*/ 132 w 693"/>
                <a:gd name="T61" fmla="*/ 399 h 1550"/>
                <a:gd name="T62" fmla="*/ 58 w 693"/>
                <a:gd name="T63" fmla="*/ 311 h 1550"/>
                <a:gd name="T64" fmla="*/ 24 w 693"/>
                <a:gd name="T65" fmla="*/ 18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3" h="155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63"/>
            <p:cNvSpPr>
              <a:spLocks noChangeArrowheads="1"/>
            </p:cNvSpPr>
            <p:nvPr/>
          </p:nvSpPr>
          <p:spPr bwMode="auto">
            <a:xfrm>
              <a:off x="15049418" y="4727570"/>
              <a:ext cx="495643" cy="484474"/>
            </a:xfrm>
            <a:custGeom>
              <a:avLst/>
              <a:gdLst>
                <a:gd name="T0" fmla="*/ 667 w 785"/>
                <a:gd name="T1" fmla="*/ 0 h 766"/>
                <a:gd name="T2" fmla="*/ 667 w 785"/>
                <a:gd name="T3" fmla="*/ 0 h 766"/>
                <a:gd name="T4" fmla="*/ 784 w 785"/>
                <a:gd name="T5" fmla="*/ 316 h 766"/>
                <a:gd name="T6" fmla="*/ 784 w 785"/>
                <a:gd name="T7" fmla="*/ 316 h 766"/>
                <a:gd name="T8" fmla="*/ 721 w 785"/>
                <a:gd name="T9" fmla="*/ 356 h 766"/>
                <a:gd name="T10" fmla="*/ 643 w 785"/>
                <a:gd name="T11" fmla="*/ 409 h 766"/>
                <a:gd name="T12" fmla="*/ 614 w 785"/>
                <a:gd name="T13" fmla="*/ 438 h 766"/>
                <a:gd name="T14" fmla="*/ 463 w 785"/>
                <a:gd name="T15" fmla="*/ 521 h 766"/>
                <a:gd name="T16" fmla="*/ 375 w 785"/>
                <a:gd name="T17" fmla="*/ 570 h 766"/>
                <a:gd name="T18" fmla="*/ 268 w 785"/>
                <a:gd name="T19" fmla="*/ 638 h 766"/>
                <a:gd name="T20" fmla="*/ 224 w 785"/>
                <a:gd name="T21" fmla="*/ 692 h 766"/>
                <a:gd name="T22" fmla="*/ 175 w 785"/>
                <a:gd name="T23" fmla="*/ 726 h 766"/>
                <a:gd name="T24" fmla="*/ 141 w 785"/>
                <a:gd name="T25" fmla="*/ 765 h 766"/>
                <a:gd name="T26" fmla="*/ 141 w 785"/>
                <a:gd name="T27" fmla="*/ 765 h 766"/>
                <a:gd name="T28" fmla="*/ 131 w 785"/>
                <a:gd name="T29" fmla="*/ 677 h 766"/>
                <a:gd name="T30" fmla="*/ 87 w 785"/>
                <a:gd name="T31" fmla="*/ 506 h 766"/>
                <a:gd name="T32" fmla="*/ 34 w 785"/>
                <a:gd name="T33" fmla="*/ 399 h 766"/>
                <a:gd name="T34" fmla="*/ 24 w 785"/>
                <a:gd name="T35" fmla="*/ 356 h 766"/>
                <a:gd name="T36" fmla="*/ 0 w 785"/>
                <a:gd name="T37" fmla="*/ 234 h 766"/>
                <a:gd name="T38" fmla="*/ 0 w 785"/>
                <a:gd name="T39" fmla="*/ 234 h 766"/>
                <a:gd name="T40" fmla="*/ 667 w 785"/>
                <a:gd name="T4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5" h="766">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3" name="Freeform 64"/>
            <p:cNvSpPr>
              <a:spLocks noChangeArrowheads="1"/>
            </p:cNvSpPr>
            <p:nvPr/>
          </p:nvSpPr>
          <p:spPr bwMode="auto">
            <a:xfrm>
              <a:off x="13330069" y="3837035"/>
              <a:ext cx="2200991" cy="1615846"/>
            </a:xfrm>
            <a:custGeom>
              <a:avLst/>
              <a:gdLst>
                <a:gd name="T0" fmla="*/ 2771 w 3469"/>
                <a:gd name="T1" fmla="*/ 2475 h 2549"/>
                <a:gd name="T2" fmla="*/ 2786 w 3469"/>
                <a:gd name="T3" fmla="*/ 2509 h 2549"/>
                <a:gd name="T4" fmla="*/ 3058 w 3469"/>
                <a:gd name="T5" fmla="*/ 2333 h 2549"/>
                <a:gd name="T6" fmla="*/ 3204 w 3469"/>
                <a:gd name="T7" fmla="*/ 2221 h 2549"/>
                <a:gd name="T8" fmla="*/ 3312 w 3469"/>
                <a:gd name="T9" fmla="*/ 2119 h 2549"/>
                <a:gd name="T10" fmla="*/ 3468 w 3469"/>
                <a:gd name="T11" fmla="*/ 1959 h 2549"/>
                <a:gd name="T12" fmla="*/ 3448 w 3469"/>
                <a:gd name="T13" fmla="*/ 1944 h 2549"/>
                <a:gd name="T14" fmla="*/ 3268 w 3469"/>
                <a:gd name="T15" fmla="*/ 2061 h 2549"/>
                <a:gd name="T16" fmla="*/ 3068 w 3469"/>
                <a:gd name="T17" fmla="*/ 2158 h 2549"/>
                <a:gd name="T18" fmla="*/ 2795 w 3469"/>
                <a:gd name="T19" fmla="*/ 2396 h 2549"/>
                <a:gd name="T20" fmla="*/ 0 w 3469"/>
                <a:gd name="T21" fmla="*/ 2548 h 2549"/>
                <a:gd name="T22" fmla="*/ 0 w 3469"/>
                <a:gd name="T23" fmla="*/ 2548 h 2549"/>
                <a:gd name="T24" fmla="*/ 170 w 3469"/>
                <a:gd name="T25" fmla="*/ 2363 h 2549"/>
                <a:gd name="T26" fmla="*/ 268 w 3469"/>
                <a:gd name="T27" fmla="*/ 2270 h 2549"/>
                <a:gd name="T28" fmla="*/ 355 w 3469"/>
                <a:gd name="T29" fmla="*/ 2177 h 2549"/>
                <a:gd name="T30" fmla="*/ 487 w 3469"/>
                <a:gd name="T31" fmla="*/ 1992 h 2549"/>
                <a:gd name="T32" fmla="*/ 428 w 3469"/>
                <a:gd name="T33" fmla="*/ 1915 h 2549"/>
                <a:gd name="T34" fmla="*/ 409 w 3469"/>
                <a:gd name="T35" fmla="*/ 1939 h 2549"/>
                <a:gd name="T36" fmla="*/ 399 w 3469"/>
                <a:gd name="T37" fmla="*/ 1954 h 2549"/>
                <a:gd name="T38" fmla="*/ 375 w 3469"/>
                <a:gd name="T39" fmla="*/ 1915 h 2549"/>
                <a:gd name="T40" fmla="*/ 360 w 3469"/>
                <a:gd name="T41" fmla="*/ 1880 h 2549"/>
                <a:gd name="T42" fmla="*/ 346 w 3469"/>
                <a:gd name="T43" fmla="*/ 1837 h 2549"/>
                <a:gd name="T44" fmla="*/ 360 w 3469"/>
                <a:gd name="T45" fmla="*/ 1773 h 2549"/>
                <a:gd name="T46" fmla="*/ 341 w 3469"/>
                <a:gd name="T47" fmla="*/ 1729 h 2549"/>
                <a:gd name="T48" fmla="*/ 424 w 3469"/>
                <a:gd name="T49" fmla="*/ 1695 h 2549"/>
                <a:gd name="T50" fmla="*/ 653 w 3469"/>
                <a:gd name="T51" fmla="*/ 1598 h 2549"/>
                <a:gd name="T52" fmla="*/ 818 w 3469"/>
                <a:gd name="T53" fmla="*/ 1593 h 2549"/>
                <a:gd name="T54" fmla="*/ 984 w 3469"/>
                <a:gd name="T55" fmla="*/ 1545 h 2549"/>
                <a:gd name="T56" fmla="*/ 1212 w 3469"/>
                <a:gd name="T57" fmla="*/ 1432 h 2549"/>
                <a:gd name="T58" fmla="*/ 1286 w 3469"/>
                <a:gd name="T59" fmla="*/ 1364 h 2549"/>
                <a:gd name="T60" fmla="*/ 1427 w 3469"/>
                <a:gd name="T61" fmla="*/ 1257 h 2549"/>
                <a:gd name="T62" fmla="*/ 1369 w 3469"/>
                <a:gd name="T63" fmla="*/ 1184 h 2549"/>
                <a:gd name="T64" fmla="*/ 1354 w 3469"/>
                <a:gd name="T65" fmla="*/ 1116 h 2549"/>
                <a:gd name="T66" fmla="*/ 1373 w 3469"/>
                <a:gd name="T67" fmla="*/ 979 h 2549"/>
                <a:gd name="T68" fmla="*/ 1305 w 3469"/>
                <a:gd name="T69" fmla="*/ 984 h 2549"/>
                <a:gd name="T70" fmla="*/ 1208 w 3469"/>
                <a:gd name="T71" fmla="*/ 931 h 2549"/>
                <a:gd name="T72" fmla="*/ 1325 w 3469"/>
                <a:gd name="T73" fmla="*/ 775 h 2549"/>
                <a:gd name="T74" fmla="*/ 1397 w 3469"/>
                <a:gd name="T75" fmla="*/ 629 h 2549"/>
                <a:gd name="T76" fmla="*/ 1388 w 3469"/>
                <a:gd name="T77" fmla="*/ 609 h 2549"/>
                <a:gd name="T78" fmla="*/ 1451 w 3469"/>
                <a:gd name="T79" fmla="*/ 487 h 2549"/>
                <a:gd name="T80" fmla="*/ 1593 w 3469"/>
                <a:gd name="T81" fmla="*/ 288 h 2549"/>
                <a:gd name="T82" fmla="*/ 1763 w 3469"/>
                <a:gd name="T83" fmla="*/ 176 h 2549"/>
                <a:gd name="T84" fmla="*/ 2216 w 3469"/>
                <a:gd name="T85" fmla="*/ 0 h 2549"/>
                <a:gd name="T86" fmla="*/ 2250 w 3469"/>
                <a:gd name="T87" fmla="*/ 195 h 2549"/>
                <a:gd name="T88" fmla="*/ 2342 w 3469"/>
                <a:gd name="T89" fmla="*/ 395 h 2549"/>
                <a:gd name="T90" fmla="*/ 2445 w 3469"/>
                <a:gd name="T91" fmla="*/ 677 h 2549"/>
                <a:gd name="T92" fmla="*/ 2640 w 3469"/>
                <a:gd name="T93" fmla="*/ 1140 h 2549"/>
                <a:gd name="T94" fmla="*/ 2654 w 3469"/>
                <a:gd name="T95" fmla="*/ 1208 h 2549"/>
                <a:gd name="T96" fmla="*/ 2669 w 3469"/>
                <a:gd name="T97" fmla="*/ 1423 h 2549"/>
                <a:gd name="T98" fmla="*/ 2688 w 3469"/>
                <a:gd name="T99" fmla="*/ 1588 h 2549"/>
                <a:gd name="T100" fmla="*/ 2708 w 3469"/>
                <a:gd name="T101" fmla="*/ 1637 h 2549"/>
                <a:gd name="T102" fmla="*/ 2742 w 3469"/>
                <a:gd name="T103" fmla="*/ 1802 h 2549"/>
                <a:gd name="T104" fmla="*/ 2839 w 3469"/>
                <a:gd name="T105" fmla="*/ 2080 h 2549"/>
                <a:gd name="T106" fmla="*/ 2849 w 3469"/>
                <a:gd name="T107" fmla="*/ 2168 h 2549"/>
                <a:gd name="T108" fmla="*/ 2806 w 3469"/>
                <a:gd name="T109" fmla="*/ 2231 h 2549"/>
                <a:gd name="T110" fmla="*/ 2591 w 3469"/>
                <a:gd name="T111" fmla="*/ 2260 h 2549"/>
                <a:gd name="T112" fmla="*/ 2314 w 3469"/>
                <a:gd name="T113" fmla="*/ 2192 h 2549"/>
                <a:gd name="T114" fmla="*/ 2187 w 3469"/>
                <a:gd name="T115" fmla="*/ 2148 h 2549"/>
                <a:gd name="T116" fmla="*/ 2109 w 3469"/>
                <a:gd name="T117" fmla="*/ 2026 h 2549"/>
                <a:gd name="T118" fmla="*/ 2002 w 3469"/>
                <a:gd name="T119" fmla="*/ 1959 h 2549"/>
                <a:gd name="T120" fmla="*/ 0 w 3469"/>
                <a:gd name="T121" fmla="*/ 2548 h 2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9" h="2549">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4" name="Freeform 65"/>
            <p:cNvSpPr>
              <a:spLocks noChangeArrowheads="1"/>
            </p:cNvSpPr>
            <p:nvPr/>
          </p:nvSpPr>
          <p:spPr bwMode="auto">
            <a:xfrm>
              <a:off x="11501510" y="5830938"/>
              <a:ext cx="884877" cy="1565438"/>
            </a:xfrm>
            <a:custGeom>
              <a:avLst/>
              <a:gdLst>
                <a:gd name="T0" fmla="*/ 1086 w 1399"/>
                <a:gd name="T1" fmla="*/ 53 h 2471"/>
                <a:gd name="T2" fmla="*/ 1086 w 1399"/>
                <a:gd name="T3" fmla="*/ 53 h 2471"/>
                <a:gd name="T4" fmla="*/ 1354 w 1399"/>
                <a:gd name="T5" fmla="*/ 1510 h 2471"/>
                <a:gd name="T6" fmla="*/ 1354 w 1399"/>
                <a:gd name="T7" fmla="*/ 1510 h 2471"/>
                <a:gd name="T8" fmla="*/ 1315 w 1399"/>
                <a:gd name="T9" fmla="*/ 1568 h 2471"/>
                <a:gd name="T10" fmla="*/ 1325 w 1399"/>
                <a:gd name="T11" fmla="*/ 1597 h 2471"/>
                <a:gd name="T12" fmla="*/ 1398 w 1399"/>
                <a:gd name="T13" fmla="*/ 1685 h 2471"/>
                <a:gd name="T14" fmla="*/ 1388 w 1399"/>
                <a:gd name="T15" fmla="*/ 1700 h 2471"/>
                <a:gd name="T16" fmla="*/ 1296 w 1399"/>
                <a:gd name="T17" fmla="*/ 1729 h 2471"/>
                <a:gd name="T18" fmla="*/ 1223 w 1399"/>
                <a:gd name="T19" fmla="*/ 1749 h 2471"/>
                <a:gd name="T20" fmla="*/ 1048 w 1399"/>
                <a:gd name="T21" fmla="*/ 1797 h 2471"/>
                <a:gd name="T22" fmla="*/ 1048 w 1399"/>
                <a:gd name="T23" fmla="*/ 1919 h 2471"/>
                <a:gd name="T24" fmla="*/ 1009 w 1399"/>
                <a:gd name="T25" fmla="*/ 1978 h 2471"/>
                <a:gd name="T26" fmla="*/ 984 w 1399"/>
                <a:gd name="T27" fmla="*/ 2036 h 2471"/>
                <a:gd name="T28" fmla="*/ 940 w 1399"/>
                <a:gd name="T29" fmla="*/ 2143 h 2471"/>
                <a:gd name="T30" fmla="*/ 852 w 1399"/>
                <a:gd name="T31" fmla="*/ 2235 h 2471"/>
                <a:gd name="T32" fmla="*/ 794 w 1399"/>
                <a:gd name="T33" fmla="*/ 2216 h 2471"/>
                <a:gd name="T34" fmla="*/ 745 w 1399"/>
                <a:gd name="T35" fmla="*/ 2153 h 2471"/>
                <a:gd name="T36" fmla="*/ 730 w 1399"/>
                <a:gd name="T37" fmla="*/ 2167 h 2471"/>
                <a:gd name="T38" fmla="*/ 697 w 1399"/>
                <a:gd name="T39" fmla="*/ 2177 h 2471"/>
                <a:gd name="T40" fmla="*/ 697 w 1399"/>
                <a:gd name="T41" fmla="*/ 2206 h 2471"/>
                <a:gd name="T42" fmla="*/ 697 w 1399"/>
                <a:gd name="T43" fmla="*/ 2250 h 2471"/>
                <a:gd name="T44" fmla="*/ 711 w 1399"/>
                <a:gd name="T45" fmla="*/ 2285 h 2471"/>
                <a:gd name="T46" fmla="*/ 697 w 1399"/>
                <a:gd name="T47" fmla="*/ 2304 h 2471"/>
                <a:gd name="T48" fmla="*/ 658 w 1399"/>
                <a:gd name="T49" fmla="*/ 2323 h 2471"/>
                <a:gd name="T50" fmla="*/ 594 w 1399"/>
                <a:gd name="T51" fmla="*/ 2304 h 2471"/>
                <a:gd name="T52" fmla="*/ 565 w 1399"/>
                <a:gd name="T53" fmla="*/ 2328 h 2471"/>
                <a:gd name="T54" fmla="*/ 502 w 1399"/>
                <a:gd name="T55" fmla="*/ 2367 h 2471"/>
                <a:gd name="T56" fmla="*/ 448 w 1399"/>
                <a:gd name="T57" fmla="*/ 2406 h 2471"/>
                <a:gd name="T58" fmla="*/ 395 w 1399"/>
                <a:gd name="T59" fmla="*/ 2450 h 2471"/>
                <a:gd name="T60" fmla="*/ 365 w 1399"/>
                <a:gd name="T61" fmla="*/ 2430 h 2471"/>
                <a:gd name="T62" fmla="*/ 321 w 1399"/>
                <a:gd name="T63" fmla="*/ 2411 h 2471"/>
                <a:gd name="T64" fmla="*/ 263 w 1399"/>
                <a:gd name="T65" fmla="*/ 2401 h 2471"/>
                <a:gd name="T66" fmla="*/ 229 w 1399"/>
                <a:gd name="T67" fmla="*/ 2396 h 2471"/>
                <a:gd name="T68" fmla="*/ 195 w 1399"/>
                <a:gd name="T69" fmla="*/ 2459 h 2471"/>
                <a:gd name="T70" fmla="*/ 166 w 1399"/>
                <a:gd name="T71" fmla="*/ 2470 h 2471"/>
                <a:gd name="T72" fmla="*/ 122 w 1399"/>
                <a:gd name="T73" fmla="*/ 2459 h 2471"/>
                <a:gd name="T74" fmla="*/ 122 w 1399"/>
                <a:gd name="T75" fmla="*/ 2459 h 2471"/>
                <a:gd name="T76" fmla="*/ 64 w 1399"/>
                <a:gd name="T77" fmla="*/ 2401 h 2471"/>
                <a:gd name="T78" fmla="*/ 73 w 1399"/>
                <a:gd name="T79" fmla="*/ 2367 h 2471"/>
                <a:gd name="T80" fmla="*/ 73 w 1399"/>
                <a:gd name="T81" fmla="*/ 2323 h 2471"/>
                <a:gd name="T82" fmla="*/ 83 w 1399"/>
                <a:gd name="T83" fmla="*/ 2280 h 2471"/>
                <a:gd name="T84" fmla="*/ 88 w 1399"/>
                <a:gd name="T85" fmla="*/ 2202 h 2471"/>
                <a:gd name="T86" fmla="*/ 117 w 1399"/>
                <a:gd name="T87" fmla="*/ 2158 h 2471"/>
                <a:gd name="T88" fmla="*/ 156 w 1399"/>
                <a:gd name="T89" fmla="*/ 2036 h 2471"/>
                <a:gd name="T90" fmla="*/ 195 w 1399"/>
                <a:gd name="T91" fmla="*/ 1899 h 2471"/>
                <a:gd name="T92" fmla="*/ 166 w 1399"/>
                <a:gd name="T93" fmla="*/ 1734 h 2471"/>
                <a:gd name="T94" fmla="*/ 132 w 1399"/>
                <a:gd name="T95" fmla="*/ 1602 h 2471"/>
                <a:gd name="T96" fmla="*/ 180 w 1399"/>
                <a:gd name="T97" fmla="*/ 1525 h 2471"/>
                <a:gd name="T98" fmla="*/ 0 w 1399"/>
                <a:gd name="T99" fmla="*/ 248 h 2471"/>
                <a:gd name="T100" fmla="*/ 0 w 1399"/>
                <a:gd name="T101" fmla="*/ 248 h 2471"/>
                <a:gd name="T102" fmla="*/ 25 w 1399"/>
                <a:gd name="T103" fmla="*/ 253 h 2471"/>
                <a:gd name="T104" fmla="*/ 180 w 1399"/>
                <a:gd name="T105" fmla="*/ 185 h 2471"/>
                <a:gd name="T106" fmla="*/ 234 w 1399"/>
                <a:gd name="T107" fmla="*/ 156 h 2471"/>
                <a:gd name="T108" fmla="*/ 234 w 1399"/>
                <a:gd name="T109" fmla="*/ 156 h 2471"/>
                <a:gd name="T110" fmla="*/ 1076 w 1399"/>
                <a:gd name="T111" fmla="*/ 0 h 2471"/>
                <a:gd name="T112" fmla="*/ 1086 w 1399"/>
                <a:gd name="T113" fmla="*/ 53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9" h="2471">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5" name="Freeform 66"/>
            <p:cNvSpPr>
              <a:spLocks noChangeArrowheads="1"/>
            </p:cNvSpPr>
            <p:nvPr/>
          </p:nvSpPr>
          <p:spPr bwMode="auto">
            <a:xfrm>
              <a:off x="8824477" y="3517787"/>
              <a:ext cx="1814558" cy="2125523"/>
            </a:xfrm>
            <a:custGeom>
              <a:avLst/>
              <a:gdLst>
                <a:gd name="T0" fmla="*/ 2046 w 2860"/>
                <a:gd name="T1" fmla="*/ 1344 h 3351"/>
                <a:gd name="T2" fmla="*/ 1997 w 2860"/>
                <a:gd name="T3" fmla="*/ 1397 h 3351"/>
                <a:gd name="T4" fmla="*/ 1948 w 2860"/>
                <a:gd name="T5" fmla="*/ 1461 h 3351"/>
                <a:gd name="T6" fmla="*/ 1958 w 2860"/>
                <a:gd name="T7" fmla="*/ 1656 h 3351"/>
                <a:gd name="T8" fmla="*/ 1895 w 2860"/>
                <a:gd name="T9" fmla="*/ 1783 h 3351"/>
                <a:gd name="T10" fmla="*/ 1748 w 2860"/>
                <a:gd name="T11" fmla="*/ 2021 h 3351"/>
                <a:gd name="T12" fmla="*/ 1875 w 2860"/>
                <a:gd name="T13" fmla="*/ 2245 h 3351"/>
                <a:gd name="T14" fmla="*/ 1831 w 2860"/>
                <a:gd name="T15" fmla="*/ 2372 h 3351"/>
                <a:gd name="T16" fmla="*/ 1841 w 2860"/>
                <a:gd name="T17" fmla="*/ 2513 h 3351"/>
                <a:gd name="T18" fmla="*/ 1963 w 2860"/>
                <a:gd name="T19" fmla="*/ 2581 h 3351"/>
                <a:gd name="T20" fmla="*/ 2158 w 2860"/>
                <a:gd name="T21" fmla="*/ 2664 h 3351"/>
                <a:gd name="T22" fmla="*/ 2279 w 2860"/>
                <a:gd name="T23" fmla="*/ 2786 h 3351"/>
                <a:gd name="T24" fmla="*/ 2474 w 2860"/>
                <a:gd name="T25" fmla="*/ 2908 h 3351"/>
                <a:gd name="T26" fmla="*/ 2552 w 2860"/>
                <a:gd name="T27" fmla="*/ 3068 h 3351"/>
                <a:gd name="T28" fmla="*/ 2571 w 2860"/>
                <a:gd name="T29" fmla="*/ 3180 h 3351"/>
                <a:gd name="T30" fmla="*/ 429 w 2860"/>
                <a:gd name="T31" fmla="*/ 3350 h 3351"/>
                <a:gd name="T32" fmla="*/ 414 w 2860"/>
                <a:gd name="T33" fmla="*/ 2318 h 3351"/>
                <a:gd name="T34" fmla="*/ 307 w 2860"/>
                <a:gd name="T35" fmla="*/ 2016 h 3351"/>
                <a:gd name="T36" fmla="*/ 297 w 2860"/>
                <a:gd name="T37" fmla="*/ 1962 h 3351"/>
                <a:gd name="T38" fmla="*/ 268 w 2860"/>
                <a:gd name="T39" fmla="*/ 1728 h 3351"/>
                <a:gd name="T40" fmla="*/ 214 w 2860"/>
                <a:gd name="T41" fmla="*/ 1490 h 3351"/>
                <a:gd name="T42" fmla="*/ 214 w 2860"/>
                <a:gd name="T43" fmla="*/ 1232 h 3351"/>
                <a:gd name="T44" fmla="*/ 161 w 2860"/>
                <a:gd name="T45" fmla="*/ 979 h 3351"/>
                <a:gd name="T46" fmla="*/ 49 w 2860"/>
                <a:gd name="T47" fmla="*/ 745 h 3351"/>
                <a:gd name="T48" fmla="*/ 63 w 2860"/>
                <a:gd name="T49" fmla="*/ 662 h 3351"/>
                <a:gd name="T50" fmla="*/ 24 w 2860"/>
                <a:gd name="T51" fmla="*/ 531 h 3351"/>
                <a:gd name="T52" fmla="*/ 10 w 2860"/>
                <a:gd name="T53" fmla="*/ 346 h 3351"/>
                <a:gd name="T54" fmla="*/ 5 w 2860"/>
                <a:gd name="T55" fmla="*/ 253 h 3351"/>
                <a:gd name="T56" fmla="*/ 697 w 2860"/>
                <a:gd name="T57" fmla="*/ 214 h 3351"/>
                <a:gd name="T58" fmla="*/ 711 w 2860"/>
                <a:gd name="T59" fmla="*/ 180 h 3351"/>
                <a:gd name="T60" fmla="*/ 789 w 2860"/>
                <a:gd name="T61" fmla="*/ 4 h 3351"/>
                <a:gd name="T62" fmla="*/ 838 w 2860"/>
                <a:gd name="T63" fmla="*/ 48 h 3351"/>
                <a:gd name="T64" fmla="*/ 940 w 2860"/>
                <a:gd name="T65" fmla="*/ 277 h 3351"/>
                <a:gd name="T66" fmla="*/ 1120 w 2860"/>
                <a:gd name="T67" fmla="*/ 311 h 3351"/>
                <a:gd name="T68" fmla="*/ 1247 w 2860"/>
                <a:gd name="T69" fmla="*/ 336 h 3351"/>
                <a:gd name="T70" fmla="*/ 1339 w 2860"/>
                <a:gd name="T71" fmla="*/ 404 h 3351"/>
                <a:gd name="T72" fmla="*/ 1413 w 2860"/>
                <a:gd name="T73" fmla="*/ 370 h 3351"/>
                <a:gd name="T74" fmla="*/ 1476 w 2860"/>
                <a:gd name="T75" fmla="*/ 389 h 3351"/>
                <a:gd name="T76" fmla="*/ 1739 w 2860"/>
                <a:gd name="T77" fmla="*/ 326 h 3351"/>
                <a:gd name="T78" fmla="*/ 1812 w 2860"/>
                <a:gd name="T79" fmla="*/ 506 h 3351"/>
                <a:gd name="T80" fmla="*/ 1929 w 2860"/>
                <a:gd name="T81" fmla="*/ 453 h 3351"/>
                <a:gd name="T82" fmla="*/ 2036 w 2860"/>
                <a:gd name="T83" fmla="*/ 506 h 3351"/>
                <a:gd name="T84" fmla="*/ 2118 w 2860"/>
                <a:gd name="T85" fmla="*/ 555 h 3351"/>
                <a:gd name="T86" fmla="*/ 2284 w 2860"/>
                <a:gd name="T87" fmla="*/ 531 h 3351"/>
                <a:gd name="T88" fmla="*/ 2348 w 2860"/>
                <a:gd name="T89" fmla="*/ 511 h 3351"/>
                <a:gd name="T90" fmla="*/ 2464 w 2860"/>
                <a:gd name="T91" fmla="*/ 565 h 3351"/>
                <a:gd name="T92" fmla="*/ 2616 w 2860"/>
                <a:gd name="T93" fmla="*/ 531 h 3351"/>
                <a:gd name="T94" fmla="*/ 2859 w 2860"/>
                <a:gd name="T95" fmla="*/ 565 h 3351"/>
                <a:gd name="T96" fmla="*/ 2713 w 2860"/>
                <a:gd name="T97" fmla="*/ 677 h 3351"/>
                <a:gd name="T98" fmla="*/ 2504 w 2860"/>
                <a:gd name="T99" fmla="*/ 789 h 3351"/>
                <a:gd name="T100" fmla="*/ 2435 w 2860"/>
                <a:gd name="T101" fmla="*/ 862 h 3351"/>
                <a:gd name="T102" fmla="*/ 2270 w 2860"/>
                <a:gd name="T103" fmla="*/ 1081 h 3351"/>
                <a:gd name="T104" fmla="*/ 2173 w 2860"/>
                <a:gd name="T105" fmla="*/ 1193 h 3351"/>
                <a:gd name="T106" fmla="*/ 2094 w 2860"/>
                <a:gd name="T107" fmla="*/ 1261 h 3351"/>
                <a:gd name="T108" fmla="*/ 2046 w 2860"/>
                <a:gd name="T109" fmla="*/ 1344 h 3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60" h="3351">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6" name="Freeform 67"/>
            <p:cNvSpPr>
              <a:spLocks noChangeArrowheads="1"/>
            </p:cNvSpPr>
            <p:nvPr/>
          </p:nvSpPr>
          <p:spPr bwMode="auto">
            <a:xfrm>
              <a:off x="13738904" y="5906550"/>
              <a:ext cx="1243308" cy="579688"/>
            </a:xfrm>
            <a:custGeom>
              <a:avLst/>
              <a:gdLst>
                <a:gd name="T0" fmla="*/ 1841 w 1963"/>
                <a:gd name="T1" fmla="*/ 896 h 917"/>
                <a:gd name="T2" fmla="*/ 1914 w 1963"/>
                <a:gd name="T3" fmla="*/ 877 h 917"/>
                <a:gd name="T4" fmla="*/ 1958 w 1963"/>
                <a:gd name="T5" fmla="*/ 667 h 917"/>
                <a:gd name="T6" fmla="*/ 1962 w 1963"/>
                <a:gd name="T7" fmla="*/ 589 h 917"/>
                <a:gd name="T8" fmla="*/ 1729 w 1963"/>
                <a:gd name="T9" fmla="*/ 662 h 917"/>
                <a:gd name="T10" fmla="*/ 1505 w 1963"/>
                <a:gd name="T11" fmla="*/ 0 h 917"/>
                <a:gd name="T12" fmla="*/ 0 w 1963"/>
                <a:gd name="T13" fmla="*/ 477 h 917"/>
                <a:gd name="T14" fmla="*/ 126 w 1963"/>
                <a:gd name="T15" fmla="*/ 618 h 917"/>
                <a:gd name="T16" fmla="*/ 306 w 1963"/>
                <a:gd name="T17" fmla="*/ 467 h 917"/>
                <a:gd name="T18" fmla="*/ 414 w 1963"/>
                <a:gd name="T19" fmla="*/ 472 h 917"/>
                <a:gd name="T20" fmla="*/ 492 w 1963"/>
                <a:gd name="T21" fmla="*/ 399 h 917"/>
                <a:gd name="T22" fmla="*/ 555 w 1963"/>
                <a:gd name="T23" fmla="*/ 360 h 917"/>
                <a:gd name="T24" fmla="*/ 711 w 1963"/>
                <a:gd name="T25" fmla="*/ 414 h 917"/>
                <a:gd name="T26" fmla="*/ 765 w 1963"/>
                <a:gd name="T27" fmla="*/ 419 h 917"/>
                <a:gd name="T28" fmla="*/ 828 w 1963"/>
                <a:gd name="T29" fmla="*/ 428 h 917"/>
                <a:gd name="T30" fmla="*/ 891 w 1963"/>
                <a:gd name="T31" fmla="*/ 467 h 917"/>
                <a:gd name="T32" fmla="*/ 1057 w 1963"/>
                <a:gd name="T33" fmla="*/ 570 h 917"/>
                <a:gd name="T34" fmla="*/ 1124 w 1963"/>
                <a:gd name="T35" fmla="*/ 599 h 917"/>
                <a:gd name="T36" fmla="*/ 1110 w 1963"/>
                <a:gd name="T37" fmla="*/ 750 h 917"/>
                <a:gd name="T38" fmla="*/ 1057 w 1963"/>
                <a:gd name="T39" fmla="*/ 881 h 917"/>
                <a:gd name="T40" fmla="*/ 1076 w 1963"/>
                <a:gd name="T41" fmla="*/ 916 h 917"/>
                <a:gd name="T42" fmla="*/ 1251 w 1963"/>
                <a:gd name="T43" fmla="*/ 911 h 917"/>
                <a:gd name="T44" fmla="*/ 1417 w 1963"/>
                <a:gd name="T45" fmla="*/ 891 h 917"/>
                <a:gd name="T46" fmla="*/ 1490 w 1963"/>
                <a:gd name="T47" fmla="*/ 867 h 917"/>
                <a:gd name="T48" fmla="*/ 1427 w 1963"/>
                <a:gd name="T49" fmla="*/ 759 h 917"/>
                <a:gd name="T50" fmla="*/ 1334 w 1963"/>
                <a:gd name="T51" fmla="*/ 501 h 917"/>
                <a:gd name="T52" fmla="*/ 1271 w 1963"/>
                <a:gd name="T53" fmla="*/ 370 h 917"/>
                <a:gd name="T54" fmla="*/ 1290 w 1963"/>
                <a:gd name="T55" fmla="*/ 292 h 917"/>
                <a:gd name="T56" fmla="*/ 1388 w 1963"/>
                <a:gd name="T57" fmla="*/ 175 h 917"/>
                <a:gd name="T58" fmla="*/ 1456 w 1963"/>
                <a:gd name="T59" fmla="*/ 190 h 917"/>
                <a:gd name="T60" fmla="*/ 1417 w 1963"/>
                <a:gd name="T61" fmla="*/ 282 h 917"/>
                <a:gd name="T62" fmla="*/ 1417 w 1963"/>
                <a:gd name="T63" fmla="*/ 419 h 917"/>
                <a:gd name="T64" fmla="*/ 1466 w 1963"/>
                <a:gd name="T65" fmla="*/ 458 h 917"/>
                <a:gd name="T66" fmla="*/ 1510 w 1963"/>
                <a:gd name="T67" fmla="*/ 546 h 917"/>
                <a:gd name="T68" fmla="*/ 1510 w 1963"/>
                <a:gd name="T69" fmla="*/ 613 h 917"/>
                <a:gd name="T70" fmla="*/ 1651 w 1963"/>
                <a:gd name="T71" fmla="*/ 716 h 917"/>
                <a:gd name="T72" fmla="*/ 1690 w 1963"/>
                <a:gd name="T73" fmla="*/ 808 h 917"/>
                <a:gd name="T74" fmla="*/ 1841 w 1963"/>
                <a:gd name="T75" fmla="*/ 8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3" h="917">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7" name="Freeform 68"/>
            <p:cNvSpPr>
              <a:spLocks noChangeArrowheads="1"/>
            </p:cNvSpPr>
            <p:nvPr/>
          </p:nvSpPr>
          <p:spPr bwMode="auto">
            <a:xfrm>
              <a:off x="8751671" y="6850293"/>
              <a:ext cx="980085" cy="1142574"/>
            </a:xfrm>
            <a:custGeom>
              <a:avLst/>
              <a:gdLst>
                <a:gd name="T0" fmla="*/ 0 w 1550"/>
                <a:gd name="T1" fmla="*/ 54 h 1803"/>
                <a:gd name="T2" fmla="*/ 0 w 1550"/>
                <a:gd name="T3" fmla="*/ 54 h 1803"/>
                <a:gd name="T4" fmla="*/ 1072 w 1550"/>
                <a:gd name="T5" fmla="*/ 0 h 1803"/>
                <a:gd name="T6" fmla="*/ 1072 w 1550"/>
                <a:gd name="T7" fmla="*/ 0 h 1803"/>
                <a:gd name="T8" fmla="*/ 1266 w 1550"/>
                <a:gd name="T9" fmla="*/ 132 h 1803"/>
                <a:gd name="T10" fmla="*/ 1325 w 1550"/>
                <a:gd name="T11" fmla="*/ 151 h 1803"/>
                <a:gd name="T12" fmla="*/ 1262 w 1550"/>
                <a:gd name="T13" fmla="*/ 258 h 1803"/>
                <a:gd name="T14" fmla="*/ 1247 w 1550"/>
                <a:gd name="T15" fmla="*/ 302 h 1803"/>
                <a:gd name="T16" fmla="*/ 1281 w 1550"/>
                <a:gd name="T17" fmla="*/ 366 h 1803"/>
                <a:gd name="T18" fmla="*/ 1368 w 1550"/>
                <a:gd name="T19" fmla="*/ 448 h 1803"/>
                <a:gd name="T20" fmla="*/ 1466 w 1550"/>
                <a:gd name="T21" fmla="*/ 589 h 1803"/>
                <a:gd name="T22" fmla="*/ 1549 w 1550"/>
                <a:gd name="T23" fmla="*/ 1725 h 1803"/>
                <a:gd name="T24" fmla="*/ 1549 w 1550"/>
                <a:gd name="T25" fmla="*/ 1725 h 1803"/>
                <a:gd name="T26" fmla="*/ 0 w 1550"/>
                <a:gd name="T27" fmla="*/ 1802 h 1803"/>
                <a:gd name="T28" fmla="*/ 0 w 1550"/>
                <a:gd name="T29" fmla="*/ 1802 h 1803"/>
                <a:gd name="T30" fmla="*/ 0 w 1550"/>
                <a:gd name="T31" fmla="*/ 54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0" h="1803">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8" name="Freeform 69"/>
            <p:cNvSpPr>
              <a:spLocks noChangeArrowheads="1"/>
            </p:cNvSpPr>
            <p:nvPr/>
          </p:nvSpPr>
          <p:spPr bwMode="auto">
            <a:xfrm>
              <a:off x="8751671" y="9020623"/>
              <a:ext cx="1414123" cy="2957250"/>
            </a:xfrm>
            <a:custGeom>
              <a:avLst/>
              <a:gdLst>
                <a:gd name="T0" fmla="*/ 2036 w 2231"/>
                <a:gd name="T1" fmla="*/ 2436 h 4663"/>
                <a:gd name="T2" fmla="*/ 1714 w 2231"/>
                <a:gd name="T3" fmla="*/ 2567 h 4663"/>
                <a:gd name="T4" fmla="*/ 1690 w 2231"/>
                <a:gd name="T5" fmla="*/ 2445 h 4663"/>
                <a:gd name="T6" fmla="*/ 1612 w 2231"/>
                <a:gd name="T7" fmla="*/ 2445 h 4663"/>
                <a:gd name="T8" fmla="*/ 1588 w 2231"/>
                <a:gd name="T9" fmla="*/ 2528 h 4663"/>
                <a:gd name="T10" fmla="*/ 1559 w 2231"/>
                <a:gd name="T11" fmla="*/ 2680 h 4663"/>
                <a:gd name="T12" fmla="*/ 1462 w 2231"/>
                <a:gd name="T13" fmla="*/ 2777 h 4663"/>
                <a:gd name="T14" fmla="*/ 1330 w 2231"/>
                <a:gd name="T15" fmla="*/ 2933 h 4663"/>
                <a:gd name="T16" fmla="*/ 1091 w 2231"/>
                <a:gd name="T17" fmla="*/ 3030 h 4663"/>
                <a:gd name="T18" fmla="*/ 959 w 2231"/>
                <a:gd name="T19" fmla="*/ 3025 h 4663"/>
                <a:gd name="T20" fmla="*/ 867 w 2231"/>
                <a:gd name="T21" fmla="*/ 3020 h 4663"/>
                <a:gd name="T22" fmla="*/ 774 w 2231"/>
                <a:gd name="T23" fmla="*/ 3147 h 4663"/>
                <a:gd name="T24" fmla="*/ 696 w 2231"/>
                <a:gd name="T25" fmla="*/ 3220 h 4663"/>
                <a:gd name="T26" fmla="*/ 594 w 2231"/>
                <a:gd name="T27" fmla="*/ 3346 h 4663"/>
                <a:gd name="T28" fmla="*/ 497 w 2231"/>
                <a:gd name="T29" fmla="*/ 3390 h 4663"/>
                <a:gd name="T30" fmla="*/ 482 w 2231"/>
                <a:gd name="T31" fmla="*/ 3503 h 4663"/>
                <a:gd name="T32" fmla="*/ 414 w 2231"/>
                <a:gd name="T33" fmla="*/ 3542 h 4663"/>
                <a:gd name="T34" fmla="*/ 419 w 2231"/>
                <a:gd name="T35" fmla="*/ 3619 h 4663"/>
                <a:gd name="T36" fmla="*/ 404 w 2231"/>
                <a:gd name="T37" fmla="*/ 3766 h 4663"/>
                <a:gd name="T38" fmla="*/ 380 w 2231"/>
                <a:gd name="T39" fmla="*/ 3790 h 4663"/>
                <a:gd name="T40" fmla="*/ 360 w 2231"/>
                <a:gd name="T41" fmla="*/ 3877 h 4663"/>
                <a:gd name="T42" fmla="*/ 360 w 2231"/>
                <a:gd name="T43" fmla="*/ 4048 h 4663"/>
                <a:gd name="T44" fmla="*/ 384 w 2231"/>
                <a:gd name="T45" fmla="*/ 4199 h 4663"/>
                <a:gd name="T46" fmla="*/ 467 w 2231"/>
                <a:gd name="T47" fmla="*/ 4433 h 4663"/>
                <a:gd name="T48" fmla="*/ 550 w 2231"/>
                <a:gd name="T49" fmla="*/ 4569 h 4663"/>
                <a:gd name="T50" fmla="*/ 521 w 2231"/>
                <a:gd name="T51" fmla="*/ 4633 h 4663"/>
                <a:gd name="T52" fmla="*/ 360 w 2231"/>
                <a:gd name="T53" fmla="*/ 4613 h 4663"/>
                <a:gd name="T54" fmla="*/ 24 w 2231"/>
                <a:gd name="T55" fmla="*/ 4530 h 4663"/>
                <a:gd name="T56" fmla="*/ 0 w 2231"/>
                <a:gd name="T57" fmla="*/ 0 h 4663"/>
                <a:gd name="T58" fmla="*/ 83 w 2231"/>
                <a:gd name="T59" fmla="*/ 78 h 4663"/>
                <a:gd name="T60" fmla="*/ 254 w 2231"/>
                <a:gd name="T61" fmla="*/ 83 h 4663"/>
                <a:gd name="T62" fmla="*/ 375 w 2231"/>
                <a:gd name="T63" fmla="*/ 132 h 4663"/>
                <a:gd name="T64" fmla="*/ 516 w 2231"/>
                <a:gd name="T65" fmla="*/ 127 h 4663"/>
                <a:gd name="T66" fmla="*/ 828 w 2231"/>
                <a:gd name="T67" fmla="*/ 210 h 4663"/>
                <a:gd name="T68" fmla="*/ 979 w 2231"/>
                <a:gd name="T69" fmla="*/ 137 h 4663"/>
                <a:gd name="T70" fmla="*/ 1193 w 2231"/>
                <a:gd name="T71" fmla="*/ 64 h 4663"/>
                <a:gd name="T72" fmla="*/ 1447 w 2231"/>
                <a:gd name="T73" fmla="*/ 118 h 4663"/>
                <a:gd name="T74" fmla="*/ 1705 w 2231"/>
                <a:gd name="T75" fmla="*/ 190 h 4663"/>
                <a:gd name="T76" fmla="*/ 1953 w 2231"/>
                <a:gd name="T77" fmla="*/ 536 h 4663"/>
                <a:gd name="T78" fmla="*/ 2075 w 2231"/>
                <a:gd name="T79" fmla="*/ 1345 h 4663"/>
                <a:gd name="T80" fmla="*/ 2192 w 2231"/>
                <a:gd name="T81" fmla="*/ 1511 h 4663"/>
                <a:gd name="T82" fmla="*/ 2158 w 2231"/>
                <a:gd name="T83" fmla="*/ 1895 h 4663"/>
                <a:gd name="T84" fmla="*/ 2177 w 2231"/>
                <a:gd name="T85" fmla="*/ 2324 h 4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31" h="4663">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9" name="Freeform 70"/>
            <p:cNvSpPr>
              <a:spLocks noChangeArrowheads="1"/>
            </p:cNvSpPr>
            <p:nvPr/>
          </p:nvSpPr>
          <p:spPr bwMode="auto">
            <a:xfrm>
              <a:off x="15242635" y="2574043"/>
              <a:ext cx="980085" cy="1680256"/>
            </a:xfrm>
            <a:custGeom>
              <a:avLst/>
              <a:gdLst>
                <a:gd name="T0" fmla="*/ 0 w 1550"/>
                <a:gd name="T1" fmla="*/ 1549 h 2651"/>
                <a:gd name="T2" fmla="*/ 536 w 1550"/>
                <a:gd name="T3" fmla="*/ 2650 h 2651"/>
                <a:gd name="T4" fmla="*/ 536 w 1550"/>
                <a:gd name="T5" fmla="*/ 2645 h 2651"/>
                <a:gd name="T6" fmla="*/ 623 w 1550"/>
                <a:gd name="T7" fmla="*/ 2343 h 2651"/>
                <a:gd name="T8" fmla="*/ 760 w 1550"/>
                <a:gd name="T9" fmla="*/ 2100 h 2651"/>
                <a:gd name="T10" fmla="*/ 901 w 1550"/>
                <a:gd name="T11" fmla="*/ 1924 h 2651"/>
                <a:gd name="T12" fmla="*/ 959 w 1550"/>
                <a:gd name="T13" fmla="*/ 1870 h 2651"/>
                <a:gd name="T14" fmla="*/ 979 w 1550"/>
                <a:gd name="T15" fmla="*/ 1734 h 2651"/>
                <a:gd name="T16" fmla="*/ 954 w 1550"/>
                <a:gd name="T17" fmla="*/ 1583 h 2651"/>
                <a:gd name="T18" fmla="*/ 1013 w 1550"/>
                <a:gd name="T19" fmla="*/ 1564 h 2651"/>
                <a:gd name="T20" fmla="*/ 1067 w 1550"/>
                <a:gd name="T21" fmla="*/ 1647 h 2651"/>
                <a:gd name="T22" fmla="*/ 1145 w 1550"/>
                <a:gd name="T23" fmla="*/ 1583 h 2651"/>
                <a:gd name="T24" fmla="*/ 1203 w 1550"/>
                <a:gd name="T25" fmla="*/ 1495 h 2651"/>
                <a:gd name="T26" fmla="*/ 1256 w 1550"/>
                <a:gd name="T27" fmla="*/ 1500 h 2651"/>
                <a:gd name="T28" fmla="*/ 1300 w 1550"/>
                <a:gd name="T29" fmla="*/ 1427 h 2651"/>
                <a:gd name="T30" fmla="*/ 1422 w 1550"/>
                <a:gd name="T31" fmla="*/ 1315 h 2651"/>
                <a:gd name="T32" fmla="*/ 1549 w 1550"/>
                <a:gd name="T33" fmla="*/ 1096 h 2651"/>
                <a:gd name="T34" fmla="*/ 1490 w 1550"/>
                <a:gd name="T35" fmla="*/ 1018 h 2651"/>
                <a:gd name="T36" fmla="*/ 1432 w 1550"/>
                <a:gd name="T37" fmla="*/ 931 h 2651"/>
                <a:gd name="T38" fmla="*/ 1339 w 1550"/>
                <a:gd name="T39" fmla="*/ 887 h 2651"/>
                <a:gd name="T40" fmla="*/ 1261 w 1550"/>
                <a:gd name="T41" fmla="*/ 838 h 2651"/>
                <a:gd name="T42" fmla="*/ 1110 w 1550"/>
                <a:gd name="T43" fmla="*/ 706 h 2651"/>
                <a:gd name="T44" fmla="*/ 1052 w 1550"/>
                <a:gd name="T45" fmla="*/ 653 h 2651"/>
                <a:gd name="T46" fmla="*/ 945 w 1550"/>
                <a:gd name="T47" fmla="*/ 399 h 2651"/>
                <a:gd name="T48" fmla="*/ 828 w 1550"/>
                <a:gd name="T49" fmla="*/ 112 h 2651"/>
                <a:gd name="T50" fmla="*/ 725 w 1550"/>
                <a:gd name="T51" fmla="*/ 39 h 2651"/>
                <a:gd name="T52" fmla="*/ 560 w 1550"/>
                <a:gd name="T53" fmla="*/ 49 h 2651"/>
                <a:gd name="T54" fmla="*/ 424 w 1550"/>
                <a:gd name="T55" fmla="*/ 141 h 2651"/>
                <a:gd name="T56" fmla="*/ 331 w 1550"/>
                <a:gd name="T57" fmla="*/ 229 h 2651"/>
                <a:gd name="T58" fmla="*/ 161 w 1550"/>
                <a:gd name="T59" fmla="*/ 258 h 2651"/>
                <a:gd name="T60" fmla="*/ 117 w 1550"/>
                <a:gd name="T61" fmla="*/ 517 h 2651"/>
                <a:gd name="T62" fmla="*/ 127 w 1550"/>
                <a:gd name="T63" fmla="*/ 984 h 2651"/>
                <a:gd name="T64" fmla="*/ 107 w 1550"/>
                <a:gd name="T65" fmla="*/ 1198 h 2651"/>
                <a:gd name="T66" fmla="*/ 58 w 1550"/>
                <a:gd name="T67" fmla="*/ 1305 h 2651"/>
                <a:gd name="T68" fmla="*/ 78 w 1550"/>
                <a:gd name="T69" fmla="*/ 1369 h 2651"/>
                <a:gd name="T70" fmla="*/ 63 w 1550"/>
                <a:gd name="T71" fmla="*/ 1510 h 2651"/>
                <a:gd name="T72" fmla="*/ 0 w 1550"/>
                <a:gd name="T73" fmla="*/ 1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2651">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0" name="Freeform 71"/>
            <p:cNvSpPr>
              <a:spLocks noChangeArrowheads="1"/>
            </p:cNvSpPr>
            <p:nvPr/>
          </p:nvSpPr>
          <p:spPr bwMode="auto">
            <a:xfrm>
              <a:off x="14738591" y="3671810"/>
              <a:ext cx="487242" cy="929741"/>
            </a:xfrm>
            <a:custGeom>
              <a:avLst/>
              <a:gdLst>
                <a:gd name="T0" fmla="*/ 0 w 771"/>
                <a:gd name="T1" fmla="*/ 258 h 1467"/>
                <a:gd name="T2" fmla="*/ 0 w 771"/>
                <a:gd name="T3" fmla="*/ 258 h 1467"/>
                <a:gd name="T4" fmla="*/ 662 w 771"/>
                <a:gd name="T5" fmla="*/ 0 h 1467"/>
                <a:gd name="T6" fmla="*/ 662 w 771"/>
                <a:gd name="T7" fmla="*/ 0 h 1467"/>
                <a:gd name="T8" fmla="*/ 696 w 771"/>
                <a:gd name="T9" fmla="*/ 131 h 1467"/>
                <a:gd name="T10" fmla="*/ 770 w 771"/>
                <a:gd name="T11" fmla="*/ 219 h 1467"/>
                <a:gd name="T12" fmla="*/ 736 w 771"/>
                <a:gd name="T13" fmla="*/ 297 h 1467"/>
                <a:gd name="T14" fmla="*/ 711 w 771"/>
                <a:gd name="T15" fmla="*/ 356 h 1467"/>
                <a:gd name="T16" fmla="*/ 667 w 771"/>
                <a:gd name="T17" fmla="*/ 438 h 1467"/>
                <a:gd name="T18" fmla="*/ 682 w 771"/>
                <a:gd name="T19" fmla="*/ 477 h 1467"/>
                <a:gd name="T20" fmla="*/ 667 w 771"/>
                <a:gd name="T21" fmla="*/ 551 h 1467"/>
                <a:gd name="T22" fmla="*/ 667 w 771"/>
                <a:gd name="T23" fmla="*/ 628 h 1467"/>
                <a:gd name="T24" fmla="*/ 653 w 771"/>
                <a:gd name="T25" fmla="*/ 702 h 1467"/>
                <a:gd name="T26" fmla="*/ 648 w 771"/>
                <a:gd name="T27" fmla="*/ 794 h 1467"/>
                <a:gd name="T28" fmla="*/ 638 w 771"/>
                <a:gd name="T29" fmla="*/ 847 h 1467"/>
                <a:gd name="T30" fmla="*/ 667 w 771"/>
                <a:gd name="T31" fmla="*/ 989 h 1467"/>
                <a:gd name="T32" fmla="*/ 692 w 771"/>
                <a:gd name="T33" fmla="*/ 1111 h 1467"/>
                <a:gd name="T34" fmla="*/ 720 w 771"/>
                <a:gd name="T35" fmla="*/ 1203 h 1467"/>
                <a:gd name="T36" fmla="*/ 731 w 771"/>
                <a:gd name="T37" fmla="*/ 1291 h 1467"/>
                <a:gd name="T38" fmla="*/ 770 w 771"/>
                <a:gd name="T39" fmla="*/ 1369 h 1467"/>
                <a:gd name="T40" fmla="*/ 770 w 771"/>
                <a:gd name="T41" fmla="*/ 1369 h 1467"/>
                <a:gd name="T42" fmla="*/ 438 w 771"/>
                <a:gd name="T43" fmla="*/ 1466 h 1467"/>
                <a:gd name="T44" fmla="*/ 438 w 771"/>
                <a:gd name="T45" fmla="*/ 1466 h 1467"/>
                <a:gd name="T46" fmla="*/ 424 w 771"/>
                <a:gd name="T47" fmla="*/ 1398 h 1467"/>
                <a:gd name="T48" fmla="*/ 317 w 771"/>
                <a:gd name="T49" fmla="*/ 1023 h 1467"/>
                <a:gd name="T50" fmla="*/ 229 w 771"/>
                <a:gd name="T51" fmla="*/ 935 h 1467"/>
                <a:gd name="T52" fmla="*/ 190 w 771"/>
                <a:gd name="T53" fmla="*/ 847 h 1467"/>
                <a:gd name="T54" fmla="*/ 126 w 771"/>
                <a:gd name="T55" fmla="*/ 653 h 1467"/>
                <a:gd name="T56" fmla="*/ 68 w 771"/>
                <a:gd name="T57" fmla="*/ 502 h 1467"/>
                <a:gd name="T58" fmla="*/ 34 w 771"/>
                <a:gd name="T59" fmla="*/ 453 h 1467"/>
                <a:gd name="T60" fmla="*/ 24 w 771"/>
                <a:gd name="T61" fmla="*/ 380 h 1467"/>
                <a:gd name="T62" fmla="*/ 0 w 771"/>
                <a:gd name="T63" fmla="*/ 25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1" h="1467">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1" name="Freeform 72"/>
            <p:cNvSpPr>
              <a:spLocks noChangeArrowheads="1"/>
            </p:cNvSpPr>
            <p:nvPr/>
          </p:nvSpPr>
          <p:spPr bwMode="auto">
            <a:xfrm>
              <a:off x="15015815" y="4329910"/>
              <a:ext cx="952083" cy="543283"/>
            </a:xfrm>
            <a:custGeom>
              <a:avLst/>
              <a:gdLst>
                <a:gd name="T0" fmla="*/ 867 w 1502"/>
                <a:gd name="T1" fmla="*/ 0 h 859"/>
                <a:gd name="T2" fmla="*/ 867 w 1502"/>
                <a:gd name="T3" fmla="*/ 0 h 859"/>
                <a:gd name="T4" fmla="*/ 896 w 1502"/>
                <a:gd name="T5" fmla="*/ 15 h 859"/>
                <a:gd name="T6" fmla="*/ 984 w 1502"/>
                <a:gd name="T7" fmla="*/ 59 h 859"/>
                <a:gd name="T8" fmla="*/ 935 w 1502"/>
                <a:gd name="T9" fmla="*/ 132 h 859"/>
                <a:gd name="T10" fmla="*/ 931 w 1502"/>
                <a:gd name="T11" fmla="*/ 200 h 859"/>
                <a:gd name="T12" fmla="*/ 999 w 1502"/>
                <a:gd name="T13" fmla="*/ 318 h 859"/>
                <a:gd name="T14" fmla="*/ 1042 w 1502"/>
                <a:gd name="T15" fmla="*/ 318 h 859"/>
                <a:gd name="T16" fmla="*/ 1053 w 1502"/>
                <a:gd name="T17" fmla="*/ 327 h 859"/>
                <a:gd name="T18" fmla="*/ 1087 w 1502"/>
                <a:gd name="T19" fmla="*/ 366 h 859"/>
                <a:gd name="T20" fmla="*/ 1130 w 1502"/>
                <a:gd name="T21" fmla="*/ 444 h 859"/>
                <a:gd name="T22" fmla="*/ 1164 w 1502"/>
                <a:gd name="T23" fmla="*/ 483 h 859"/>
                <a:gd name="T24" fmla="*/ 1233 w 1502"/>
                <a:gd name="T25" fmla="*/ 517 h 859"/>
                <a:gd name="T26" fmla="*/ 1315 w 1502"/>
                <a:gd name="T27" fmla="*/ 498 h 859"/>
                <a:gd name="T28" fmla="*/ 1374 w 1502"/>
                <a:gd name="T29" fmla="*/ 473 h 859"/>
                <a:gd name="T30" fmla="*/ 1393 w 1502"/>
                <a:gd name="T31" fmla="*/ 405 h 859"/>
                <a:gd name="T32" fmla="*/ 1374 w 1502"/>
                <a:gd name="T33" fmla="*/ 351 h 859"/>
                <a:gd name="T34" fmla="*/ 1360 w 1502"/>
                <a:gd name="T35" fmla="*/ 346 h 859"/>
                <a:gd name="T36" fmla="*/ 1315 w 1502"/>
                <a:gd name="T37" fmla="*/ 254 h 859"/>
                <a:gd name="T38" fmla="*/ 1413 w 1502"/>
                <a:gd name="T39" fmla="*/ 298 h 859"/>
                <a:gd name="T40" fmla="*/ 1501 w 1502"/>
                <a:gd name="T41" fmla="*/ 366 h 859"/>
                <a:gd name="T42" fmla="*/ 1466 w 1502"/>
                <a:gd name="T43" fmla="*/ 454 h 859"/>
                <a:gd name="T44" fmla="*/ 1437 w 1502"/>
                <a:gd name="T45" fmla="*/ 483 h 859"/>
                <a:gd name="T46" fmla="*/ 1408 w 1502"/>
                <a:gd name="T47" fmla="*/ 527 h 859"/>
                <a:gd name="T48" fmla="*/ 1349 w 1502"/>
                <a:gd name="T49" fmla="*/ 566 h 859"/>
                <a:gd name="T50" fmla="*/ 1266 w 1502"/>
                <a:gd name="T51" fmla="*/ 649 h 859"/>
                <a:gd name="T52" fmla="*/ 1213 w 1502"/>
                <a:gd name="T53" fmla="*/ 600 h 859"/>
                <a:gd name="T54" fmla="*/ 1179 w 1502"/>
                <a:gd name="T55" fmla="*/ 658 h 859"/>
                <a:gd name="T56" fmla="*/ 1150 w 1502"/>
                <a:gd name="T57" fmla="*/ 716 h 859"/>
                <a:gd name="T58" fmla="*/ 1062 w 1502"/>
                <a:gd name="T59" fmla="*/ 760 h 859"/>
                <a:gd name="T60" fmla="*/ 1062 w 1502"/>
                <a:gd name="T61" fmla="*/ 760 h 859"/>
                <a:gd name="T62" fmla="*/ 1014 w 1502"/>
                <a:gd name="T63" fmla="*/ 663 h 859"/>
                <a:gd name="T64" fmla="*/ 940 w 1502"/>
                <a:gd name="T65" fmla="*/ 614 h 859"/>
                <a:gd name="T66" fmla="*/ 916 w 1502"/>
                <a:gd name="T67" fmla="*/ 585 h 859"/>
                <a:gd name="T68" fmla="*/ 896 w 1502"/>
                <a:gd name="T69" fmla="*/ 570 h 859"/>
                <a:gd name="T70" fmla="*/ 824 w 1502"/>
                <a:gd name="T71" fmla="*/ 600 h 859"/>
                <a:gd name="T72" fmla="*/ 794 w 1502"/>
                <a:gd name="T73" fmla="*/ 600 h 859"/>
                <a:gd name="T74" fmla="*/ 721 w 1502"/>
                <a:gd name="T75" fmla="*/ 624 h 859"/>
                <a:gd name="T76" fmla="*/ 721 w 1502"/>
                <a:gd name="T77" fmla="*/ 624 h 859"/>
                <a:gd name="T78" fmla="*/ 54 w 1502"/>
                <a:gd name="T79" fmla="*/ 858 h 859"/>
                <a:gd name="T80" fmla="*/ 54 w 1502"/>
                <a:gd name="T81" fmla="*/ 858 h 859"/>
                <a:gd name="T82" fmla="*/ 34 w 1502"/>
                <a:gd name="T83" fmla="*/ 809 h 859"/>
                <a:gd name="T84" fmla="*/ 15 w 1502"/>
                <a:gd name="T85" fmla="*/ 716 h 859"/>
                <a:gd name="T86" fmla="*/ 15 w 1502"/>
                <a:gd name="T87" fmla="*/ 644 h 859"/>
                <a:gd name="T88" fmla="*/ 5 w 1502"/>
                <a:gd name="T89" fmla="*/ 522 h 859"/>
                <a:gd name="T90" fmla="*/ 0 w 1502"/>
                <a:gd name="T91" fmla="*/ 429 h 859"/>
                <a:gd name="T92" fmla="*/ 0 w 1502"/>
                <a:gd name="T93" fmla="*/ 429 h 859"/>
                <a:gd name="T94" fmla="*/ 332 w 1502"/>
                <a:gd name="T95" fmla="*/ 332 h 859"/>
                <a:gd name="T96" fmla="*/ 332 w 1502"/>
                <a:gd name="T97" fmla="*/ 332 h 859"/>
                <a:gd name="T98" fmla="*/ 736 w 1502"/>
                <a:gd name="T99" fmla="*/ 166 h 859"/>
                <a:gd name="T100" fmla="*/ 789 w 1502"/>
                <a:gd name="T101" fmla="*/ 74 h 859"/>
                <a:gd name="T102" fmla="*/ 867 w 1502"/>
                <a:gd name="T103"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2" h="859">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2" name="Freeform 73"/>
            <p:cNvSpPr>
              <a:spLocks noChangeArrowheads="1"/>
            </p:cNvSpPr>
            <p:nvPr/>
          </p:nvSpPr>
          <p:spPr bwMode="auto">
            <a:xfrm>
              <a:off x="15475055" y="4693965"/>
              <a:ext cx="215619" cy="232435"/>
            </a:xfrm>
            <a:custGeom>
              <a:avLst/>
              <a:gdLst>
                <a:gd name="T0" fmla="*/ 341 w 342"/>
                <a:gd name="T1" fmla="*/ 190 h 371"/>
                <a:gd name="T2" fmla="*/ 341 w 342"/>
                <a:gd name="T3" fmla="*/ 190 h 371"/>
                <a:gd name="T4" fmla="*/ 321 w 342"/>
                <a:gd name="T5" fmla="*/ 196 h 371"/>
                <a:gd name="T6" fmla="*/ 307 w 342"/>
                <a:gd name="T7" fmla="*/ 146 h 371"/>
                <a:gd name="T8" fmla="*/ 293 w 342"/>
                <a:gd name="T9" fmla="*/ 146 h 371"/>
                <a:gd name="T10" fmla="*/ 244 w 342"/>
                <a:gd name="T11" fmla="*/ 122 h 371"/>
                <a:gd name="T12" fmla="*/ 210 w 342"/>
                <a:gd name="T13" fmla="*/ 229 h 371"/>
                <a:gd name="T14" fmla="*/ 205 w 342"/>
                <a:gd name="T15" fmla="*/ 303 h 371"/>
                <a:gd name="T16" fmla="*/ 175 w 342"/>
                <a:gd name="T17" fmla="*/ 346 h 371"/>
                <a:gd name="T18" fmla="*/ 161 w 342"/>
                <a:gd name="T19" fmla="*/ 361 h 371"/>
                <a:gd name="T20" fmla="*/ 127 w 342"/>
                <a:gd name="T21" fmla="*/ 366 h 371"/>
                <a:gd name="T22" fmla="*/ 117 w 342"/>
                <a:gd name="T23" fmla="*/ 370 h 371"/>
                <a:gd name="T24" fmla="*/ 117 w 342"/>
                <a:gd name="T25" fmla="*/ 370 h 371"/>
                <a:gd name="T26" fmla="*/ 0 w 342"/>
                <a:gd name="T27" fmla="*/ 54 h 371"/>
                <a:gd name="T28" fmla="*/ 0 w 342"/>
                <a:gd name="T29" fmla="*/ 54 h 371"/>
                <a:gd name="T30" fmla="*/ 73 w 342"/>
                <a:gd name="T31" fmla="*/ 30 h 371"/>
                <a:gd name="T32" fmla="*/ 103 w 342"/>
                <a:gd name="T33" fmla="*/ 30 h 371"/>
                <a:gd name="T34" fmla="*/ 175 w 342"/>
                <a:gd name="T35" fmla="*/ 0 h 371"/>
                <a:gd name="T36" fmla="*/ 195 w 342"/>
                <a:gd name="T37" fmla="*/ 15 h 371"/>
                <a:gd name="T38" fmla="*/ 219 w 342"/>
                <a:gd name="T39" fmla="*/ 44 h 371"/>
                <a:gd name="T40" fmla="*/ 293 w 342"/>
                <a:gd name="T41" fmla="*/ 93 h 371"/>
                <a:gd name="T42" fmla="*/ 341 w 342"/>
                <a:gd name="T43" fmla="*/ 19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2" h="371">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3" name="Freeform 74"/>
            <p:cNvSpPr>
              <a:spLocks noChangeArrowheads="1"/>
            </p:cNvSpPr>
            <p:nvPr/>
          </p:nvSpPr>
          <p:spPr bwMode="auto">
            <a:xfrm>
              <a:off x="14744192" y="5228847"/>
              <a:ext cx="380833" cy="856930"/>
            </a:xfrm>
            <a:custGeom>
              <a:avLst/>
              <a:gdLst>
                <a:gd name="T0" fmla="*/ 88 w 605"/>
                <a:gd name="T1" fmla="*/ 0 h 1355"/>
                <a:gd name="T2" fmla="*/ 88 w 605"/>
                <a:gd name="T3" fmla="*/ 0 h 1355"/>
                <a:gd name="T4" fmla="*/ 238 w 605"/>
                <a:gd name="T5" fmla="*/ 54 h 1355"/>
                <a:gd name="T6" fmla="*/ 365 w 605"/>
                <a:gd name="T7" fmla="*/ 68 h 1355"/>
                <a:gd name="T8" fmla="*/ 433 w 605"/>
                <a:gd name="T9" fmla="*/ 58 h 1355"/>
                <a:gd name="T10" fmla="*/ 580 w 605"/>
                <a:gd name="T11" fmla="*/ 39 h 1355"/>
                <a:gd name="T12" fmla="*/ 580 w 605"/>
                <a:gd name="T13" fmla="*/ 39 h 1355"/>
                <a:gd name="T14" fmla="*/ 560 w 605"/>
                <a:gd name="T15" fmla="*/ 68 h 1355"/>
                <a:gd name="T16" fmla="*/ 511 w 605"/>
                <a:gd name="T17" fmla="*/ 146 h 1355"/>
                <a:gd name="T18" fmla="*/ 497 w 605"/>
                <a:gd name="T19" fmla="*/ 204 h 1355"/>
                <a:gd name="T20" fmla="*/ 467 w 605"/>
                <a:gd name="T21" fmla="*/ 268 h 1355"/>
                <a:gd name="T22" fmla="*/ 443 w 605"/>
                <a:gd name="T23" fmla="*/ 414 h 1355"/>
                <a:gd name="T24" fmla="*/ 448 w 605"/>
                <a:gd name="T25" fmla="*/ 444 h 1355"/>
                <a:gd name="T26" fmla="*/ 525 w 605"/>
                <a:gd name="T27" fmla="*/ 453 h 1355"/>
                <a:gd name="T28" fmla="*/ 584 w 605"/>
                <a:gd name="T29" fmla="*/ 458 h 1355"/>
                <a:gd name="T30" fmla="*/ 599 w 605"/>
                <a:gd name="T31" fmla="*/ 468 h 1355"/>
                <a:gd name="T32" fmla="*/ 599 w 605"/>
                <a:gd name="T33" fmla="*/ 483 h 1355"/>
                <a:gd name="T34" fmla="*/ 604 w 605"/>
                <a:gd name="T35" fmla="*/ 516 h 1355"/>
                <a:gd name="T36" fmla="*/ 536 w 605"/>
                <a:gd name="T37" fmla="*/ 799 h 1355"/>
                <a:gd name="T38" fmla="*/ 525 w 605"/>
                <a:gd name="T39" fmla="*/ 886 h 1355"/>
                <a:gd name="T40" fmla="*/ 511 w 605"/>
                <a:gd name="T41" fmla="*/ 936 h 1355"/>
                <a:gd name="T42" fmla="*/ 497 w 605"/>
                <a:gd name="T43" fmla="*/ 1052 h 1355"/>
                <a:gd name="T44" fmla="*/ 448 w 605"/>
                <a:gd name="T45" fmla="*/ 1174 h 1355"/>
                <a:gd name="T46" fmla="*/ 409 w 605"/>
                <a:gd name="T47" fmla="*/ 1310 h 1355"/>
                <a:gd name="T48" fmla="*/ 375 w 605"/>
                <a:gd name="T49" fmla="*/ 1354 h 1355"/>
                <a:gd name="T50" fmla="*/ 360 w 605"/>
                <a:gd name="T51" fmla="*/ 1295 h 1355"/>
                <a:gd name="T52" fmla="*/ 346 w 605"/>
                <a:gd name="T53" fmla="*/ 1218 h 1355"/>
                <a:gd name="T54" fmla="*/ 287 w 605"/>
                <a:gd name="T55" fmla="*/ 1203 h 1355"/>
                <a:gd name="T56" fmla="*/ 165 w 605"/>
                <a:gd name="T57" fmla="*/ 1164 h 1355"/>
                <a:gd name="T58" fmla="*/ 92 w 605"/>
                <a:gd name="T59" fmla="*/ 1135 h 1355"/>
                <a:gd name="T60" fmla="*/ 92 w 605"/>
                <a:gd name="T61" fmla="*/ 1135 h 1355"/>
                <a:gd name="T62" fmla="*/ 88 w 605"/>
                <a:gd name="T63" fmla="*/ 1101 h 1355"/>
                <a:gd name="T64" fmla="*/ 78 w 605"/>
                <a:gd name="T65" fmla="*/ 1018 h 1355"/>
                <a:gd name="T66" fmla="*/ 78 w 605"/>
                <a:gd name="T67" fmla="*/ 1018 h 1355"/>
                <a:gd name="T68" fmla="*/ 92 w 605"/>
                <a:gd name="T69" fmla="*/ 984 h 1355"/>
                <a:gd name="T70" fmla="*/ 126 w 605"/>
                <a:gd name="T71" fmla="*/ 921 h 1355"/>
                <a:gd name="T72" fmla="*/ 199 w 605"/>
                <a:gd name="T73" fmla="*/ 736 h 1355"/>
                <a:gd name="T74" fmla="*/ 219 w 605"/>
                <a:gd name="T75" fmla="*/ 663 h 1355"/>
                <a:gd name="T76" fmla="*/ 229 w 605"/>
                <a:gd name="T77" fmla="*/ 619 h 1355"/>
                <a:gd name="T78" fmla="*/ 175 w 605"/>
                <a:gd name="T79" fmla="*/ 580 h 1355"/>
                <a:gd name="T80" fmla="*/ 116 w 605"/>
                <a:gd name="T81" fmla="*/ 536 h 1355"/>
                <a:gd name="T82" fmla="*/ 58 w 605"/>
                <a:gd name="T83" fmla="*/ 502 h 1355"/>
                <a:gd name="T84" fmla="*/ 19 w 605"/>
                <a:gd name="T85" fmla="*/ 468 h 1355"/>
                <a:gd name="T86" fmla="*/ 9 w 605"/>
                <a:gd name="T87" fmla="*/ 453 h 1355"/>
                <a:gd name="T88" fmla="*/ 19 w 605"/>
                <a:gd name="T89" fmla="*/ 419 h 1355"/>
                <a:gd name="T90" fmla="*/ 24 w 605"/>
                <a:gd name="T91" fmla="*/ 351 h 1355"/>
                <a:gd name="T92" fmla="*/ 0 w 605"/>
                <a:gd name="T93" fmla="*/ 268 h 1355"/>
                <a:gd name="T94" fmla="*/ 44 w 605"/>
                <a:gd name="T95" fmla="*/ 151 h 1355"/>
                <a:gd name="T96" fmla="*/ 88 w 605"/>
                <a:gd name="T97"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5" h="1355">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4" name="Freeform 75"/>
            <p:cNvSpPr>
              <a:spLocks noChangeArrowheads="1"/>
            </p:cNvSpPr>
            <p:nvPr/>
          </p:nvSpPr>
          <p:spPr bwMode="auto">
            <a:xfrm>
              <a:off x="13268463" y="5072023"/>
              <a:ext cx="1618541" cy="1220986"/>
            </a:xfrm>
            <a:custGeom>
              <a:avLst/>
              <a:gdLst>
                <a:gd name="T0" fmla="*/ 0 w 2554"/>
                <a:gd name="T1" fmla="*/ 667 h 1929"/>
                <a:gd name="T2" fmla="*/ 0 w 2554"/>
                <a:gd name="T3" fmla="*/ 667 h 1929"/>
                <a:gd name="T4" fmla="*/ 98 w 2554"/>
                <a:gd name="T5" fmla="*/ 604 h 1929"/>
                <a:gd name="T6" fmla="*/ 98 w 2554"/>
                <a:gd name="T7" fmla="*/ 604 h 1929"/>
                <a:gd name="T8" fmla="*/ 2056 w 2554"/>
                <a:gd name="T9" fmla="*/ 0 h 1929"/>
                <a:gd name="T10" fmla="*/ 2100 w 2554"/>
                <a:gd name="T11" fmla="*/ 15 h 1929"/>
                <a:gd name="T12" fmla="*/ 2177 w 2554"/>
                <a:gd name="T13" fmla="*/ 39 h 1929"/>
                <a:gd name="T14" fmla="*/ 2207 w 2554"/>
                <a:gd name="T15" fmla="*/ 82 h 1929"/>
                <a:gd name="T16" fmla="*/ 2241 w 2554"/>
                <a:gd name="T17" fmla="*/ 131 h 1929"/>
                <a:gd name="T18" fmla="*/ 2285 w 2554"/>
                <a:gd name="T19" fmla="*/ 204 h 1929"/>
                <a:gd name="T20" fmla="*/ 2412 w 2554"/>
                <a:gd name="T21" fmla="*/ 248 h 1929"/>
                <a:gd name="T22" fmla="*/ 2412 w 2554"/>
                <a:gd name="T23" fmla="*/ 248 h 1929"/>
                <a:gd name="T24" fmla="*/ 2368 w 2554"/>
                <a:gd name="T25" fmla="*/ 399 h 1929"/>
                <a:gd name="T26" fmla="*/ 2324 w 2554"/>
                <a:gd name="T27" fmla="*/ 516 h 1929"/>
                <a:gd name="T28" fmla="*/ 2348 w 2554"/>
                <a:gd name="T29" fmla="*/ 599 h 1929"/>
                <a:gd name="T30" fmla="*/ 2343 w 2554"/>
                <a:gd name="T31" fmla="*/ 667 h 1929"/>
                <a:gd name="T32" fmla="*/ 2333 w 2554"/>
                <a:gd name="T33" fmla="*/ 701 h 1929"/>
                <a:gd name="T34" fmla="*/ 2343 w 2554"/>
                <a:gd name="T35" fmla="*/ 716 h 1929"/>
                <a:gd name="T36" fmla="*/ 2382 w 2554"/>
                <a:gd name="T37" fmla="*/ 750 h 1929"/>
                <a:gd name="T38" fmla="*/ 2440 w 2554"/>
                <a:gd name="T39" fmla="*/ 784 h 1929"/>
                <a:gd name="T40" fmla="*/ 2499 w 2554"/>
                <a:gd name="T41" fmla="*/ 828 h 1929"/>
                <a:gd name="T42" fmla="*/ 2553 w 2554"/>
                <a:gd name="T43" fmla="*/ 867 h 1929"/>
                <a:gd name="T44" fmla="*/ 2543 w 2554"/>
                <a:gd name="T45" fmla="*/ 911 h 1929"/>
                <a:gd name="T46" fmla="*/ 2523 w 2554"/>
                <a:gd name="T47" fmla="*/ 984 h 1929"/>
                <a:gd name="T48" fmla="*/ 2450 w 2554"/>
                <a:gd name="T49" fmla="*/ 1169 h 1929"/>
                <a:gd name="T50" fmla="*/ 2416 w 2554"/>
                <a:gd name="T51" fmla="*/ 1232 h 1929"/>
                <a:gd name="T52" fmla="*/ 2402 w 2554"/>
                <a:gd name="T53" fmla="*/ 1266 h 1929"/>
                <a:gd name="T54" fmla="*/ 2246 w 2554"/>
                <a:gd name="T55" fmla="*/ 1315 h 1929"/>
                <a:gd name="T56" fmla="*/ 741 w 2554"/>
                <a:gd name="T57" fmla="*/ 1792 h 1929"/>
                <a:gd name="T58" fmla="*/ 741 w 2554"/>
                <a:gd name="T59" fmla="*/ 1792 h 1929"/>
                <a:gd name="T60" fmla="*/ 298 w 2554"/>
                <a:gd name="T61" fmla="*/ 1928 h 1929"/>
                <a:gd name="T62" fmla="*/ 161 w 2554"/>
                <a:gd name="T63" fmla="*/ 1369 h 1929"/>
                <a:gd name="T64" fmla="*/ 161 w 2554"/>
                <a:gd name="T65" fmla="*/ 1369 h 1929"/>
                <a:gd name="T66" fmla="*/ 0 w 2554"/>
                <a:gd name="T67" fmla="*/ 667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4" h="1929">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5" name="Freeform 76"/>
            <p:cNvSpPr>
              <a:spLocks noChangeArrowheads="1"/>
            </p:cNvSpPr>
            <p:nvPr/>
          </p:nvSpPr>
          <p:spPr bwMode="auto">
            <a:xfrm>
              <a:off x="12193170" y="5494887"/>
              <a:ext cx="1176102" cy="1391812"/>
            </a:xfrm>
            <a:custGeom>
              <a:avLst/>
              <a:gdLst>
                <a:gd name="T0" fmla="*/ 1856 w 1857"/>
                <a:gd name="T1" fmla="*/ 702 h 2198"/>
                <a:gd name="T2" fmla="*/ 1695 w 1857"/>
                <a:gd name="T3" fmla="*/ 0 h 2198"/>
                <a:gd name="T4" fmla="*/ 1593 w 1857"/>
                <a:gd name="T5" fmla="*/ 78 h 2198"/>
                <a:gd name="T6" fmla="*/ 1501 w 1857"/>
                <a:gd name="T7" fmla="*/ 151 h 2198"/>
                <a:gd name="T8" fmla="*/ 1344 w 1857"/>
                <a:gd name="T9" fmla="*/ 282 h 2198"/>
                <a:gd name="T10" fmla="*/ 1033 w 1857"/>
                <a:gd name="T11" fmla="*/ 497 h 2198"/>
                <a:gd name="T12" fmla="*/ 896 w 1857"/>
                <a:gd name="T13" fmla="*/ 565 h 2198"/>
                <a:gd name="T14" fmla="*/ 809 w 1857"/>
                <a:gd name="T15" fmla="*/ 565 h 2198"/>
                <a:gd name="T16" fmla="*/ 663 w 1857"/>
                <a:gd name="T17" fmla="*/ 517 h 2198"/>
                <a:gd name="T18" fmla="*/ 526 w 1857"/>
                <a:gd name="T19" fmla="*/ 453 h 2198"/>
                <a:gd name="T20" fmla="*/ 0 w 1857"/>
                <a:gd name="T21" fmla="*/ 584 h 2198"/>
                <a:gd name="T22" fmla="*/ 268 w 1857"/>
                <a:gd name="T23" fmla="*/ 2041 h 2198"/>
                <a:gd name="T24" fmla="*/ 312 w 1857"/>
                <a:gd name="T25" fmla="*/ 2051 h 2198"/>
                <a:gd name="T26" fmla="*/ 443 w 1857"/>
                <a:gd name="T27" fmla="*/ 2051 h 2198"/>
                <a:gd name="T28" fmla="*/ 482 w 1857"/>
                <a:gd name="T29" fmla="*/ 2099 h 2198"/>
                <a:gd name="T30" fmla="*/ 546 w 1857"/>
                <a:gd name="T31" fmla="*/ 2099 h 2198"/>
                <a:gd name="T32" fmla="*/ 741 w 1857"/>
                <a:gd name="T33" fmla="*/ 2128 h 2198"/>
                <a:gd name="T34" fmla="*/ 892 w 1857"/>
                <a:gd name="T35" fmla="*/ 2109 h 2198"/>
                <a:gd name="T36" fmla="*/ 1013 w 1857"/>
                <a:gd name="T37" fmla="*/ 2031 h 2198"/>
                <a:gd name="T38" fmla="*/ 1092 w 1857"/>
                <a:gd name="T39" fmla="*/ 2080 h 2198"/>
                <a:gd name="T40" fmla="*/ 1223 w 1857"/>
                <a:gd name="T41" fmla="*/ 2148 h 2198"/>
                <a:gd name="T42" fmla="*/ 1267 w 1857"/>
                <a:gd name="T43" fmla="*/ 2197 h 2198"/>
                <a:gd name="T44" fmla="*/ 1427 w 1857"/>
                <a:gd name="T45" fmla="*/ 1963 h 2198"/>
                <a:gd name="T46" fmla="*/ 1418 w 1857"/>
                <a:gd name="T47" fmla="*/ 1832 h 2198"/>
                <a:gd name="T48" fmla="*/ 1520 w 1857"/>
                <a:gd name="T49" fmla="*/ 1851 h 2198"/>
                <a:gd name="T50" fmla="*/ 1573 w 1857"/>
                <a:gd name="T51" fmla="*/ 1778 h 2198"/>
                <a:gd name="T52" fmla="*/ 1564 w 1857"/>
                <a:gd name="T53" fmla="*/ 1685 h 2198"/>
                <a:gd name="T54" fmla="*/ 1559 w 1857"/>
                <a:gd name="T55" fmla="*/ 1627 h 2198"/>
                <a:gd name="T56" fmla="*/ 1588 w 1857"/>
                <a:gd name="T57" fmla="*/ 1597 h 2198"/>
                <a:gd name="T58" fmla="*/ 1622 w 1857"/>
                <a:gd name="T59" fmla="*/ 1510 h 2198"/>
                <a:gd name="T60" fmla="*/ 1730 w 1857"/>
                <a:gd name="T61" fmla="*/ 1466 h 2198"/>
                <a:gd name="T62" fmla="*/ 1812 w 1857"/>
                <a:gd name="T63" fmla="*/ 1320 h 2198"/>
                <a:gd name="T64" fmla="*/ 1836 w 1857"/>
                <a:gd name="T65" fmla="*/ 1169 h 2198"/>
                <a:gd name="T66" fmla="*/ 1822 w 1857"/>
                <a:gd name="T67" fmla="*/ 848 h 2198"/>
                <a:gd name="T68" fmla="*/ 1856 w 1857"/>
                <a:gd name="T69" fmla="*/ 702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7" h="2198">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77"/>
            <p:cNvSpPr>
              <a:spLocks noChangeArrowheads="1"/>
            </p:cNvSpPr>
            <p:nvPr/>
          </p:nvSpPr>
          <p:spPr bwMode="auto">
            <a:xfrm>
              <a:off x="10504623" y="5735724"/>
              <a:ext cx="1117297" cy="2005105"/>
            </a:xfrm>
            <a:custGeom>
              <a:avLst/>
              <a:gdLst>
                <a:gd name="T0" fmla="*/ 201 w 1765"/>
                <a:gd name="T1" fmla="*/ 195 h 3162"/>
                <a:gd name="T2" fmla="*/ 1379 w 1765"/>
                <a:gd name="T3" fmla="*/ 0 h 3162"/>
                <a:gd name="T4" fmla="*/ 1403 w 1765"/>
                <a:gd name="T5" fmla="*/ 170 h 3162"/>
                <a:gd name="T6" fmla="*/ 1540 w 1765"/>
                <a:gd name="T7" fmla="*/ 375 h 3162"/>
                <a:gd name="T8" fmla="*/ 1569 w 1765"/>
                <a:gd name="T9" fmla="*/ 399 h 3162"/>
                <a:gd name="T10" fmla="*/ 1701 w 1765"/>
                <a:gd name="T11" fmla="*/ 1753 h 3162"/>
                <a:gd name="T12" fmla="*/ 1764 w 1765"/>
                <a:gd name="T13" fmla="*/ 2050 h 3162"/>
                <a:gd name="T14" fmla="*/ 1686 w 1765"/>
                <a:gd name="T15" fmla="*/ 2309 h 3162"/>
                <a:gd name="T16" fmla="*/ 1652 w 1765"/>
                <a:gd name="T17" fmla="*/ 2431 h 3162"/>
                <a:gd name="T18" fmla="*/ 1642 w 1765"/>
                <a:gd name="T19" fmla="*/ 2518 h 3162"/>
                <a:gd name="T20" fmla="*/ 1691 w 1765"/>
                <a:gd name="T21" fmla="*/ 2610 h 3162"/>
                <a:gd name="T22" fmla="*/ 1671 w 1765"/>
                <a:gd name="T23" fmla="*/ 2659 h 3162"/>
                <a:gd name="T24" fmla="*/ 1628 w 1765"/>
                <a:gd name="T25" fmla="*/ 2713 h 3162"/>
                <a:gd name="T26" fmla="*/ 1637 w 1765"/>
                <a:gd name="T27" fmla="*/ 2834 h 3162"/>
                <a:gd name="T28" fmla="*/ 1564 w 1765"/>
                <a:gd name="T29" fmla="*/ 2883 h 3162"/>
                <a:gd name="T30" fmla="*/ 1506 w 1765"/>
                <a:gd name="T31" fmla="*/ 3010 h 3162"/>
                <a:gd name="T32" fmla="*/ 1462 w 1765"/>
                <a:gd name="T33" fmla="*/ 3102 h 3162"/>
                <a:gd name="T34" fmla="*/ 1296 w 1765"/>
                <a:gd name="T35" fmla="*/ 3039 h 3162"/>
                <a:gd name="T36" fmla="*/ 1233 w 1765"/>
                <a:gd name="T37" fmla="*/ 3073 h 3162"/>
                <a:gd name="T38" fmla="*/ 1204 w 1765"/>
                <a:gd name="T39" fmla="*/ 3156 h 3162"/>
                <a:gd name="T40" fmla="*/ 1077 w 1765"/>
                <a:gd name="T41" fmla="*/ 3117 h 3162"/>
                <a:gd name="T42" fmla="*/ 980 w 1765"/>
                <a:gd name="T43" fmla="*/ 2883 h 3162"/>
                <a:gd name="T44" fmla="*/ 887 w 1765"/>
                <a:gd name="T45" fmla="*/ 2732 h 3162"/>
                <a:gd name="T46" fmla="*/ 848 w 1765"/>
                <a:gd name="T47" fmla="*/ 2703 h 3162"/>
                <a:gd name="T48" fmla="*/ 668 w 1765"/>
                <a:gd name="T49" fmla="*/ 2581 h 3162"/>
                <a:gd name="T50" fmla="*/ 595 w 1765"/>
                <a:gd name="T51" fmla="*/ 2450 h 3162"/>
                <a:gd name="T52" fmla="*/ 605 w 1765"/>
                <a:gd name="T53" fmla="*/ 2323 h 3162"/>
                <a:gd name="T54" fmla="*/ 546 w 1765"/>
                <a:gd name="T55" fmla="*/ 2192 h 3162"/>
                <a:gd name="T56" fmla="*/ 483 w 1765"/>
                <a:gd name="T57" fmla="*/ 2206 h 3162"/>
                <a:gd name="T58" fmla="*/ 415 w 1765"/>
                <a:gd name="T59" fmla="*/ 2177 h 3162"/>
                <a:gd name="T60" fmla="*/ 327 w 1765"/>
                <a:gd name="T61" fmla="*/ 1983 h 3162"/>
                <a:gd name="T62" fmla="*/ 220 w 1765"/>
                <a:gd name="T63" fmla="*/ 1870 h 3162"/>
                <a:gd name="T64" fmla="*/ 11 w 1765"/>
                <a:gd name="T65" fmla="*/ 1656 h 3162"/>
                <a:gd name="T66" fmla="*/ 11 w 1765"/>
                <a:gd name="T67" fmla="*/ 1461 h 3162"/>
                <a:gd name="T68" fmla="*/ 16 w 1765"/>
                <a:gd name="T69" fmla="*/ 1422 h 3162"/>
                <a:gd name="T70" fmla="*/ 40 w 1765"/>
                <a:gd name="T71" fmla="*/ 1300 h 3162"/>
                <a:gd name="T72" fmla="*/ 137 w 1765"/>
                <a:gd name="T73" fmla="*/ 1110 h 3162"/>
                <a:gd name="T74" fmla="*/ 88 w 1765"/>
                <a:gd name="T75" fmla="*/ 891 h 3162"/>
                <a:gd name="T76" fmla="*/ 191 w 1765"/>
                <a:gd name="T77" fmla="*/ 838 h 3162"/>
                <a:gd name="T78" fmla="*/ 400 w 1765"/>
                <a:gd name="T79" fmla="*/ 687 h 3162"/>
                <a:gd name="T80" fmla="*/ 366 w 1765"/>
                <a:gd name="T81" fmla="*/ 424 h 3162"/>
                <a:gd name="T82" fmla="*/ 264 w 1765"/>
                <a:gd name="T83" fmla="*/ 326 h 3162"/>
                <a:gd name="T84" fmla="*/ 201 w 1765"/>
                <a:gd name="T85" fmla="*/ 195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5" h="3162">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78"/>
            <p:cNvSpPr>
              <a:spLocks noChangeArrowheads="1"/>
            </p:cNvSpPr>
            <p:nvPr/>
          </p:nvSpPr>
          <p:spPr bwMode="auto">
            <a:xfrm>
              <a:off x="9079299" y="5536894"/>
              <a:ext cx="1708148" cy="1148175"/>
            </a:xfrm>
            <a:custGeom>
              <a:avLst/>
              <a:gdLst>
                <a:gd name="T0" fmla="*/ 448 w 2695"/>
                <a:gd name="T1" fmla="*/ 1812 h 1813"/>
                <a:gd name="T2" fmla="*/ 448 w 2695"/>
                <a:gd name="T3" fmla="*/ 1812 h 1813"/>
                <a:gd name="T4" fmla="*/ 2115 w 2695"/>
                <a:gd name="T5" fmla="*/ 1671 h 1813"/>
                <a:gd name="T6" fmla="*/ 2256 w 2695"/>
                <a:gd name="T7" fmla="*/ 1773 h 1813"/>
                <a:gd name="T8" fmla="*/ 2256 w 2695"/>
                <a:gd name="T9" fmla="*/ 1773 h 1813"/>
                <a:gd name="T10" fmla="*/ 2261 w 2695"/>
                <a:gd name="T11" fmla="*/ 1734 h 1813"/>
                <a:gd name="T12" fmla="*/ 2275 w 2695"/>
                <a:gd name="T13" fmla="*/ 1676 h 1813"/>
                <a:gd name="T14" fmla="*/ 2285 w 2695"/>
                <a:gd name="T15" fmla="*/ 1612 h 1813"/>
                <a:gd name="T16" fmla="*/ 2382 w 2695"/>
                <a:gd name="T17" fmla="*/ 1500 h 1813"/>
                <a:gd name="T18" fmla="*/ 2382 w 2695"/>
                <a:gd name="T19" fmla="*/ 1422 h 1813"/>
                <a:gd name="T20" fmla="*/ 2406 w 2695"/>
                <a:gd name="T21" fmla="*/ 1354 h 1813"/>
                <a:gd name="T22" fmla="*/ 2333 w 2695"/>
                <a:gd name="T23" fmla="*/ 1203 h 1813"/>
                <a:gd name="T24" fmla="*/ 2358 w 2695"/>
                <a:gd name="T25" fmla="*/ 1179 h 1813"/>
                <a:gd name="T26" fmla="*/ 2436 w 2695"/>
                <a:gd name="T27" fmla="*/ 1150 h 1813"/>
                <a:gd name="T28" fmla="*/ 2572 w 2695"/>
                <a:gd name="T29" fmla="*/ 1111 h 1813"/>
                <a:gd name="T30" fmla="*/ 2645 w 2695"/>
                <a:gd name="T31" fmla="*/ 999 h 1813"/>
                <a:gd name="T32" fmla="*/ 2694 w 2695"/>
                <a:gd name="T33" fmla="*/ 862 h 1813"/>
                <a:gd name="T34" fmla="*/ 2611 w 2695"/>
                <a:gd name="T35" fmla="*/ 736 h 1813"/>
                <a:gd name="T36" fmla="*/ 2572 w 2695"/>
                <a:gd name="T37" fmla="*/ 677 h 1813"/>
                <a:gd name="T38" fmla="*/ 2509 w 2695"/>
                <a:gd name="T39" fmla="*/ 638 h 1813"/>
                <a:gd name="T40" fmla="*/ 2494 w 2695"/>
                <a:gd name="T41" fmla="*/ 595 h 1813"/>
                <a:gd name="T42" fmla="*/ 2446 w 2695"/>
                <a:gd name="T43" fmla="*/ 507 h 1813"/>
                <a:gd name="T44" fmla="*/ 2446 w 2695"/>
                <a:gd name="T45" fmla="*/ 507 h 1813"/>
                <a:gd name="T46" fmla="*/ 2289 w 2695"/>
                <a:gd name="T47" fmla="*/ 424 h 1813"/>
                <a:gd name="T48" fmla="*/ 2241 w 2695"/>
                <a:gd name="T49" fmla="*/ 380 h 1813"/>
                <a:gd name="T50" fmla="*/ 2206 w 2695"/>
                <a:gd name="T51" fmla="*/ 331 h 1813"/>
                <a:gd name="T52" fmla="*/ 2197 w 2695"/>
                <a:gd name="T53" fmla="*/ 273 h 1813"/>
                <a:gd name="T54" fmla="*/ 2206 w 2695"/>
                <a:gd name="T55" fmla="*/ 205 h 1813"/>
                <a:gd name="T56" fmla="*/ 2202 w 2695"/>
                <a:gd name="T57" fmla="*/ 151 h 1813"/>
                <a:gd name="T58" fmla="*/ 2212 w 2695"/>
                <a:gd name="T59" fmla="*/ 107 h 1813"/>
                <a:gd name="T60" fmla="*/ 2167 w 2695"/>
                <a:gd name="T61" fmla="*/ 0 h 1813"/>
                <a:gd name="T62" fmla="*/ 2167 w 2695"/>
                <a:gd name="T63" fmla="*/ 0 h 1813"/>
                <a:gd name="T64" fmla="*/ 25 w 2695"/>
                <a:gd name="T65" fmla="*/ 170 h 1813"/>
                <a:gd name="T66" fmla="*/ 25 w 2695"/>
                <a:gd name="T67" fmla="*/ 170 h 1813"/>
                <a:gd name="T68" fmla="*/ 44 w 2695"/>
                <a:gd name="T69" fmla="*/ 380 h 1813"/>
                <a:gd name="T70" fmla="*/ 34 w 2695"/>
                <a:gd name="T71" fmla="*/ 458 h 1813"/>
                <a:gd name="T72" fmla="*/ 0 w 2695"/>
                <a:gd name="T73" fmla="*/ 546 h 1813"/>
                <a:gd name="T74" fmla="*/ 54 w 2695"/>
                <a:gd name="T75" fmla="*/ 731 h 1813"/>
                <a:gd name="T76" fmla="*/ 54 w 2695"/>
                <a:gd name="T77" fmla="*/ 731 h 1813"/>
                <a:gd name="T78" fmla="*/ 88 w 2695"/>
                <a:gd name="T79" fmla="*/ 814 h 1813"/>
                <a:gd name="T80" fmla="*/ 127 w 2695"/>
                <a:gd name="T81" fmla="*/ 950 h 1813"/>
                <a:gd name="T82" fmla="*/ 190 w 2695"/>
                <a:gd name="T83" fmla="*/ 1018 h 1813"/>
                <a:gd name="T84" fmla="*/ 239 w 2695"/>
                <a:gd name="T85" fmla="*/ 1111 h 1813"/>
                <a:gd name="T86" fmla="*/ 249 w 2695"/>
                <a:gd name="T87" fmla="*/ 1150 h 1813"/>
                <a:gd name="T88" fmla="*/ 239 w 2695"/>
                <a:gd name="T89" fmla="*/ 1193 h 1813"/>
                <a:gd name="T90" fmla="*/ 278 w 2695"/>
                <a:gd name="T91" fmla="*/ 1262 h 1813"/>
                <a:gd name="T92" fmla="*/ 317 w 2695"/>
                <a:gd name="T93" fmla="*/ 1364 h 1813"/>
                <a:gd name="T94" fmla="*/ 366 w 2695"/>
                <a:gd name="T95" fmla="*/ 1515 h 1813"/>
                <a:gd name="T96" fmla="*/ 399 w 2695"/>
                <a:gd name="T97" fmla="*/ 1637 h 1813"/>
                <a:gd name="T98" fmla="*/ 395 w 2695"/>
                <a:gd name="T99" fmla="*/ 1695 h 1813"/>
                <a:gd name="T100" fmla="*/ 448 w 2695"/>
                <a:gd name="T101" fmla="*/ 1812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5" h="1813">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79"/>
            <p:cNvSpPr>
              <a:spLocks noChangeArrowheads="1"/>
            </p:cNvSpPr>
            <p:nvPr/>
          </p:nvSpPr>
          <p:spPr bwMode="auto">
            <a:xfrm>
              <a:off x="9933374" y="4296305"/>
              <a:ext cx="1492530" cy="1559837"/>
            </a:xfrm>
            <a:custGeom>
              <a:avLst/>
              <a:gdLst>
                <a:gd name="T0" fmla="*/ 1102 w 2354"/>
                <a:gd name="T1" fmla="*/ 2460 h 2461"/>
                <a:gd name="T2" fmla="*/ 2280 w 2354"/>
                <a:gd name="T3" fmla="*/ 2265 h 2461"/>
                <a:gd name="T4" fmla="*/ 2275 w 2354"/>
                <a:gd name="T5" fmla="*/ 2134 h 2461"/>
                <a:gd name="T6" fmla="*/ 2202 w 2354"/>
                <a:gd name="T7" fmla="*/ 1968 h 2461"/>
                <a:gd name="T8" fmla="*/ 2168 w 2354"/>
                <a:gd name="T9" fmla="*/ 1739 h 2461"/>
                <a:gd name="T10" fmla="*/ 2222 w 2354"/>
                <a:gd name="T11" fmla="*/ 1583 h 2461"/>
                <a:gd name="T12" fmla="*/ 2197 w 2354"/>
                <a:gd name="T13" fmla="*/ 1446 h 2461"/>
                <a:gd name="T14" fmla="*/ 2251 w 2354"/>
                <a:gd name="T15" fmla="*/ 1261 h 2461"/>
                <a:gd name="T16" fmla="*/ 2266 w 2354"/>
                <a:gd name="T17" fmla="*/ 1067 h 2461"/>
                <a:gd name="T18" fmla="*/ 2329 w 2354"/>
                <a:gd name="T19" fmla="*/ 901 h 2461"/>
                <a:gd name="T20" fmla="*/ 2349 w 2354"/>
                <a:gd name="T21" fmla="*/ 784 h 2461"/>
                <a:gd name="T22" fmla="*/ 2251 w 2354"/>
                <a:gd name="T23" fmla="*/ 813 h 2461"/>
                <a:gd name="T24" fmla="*/ 2192 w 2354"/>
                <a:gd name="T25" fmla="*/ 965 h 2461"/>
                <a:gd name="T26" fmla="*/ 2129 w 2354"/>
                <a:gd name="T27" fmla="*/ 1042 h 2461"/>
                <a:gd name="T28" fmla="*/ 2022 w 2354"/>
                <a:gd name="T29" fmla="*/ 1120 h 2461"/>
                <a:gd name="T30" fmla="*/ 2066 w 2354"/>
                <a:gd name="T31" fmla="*/ 955 h 2461"/>
                <a:gd name="T32" fmla="*/ 2100 w 2354"/>
                <a:gd name="T33" fmla="*/ 813 h 2461"/>
                <a:gd name="T34" fmla="*/ 2070 w 2354"/>
                <a:gd name="T35" fmla="*/ 721 h 2461"/>
                <a:gd name="T36" fmla="*/ 1988 w 2354"/>
                <a:gd name="T37" fmla="*/ 487 h 2461"/>
                <a:gd name="T38" fmla="*/ 1885 w 2354"/>
                <a:gd name="T39" fmla="*/ 453 h 2461"/>
                <a:gd name="T40" fmla="*/ 1808 w 2354"/>
                <a:gd name="T41" fmla="*/ 399 h 2461"/>
                <a:gd name="T42" fmla="*/ 1462 w 2354"/>
                <a:gd name="T43" fmla="*/ 331 h 2461"/>
                <a:gd name="T44" fmla="*/ 1321 w 2354"/>
                <a:gd name="T45" fmla="*/ 302 h 2461"/>
                <a:gd name="T46" fmla="*/ 1048 w 2354"/>
                <a:gd name="T47" fmla="*/ 253 h 2461"/>
                <a:gd name="T48" fmla="*/ 960 w 2354"/>
                <a:gd name="T49" fmla="*/ 141 h 2461"/>
                <a:gd name="T50" fmla="*/ 736 w 2354"/>
                <a:gd name="T51" fmla="*/ 170 h 2461"/>
                <a:gd name="T52" fmla="*/ 736 w 2354"/>
                <a:gd name="T53" fmla="*/ 34 h 2461"/>
                <a:gd name="T54" fmla="*/ 536 w 2354"/>
                <a:gd name="T55" fmla="*/ 68 h 2461"/>
                <a:gd name="T56" fmla="*/ 298 w 2354"/>
                <a:gd name="T57" fmla="*/ 117 h 2461"/>
                <a:gd name="T58" fmla="*/ 268 w 2354"/>
                <a:gd name="T59" fmla="*/ 141 h 2461"/>
                <a:gd name="T60" fmla="*/ 215 w 2354"/>
                <a:gd name="T61" fmla="*/ 185 h 2461"/>
                <a:gd name="T62" fmla="*/ 191 w 2354"/>
                <a:gd name="T63" fmla="*/ 282 h 2461"/>
                <a:gd name="T64" fmla="*/ 196 w 2354"/>
                <a:gd name="T65" fmla="*/ 516 h 2461"/>
                <a:gd name="T66" fmla="*/ 98 w 2354"/>
                <a:gd name="T67" fmla="*/ 614 h 2461"/>
                <a:gd name="T68" fmla="*/ 93 w 2354"/>
                <a:gd name="T69" fmla="*/ 926 h 2461"/>
                <a:gd name="T70" fmla="*/ 93 w 2354"/>
                <a:gd name="T71" fmla="*/ 1076 h 2461"/>
                <a:gd name="T72" fmla="*/ 88 w 2354"/>
                <a:gd name="T73" fmla="*/ 1213 h 2461"/>
                <a:gd name="T74" fmla="*/ 152 w 2354"/>
                <a:gd name="T75" fmla="*/ 1325 h 2461"/>
                <a:gd name="T76" fmla="*/ 303 w 2354"/>
                <a:gd name="T77" fmla="*/ 1403 h 2461"/>
                <a:gd name="T78" fmla="*/ 464 w 2354"/>
                <a:gd name="T79" fmla="*/ 1505 h 2461"/>
                <a:gd name="T80" fmla="*/ 605 w 2354"/>
                <a:gd name="T81" fmla="*/ 1617 h 2461"/>
                <a:gd name="T82" fmla="*/ 780 w 2354"/>
                <a:gd name="T83" fmla="*/ 1749 h 2461"/>
                <a:gd name="T84" fmla="*/ 823 w 2354"/>
                <a:gd name="T85" fmla="*/ 1953 h 2461"/>
                <a:gd name="T86" fmla="*/ 868 w 2354"/>
                <a:gd name="T87" fmla="*/ 2060 h 2461"/>
                <a:gd name="T88" fmla="*/ 862 w 2354"/>
                <a:gd name="T89" fmla="*/ 2158 h 2461"/>
                <a:gd name="T90" fmla="*/ 862 w 2354"/>
                <a:gd name="T91" fmla="*/ 2284 h 2461"/>
                <a:gd name="T92" fmla="*/ 945 w 2354"/>
                <a:gd name="T93" fmla="*/ 2377 h 2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4" h="2461">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80"/>
            <p:cNvSpPr>
              <a:spLocks noChangeArrowheads="1"/>
            </p:cNvSpPr>
            <p:nvPr/>
          </p:nvSpPr>
          <p:spPr bwMode="auto">
            <a:xfrm>
              <a:off x="10543827" y="3792228"/>
              <a:ext cx="2172989" cy="2136725"/>
            </a:xfrm>
            <a:custGeom>
              <a:avLst/>
              <a:gdLst>
                <a:gd name="T0" fmla="*/ 390 w 3425"/>
                <a:gd name="T1" fmla="*/ 176 h 3367"/>
                <a:gd name="T2" fmla="*/ 468 w 3425"/>
                <a:gd name="T3" fmla="*/ 20 h 3367"/>
                <a:gd name="T4" fmla="*/ 312 w 3425"/>
                <a:gd name="T5" fmla="*/ 166 h 3367"/>
                <a:gd name="T6" fmla="*/ 78 w 3425"/>
                <a:gd name="T7" fmla="*/ 916 h 3367"/>
                <a:gd name="T8" fmla="*/ 273 w 3425"/>
                <a:gd name="T9" fmla="*/ 784 h 3367"/>
                <a:gd name="T10" fmla="*/ 487 w 3425"/>
                <a:gd name="T11" fmla="*/ 585 h 3367"/>
                <a:gd name="T12" fmla="*/ 789 w 3425"/>
                <a:gd name="T13" fmla="*/ 346 h 3367"/>
                <a:gd name="T14" fmla="*/ 886 w 3425"/>
                <a:gd name="T15" fmla="*/ 375 h 3367"/>
                <a:gd name="T16" fmla="*/ 716 w 3425"/>
                <a:gd name="T17" fmla="*/ 643 h 3367"/>
                <a:gd name="T18" fmla="*/ 853 w 3425"/>
                <a:gd name="T19" fmla="*/ 643 h 3367"/>
                <a:gd name="T20" fmla="*/ 1262 w 3425"/>
                <a:gd name="T21" fmla="*/ 794 h 3367"/>
                <a:gd name="T22" fmla="*/ 1539 w 3425"/>
                <a:gd name="T23" fmla="*/ 711 h 3367"/>
                <a:gd name="T24" fmla="*/ 1963 w 3425"/>
                <a:gd name="T25" fmla="*/ 516 h 3367"/>
                <a:gd name="T26" fmla="*/ 2007 w 3425"/>
                <a:gd name="T27" fmla="*/ 697 h 3367"/>
                <a:gd name="T28" fmla="*/ 2275 w 3425"/>
                <a:gd name="T29" fmla="*/ 672 h 3367"/>
                <a:gd name="T30" fmla="*/ 2436 w 3425"/>
                <a:gd name="T31" fmla="*/ 808 h 3367"/>
                <a:gd name="T32" fmla="*/ 2226 w 3425"/>
                <a:gd name="T33" fmla="*/ 838 h 3367"/>
                <a:gd name="T34" fmla="*/ 2124 w 3425"/>
                <a:gd name="T35" fmla="*/ 911 h 3367"/>
                <a:gd name="T36" fmla="*/ 1885 w 3425"/>
                <a:gd name="T37" fmla="*/ 886 h 3367"/>
                <a:gd name="T38" fmla="*/ 1700 w 3425"/>
                <a:gd name="T39" fmla="*/ 1047 h 3367"/>
                <a:gd name="T40" fmla="*/ 1515 w 3425"/>
                <a:gd name="T41" fmla="*/ 1247 h 3367"/>
                <a:gd name="T42" fmla="*/ 1496 w 3425"/>
                <a:gd name="T43" fmla="*/ 1135 h 3367"/>
                <a:gd name="T44" fmla="*/ 1320 w 3425"/>
                <a:gd name="T45" fmla="*/ 1110 h 3367"/>
                <a:gd name="T46" fmla="*/ 1184 w 3425"/>
                <a:gd name="T47" fmla="*/ 1481 h 3367"/>
                <a:gd name="T48" fmla="*/ 1110 w 3425"/>
                <a:gd name="T49" fmla="*/ 1515 h 3367"/>
                <a:gd name="T50" fmla="*/ 925 w 3425"/>
                <a:gd name="T51" fmla="*/ 1247 h 3367"/>
                <a:gd name="T52" fmla="*/ 502 w 3425"/>
                <a:gd name="T53" fmla="*/ 1125 h 3367"/>
                <a:gd name="T54" fmla="*/ 88 w 3425"/>
                <a:gd name="T55" fmla="*/ 1047 h 3367"/>
                <a:gd name="T56" fmla="*/ 2586 w 3425"/>
                <a:gd name="T57" fmla="*/ 3210 h 3367"/>
                <a:gd name="T58" fmla="*/ 3122 w 3425"/>
                <a:gd name="T59" fmla="*/ 3132 h 3367"/>
                <a:gd name="T60" fmla="*/ 3215 w 3425"/>
                <a:gd name="T61" fmla="*/ 2932 h 3367"/>
                <a:gd name="T62" fmla="*/ 3273 w 3425"/>
                <a:gd name="T63" fmla="*/ 2689 h 3367"/>
                <a:gd name="T64" fmla="*/ 3405 w 3425"/>
                <a:gd name="T65" fmla="*/ 2494 h 3367"/>
                <a:gd name="T66" fmla="*/ 3356 w 3425"/>
                <a:gd name="T67" fmla="*/ 2231 h 3367"/>
                <a:gd name="T68" fmla="*/ 3161 w 3425"/>
                <a:gd name="T69" fmla="*/ 1846 h 3367"/>
                <a:gd name="T70" fmla="*/ 3006 w 3425"/>
                <a:gd name="T71" fmla="*/ 1861 h 3367"/>
                <a:gd name="T72" fmla="*/ 2859 w 3425"/>
                <a:gd name="T73" fmla="*/ 2085 h 3367"/>
                <a:gd name="T74" fmla="*/ 2743 w 3425"/>
                <a:gd name="T75" fmla="*/ 2080 h 3367"/>
                <a:gd name="T76" fmla="*/ 2791 w 3425"/>
                <a:gd name="T77" fmla="*/ 1900 h 3367"/>
                <a:gd name="T78" fmla="*/ 2884 w 3425"/>
                <a:gd name="T79" fmla="*/ 1539 h 3367"/>
                <a:gd name="T80" fmla="*/ 2781 w 3425"/>
                <a:gd name="T81" fmla="*/ 1320 h 3367"/>
                <a:gd name="T82" fmla="*/ 2611 w 3425"/>
                <a:gd name="T83" fmla="*/ 1130 h 3367"/>
                <a:gd name="T84" fmla="*/ 2309 w 3425"/>
                <a:gd name="T85" fmla="*/ 1091 h 3367"/>
                <a:gd name="T86" fmla="*/ 2085 w 3425"/>
                <a:gd name="T87" fmla="*/ 1218 h 3367"/>
                <a:gd name="T88" fmla="*/ 2055 w 3425"/>
                <a:gd name="T89" fmla="*/ 1486 h 3367"/>
                <a:gd name="T90" fmla="*/ 1909 w 3425"/>
                <a:gd name="T91" fmla="*/ 1427 h 3367"/>
                <a:gd name="T92" fmla="*/ 1759 w 3425"/>
                <a:gd name="T93" fmla="*/ 1602 h 3367"/>
                <a:gd name="T94" fmla="*/ 1715 w 3425"/>
                <a:gd name="T95" fmla="*/ 1783 h 3367"/>
                <a:gd name="T96" fmla="*/ 1724 w 3425"/>
                <a:gd name="T97" fmla="*/ 2250 h 3367"/>
                <a:gd name="T98" fmla="*/ 1905 w 3425"/>
                <a:gd name="T99" fmla="*/ 2708 h 3367"/>
                <a:gd name="T100" fmla="*/ 1875 w 3425"/>
                <a:gd name="T101" fmla="*/ 3030 h 3367"/>
                <a:gd name="T102" fmla="*/ 1768 w 3425"/>
                <a:gd name="T103" fmla="*/ 3337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25" h="3367">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81"/>
            <p:cNvSpPr>
              <a:spLocks noChangeArrowheads="1"/>
            </p:cNvSpPr>
            <p:nvPr/>
          </p:nvSpPr>
          <p:spPr bwMode="auto">
            <a:xfrm>
              <a:off x="8751671" y="4763976"/>
              <a:ext cx="358431" cy="1234988"/>
            </a:xfrm>
            <a:custGeom>
              <a:avLst/>
              <a:gdLst>
                <a:gd name="T0" fmla="*/ 0 w 571"/>
                <a:gd name="T1" fmla="*/ 15 h 1950"/>
                <a:gd name="T2" fmla="*/ 0 w 571"/>
                <a:gd name="T3" fmla="*/ 15 h 1950"/>
                <a:gd name="T4" fmla="*/ 409 w 571"/>
                <a:gd name="T5" fmla="*/ 0 h 1950"/>
                <a:gd name="T6" fmla="*/ 409 w 571"/>
                <a:gd name="T7" fmla="*/ 0 h 1950"/>
                <a:gd name="T8" fmla="*/ 419 w 571"/>
                <a:gd name="T9" fmla="*/ 54 h 1950"/>
                <a:gd name="T10" fmla="*/ 399 w 571"/>
                <a:gd name="T11" fmla="*/ 200 h 1950"/>
                <a:gd name="T12" fmla="*/ 526 w 571"/>
                <a:gd name="T13" fmla="*/ 356 h 1950"/>
                <a:gd name="T14" fmla="*/ 570 w 571"/>
                <a:gd name="T15" fmla="*/ 1316 h 1950"/>
                <a:gd name="T16" fmla="*/ 541 w 571"/>
                <a:gd name="T17" fmla="*/ 1388 h 1950"/>
                <a:gd name="T18" fmla="*/ 541 w 571"/>
                <a:gd name="T19" fmla="*/ 1388 h 1950"/>
                <a:gd name="T20" fmla="*/ 560 w 571"/>
                <a:gd name="T21" fmla="*/ 1598 h 1950"/>
                <a:gd name="T22" fmla="*/ 550 w 571"/>
                <a:gd name="T23" fmla="*/ 1676 h 1950"/>
                <a:gd name="T24" fmla="*/ 516 w 571"/>
                <a:gd name="T25" fmla="*/ 1764 h 1950"/>
                <a:gd name="T26" fmla="*/ 570 w 571"/>
                <a:gd name="T27" fmla="*/ 1949 h 1950"/>
                <a:gd name="T28" fmla="*/ 570 w 571"/>
                <a:gd name="T29" fmla="*/ 1949 h 1950"/>
                <a:gd name="T30" fmla="*/ 424 w 571"/>
                <a:gd name="T31" fmla="*/ 1856 h 1950"/>
                <a:gd name="T32" fmla="*/ 360 w 571"/>
                <a:gd name="T33" fmla="*/ 1841 h 1950"/>
                <a:gd name="T34" fmla="*/ 258 w 571"/>
                <a:gd name="T35" fmla="*/ 1813 h 1950"/>
                <a:gd name="T36" fmla="*/ 195 w 571"/>
                <a:gd name="T37" fmla="*/ 1783 h 1950"/>
                <a:gd name="T38" fmla="*/ 146 w 571"/>
                <a:gd name="T39" fmla="*/ 1754 h 1950"/>
                <a:gd name="T40" fmla="*/ 78 w 571"/>
                <a:gd name="T41" fmla="*/ 1764 h 1950"/>
                <a:gd name="T42" fmla="*/ 5 w 571"/>
                <a:gd name="T43" fmla="*/ 1773 h 1950"/>
                <a:gd name="T44" fmla="*/ 0 w 571"/>
                <a:gd name="T45" fmla="*/ 1773 h 1950"/>
                <a:gd name="T46" fmla="*/ 0 w 571"/>
                <a:gd name="T47" fmla="*/ 1773 h 1950"/>
                <a:gd name="T48" fmla="*/ 0 w 571"/>
                <a:gd name="T49" fmla="*/ 15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1" h="195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82"/>
            <p:cNvSpPr>
              <a:spLocks noChangeArrowheads="1"/>
            </p:cNvSpPr>
            <p:nvPr/>
          </p:nvSpPr>
          <p:spPr bwMode="auto">
            <a:xfrm>
              <a:off x="8751671" y="3680211"/>
              <a:ext cx="257622" cy="1092166"/>
            </a:xfrm>
            <a:custGeom>
              <a:avLst/>
              <a:gdLst>
                <a:gd name="T0" fmla="*/ 117 w 410"/>
                <a:gd name="T1" fmla="*/ 0 h 1725"/>
                <a:gd name="T2" fmla="*/ 117 w 410"/>
                <a:gd name="T3" fmla="*/ 0 h 1725"/>
                <a:gd name="T4" fmla="*/ 112 w 410"/>
                <a:gd name="T5" fmla="*/ 78 h 1725"/>
                <a:gd name="T6" fmla="*/ 122 w 410"/>
                <a:gd name="T7" fmla="*/ 93 h 1725"/>
                <a:gd name="T8" fmla="*/ 151 w 410"/>
                <a:gd name="T9" fmla="*/ 195 h 1725"/>
                <a:gd name="T10" fmla="*/ 136 w 410"/>
                <a:gd name="T11" fmla="*/ 278 h 1725"/>
                <a:gd name="T12" fmla="*/ 151 w 410"/>
                <a:gd name="T13" fmla="*/ 317 h 1725"/>
                <a:gd name="T14" fmla="*/ 175 w 410"/>
                <a:gd name="T15" fmla="*/ 409 h 1725"/>
                <a:gd name="T16" fmla="*/ 166 w 410"/>
                <a:gd name="T17" fmla="*/ 438 h 1725"/>
                <a:gd name="T18" fmla="*/ 161 w 410"/>
                <a:gd name="T19" fmla="*/ 492 h 1725"/>
                <a:gd name="T20" fmla="*/ 219 w 410"/>
                <a:gd name="T21" fmla="*/ 633 h 1725"/>
                <a:gd name="T22" fmla="*/ 273 w 410"/>
                <a:gd name="T23" fmla="*/ 726 h 1725"/>
                <a:gd name="T24" fmla="*/ 307 w 410"/>
                <a:gd name="T25" fmla="*/ 798 h 1725"/>
                <a:gd name="T26" fmla="*/ 326 w 410"/>
                <a:gd name="T27" fmla="*/ 979 h 1725"/>
                <a:gd name="T28" fmla="*/ 345 w 410"/>
                <a:gd name="T29" fmla="*/ 1086 h 1725"/>
                <a:gd name="T30" fmla="*/ 326 w 410"/>
                <a:gd name="T31" fmla="*/ 1237 h 1725"/>
                <a:gd name="T32" fmla="*/ 341 w 410"/>
                <a:gd name="T33" fmla="*/ 1295 h 1725"/>
                <a:gd name="T34" fmla="*/ 380 w 410"/>
                <a:gd name="T35" fmla="*/ 1475 h 1725"/>
                <a:gd name="T36" fmla="*/ 395 w 410"/>
                <a:gd name="T37" fmla="*/ 1525 h 1725"/>
                <a:gd name="T38" fmla="*/ 409 w 410"/>
                <a:gd name="T39" fmla="*/ 1709 h 1725"/>
                <a:gd name="T40" fmla="*/ 409 w 410"/>
                <a:gd name="T41" fmla="*/ 1709 h 1725"/>
                <a:gd name="T42" fmla="*/ 0 w 410"/>
                <a:gd name="T43" fmla="*/ 1724 h 1725"/>
                <a:gd name="T44" fmla="*/ 0 w 410"/>
                <a:gd name="T45" fmla="*/ 1724 h 1725"/>
                <a:gd name="T46" fmla="*/ 0 w 410"/>
                <a:gd name="T47" fmla="*/ 5 h 1725"/>
                <a:gd name="T48" fmla="*/ 0 w 410"/>
                <a:gd name="T49" fmla="*/ 5 h 1725"/>
                <a:gd name="T50" fmla="*/ 117 w 410"/>
                <a:gd name="T5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725">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83"/>
            <p:cNvSpPr>
              <a:spLocks noChangeArrowheads="1"/>
            </p:cNvSpPr>
            <p:nvPr/>
          </p:nvSpPr>
          <p:spPr bwMode="auto">
            <a:xfrm>
              <a:off x="12996840" y="5940155"/>
              <a:ext cx="1226507" cy="1330202"/>
            </a:xfrm>
            <a:custGeom>
              <a:avLst/>
              <a:gdLst>
                <a:gd name="T0" fmla="*/ 589 w 1935"/>
                <a:gd name="T1" fmla="*/ 0 h 2099"/>
                <a:gd name="T2" fmla="*/ 1169 w 1935"/>
                <a:gd name="T3" fmla="*/ 423 h 2099"/>
                <a:gd name="T4" fmla="*/ 1227 w 1935"/>
                <a:gd name="T5" fmla="*/ 647 h 2099"/>
                <a:gd name="T6" fmla="*/ 1392 w 1935"/>
                <a:gd name="T7" fmla="*/ 506 h 2099"/>
                <a:gd name="T8" fmla="*/ 1510 w 1935"/>
                <a:gd name="T9" fmla="*/ 418 h 2099"/>
                <a:gd name="T10" fmla="*/ 1627 w 1935"/>
                <a:gd name="T11" fmla="*/ 389 h 2099"/>
                <a:gd name="T12" fmla="*/ 1695 w 1935"/>
                <a:gd name="T13" fmla="*/ 306 h 2099"/>
                <a:gd name="T14" fmla="*/ 1821 w 1935"/>
                <a:gd name="T15" fmla="*/ 296 h 2099"/>
                <a:gd name="T16" fmla="*/ 1923 w 1935"/>
                <a:gd name="T17" fmla="*/ 365 h 2099"/>
                <a:gd name="T18" fmla="*/ 1934 w 1935"/>
                <a:gd name="T19" fmla="*/ 365 h 2099"/>
                <a:gd name="T20" fmla="*/ 1890 w 1935"/>
                <a:gd name="T21" fmla="*/ 506 h 2099"/>
                <a:gd name="T22" fmla="*/ 1812 w 1935"/>
                <a:gd name="T23" fmla="*/ 477 h 2099"/>
                <a:gd name="T24" fmla="*/ 1724 w 1935"/>
                <a:gd name="T25" fmla="*/ 492 h 2099"/>
                <a:gd name="T26" fmla="*/ 1690 w 1935"/>
                <a:gd name="T27" fmla="*/ 550 h 2099"/>
                <a:gd name="T28" fmla="*/ 1666 w 1935"/>
                <a:gd name="T29" fmla="*/ 647 h 2099"/>
                <a:gd name="T30" fmla="*/ 1544 w 1935"/>
                <a:gd name="T31" fmla="*/ 866 h 2099"/>
                <a:gd name="T32" fmla="*/ 1505 w 1935"/>
                <a:gd name="T33" fmla="*/ 895 h 2099"/>
                <a:gd name="T34" fmla="*/ 1436 w 1935"/>
                <a:gd name="T35" fmla="*/ 1017 h 2099"/>
                <a:gd name="T36" fmla="*/ 1300 w 1935"/>
                <a:gd name="T37" fmla="*/ 1071 h 2099"/>
                <a:gd name="T38" fmla="*/ 1169 w 1935"/>
                <a:gd name="T39" fmla="*/ 1343 h 2099"/>
                <a:gd name="T40" fmla="*/ 1047 w 1935"/>
                <a:gd name="T41" fmla="*/ 1587 h 2099"/>
                <a:gd name="T42" fmla="*/ 1066 w 1935"/>
                <a:gd name="T43" fmla="*/ 1714 h 2099"/>
                <a:gd name="T44" fmla="*/ 1081 w 1935"/>
                <a:gd name="T45" fmla="*/ 1831 h 2099"/>
                <a:gd name="T46" fmla="*/ 1003 w 1935"/>
                <a:gd name="T47" fmla="*/ 1835 h 2099"/>
                <a:gd name="T48" fmla="*/ 852 w 1935"/>
                <a:gd name="T49" fmla="*/ 1909 h 2099"/>
                <a:gd name="T50" fmla="*/ 628 w 1935"/>
                <a:gd name="T51" fmla="*/ 1967 h 2099"/>
                <a:gd name="T52" fmla="*/ 618 w 1935"/>
                <a:gd name="T53" fmla="*/ 2098 h 2099"/>
                <a:gd name="T54" fmla="*/ 526 w 1935"/>
                <a:gd name="T55" fmla="*/ 2064 h 2099"/>
                <a:gd name="T56" fmla="*/ 380 w 1935"/>
                <a:gd name="T57" fmla="*/ 1977 h 2099"/>
                <a:gd name="T58" fmla="*/ 302 w 1935"/>
                <a:gd name="T59" fmla="*/ 1899 h 2099"/>
                <a:gd name="T60" fmla="*/ 248 w 1935"/>
                <a:gd name="T61" fmla="*/ 1889 h 2099"/>
                <a:gd name="T62" fmla="*/ 141 w 1935"/>
                <a:gd name="T63" fmla="*/ 1802 h 2099"/>
                <a:gd name="T64" fmla="*/ 87 w 1935"/>
                <a:gd name="T65" fmla="*/ 1733 h 2099"/>
                <a:gd name="T66" fmla="*/ 49 w 1935"/>
                <a:gd name="T67" fmla="*/ 1646 h 2099"/>
                <a:gd name="T68" fmla="*/ 0 w 1935"/>
                <a:gd name="T69" fmla="*/ 1495 h 2099"/>
                <a:gd name="T70" fmla="*/ 160 w 1935"/>
                <a:gd name="T71" fmla="*/ 1261 h 2099"/>
                <a:gd name="T72" fmla="*/ 151 w 1935"/>
                <a:gd name="T73" fmla="*/ 1130 h 2099"/>
                <a:gd name="T74" fmla="*/ 253 w 1935"/>
                <a:gd name="T75" fmla="*/ 1149 h 2099"/>
                <a:gd name="T76" fmla="*/ 306 w 1935"/>
                <a:gd name="T77" fmla="*/ 1076 h 2099"/>
                <a:gd name="T78" fmla="*/ 297 w 1935"/>
                <a:gd name="T79" fmla="*/ 983 h 2099"/>
                <a:gd name="T80" fmla="*/ 292 w 1935"/>
                <a:gd name="T81" fmla="*/ 925 h 2099"/>
                <a:gd name="T82" fmla="*/ 321 w 1935"/>
                <a:gd name="T83" fmla="*/ 895 h 2099"/>
                <a:gd name="T84" fmla="*/ 355 w 1935"/>
                <a:gd name="T85" fmla="*/ 808 h 2099"/>
                <a:gd name="T86" fmla="*/ 463 w 1935"/>
                <a:gd name="T87" fmla="*/ 764 h 2099"/>
                <a:gd name="T88" fmla="*/ 545 w 1935"/>
                <a:gd name="T89" fmla="*/ 618 h 2099"/>
                <a:gd name="T90" fmla="*/ 569 w 1935"/>
                <a:gd name="T91" fmla="*/ 467 h 2099"/>
                <a:gd name="T92" fmla="*/ 555 w 1935"/>
                <a:gd name="T93" fmla="*/ 146 h 2099"/>
                <a:gd name="T94" fmla="*/ 589 w 1935"/>
                <a:gd name="T95"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5" h="2099">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84"/>
            <p:cNvSpPr>
              <a:spLocks noChangeArrowheads="1"/>
            </p:cNvSpPr>
            <p:nvPr/>
          </p:nvSpPr>
          <p:spPr bwMode="auto">
            <a:xfrm>
              <a:off x="14693787" y="5875745"/>
              <a:ext cx="288425" cy="448068"/>
            </a:xfrm>
            <a:custGeom>
              <a:avLst/>
              <a:gdLst>
                <a:gd name="T0" fmla="*/ 0 w 458"/>
                <a:gd name="T1" fmla="*/ 49 h 712"/>
                <a:gd name="T2" fmla="*/ 0 w 458"/>
                <a:gd name="T3" fmla="*/ 49 h 712"/>
                <a:gd name="T4" fmla="*/ 156 w 458"/>
                <a:gd name="T5" fmla="*/ 0 h 712"/>
                <a:gd name="T6" fmla="*/ 156 w 458"/>
                <a:gd name="T7" fmla="*/ 0 h 712"/>
                <a:gd name="T8" fmla="*/ 166 w 458"/>
                <a:gd name="T9" fmla="*/ 83 h 712"/>
                <a:gd name="T10" fmla="*/ 170 w 458"/>
                <a:gd name="T11" fmla="*/ 117 h 712"/>
                <a:gd name="T12" fmla="*/ 170 w 458"/>
                <a:gd name="T13" fmla="*/ 117 h 712"/>
                <a:gd name="T14" fmla="*/ 185 w 458"/>
                <a:gd name="T15" fmla="*/ 161 h 712"/>
                <a:gd name="T16" fmla="*/ 219 w 458"/>
                <a:gd name="T17" fmla="*/ 312 h 712"/>
                <a:gd name="T18" fmla="*/ 238 w 458"/>
                <a:gd name="T19" fmla="*/ 322 h 712"/>
                <a:gd name="T20" fmla="*/ 312 w 458"/>
                <a:gd name="T21" fmla="*/ 380 h 712"/>
                <a:gd name="T22" fmla="*/ 390 w 458"/>
                <a:gd name="T23" fmla="*/ 419 h 712"/>
                <a:gd name="T24" fmla="*/ 433 w 458"/>
                <a:gd name="T25" fmla="*/ 458 h 712"/>
                <a:gd name="T26" fmla="*/ 438 w 458"/>
                <a:gd name="T27" fmla="*/ 516 h 712"/>
                <a:gd name="T28" fmla="*/ 457 w 458"/>
                <a:gd name="T29" fmla="*/ 595 h 712"/>
                <a:gd name="T30" fmla="*/ 457 w 458"/>
                <a:gd name="T31" fmla="*/ 638 h 712"/>
                <a:gd name="T32" fmla="*/ 457 w 458"/>
                <a:gd name="T33" fmla="*/ 638 h 712"/>
                <a:gd name="T34" fmla="*/ 224 w 458"/>
                <a:gd name="T35" fmla="*/ 711 h 712"/>
                <a:gd name="T36" fmla="*/ 0 w 458"/>
                <a:gd name="T37" fmla="*/ 4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8" h="712">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85"/>
            <p:cNvSpPr>
              <a:spLocks noChangeArrowheads="1"/>
            </p:cNvSpPr>
            <p:nvPr/>
          </p:nvSpPr>
          <p:spPr bwMode="auto">
            <a:xfrm>
              <a:off x="12820424" y="6172590"/>
              <a:ext cx="2136586" cy="1447820"/>
            </a:xfrm>
            <a:custGeom>
              <a:avLst/>
              <a:gdLst>
                <a:gd name="T0" fmla="*/ 2864 w 3371"/>
                <a:gd name="T1" fmla="*/ 472 h 2285"/>
                <a:gd name="T2" fmla="*/ 2961 w 3371"/>
                <a:gd name="T3" fmla="*/ 550 h 2285"/>
                <a:gd name="T4" fmla="*/ 3025 w 3371"/>
                <a:gd name="T5" fmla="*/ 696 h 2285"/>
                <a:gd name="T6" fmla="*/ 2933 w 3371"/>
                <a:gd name="T7" fmla="*/ 682 h 2285"/>
                <a:gd name="T8" fmla="*/ 2839 w 3371"/>
                <a:gd name="T9" fmla="*/ 686 h 2285"/>
                <a:gd name="T10" fmla="*/ 2874 w 3371"/>
                <a:gd name="T11" fmla="*/ 716 h 2285"/>
                <a:gd name="T12" fmla="*/ 3025 w 3371"/>
                <a:gd name="T13" fmla="*/ 798 h 2285"/>
                <a:gd name="T14" fmla="*/ 3039 w 3371"/>
                <a:gd name="T15" fmla="*/ 886 h 2285"/>
                <a:gd name="T16" fmla="*/ 2942 w 3371"/>
                <a:gd name="T17" fmla="*/ 925 h 2285"/>
                <a:gd name="T18" fmla="*/ 3108 w 3371"/>
                <a:gd name="T19" fmla="*/ 1056 h 2285"/>
                <a:gd name="T20" fmla="*/ 3078 w 3371"/>
                <a:gd name="T21" fmla="*/ 1061 h 2285"/>
                <a:gd name="T22" fmla="*/ 2971 w 3371"/>
                <a:gd name="T23" fmla="*/ 1056 h 2285"/>
                <a:gd name="T24" fmla="*/ 3005 w 3371"/>
                <a:gd name="T25" fmla="*/ 1110 h 2285"/>
                <a:gd name="T26" fmla="*/ 3064 w 3371"/>
                <a:gd name="T27" fmla="*/ 1130 h 2285"/>
                <a:gd name="T28" fmla="*/ 3244 w 3371"/>
                <a:gd name="T29" fmla="*/ 1115 h 2285"/>
                <a:gd name="T30" fmla="*/ 3278 w 3371"/>
                <a:gd name="T31" fmla="*/ 1135 h 2285"/>
                <a:gd name="T32" fmla="*/ 3370 w 3371"/>
                <a:gd name="T33" fmla="*/ 1246 h 2285"/>
                <a:gd name="T34" fmla="*/ 3322 w 3371"/>
                <a:gd name="T35" fmla="*/ 1281 h 2285"/>
                <a:gd name="T36" fmla="*/ 3331 w 3371"/>
                <a:gd name="T37" fmla="*/ 1305 h 2285"/>
                <a:gd name="T38" fmla="*/ 828 w 3371"/>
                <a:gd name="T39" fmla="*/ 2070 h 2285"/>
                <a:gd name="T40" fmla="*/ 0 w 3371"/>
                <a:gd name="T41" fmla="*/ 2284 h 2285"/>
                <a:gd name="T42" fmla="*/ 273 w 3371"/>
                <a:gd name="T43" fmla="*/ 2050 h 2285"/>
                <a:gd name="T44" fmla="*/ 322 w 3371"/>
                <a:gd name="T45" fmla="*/ 1967 h 2285"/>
                <a:gd name="T46" fmla="*/ 390 w 3371"/>
                <a:gd name="T47" fmla="*/ 1826 h 2285"/>
                <a:gd name="T48" fmla="*/ 487 w 3371"/>
                <a:gd name="T49" fmla="*/ 1744 h 2285"/>
                <a:gd name="T50" fmla="*/ 536 w 3371"/>
                <a:gd name="T51" fmla="*/ 1680 h 2285"/>
                <a:gd name="T52" fmla="*/ 580 w 3371"/>
                <a:gd name="T53" fmla="*/ 1534 h 2285"/>
                <a:gd name="T54" fmla="*/ 658 w 3371"/>
                <a:gd name="T55" fmla="*/ 1612 h 2285"/>
                <a:gd name="T56" fmla="*/ 804 w 3371"/>
                <a:gd name="T57" fmla="*/ 1699 h 2285"/>
                <a:gd name="T58" fmla="*/ 896 w 3371"/>
                <a:gd name="T59" fmla="*/ 1733 h 2285"/>
                <a:gd name="T60" fmla="*/ 906 w 3371"/>
                <a:gd name="T61" fmla="*/ 1602 h 2285"/>
                <a:gd name="T62" fmla="*/ 1130 w 3371"/>
                <a:gd name="T63" fmla="*/ 1544 h 2285"/>
                <a:gd name="T64" fmla="*/ 1281 w 3371"/>
                <a:gd name="T65" fmla="*/ 1470 h 2285"/>
                <a:gd name="T66" fmla="*/ 1359 w 3371"/>
                <a:gd name="T67" fmla="*/ 1466 h 2285"/>
                <a:gd name="T68" fmla="*/ 1344 w 3371"/>
                <a:gd name="T69" fmla="*/ 1349 h 2285"/>
                <a:gd name="T70" fmla="*/ 1325 w 3371"/>
                <a:gd name="T71" fmla="*/ 1222 h 2285"/>
                <a:gd name="T72" fmla="*/ 1447 w 3371"/>
                <a:gd name="T73" fmla="*/ 978 h 2285"/>
                <a:gd name="T74" fmla="*/ 1578 w 3371"/>
                <a:gd name="T75" fmla="*/ 706 h 2285"/>
                <a:gd name="T76" fmla="*/ 1714 w 3371"/>
                <a:gd name="T77" fmla="*/ 652 h 2285"/>
                <a:gd name="T78" fmla="*/ 1783 w 3371"/>
                <a:gd name="T79" fmla="*/ 530 h 2285"/>
                <a:gd name="T80" fmla="*/ 1822 w 3371"/>
                <a:gd name="T81" fmla="*/ 501 h 2285"/>
                <a:gd name="T82" fmla="*/ 1944 w 3371"/>
                <a:gd name="T83" fmla="*/ 282 h 2285"/>
                <a:gd name="T84" fmla="*/ 1968 w 3371"/>
                <a:gd name="T85" fmla="*/ 185 h 2285"/>
                <a:gd name="T86" fmla="*/ 2002 w 3371"/>
                <a:gd name="T87" fmla="*/ 127 h 2285"/>
                <a:gd name="T88" fmla="*/ 2090 w 3371"/>
                <a:gd name="T89" fmla="*/ 112 h 2285"/>
                <a:gd name="T90" fmla="*/ 2168 w 3371"/>
                <a:gd name="T91" fmla="*/ 141 h 2285"/>
                <a:gd name="T92" fmla="*/ 2212 w 3371"/>
                <a:gd name="T93" fmla="*/ 0 h 2285"/>
                <a:gd name="T94" fmla="*/ 2275 w 3371"/>
                <a:gd name="T95" fmla="*/ 9 h 2285"/>
                <a:gd name="T96" fmla="*/ 2338 w 3371"/>
                <a:gd name="T97" fmla="*/ 48 h 2285"/>
                <a:gd name="T98" fmla="*/ 2504 w 3371"/>
                <a:gd name="T99" fmla="*/ 151 h 2285"/>
                <a:gd name="T100" fmla="*/ 2571 w 3371"/>
                <a:gd name="T101" fmla="*/ 180 h 2285"/>
                <a:gd name="T102" fmla="*/ 2557 w 3371"/>
                <a:gd name="T103" fmla="*/ 331 h 2285"/>
                <a:gd name="T104" fmla="*/ 2504 w 3371"/>
                <a:gd name="T105" fmla="*/ 462 h 2285"/>
                <a:gd name="T106" fmla="*/ 2523 w 3371"/>
                <a:gd name="T107" fmla="*/ 497 h 2285"/>
                <a:gd name="T108" fmla="*/ 2698 w 3371"/>
                <a:gd name="T109" fmla="*/ 492 h 2285"/>
                <a:gd name="T110" fmla="*/ 3288 w 3371"/>
                <a:gd name="T111" fmla="*/ 477 h 2285"/>
                <a:gd name="T112" fmla="*/ 3288 w 3371"/>
                <a:gd name="T113" fmla="*/ 477 h 2285"/>
                <a:gd name="T114" fmla="*/ 3224 w 3371"/>
                <a:gd name="T115" fmla="*/ 686 h 2285"/>
                <a:gd name="T116" fmla="*/ 3273 w 3371"/>
                <a:gd name="T117" fmla="*/ 793 h 2285"/>
                <a:gd name="T118" fmla="*/ 3337 w 3371"/>
                <a:gd name="T119" fmla="*/ 652 h 2285"/>
                <a:gd name="T120" fmla="*/ 3361 w 3371"/>
                <a:gd name="T121" fmla="*/ 458 h 2285"/>
                <a:gd name="T122" fmla="*/ 3288 w 3371"/>
                <a:gd name="T123" fmla="*/ 47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71" h="2285">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86"/>
            <p:cNvSpPr>
              <a:spLocks noChangeArrowheads="1"/>
            </p:cNvSpPr>
            <p:nvPr/>
          </p:nvSpPr>
          <p:spPr bwMode="auto">
            <a:xfrm>
              <a:off x="11271890" y="6774682"/>
              <a:ext cx="1915366" cy="1128572"/>
            </a:xfrm>
            <a:custGeom>
              <a:avLst/>
              <a:gdLst>
                <a:gd name="T0" fmla="*/ 0 w 3021"/>
                <a:gd name="T1" fmla="*/ 1519 h 1783"/>
                <a:gd name="T2" fmla="*/ 34 w 3021"/>
                <a:gd name="T3" fmla="*/ 1606 h 1783"/>
                <a:gd name="T4" fmla="*/ 44 w 3021"/>
                <a:gd name="T5" fmla="*/ 1782 h 1783"/>
                <a:gd name="T6" fmla="*/ 244 w 3021"/>
                <a:gd name="T7" fmla="*/ 1758 h 1783"/>
                <a:gd name="T8" fmla="*/ 360 w 3021"/>
                <a:gd name="T9" fmla="*/ 1743 h 1783"/>
                <a:gd name="T10" fmla="*/ 575 w 3021"/>
                <a:gd name="T11" fmla="*/ 1665 h 1783"/>
                <a:gd name="T12" fmla="*/ 1690 w 3021"/>
                <a:gd name="T13" fmla="*/ 1426 h 1783"/>
                <a:gd name="T14" fmla="*/ 1816 w 3021"/>
                <a:gd name="T15" fmla="*/ 1446 h 1783"/>
                <a:gd name="T16" fmla="*/ 2411 w 3021"/>
                <a:gd name="T17" fmla="*/ 1344 h 1783"/>
                <a:gd name="T18" fmla="*/ 2440 w 3021"/>
                <a:gd name="T19" fmla="*/ 1334 h 1783"/>
                <a:gd name="T20" fmla="*/ 2713 w 3021"/>
                <a:gd name="T21" fmla="*/ 1100 h 1783"/>
                <a:gd name="T22" fmla="*/ 2762 w 3021"/>
                <a:gd name="T23" fmla="*/ 1017 h 1783"/>
                <a:gd name="T24" fmla="*/ 2830 w 3021"/>
                <a:gd name="T25" fmla="*/ 876 h 1783"/>
                <a:gd name="T26" fmla="*/ 2927 w 3021"/>
                <a:gd name="T27" fmla="*/ 794 h 1783"/>
                <a:gd name="T28" fmla="*/ 2976 w 3021"/>
                <a:gd name="T29" fmla="*/ 730 h 1783"/>
                <a:gd name="T30" fmla="*/ 3020 w 3021"/>
                <a:gd name="T31" fmla="*/ 584 h 1783"/>
                <a:gd name="T32" fmla="*/ 2864 w 3021"/>
                <a:gd name="T33" fmla="*/ 501 h 1783"/>
                <a:gd name="T34" fmla="*/ 2844 w 3021"/>
                <a:gd name="T35" fmla="*/ 482 h 1783"/>
                <a:gd name="T36" fmla="*/ 2795 w 3021"/>
                <a:gd name="T37" fmla="*/ 389 h 1783"/>
                <a:gd name="T38" fmla="*/ 2718 w 3021"/>
                <a:gd name="T39" fmla="*/ 180 h 1783"/>
                <a:gd name="T40" fmla="*/ 2674 w 3021"/>
                <a:gd name="T41" fmla="*/ 131 h 1783"/>
                <a:gd name="T42" fmla="*/ 2543 w 3021"/>
                <a:gd name="T43" fmla="*/ 63 h 1783"/>
                <a:gd name="T44" fmla="*/ 2464 w 3021"/>
                <a:gd name="T45" fmla="*/ 14 h 1783"/>
                <a:gd name="T46" fmla="*/ 2343 w 3021"/>
                <a:gd name="T47" fmla="*/ 92 h 1783"/>
                <a:gd name="T48" fmla="*/ 2192 w 3021"/>
                <a:gd name="T49" fmla="*/ 111 h 1783"/>
                <a:gd name="T50" fmla="*/ 1997 w 3021"/>
                <a:gd name="T51" fmla="*/ 82 h 1783"/>
                <a:gd name="T52" fmla="*/ 1933 w 3021"/>
                <a:gd name="T53" fmla="*/ 82 h 1783"/>
                <a:gd name="T54" fmla="*/ 1894 w 3021"/>
                <a:gd name="T55" fmla="*/ 34 h 1783"/>
                <a:gd name="T56" fmla="*/ 1763 w 3021"/>
                <a:gd name="T57" fmla="*/ 34 h 1783"/>
                <a:gd name="T58" fmla="*/ 1719 w 3021"/>
                <a:gd name="T59" fmla="*/ 24 h 1783"/>
                <a:gd name="T60" fmla="*/ 1690 w 3021"/>
                <a:gd name="T61" fmla="*/ 111 h 1783"/>
                <a:gd name="T62" fmla="*/ 1753 w 3021"/>
                <a:gd name="T63" fmla="*/ 214 h 1783"/>
                <a:gd name="T64" fmla="*/ 1588 w 3021"/>
                <a:gd name="T65" fmla="*/ 263 h 1783"/>
                <a:gd name="T66" fmla="*/ 1413 w 3021"/>
                <a:gd name="T67" fmla="*/ 433 h 1783"/>
                <a:gd name="T68" fmla="*/ 1349 w 3021"/>
                <a:gd name="T69" fmla="*/ 550 h 1783"/>
                <a:gd name="T70" fmla="*/ 1217 w 3021"/>
                <a:gd name="T71" fmla="*/ 749 h 1783"/>
                <a:gd name="T72" fmla="*/ 1110 w 3021"/>
                <a:gd name="T73" fmla="*/ 667 h 1783"/>
                <a:gd name="T74" fmla="*/ 1062 w 3021"/>
                <a:gd name="T75" fmla="*/ 691 h 1783"/>
                <a:gd name="T76" fmla="*/ 1062 w 3021"/>
                <a:gd name="T77" fmla="*/ 764 h 1783"/>
                <a:gd name="T78" fmla="*/ 1062 w 3021"/>
                <a:gd name="T79" fmla="*/ 818 h 1783"/>
                <a:gd name="T80" fmla="*/ 959 w 3021"/>
                <a:gd name="T81" fmla="*/ 818 h 1783"/>
                <a:gd name="T82" fmla="*/ 867 w 3021"/>
                <a:gd name="T83" fmla="*/ 881 h 1783"/>
                <a:gd name="T84" fmla="*/ 760 w 3021"/>
                <a:gd name="T85" fmla="*/ 964 h 1783"/>
                <a:gd name="T86" fmla="*/ 686 w 3021"/>
                <a:gd name="T87" fmla="*/ 925 h 1783"/>
                <a:gd name="T88" fmla="*/ 594 w 3021"/>
                <a:gd name="T89" fmla="*/ 910 h 1783"/>
                <a:gd name="T90" fmla="*/ 531 w 3021"/>
                <a:gd name="T91" fmla="*/ 984 h 1783"/>
                <a:gd name="T92" fmla="*/ 487 w 3021"/>
                <a:gd name="T93" fmla="*/ 973 h 1783"/>
                <a:gd name="T94" fmla="*/ 433 w 3021"/>
                <a:gd name="T95" fmla="*/ 1061 h 1783"/>
                <a:gd name="T96" fmla="*/ 438 w 3021"/>
                <a:gd name="T97" fmla="*/ 1158 h 1783"/>
                <a:gd name="T98" fmla="*/ 419 w 3021"/>
                <a:gd name="T99" fmla="*/ 1208 h 1783"/>
                <a:gd name="T100" fmla="*/ 282 w 3021"/>
                <a:gd name="T101" fmla="*/ 1280 h 1783"/>
                <a:gd name="T102" fmla="*/ 287 w 3021"/>
                <a:gd name="T103" fmla="*/ 1465 h 1783"/>
                <a:gd name="T104" fmla="*/ 180 w 3021"/>
                <a:gd name="T105" fmla="*/ 1431 h 1783"/>
                <a:gd name="T106" fmla="*/ 63 w 3021"/>
                <a:gd name="T107" fmla="*/ 1388 h 1783"/>
                <a:gd name="T108" fmla="*/ 0 w 3021"/>
                <a:gd name="T109" fmla="*/ 1519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1" h="1783">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87"/>
            <p:cNvSpPr>
              <a:spLocks noChangeArrowheads="1"/>
            </p:cNvSpPr>
            <p:nvPr/>
          </p:nvSpPr>
          <p:spPr bwMode="auto">
            <a:xfrm>
              <a:off x="8751671" y="5878546"/>
              <a:ext cx="677659" cy="1002552"/>
            </a:xfrm>
            <a:custGeom>
              <a:avLst/>
              <a:gdLst>
                <a:gd name="T0" fmla="*/ 0 w 1073"/>
                <a:gd name="T1" fmla="*/ 19 h 1584"/>
                <a:gd name="T2" fmla="*/ 0 w 1073"/>
                <a:gd name="T3" fmla="*/ 19 h 1584"/>
                <a:gd name="T4" fmla="*/ 5 w 1073"/>
                <a:gd name="T5" fmla="*/ 19 h 1584"/>
                <a:gd name="T6" fmla="*/ 78 w 1073"/>
                <a:gd name="T7" fmla="*/ 10 h 1584"/>
                <a:gd name="T8" fmla="*/ 146 w 1073"/>
                <a:gd name="T9" fmla="*/ 0 h 1584"/>
                <a:gd name="T10" fmla="*/ 195 w 1073"/>
                <a:gd name="T11" fmla="*/ 29 h 1584"/>
                <a:gd name="T12" fmla="*/ 258 w 1073"/>
                <a:gd name="T13" fmla="*/ 59 h 1584"/>
                <a:gd name="T14" fmla="*/ 360 w 1073"/>
                <a:gd name="T15" fmla="*/ 87 h 1584"/>
                <a:gd name="T16" fmla="*/ 424 w 1073"/>
                <a:gd name="T17" fmla="*/ 102 h 1584"/>
                <a:gd name="T18" fmla="*/ 570 w 1073"/>
                <a:gd name="T19" fmla="*/ 195 h 1584"/>
                <a:gd name="T20" fmla="*/ 570 w 1073"/>
                <a:gd name="T21" fmla="*/ 195 h 1584"/>
                <a:gd name="T22" fmla="*/ 604 w 1073"/>
                <a:gd name="T23" fmla="*/ 278 h 1584"/>
                <a:gd name="T24" fmla="*/ 643 w 1073"/>
                <a:gd name="T25" fmla="*/ 414 h 1584"/>
                <a:gd name="T26" fmla="*/ 706 w 1073"/>
                <a:gd name="T27" fmla="*/ 482 h 1584"/>
                <a:gd name="T28" fmla="*/ 755 w 1073"/>
                <a:gd name="T29" fmla="*/ 575 h 1584"/>
                <a:gd name="T30" fmla="*/ 765 w 1073"/>
                <a:gd name="T31" fmla="*/ 614 h 1584"/>
                <a:gd name="T32" fmla="*/ 755 w 1073"/>
                <a:gd name="T33" fmla="*/ 657 h 1584"/>
                <a:gd name="T34" fmla="*/ 794 w 1073"/>
                <a:gd name="T35" fmla="*/ 726 h 1584"/>
                <a:gd name="T36" fmla="*/ 833 w 1073"/>
                <a:gd name="T37" fmla="*/ 828 h 1584"/>
                <a:gd name="T38" fmla="*/ 882 w 1073"/>
                <a:gd name="T39" fmla="*/ 979 h 1584"/>
                <a:gd name="T40" fmla="*/ 915 w 1073"/>
                <a:gd name="T41" fmla="*/ 1101 h 1584"/>
                <a:gd name="T42" fmla="*/ 911 w 1073"/>
                <a:gd name="T43" fmla="*/ 1159 h 1584"/>
                <a:gd name="T44" fmla="*/ 964 w 1073"/>
                <a:gd name="T45" fmla="*/ 1276 h 1584"/>
                <a:gd name="T46" fmla="*/ 964 w 1073"/>
                <a:gd name="T47" fmla="*/ 1276 h 1584"/>
                <a:gd name="T48" fmla="*/ 964 w 1073"/>
                <a:gd name="T49" fmla="*/ 1286 h 1584"/>
                <a:gd name="T50" fmla="*/ 998 w 1073"/>
                <a:gd name="T51" fmla="*/ 1408 h 1584"/>
                <a:gd name="T52" fmla="*/ 1033 w 1073"/>
                <a:gd name="T53" fmla="*/ 1480 h 1584"/>
                <a:gd name="T54" fmla="*/ 1047 w 1073"/>
                <a:gd name="T55" fmla="*/ 1510 h 1584"/>
                <a:gd name="T56" fmla="*/ 1072 w 1073"/>
                <a:gd name="T57" fmla="*/ 1529 h 1584"/>
                <a:gd name="T58" fmla="*/ 1072 w 1073"/>
                <a:gd name="T59" fmla="*/ 1529 h 1584"/>
                <a:gd name="T60" fmla="*/ 0 w 1073"/>
                <a:gd name="T61" fmla="*/ 1583 h 1584"/>
                <a:gd name="T62" fmla="*/ 0 w 1073"/>
                <a:gd name="T63" fmla="*/ 1583 h 1584"/>
                <a:gd name="T64" fmla="*/ 0 w 1073"/>
                <a:gd name="T65" fmla="*/ 19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3" h="1584">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88"/>
            <p:cNvSpPr>
              <a:spLocks noChangeArrowheads="1"/>
            </p:cNvSpPr>
            <p:nvPr/>
          </p:nvSpPr>
          <p:spPr bwMode="auto">
            <a:xfrm>
              <a:off x="9364924" y="6598255"/>
              <a:ext cx="1934968" cy="1565438"/>
            </a:xfrm>
            <a:custGeom>
              <a:avLst/>
              <a:gdLst>
                <a:gd name="T0" fmla="*/ 0 w 3050"/>
                <a:gd name="T1" fmla="*/ 141 h 2470"/>
                <a:gd name="T2" fmla="*/ 1808 w 3050"/>
                <a:gd name="T3" fmla="*/ 102 h 2470"/>
                <a:gd name="T4" fmla="*/ 1803 w 3050"/>
                <a:gd name="T5" fmla="*/ 199 h 2470"/>
                <a:gd name="T6" fmla="*/ 1856 w 3050"/>
                <a:gd name="T7" fmla="*/ 375 h 2470"/>
                <a:gd name="T8" fmla="*/ 2061 w 3050"/>
                <a:gd name="T9" fmla="*/ 526 h 2470"/>
                <a:gd name="T10" fmla="*/ 2173 w 3050"/>
                <a:gd name="T11" fmla="*/ 711 h 2470"/>
                <a:gd name="T12" fmla="*/ 2261 w 3050"/>
                <a:gd name="T13" fmla="*/ 881 h 2470"/>
                <a:gd name="T14" fmla="*/ 2314 w 3050"/>
                <a:gd name="T15" fmla="*/ 809 h 2470"/>
                <a:gd name="T16" fmla="*/ 2421 w 3050"/>
                <a:gd name="T17" fmla="*/ 881 h 2470"/>
                <a:gd name="T18" fmla="*/ 2402 w 3050"/>
                <a:gd name="T19" fmla="*/ 1008 h 2470"/>
                <a:gd name="T20" fmla="*/ 2421 w 3050"/>
                <a:gd name="T21" fmla="*/ 1193 h 2470"/>
                <a:gd name="T22" fmla="*/ 2582 w 3050"/>
                <a:gd name="T23" fmla="*/ 1300 h 2470"/>
                <a:gd name="T24" fmla="*/ 2660 w 3050"/>
                <a:gd name="T25" fmla="*/ 1344 h 2470"/>
                <a:gd name="T26" fmla="*/ 2762 w 3050"/>
                <a:gd name="T27" fmla="*/ 1466 h 2470"/>
                <a:gd name="T28" fmla="*/ 2811 w 3050"/>
                <a:gd name="T29" fmla="*/ 1656 h 2470"/>
                <a:gd name="T30" fmla="*/ 2899 w 3050"/>
                <a:gd name="T31" fmla="*/ 1782 h 2470"/>
                <a:gd name="T32" fmla="*/ 3001 w 3050"/>
                <a:gd name="T33" fmla="*/ 1797 h 2470"/>
                <a:gd name="T34" fmla="*/ 3035 w 3050"/>
                <a:gd name="T35" fmla="*/ 1884 h 2470"/>
                <a:gd name="T36" fmla="*/ 3045 w 3050"/>
                <a:gd name="T37" fmla="*/ 2060 h 2470"/>
                <a:gd name="T38" fmla="*/ 2972 w 3050"/>
                <a:gd name="T39" fmla="*/ 2075 h 2470"/>
                <a:gd name="T40" fmla="*/ 2884 w 3050"/>
                <a:gd name="T41" fmla="*/ 2143 h 2470"/>
                <a:gd name="T42" fmla="*/ 2821 w 3050"/>
                <a:gd name="T43" fmla="*/ 2294 h 2470"/>
                <a:gd name="T44" fmla="*/ 2830 w 3050"/>
                <a:gd name="T45" fmla="*/ 2425 h 2470"/>
                <a:gd name="T46" fmla="*/ 2747 w 3050"/>
                <a:gd name="T47" fmla="*/ 2430 h 2470"/>
                <a:gd name="T48" fmla="*/ 2596 w 3050"/>
                <a:gd name="T49" fmla="*/ 2459 h 2470"/>
                <a:gd name="T50" fmla="*/ 2548 w 3050"/>
                <a:gd name="T51" fmla="*/ 2464 h 2470"/>
                <a:gd name="T52" fmla="*/ 2572 w 3050"/>
                <a:gd name="T53" fmla="*/ 2270 h 2470"/>
                <a:gd name="T54" fmla="*/ 2538 w 3050"/>
                <a:gd name="T55" fmla="*/ 2187 h 2470"/>
                <a:gd name="T56" fmla="*/ 609 w 3050"/>
                <a:gd name="T57" fmla="*/ 2416 h 2470"/>
                <a:gd name="T58" fmla="*/ 585 w 3050"/>
                <a:gd name="T59" fmla="*/ 2119 h 2470"/>
                <a:gd name="T60" fmla="*/ 404 w 3050"/>
                <a:gd name="T61" fmla="*/ 842 h 2470"/>
                <a:gd name="T62" fmla="*/ 283 w 3050"/>
                <a:gd name="T63" fmla="*/ 696 h 2470"/>
                <a:gd name="T64" fmla="*/ 361 w 3050"/>
                <a:gd name="T65" fmla="*/ 545 h 2470"/>
                <a:gd name="T66" fmla="*/ 108 w 3050"/>
                <a:gd name="T67" fmla="*/ 394 h 2470"/>
                <a:gd name="T68" fmla="*/ 83 w 3050"/>
                <a:gd name="T69" fmla="*/ 375 h 2470"/>
                <a:gd name="T70" fmla="*/ 34 w 3050"/>
                <a:gd name="T71" fmla="*/ 273 h 2470"/>
                <a:gd name="T72" fmla="*/ 0 w 3050"/>
                <a:gd name="T73" fmla="*/ 141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50" h="247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89"/>
            <p:cNvSpPr>
              <a:spLocks noChangeArrowheads="1"/>
            </p:cNvSpPr>
            <p:nvPr/>
          </p:nvSpPr>
          <p:spPr bwMode="auto">
            <a:xfrm>
              <a:off x="11036669" y="7485990"/>
              <a:ext cx="2318601" cy="1036158"/>
            </a:xfrm>
            <a:custGeom>
              <a:avLst/>
              <a:gdLst>
                <a:gd name="T0" fmla="*/ 199 w 3654"/>
                <a:gd name="T1" fmla="*/ 1027 h 1637"/>
                <a:gd name="T2" fmla="*/ 190 w 3654"/>
                <a:gd name="T3" fmla="*/ 896 h 1637"/>
                <a:gd name="T4" fmla="*/ 253 w 3654"/>
                <a:gd name="T5" fmla="*/ 745 h 1637"/>
                <a:gd name="T6" fmla="*/ 341 w 3654"/>
                <a:gd name="T7" fmla="*/ 677 h 1637"/>
                <a:gd name="T8" fmla="*/ 414 w 3654"/>
                <a:gd name="T9" fmla="*/ 662 h 1637"/>
                <a:gd name="T10" fmla="*/ 657 w 3654"/>
                <a:gd name="T11" fmla="*/ 628 h 1637"/>
                <a:gd name="T12" fmla="*/ 896 w 3654"/>
                <a:gd name="T13" fmla="*/ 560 h 1637"/>
                <a:gd name="T14" fmla="*/ 1037 w 3654"/>
                <a:gd name="T15" fmla="*/ 506 h 1637"/>
                <a:gd name="T16" fmla="*/ 2118 w 3654"/>
                <a:gd name="T17" fmla="*/ 326 h 1637"/>
                <a:gd name="T18" fmla="*/ 2732 w 3654"/>
                <a:gd name="T19" fmla="*/ 214 h 1637"/>
                <a:gd name="T20" fmla="*/ 2810 w 3654"/>
                <a:gd name="T21" fmla="*/ 214 h 1637"/>
                <a:gd name="T22" fmla="*/ 3638 w 3654"/>
                <a:gd name="T23" fmla="*/ 0 h 1637"/>
                <a:gd name="T24" fmla="*/ 3653 w 3654"/>
                <a:gd name="T25" fmla="*/ 97 h 1637"/>
                <a:gd name="T26" fmla="*/ 3623 w 3654"/>
                <a:gd name="T27" fmla="*/ 165 h 1637"/>
                <a:gd name="T28" fmla="*/ 3560 w 3654"/>
                <a:gd name="T29" fmla="*/ 253 h 1637"/>
                <a:gd name="T30" fmla="*/ 3453 w 3654"/>
                <a:gd name="T31" fmla="*/ 268 h 1637"/>
                <a:gd name="T32" fmla="*/ 3419 w 3654"/>
                <a:gd name="T33" fmla="*/ 306 h 1637"/>
                <a:gd name="T34" fmla="*/ 3273 w 3654"/>
                <a:gd name="T35" fmla="*/ 370 h 1637"/>
                <a:gd name="T36" fmla="*/ 3170 w 3654"/>
                <a:gd name="T37" fmla="*/ 511 h 1637"/>
                <a:gd name="T38" fmla="*/ 3015 w 3654"/>
                <a:gd name="T39" fmla="*/ 643 h 1637"/>
                <a:gd name="T40" fmla="*/ 2864 w 3654"/>
                <a:gd name="T41" fmla="*/ 779 h 1637"/>
                <a:gd name="T42" fmla="*/ 2752 w 3654"/>
                <a:gd name="T43" fmla="*/ 876 h 1637"/>
                <a:gd name="T44" fmla="*/ 2717 w 3654"/>
                <a:gd name="T45" fmla="*/ 935 h 1637"/>
                <a:gd name="T46" fmla="*/ 2610 w 3654"/>
                <a:gd name="T47" fmla="*/ 993 h 1637"/>
                <a:gd name="T48" fmla="*/ 2606 w 3654"/>
                <a:gd name="T49" fmla="*/ 1163 h 1637"/>
                <a:gd name="T50" fmla="*/ 2123 w 3654"/>
                <a:gd name="T51" fmla="*/ 1290 h 1637"/>
                <a:gd name="T52" fmla="*/ 1295 w 3654"/>
                <a:gd name="T53" fmla="*/ 1446 h 1637"/>
                <a:gd name="T54" fmla="*/ 1159 w 3654"/>
                <a:gd name="T55" fmla="*/ 1393 h 1637"/>
                <a:gd name="T56" fmla="*/ 979 w 3654"/>
                <a:gd name="T57" fmla="*/ 1442 h 1637"/>
                <a:gd name="T58" fmla="*/ 910 w 3654"/>
                <a:gd name="T59" fmla="*/ 1485 h 1637"/>
                <a:gd name="T60" fmla="*/ 0 w 3654"/>
                <a:gd name="T61" fmla="*/ 1636 h 1637"/>
                <a:gd name="T62" fmla="*/ 48 w 3654"/>
                <a:gd name="T63" fmla="*/ 1461 h 1637"/>
                <a:gd name="T64" fmla="*/ 116 w 3654"/>
                <a:gd name="T65" fmla="*/ 1257 h 1637"/>
                <a:gd name="T66" fmla="*/ 155 w 3654"/>
                <a:gd name="T67" fmla="*/ 113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54" h="1637">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90"/>
            <p:cNvSpPr>
              <a:spLocks noChangeArrowheads="1"/>
            </p:cNvSpPr>
            <p:nvPr/>
          </p:nvSpPr>
          <p:spPr bwMode="auto">
            <a:xfrm>
              <a:off x="12691613" y="7001516"/>
              <a:ext cx="2394208" cy="1220986"/>
            </a:xfrm>
            <a:custGeom>
              <a:avLst/>
              <a:gdLst>
                <a:gd name="T0" fmla="*/ 1032 w 3775"/>
                <a:gd name="T1" fmla="*/ 765 h 1929"/>
                <a:gd name="T2" fmla="*/ 3535 w 3775"/>
                <a:gd name="T3" fmla="*/ 0 h 1929"/>
                <a:gd name="T4" fmla="*/ 3599 w 3775"/>
                <a:gd name="T5" fmla="*/ 180 h 1929"/>
                <a:gd name="T6" fmla="*/ 3541 w 3775"/>
                <a:gd name="T7" fmla="*/ 176 h 1929"/>
                <a:gd name="T8" fmla="*/ 3477 w 3775"/>
                <a:gd name="T9" fmla="*/ 229 h 1929"/>
                <a:gd name="T10" fmla="*/ 3443 w 3775"/>
                <a:gd name="T11" fmla="*/ 258 h 1929"/>
                <a:gd name="T12" fmla="*/ 3336 w 3775"/>
                <a:gd name="T13" fmla="*/ 258 h 1929"/>
                <a:gd name="T14" fmla="*/ 3258 w 3775"/>
                <a:gd name="T15" fmla="*/ 239 h 1929"/>
                <a:gd name="T16" fmla="*/ 3292 w 3775"/>
                <a:gd name="T17" fmla="*/ 375 h 1929"/>
                <a:gd name="T18" fmla="*/ 3404 w 3775"/>
                <a:gd name="T19" fmla="*/ 370 h 1929"/>
                <a:gd name="T20" fmla="*/ 3560 w 3775"/>
                <a:gd name="T21" fmla="*/ 370 h 1929"/>
                <a:gd name="T22" fmla="*/ 3628 w 3775"/>
                <a:gd name="T23" fmla="*/ 404 h 1929"/>
                <a:gd name="T24" fmla="*/ 3692 w 3775"/>
                <a:gd name="T25" fmla="*/ 268 h 1929"/>
                <a:gd name="T26" fmla="*/ 3759 w 3775"/>
                <a:gd name="T27" fmla="*/ 458 h 1929"/>
                <a:gd name="T28" fmla="*/ 3623 w 3775"/>
                <a:gd name="T29" fmla="*/ 677 h 1929"/>
                <a:gd name="T30" fmla="*/ 3546 w 3775"/>
                <a:gd name="T31" fmla="*/ 667 h 1929"/>
                <a:gd name="T32" fmla="*/ 3428 w 3775"/>
                <a:gd name="T33" fmla="*/ 677 h 1929"/>
                <a:gd name="T34" fmla="*/ 3307 w 3775"/>
                <a:gd name="T35" fmla="*/ 775 h 1929"/>
                <a:gd name="T36" fmla="*/ 3472 w 3775"/>
                <a:gd name="T37" fmla="*/ 789 h 1929"/>
                <a:gd name="T38" fmla="*/ 3463 w 3775"/>
                <a:gd name="T39" fmla="*/ 842 h 1929"/>
                <a:gd name="T40" fmla="*/ 3428 w 3775"/>
                <a:gd name="T41" fmla="*/ 964 h 1929"/>
                <a:gd name="T42" fmla="*/ 3389 w 3775"/>
                <a:gd name="T43" fmla="*/ 1047 h 1929"/>
                <a:gd name="T44" fmla="*/ 3477 w 3775"/>
                <a:gd name="T45" fmla="*/ 994 h 1929"/>
                <a:gd name="T46" fmla="*/ 3555 w 3775"/>
                <a:gd name="T47" fmla="*/ 940 h 1929"/>
                <a:gd name="T48" fmla="*/ 3589 w 3775"/>
                <a:gd name="T49" fmla="*/ 1042 h 1929"/>
                <a:gd name="T50" fmla="*/ 3535 w 3775"/>
                <a:gd name="T51" fmla="*/ 1110 h 1929"/>
                <a:gd name="T52" fmla="*/ 3385 w 3775"/>
                <a:gd name="T53" fmla="*/ 1149 h 1929"/>
                <a:gd name="T54" fmla="*/ 3190 w 3775"/>
                <a:gd name="T55" fmla="*/ 1344 h 1929"/>
                <a:gd name="T56" fmla="*/ 3132 w 3775"/>
                <a:gd name="T57" fmla="*/ 1417 h 1929"/>
                <a:gd name="T58" fmla="*/ 3019 w 3775"/>
                <a:gd name="T59" fmla="*/ 1724 h 1929"/>
                <a:gd name="T60" fmla="*/ 2839 w 3775"/>
                <a:gd name="T61" fmla="*/ 1812 h 1929"/>
                <a:gd name="T62" fmla="*/ 2756 w 3775"/>
                <a:gd name="T63" fmla="*/ 1865 h 1929"/>
                <a:gd name="T64" fmla="*/ 1714 w 3775"/>
                <a:gd name="T65" fmla="*/ 1627 h 1929"/>
                <a:gd name="T66" fmla="*/ 1582 w 3775"/>
                <a:gd name="T67" fmla="*/ 1519 h 1929"/>
                <a:gd name="T68" fmla="*/ 1412 w 3775"/>
                <a:gd name="T69" fmla="*/ 1510 h 1929"/>
                <a:gd name="T70" fmla="*/ 1227 w 3775"/>
                <a:gd name="T71" fmla="*/ 1544 h 1929"/>
                <a:gd name="T72" fmla="*/ 1056 w 3775"/>
                <a:gd name="T73" fmla="*/ 1578 h 1929"/>
                <a:gd name="T74" fmla="*/ 769 w 3775"/>
                <a:gd name="T75" fmla="*/ 1676 h 1929"/>
                <a:gd name="T76" fmla="*/ 608 w 3775"/>
                <a:gd name="T77" fmla="*/ 1758 h 1929"/>
                <a:gd name="T78" fmla="*/ 574 w 3775"/>
                <a:gd name="T79" fmla="*/ 1792 h 1929"/>
                <a:gd name="T80" fmla="*/ 0 w 3775"/>
                <a:gd name="T81" fmla="*/ 1928 h 1929"/>
                <a:gd name="T82" fmla="*/ 4 w 3775"/>
                <a:gd name="T83" fmla="*/ 1758 h 1929"/>
                <a:gd name="T84" fmla="*/ 111 w 3775"/>
                <a:gd name="T85" fmla="*/ 1700 h 1929"/>
                <a:gd name="T86" fmla="*/ 146 w 3775"/>
                <a:gd name="T87" fmla="*/ 1641 h 1929"/>
                <a:gd name="T88" fmla="*/ 258 w 3775"/>
                <a:gd name="T89" fmla="*/ 1544 h 1929"/>
                <a:gd name="T90" fmla="*/ 409 w 3775"/>
                <a:gd name="T91" fmla="*/ 1408 h 1929"/>
                <a:gd name="T92" fmla="*/ 564 w 3775"/>
                <a:gd name="T93" fmla="*/ 1276 h 1929"/>
                <a:gd name="T94" fmla="*/ 667 w 3775"/>
                <a:gd name="T95" fmla="*/ 1135 h 1929"/>
                <a:gd name="T96" fmla="*/ 813 w 3775"/>
                <a:gd name="T97" fmla="*/ 1071 h 1929"/>
                <a:gd name="T98" fmla="*/ 847 w 3775"/>
                <a:gd name="T99" fmla="*/ 1033 h 1929"/>
                <a:gd name="T100" fmla="*/ 954 w 3775"/>
                <a:gd name="T101" fmla="*/ 1018 h 1929"/>
                <a:gd name="T102" fmla="*/ 1017 w 3775"/>
                <a:gd name="T103" fmla="*/ 930 h 1929"/>
                <a:gd name="T104" fmla="*/ 1047 w 3775"/>
                <a:gd name="T105" fmla="*/ 862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5" h="1929">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91"/>
            <p:cNvSpPr>
              <a:spLocks noChangeArrowheads="1"/>
            </p:cNvSpPr>
            <p:nvPr/>
          </p:nvSpPr>
          <p:spPr bwMode="auto">
            <a:xfrm>
              <a:off x="13038843" y="7948060"/>
              <a:ext cx="1397321" cy="1064162"/>
            </a:xfrm>
            <a:custGeom>
              <a:avLst/>
              <a:gdLst>
                <a:gd name="T0" fmla="*/ 24 w 2207"/>
                <a:gd name="T1" fmla="*/ 301 h 1681"/>
                <a:gd name="T2" fmla="*/ 24 w 2207"/>
                <a:gd name="T3" fmla="*/ 301 h 1681"/>
                <a:gd name="T4" fmla="*/ 0 w 2207"/>
                <a:gd name="T5" fmla="*/ 404 h 1681"/>
                <a:gd name="T6" fmla="*/ 14 w 2207"/>
                <a:gd name="T7" fmla="*/ 467 h 1681"/>
                <a:gd name="T8" fmla="*/ 44 w 2207"/>
                <a:gd name="T9" fmla="*/ 511 h 1681"/>
                <a:gd name="T10" fmla="*/ 151 w 2207"/>
                <a:gd name="T11" fmla="*/ 569 h 1681"/>
                <a:gd name="T12" fmla="*/ 268 w 2207"/>
                <a:gd name="T13" fmla="*/ 701 h 1681"/>
                <a:gd name="T14" fmla="*/ 316 w 2207"/>
                <a:gd name="T15" fmla="*/ 759 h 1681"/>
                <a:gd name="T16" fmla="*/ 521 w 2207"/>
                <a:gd name="T17" fmla="*/ 857 h 1681"/>
                <a:gd name="T18" fmla="*/ 726 w 2207"/>
                <a:gd name="T19" fmla="*/ 1008 h 1681"/>
                <a:gd name="T20" fmla="*/ 813 w 2207"/>
                <a:gd name="T21" fmla="*/ 1105 h 1681"/>
                <a:gd name="T22" fmla="*/ 843 w 2207"/>
                <a:gd name="T23" fmla="*/ 1110 h 1681"/>
                <a:gd name="T24" fmla="*/ 926 w 2207"/>
                <a:gd name="T25" fmla="*/ 1134 h 1681"/>
                <a:gd name="T26" fmla="*/ 974 w 2207"/>
                <a:gd name="T27" fmla="*/ 1208 h 1681"/>
                <a:gd name="T28" fmla="*/ 998 w 2207"/>
                <a:gd name="T29" fmla="*/ 1329 h 1681"/>
                <a:gd name="T30" fmla="*/ 1101 w 2207"/>
                <a:gd name="T31" fmla="*/ 1451 h 1681"/>
                <a:gd name="T32" fmla="*/ 1174 w 2207"/>
                <a:gd name="T33" fmla="*/ 1519 h 1681"/>
                <a:gd name="T34" fmla="*/ 1232 w 2207"/>
                <a:gd name="T35" fmla="*/ 1636 h 1681"/>
                <a:gd name="T36" fmla="*/ 1252 w 2207"/>
                <a:gd name="T37" fmla="*/ 1670 h 1681"/>
                <a:gd name="T38" fmla="*/ 1320 w 2207"/>
                <a:gd name="T39" fmla="*/ 1675 h 1681"/>
                <a:gd name="T40" fmla="*/ 1320 w 2207"/>
                <a:gd name="T41" fmla="*/ 1675 h 1681"/>
                <a:gd name="T42" fmla="*/ 1315 w 2207"/>
                <a:gd name="T43" fmla="*/ 1650 h 1681"/>
                <a:gd name="T44" fmla="*/ 1359 w 2207"/>
                <a:gd name="T45" fmla="*/ 1548 h 1681"/>
                <a:gd name="T46" fmla="*/ 1335 w 2207"/>
                <a:gd name="T47" fmla="*/ 1456 h 1681"/>
                <a:gd name="T48" fmla="*/ 1349 w 2207"/>
                <a:gd name="T49" fmla="*/ 1451 h 1681"/>
                <a:gd name="T50" fmla="*/ 1393 w 2207"/>
                <a:gd name="T51" fmla="*/ 1475 h 1681"/>
                <a:gd name="T52" fmla="*/ 1432 w 2207"/>
                <a:gd name="T53" fmla="*/ 1407 h 1681"/>
                <a:gd name="T54" fmla="*/ 1495 w 2207"/>
                <a:gd name="T55" fmla="*/ 1368 h 1681"/>
                <a:gd name="T56" fmla="*/ 1588 w 2207"/>
                <a:gd name="T57" fmla="*/ 1334 h 1681"/>
                <a:gd name="T58" fmla="*/ 1627 w 2207"/>
                <a:gd name="T59" fmla="*/ 1276 h 1681"/>
                <a:gd name="T60" fmla="*/ 1719 w 2207"/>
                <a:gd name="T61" fmla="*/ 1202 h 1681"/>
                <a:gd name="T62" fmla="*/ 1763 w 2207"/>
                <a:gd name="T63" fmla="*/ 1130 h 1681"/>
                <a:gd name="T64" fmla="*/ 1763 w 2207"/>
                <a:gd name="T65" fmla="*/ 1100 h 1681"/>
                <a:gd name="T66" fmla="*/ 1816 w 2207"/>
                <a:gd name="T67" fmla="*/ 1066 h 1681"/>
                <a:gd name="T68" fmla="*/ 1855 w 2207"/>
                <a:gd name="T69" fmla="*/ 1003 h 1681"/>
                <a:gd name="T70" fmla="*/ 1870 w 2207"/>
                <a:gd name="T71" fmla="*/ 998 h 1681"/>
                <a:gd name="T72" fmla="*/ 1909 w 2207"/>
                <a:gd name="T73" fmla="*/ 920 h 1681"/>
                <a:gd name="T74" fmla="*/ 1943 w 2207"/>
                <a:gd name="T75" fmla="*/ 862 h 1681"/>
                <a:gd name="T76" fmla="*/ 1943 w 2207"/>
                <a:gd name="T77" fmla="*/ 818 h 1681"/>
                <a:gd name="T78" fmla="*/ 1968 w 2207"/>
                <a:gd name="T79" fmla="*/ 799 h 1681"/>
                <a:gd name="T80" fmla="*/ 2021 w 2207"/>
                <a:gd name="T81" fmla="*/ 720 h 1681"/>
                <a:gd name="T82" fmla="*/ 2070 w 2207"/>
                <a:gd name="T83" fmla="*/ 633 h 1681"/>
                <a:gd name="T84" fmla="*/ 2095 w 2207"/>
                <a:gd name="T85" fmla="*/ 569 h 1681"/>
                <a:gd name="T86" fmla="*/ 2182 w 2207"/>
                <a:gd name="T87" fmla="*/ 404 h 1681"/>
                <a:gd name="T88" fmla="*/ 2206 w 2207"/>
                <a:gd name="T89" fmla="*/ 374 h 1681"/>
                <a:gd name="T90" fmla="*/ 2206 w 2207"/>
                <a:gd name="T91" fmla="*/ 374 h 1681"/>
                <a:gd name="T92" fmla="*/ 1636 w 2207"/>
                <a:gd name="T93" fmla="*/ 4 h 1681"/>
                <a:gd name="T94" fmla="*/ 1164 w 2207"/>
                <a:gd name="T95" fmla="*/ 136 h 1681"/>
                <a:gd name="T96" fmla="*/ 1091 w 2207"/>
                <a:gd name="T97" fmla="*/ 67 h 1681"/>
                <a:gd name="T98" fmla="*/ 1032 w 2207"/>
                <a:gd name="T99" fmla="*/ 28 h 1681"/>
                <a:gd name="T100" fmla="*/ 979 w 2207"/>
                <a:gd name="T101" fmla="*/ 0 h 1681"/>
                <a:gd name="T102" fmla="*/ 862 w 2207"/>
                <a:gd name="T103" fmla="*/ 19 h 1681"/>
                <a:gd name="T104" fmla="*/ 774 w 2207"/>
                <a:gd name="T105" fmla="*/ 28 h 1681"/>
                <a:gd name="T106" fmla="*/ 677 w 2207"/>
                <a:gd name="T107" fmla="*/ 53 h 1681"/>
                <a:gd name="T108" fmla="*/ 594 w 2207"/>
                <a:gd name="T109" fmla="*/ 63 h 1681"/>
                <a:gd name="T110" fmla="*/ 506 w 2207"/>
                <a:gd name="T111" fmla="*/ 87 h 1681"/>
                <a:gd name="T112" fmla="*/ 263 w 2207"/>
                <a:gd name="T113" fmla="*/ 160 h 1681"/>
                <a:gd name="T114" fmla="*/ 219 w 2207"/>
                <a:gd name="T115" fmla="*/ 185 h 1681"/>
                <a:gd name="T116" fmla="*/ 146 w 2207"/>
                <a:gd name="T117" fmla="*/ 238 h 1681"/>
                <a:gd name="T118" fmla="*/ 58 w 2207"/>
                <a:gd name="T119" fmla="*/ 267 h 1681"/>
                <a:gd name="T120" fmla="*/ 24 w 2207"/>
                <a:gd name="T121" fmla="*/ 301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7" h="1681">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92"/>
            <p:cNvSpPr>
              <a:spLocks noChangeArrowheads="1"/>
            </p:cNvSpPr>
            <p:nvPr/>
          </p:nvSpPr>
          <p:spPr bwMode="auto">
            <a:xfrm>
              <a:off x="12380786" y="8138489"/>
              <a:ext cx="1503731" cy="1596243"/>
            </a:xfrm>
            <a:custGeom>
              <a:avLst/>
              <a:gdLst>
                <a:gd name="T0" fmla="*/ 488 w 2374"/>
                <a:gd name="T1" fmla="*/ 136 h 2519"/>
                <a:gd name="T2" fmla="*/ 1062 w 2374"/>
                <a:gd name="T3" fmla="*/ 0 h 2519"/>
                <a:gd name="T4" fmla="*/ 1052 w 2374"/>
                <a:gd name="T5" fmla="*/ 166 h 2519"/>
                <a:gd name="T6" fmla="*/ 1189 w 2374"/>
                <a:gd name="T7" fmla="*/ 268 h 2519"/>
                <a:gd name="T8" fmla="*/ 1354 w 2374"/>
                <a:gd name="T9" fmla="*/ 458 h 2519"/>
                <a:gd name="T10" fmla="*/ 1764 w 2374"/>
                <a:gd name="T11" fmla="*/ 707 h 2519"/>
                <a:gd name="T12" fmla="*/ 1881 w 2374"/>
                <a:gd name="T13" fmla="*/ 809 h 2519"/>
                <a:gd name="T14" fmla="*/ 2012 w 2374"/>
                <a:gd name="T15" fmla="*/ 907 h 2519"/>
                <a:gd name="T16" fmla="*/ 2139 w 2374"/>
                <a:gd name="T17" fmla="*/ 1150 h 2519"/>
                <a:gd name="T18" fmla="*/ 2270 w 2374"/>
                <a:gd name="T19" fmla="*/ 1335 h 2519"/>
                <a:gd name="T20" fmla="*/ 2358 w 2374"/>
                <a:gd name="T21" fmla="*/ 1374 h 2519"/>
                <a:gd name="T22" fmla="*/ 2373 w 2374"/>
                <a:gd name="T23" fmla="*/ 1413 h 2519"/>
                <a:gd name="T24" fmla="*/ 2280 w 2374"/>
                <a:gd name="T25" fmla="*/ 1603 h 2519"/>
                <a:gd name="T26" fmla="*/ 2251 w 2374"/>
                <a:gd name="T27" fmla="*/ 1808 h 2519"/>
                <a:gd name="T28" fmla="*/ 2231 w 2374"/>
                <a:gd name="T29" fmla="*/ 1958 h 2519"/>
                <a:gd name="T30" fmla="*/ 2260 w 2374"/>
                <a:gd name="T31" fmla="*/ 2056 h 2519"/>
                <a:gd name="T32" fmla="*/ 2280 w 2374"/>
                <a:gd name="T33" fmla="*/ 2183 h 2519"/>
                <a:gd name="T34" fmla="*/ 2216 w 2374"/>
                <a:gd name="T35" fmla="*/ 2197 h 2519"/>
                <a:gd name="T36" fmla="*/ 2158 w 2374"/>
                <a:gd name="T37" fmla="*/ 2202 h 2519"/>
                <a:gd name="T38" fmla="*/ 2080 w 2374"/>
                <a:gd name="T39" fmla="*/ 2202 h 2519"/>
                <a:gd name="T40" fmla="*/ 1978 w 2374"/>
                <a:gd name="T41" fmla="*/ 2270 h 2519"/>
                <a:gd name="T42" fmla="*/ 1953 w 2374"/>
                <a:gd name="T43" fmla="*/ 2460 h 2519"/>
                <a:gd name="T44" fmla="*/ 1057 w 2374"/>
                <a:gd name="T45" fmla="*/ 2499 h 2519"/>
                <a:gd name="T46" fmla="*/ 614 w 2374"/>
                <a:gd name="T47" fmla="*/ 2465 h 2519"/>
                <a:gd name="T48" fmla="*/ 478 w 2374"/>
                <a:gd name="T49" fmla="*/ 2407 h 2519"/>
                <a:gd name="T50" fmla="*/ 449 w 2374"/>
                <a:gd name="T51" fmla="*/ 1919 h 2519"/>
                <a:gd name="T52" fmla="*/ 468 w 2374"/>
                <a:gd name="T53" fmla="*/ 1734 h 2519"/>
                <a:gd name="T54" fmla="*/ 522 w 2374"/>
                <a:gd name="T55" fmla="*/ 1661 h 2519"/>
                <a:gd name="T56" fmla="*/ 449 w 2374"/>
                <a:gd name="T57" fmla="*/ 1545 h 2519"/>
                <a:gd name="T58" fmla="*/ 366 w 2374"/>
                <a:gd name="T59" fmla="*/ 1486 h 2519"/>
                <a:gd name="T60" fmla="*/ 336 w 2374"/>
                <a:gd name="T61" fmla="*/ 1369 h 2519"/>
                <a:gd name="T62" fmla="*/ 307 w 2374"/>
                <a:gd name="T63" fmla="*/ 1184 h 2519"/>
                <a:gd name="T64" fmla="*/ 5 w 2374"/>
                <a:gd name="T65" fmla="*/ 263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4" h="2519">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93"/>
            <p:cNvSpPr>
              <a:spLocks noChangeArrowheads="1"/>
            </p:cNvSpPr>
            <p:nvPr/>
          </p:nvSpPr>
          <p:spPr bwMode="auto">
            <a:xfrm>
              <a:off x="11966350" y="9524700"/>
              <a:ext cx="2503417" cy="1965899"/>
            </a:xfrm>
            <a:custGeom>
              <a:avLst/>
              <a:gdLst>
                <a:gd name="T0" fmla="*/ 1267 w 3947"/>
                <a:gd name="T1" fmla="*/ 282 h 3098"/>
                <a:gd name="T2" fmla="*/ 2485 w 3947"/>
                <a:gd name="T3" fmla="*/ 209 h 3098"/>
                <a:gd name="T4" fmla="*/ 2631 w 3947"/>
                <a:gd name="T5" fmla="*/ 87 h 3098"/>
                <a:gd name="T6" fmla="*/ 2782 w 3947"/>
                <a:gd name="T7" fmla="*/ 29 h 3098"/>
                <a:gd name="T8" fmla="*/ 2869 w 3947"/>
                <a:gd name="T9" fmla="*/ 14 h 3098"/>
                <a:gd name="T10" fmla="*/ 2938 w 3947"/>
                <a:gd name="T11" fmla="*/ 92 h 3098"/>
                <a:gd name="T12" fmla="*/ 2869 w 3947"/>
                <a:gd name="T13" fmla="*/ 185 h 3098"/>
                <a:gd name="T14" fmla="*/ 2904 w 3947"/>
                <a:gd name="T15" fmla="*/ 511 h 3098"/>
                <a:gd name="T16" fmla="*/ 3006 w 3947"/>
                <a:gd name="T17" fmla="*/ 282 h 3098"/>
                <a:gd name="T18" fmla="*/ 3118 w 3947"/>
                <a:gd name="T19" fmla="*/ 555 h 3098"/>
                <a:gd name="T20" fmla="*/ 3332 w 3947"/>
                <a:gd name="T21" fmla="*/ 920 h 3098"/>
                <a:gd name="T22" fmla="*/ 3503 w 3947"/>
                <a:gd name="T23" fmla="*/ 1100 h 3098"/>
                <a:gd name="T24" fmla="*/ 3449 w 3947"/>
                <a:gd name="T25" fmla="*/ 1178 h 3098"/>
                <a:gd name="T26" fmla="*/ 3629 w 3947"/>
                <a:gd name="T27" fmla="*/ 1461 h 3098"/>
                <a:gd name="T28" fmla="*/ 3824 w 3947"/>
                <a:gd name="T29" fmla="*/ 1802 h 3098"/>
                <a:gd name="T30" fmla="*/ 3902 w 3947"/>
                <a:gd name="T31" fmla="*/ 1992 h 3098"/>
                <a:gd name="T32" fmla="*/ 3922 w 3947"/>
                <a:gd name="T33" fmla="*/ 2283 h 3098"/>
                <a:gd name="T34" fmla="*/ 3883 w 3947"/>
                <a:gd name="T35" fmla="*/ 2795 h 3098"/>
                <a:gd name="T36" fmla="*/ 3800 w 3947"/>
                <a:gd name="T37" fmla="*/ 3043 h 3098"/>
                <a:gd name="T38" fmla="*/ 3551 w 3947"/>
                <a:gd name="T39" fmla="*/ 3063 h 3098"/>
                <a:gd name="T40" fmla="*/ 3634 w 3947"/>
                <a:gd name="T41" fmla="*/ 3000 h 3098"/>
                <a:gd name="T42" fmla="*/ 3435 w 3947"/>
                <a:gd name="T43" fmla="*/ 2868 h 3098"/>
                <a:gd name="T44" fmla="*/ 3215 w 3947"/>
                <a:gd name="T45" fmla="*/ 2698 h 3098"/>
                <a:gd name="T46" fmla="*/ 3059 w 3947"/>
                <a:gd name="T47" fmla="*/ 2435 h 3098"/>
                <a:gd name="T48" fmla="*/ 2962 w 3947"/>
                <a:gd name="T49" fmla="*/ 2299 h 3098"/>
                <a:gd name="T50" fmla="*/ 2869 w 3947"/>
                <a:gd name="T51" fmla="*/ 2216 h 3098"/>
                <a:gd name="T52" fmla="*/ 2689 w 3947"/>
                <a:gd name="T53" fmla="*/ 2133 h 3098"/>
                <a:gd name="T54" fmla="*/ 2602 w 3947"/>
                <a:gd name="T55" fmla="*/ 1957 h 3098"/>
                <a:gd name="T56" fmla="*/ 2636 w 3947"/>
                <a:gd name="T57" fmla="*/ 1763 h 3098"/>
                <a:gd name="T58" fmla="*/ 2499 w 3947"/>
                <a:gd name="T59" fmla="*/ 1792 h 3098"/>
                <a:gd name="T60" fmla="*/ 2451 w 3947"/>
                <a:gd name="T61" fmla="*/ 1587 h 3098"/>
                <a:gd name="T62" fmla="*/ 2431 w 3947"/>
                <a:gd name="T63" fmla="*/ 1310 h 3098"/>
                <a:gd name="T64" fmla="*/ 2300 w 3947"/>
                <a:gd name="T65" fmla="*/ 1056 h 3098"/>
                <a:gd name="T66" fmla="*/ 1988 w 3947"/>
                <a:gd name="T67" fmla="*/ 896 h 3098"/>
                <a:gd name="T68" fmla="*/ 1885 w 3947"/>
                <a:gd name="T69" fmla="*/ 720 h 3098"/>
                <a:gd name="T70" fmla="*/ 1754 w 3947"/>
                <a:gd name="T71" fmla="*/ 677 h 3098"/>
                <a:gd name="T72" fmla="*/ 1623 w 3947"/>
                <a:gd name="T73" fmla="*/ 686 h 3098"/>
                <a:gd name="T74" fmla="*/ 1530 w 3947"/>
                <a:gd name="T75" fmla="*/ 808 h 3098"/>
                <a:gd name="T76" fmla="*/ 1365 w 3947"/>
                <a:gd name="T77" fmla="*/ 891 h 3098"/>
                <a:gd name="T78" fmla="*/ 1189 w 3947"/>
                <a:gd name="T79" fmla="*/ 964 h 3098"/>
                <a:gd name="T80" fmla="*/ 1062 w 3947"/>
                <a:gd name="T81" fmla="*/ 837 h 3098"/>
                <a:gd name="T82" fmla="*/ 931 w 3947"/>
                <a:gd name="T83" fmla="*/ 720 h 3098"/>
                <a:gd name="T84" fmla="*/ 697 w 3947"/>
                <a:gd name="T85" fmla="*/ 701 h 3098"/>
                <a:gd name="T86" fmla="*/ 381 w 3947"/>
                <a:gd name="T87" fmla="*/ 705 h 3098"/>
                <a:gd name="T88" fmla="*/ 220 w 3947"/>
                <a:gd name="T89" fmla="*/ 705 h 3098"/>
                <a:gd name="T90" fmla="*/ 166 w 3947"/>
                <a:gd name="T91" fmla="*/ 823 h 3098"/>
                <a:gd name="T92" fmla="*/ 83 w 3947"/>
                <a:gd name="T93" fmla="*/ 832 h 3098"/>
                <a:gd name="T94" fmla="*/ 64 w 3947"/>
                <a:gd name="T95" fmla="*/ 652 h 3098"/>
                <a:gd name="T96" fmla="*/ 30 w 3947"/>
                <a:gd name="T97" fmla="*/ 448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7" h="3098">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94"/>
            <p:cNvSpPr>
              <a:spLocks noChangeArrowheads="1"/>
            </p:cNvSpPr>
            <p:nvPr/>
          </p:nvSpPr>
          <p:spPr bwMode="auto">
            <a:xfrm>
              <a:off x="11613520" y="8306515"/>
              <a:ext cx="1097695" cy="1769869"/>
            </a:xfrm>
            <a:custGeom>
              <a:avLst/>
              <a:gdLst>
                <a:gd name="T0" fmla="*/ 638 w 1731"/>
                <a:gd name="T1" fmla="*/ 2752 h 2792"/>
                <a:gd name="T2" fmla="*/ 638 w 1731"/>
                <a:gd name="T3" fmla="*/ 2752 h 2792"/>
                <a:gd name="T4" fmla="*/ 507 w 1731"/>
                <a:gd name="T5" fmla="*/ 2772 h 2792"/>
                <a:gd name="T6" fmla="*/ 439 w 1731"/>
                <a:gd name="T7" fmla="*/ 2719 h 2792"/>
                <a:gd name="T8" fmla="*/ 385 w 1731"/>
                <a:gd name="T9" fmla="*/ 2625 h 2792"/>
                <a:gd name="T10" fmla="*/ 307 w 1731"/>
                <a:gd name="T11" fmla="*/ 2747 h 2792"/>
                <a:gd name="T12" fmla="*/ 278 w 1731"/>
                <a:gd name="T13" fmla="*/ 2772 h 2792"/>
                <a:gd name="T14" fmla="*/ 200 w 1731"/>
                <a:gd name="T15" fmla="*/ 2786 h 2792"/>
                <a:gd name="T16" fmla="*/ 185 w 1731"/>
                <a:gd name="T17" fmla="*/ 2791 h 2792"/>
                <a:gd name="T18" fmla="*/ 185 w 1731"/>
                <a:gd name="T19" fmla="*/ 2791 h 2792"/>
                <a:gd name="T20" fmla="*/ 74 w 1731"/>
                <a:gd name="T21" fmla="*/ 1973 h 2792"/>
                <a:gd name="T22" fmla="*/ 63 w 1731"/>
                <a:gd name="T23" fmla="*/ 298 h 2792"/>
                <a:gd name="T24" fmla="*/ 0 w 1731"/>
                <a:gd name="T25" fmla="*/ 195 h 2792"/>
                <a:gd name="T26" fmla="*/ 0 w 1731"/>
                <a:gd name="T27" fmla="*/ 195 h 2792"/>
                <a:gd name="T28" fmla="*/ 39 w 1731"/>
                <a:gd name="T29" fmla="*/ 152 h 2792"/>
                <a:gd name="T30" fmla="*/ 69 w 1731"/>
                <a:gd name="T31" fmla="*/ 152 h 2792"/>
                <a:gd name="T32" fmla="*/ 171 w 1731"/>
                <a:gd name="T33" fmla="*/ 122 h 2792"/>
                <a:gd name="T34" fmla="*/ 249 w 1731"/>
                <a:gd name="T35" fmla="*/ 103 h 2792"/>
                <a:gd name="T36" fmla="*/ 293 w 1731"/>
                <a:gd name="T37" fmla="*/ 127 h 2792"/>
                <a:gd name="T38" fmla="*/ 385 w 1731"/>
                <a:gd name="T39" fmla="*/ 156 h 2792"/>
                <a:gd name="T40" fmla="*/ 1208 w 1731"/>
                <a:gd name="T41" fmla="*/ 0 h 2792"/>
                <a:gd name="T42" fmla="*/ 1208 w 1731"/>
                <a:gd name="T43" fmla="*/ 0 h 2792"/>
                <a:gd name="T44" fmla="*/ 1515 w 1731"/>
                <a:gd name="T45" fmla="*/ 921 h 2792"/>
                <a:gd name="T46" fmla="*/ 1525 w 1731"/>
                <a:gd name="T47" fmla="*/ 1042 h 2792"/>
                <a:gd name="T48" fmla="*/ 1544 w 1731"/>
                <a:gd name="T49" fmla="*/ 1106 h 2792"/>
                <a:gd name="T50" fmla="*/ 1554 w 1731"/>
                <a:gd name="T51" fmla="*/ 1179 h 2792"/>
                <a:gd name="T52" fmla="*/ 1574 w 1731"/>
                <a:gd name="T53" fmla="*/ 1223 h 2792"/>
                <a:gd name="T54" fmla="*/ 1603 w 1731"/>
                <a:gd name="T55" fmla="*/ 1238 h 2792"/>
                <a:gd name="T56" fmla="*/ 1657 w 1731"/>
                <a:gd name="T57" fmla="*/ 1282 h 2792"/>
                <a:gd name="T58" fmla="*/ 1700 w 1731"/>
                <a:gd name="T59" fmla="*/ 1340 h 2792"/>
                <a:gd name="T60" fmla="*/ 1730 w 1731"/>
                <a:gd name="T61" fmla="*/ 1398 h 2792"/>
                <a:gd name="T62" fmla="*/ 1705 w 1731"/>
                <a:gd name="T63" fmla="*/ 1428 h 2792"/>
                <a:gd name="T64" fmla="*/ 1676 w 1731"/>
                <a:gd name="T65" fmla="*/ 1471 h 2792"/>
                <a:gd name="T66" fmla="*/ 1671 w 1731"/>
                <a:gd name="T67" fmla="*/ 1550 h 2792"/>
                <a:gd name="T68" fmla="*/ 1657 w 1731"/>
                <a:gd name="T69" fmla="*/ 1656 h 2792"/>
                <a:gd name="T70" fmla="*/ 1705 w 1731"/>
                <a:gd name="T71" fmla="*/ 1959 h 2792"/>
                <a:gd name="T72" fmla="*/ 1686 w 1731"/>
                <a:gd name="T73" fmla="*/ 2144 h 2792"/>
                <a:gd name="T74" fmla="*/ 1686 w 1731"/>
                <a:gd name="T75" fmla="*/ 2144 h 2792"/>
                <a:gd name="T76" fmla="*/ 585 w 1731"/>
                <a:gd name="T77" fmla="*/ 2368 h 2792"/>
                <a:gd name="T78" fmla="*/ 555 w 1731"/>
                <a:gd name="T79" fmla="*/ 2470 h 2792"/>
                <a:gd name="T80" fmla="*/ 575 w 1731"/>
                <a:gd name="T81" fmla="*/ 2533 h 2792"/>
                <a:gd name="T82" fmla="*/ 619 w 1731"/>
                <a:gd name="T83" fmla="*/ 2572 h 2792"/>
                <a:gd name="T84" fmla="*/ 614 w 1731"/>
                <a:gd name="T85" fmla="*/ 2625 h 2792"/>
                <a:gd name="T86" fmla="*/ 624 w 1731"/>
                <a:gd name="T87" fmla="*/ 2679 h 2792"/>
                <a:gd name="T88" fmla="*/ 638 w 1731"/>
                <a:gd name="T89" fmla="*/ 2752 h 2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1" h="2792">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95"/>
            <p:cNvSpPr>
              <a:spLocks noChangeArrowheads="1"/>
            </p:cNvSpPr>
            <p:nvPr/>
          </p:nvSpPr>
          <p:spPr bwMode="auto">
            <a:xfrm>
              <a:off x="10748244" y="8429733"/>
              <a:ext cx="980085" cy="1764268"/>
            </a:xfrm>
            <a:custGeom>
              <a:avLst/>
              <a:gdLst>
                <a:gd name="T0" fmla="*/ 453 w 1549"/>
                <a:gd name="T1" fmla="*/ 151 h 2782"/>
                <a:gd name="T2" fmla="*/ 375 w 1549"/>
                <a:gd name="T3" fmla="*/ 288 h 2782"/>
                <a:gd name="T4" fmla="*/ 336 w 1549"/>
                <a:gd name="T5" fmla="*/ 371 h 2782"/>
                <a:gd name="T6" fmla="*/ 316 w 1549"/>
                <a:gd name="T7" fmla="*/ 497 h 2782"/>
                <a:gd name="T8" fmla="*/ 219 w 1549"/>
                <a:gd name="T9" fmla="*/ 580 h 2782"/>
                <a:gd name="T10" fmla="*/ 199 w 1549"/>
                <a:gd name="T11" fmla="*/ 692 h 2782"/>
                <a:gd name="T12" fmla="*/ 131 w 1549"/>
                <a:gd name="T13" fmla="*/ 784 h 2782"/>
                <a:gd name="T14" fmla="*/ 126 w 1549"/>
                <a:gd name="T15" fmla="*/ 891 h 2782"/>
                <a:gd name="T16" fmla="*/ 121 w 1549"/>
                <a:gd name="T17" fmla="*/ 979 h 2782"/>
                <a:gd name="T18" fmla="*/ 146 w 1549"/>
                <a:gd name="T19" fmla="*/ 1145 h 2782"/>
                <a:gd name="T20" fmla="*/ 160 w 1549"/>
                <a:gd name="T21" fmla="*/ 1325 h 2782"/>
                <a:gd name="T22" fmla="*/ 170 w 1549"/>
                <a:gd name="T23" fmla="*/ 1403 h 2782"/>
                <a:gd name="T24" fmla="*/ 185 w 1549"/>
                <a:gd name="T25" fmla="*/ 1476 h 2782"/>
                <a:gd name="T26" fmla="*/ 248 w 1549"/>
                <a:gd name="T27" fmla="*/ 1627 h 2782"/>
                <a:gd name="T28" fmla="*/ 238 w 1549"/>
                <a:gd name="T29" fmla="*/ 1734 h 2782"/>
                <a:gd name="T30" fmla="*/ 185 w 1549"/>
                <a:gd name="T31" fmla="*/ 1807 h 2782"/>
                <a:gd name="T32" fmla="*/ 190 w 1549"/>
                <a:gd name="T33" fmla="*/ 1924 h 2782"/>
                <a:gd name="T34" fmla="*/ 151 w 1549"/>
                <a:gd name="T35" fmla="*/ 1992 h 2782"/>
                <a:gd name="T36" fmla="*/ 116 w 1549"/>
                <a:gd name="T37" fmla="*/ 2032 h 2782"/>
                <a:gd name="T38" fmla="*/ 53 w 1549"/>
                <a:gd name="T39" fmla="*/ 2129 h 2782"/>
                <a:gd name="T40" fmla="*/ 83 w 1549"/>
                <a:gd name="T41" fmla="*/ 2192 h 2782"/>
                <a:gd name="T42" fmla="*/ 34 w 1549"/>
                <a:gd name="T43" fmla="*/ 2280 h 2782"/>
                <a:gd name="T44" fmla="*/ 24 w 1549"/>
                <a:gd name="T45" fmla="*/ 2377 h 2782"/>
                <a:gd name="T46" fmla="*/ 44 w 1549"/>
                <a:gd name="T47" fmla="*/ 2469 h 2782"/>
                <a:gd name="T48" fmla="*/ 901 w 1549"/>
                <a:gd name="T49" fmla="*/ 2397 h 2782"/>
                <a:gd name="T50" fmla="*/ 886 w 1549"/>
                <a:gd name="T51" fmla="*/ 2518 h 2782"/>
                <a:gd name="T52" fmla="*/ 989 w 1549"/>
                <a:gd name="T53" fmla="*/ 2640 h 2782"/>
                <a:gd name="T54" fmla="*/ 1008 w 1549"/>
                <a:gd name="T55" fmla="*/ 2781 h 2782"/>
                <a:gd name="T56" fmla="*/ 1086 w 1549"/>
                <a:gd name="T57" fmla="*/ 2757 h 2782"/>
                <a:gd name="T58" fmla="*/ 1290 w 1549"/>
                <a:gd name="T59" fmla="*/ 2616 h 2782"/>
                <a:gd name="T60" fmla="*/ 1548 w 1549"/>
                <a:gd name="T61" fmla="*/ 2596 h 2782"/>
                <a:gd name="T62" fmla="*/ 1437 w 1549"/>
                <a:gd name="T63" fmla="*/ 1778 h 2782"/>
                <a:gd name="T64" fmla="*/ 1363 w 1549"/>
                <a:gd name="T65" fmla="*/ 0 h 2782"/>
                <a:gd name="T66" fmla="*/ 453 w 1549"/>
                <a:gd name="T67" fmla="*/ 151 h 2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9" h="2782">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96"/>
            <p:cNvSpPr>
              <a:spLocks noChangeArrowheads="1"/>
            </p:cNvSpPr>
            <p:nvPr/>
          </p:nvSpPr>
          <p:spPr bwMode="auto">
            <a:xfrm>
              <a:off x="9751358" y="7987266"/>
              <a:ext cx="1408522" cy="1372209"/>
            </a:xfrm>
            <a:custGeom>
              <a:avLst/>
              <a:gdLst>
                <a:gd name="T0" fmla="*/ 2022 w 2222"/>
                <a:gd name="T1" fmla="*/ 847 h 2163"/>
                <a:gd name="T2" fmla="*/ 2022 w 2222"/>
                <a:gd name="T3" fmla="*/ 847 h 2163"/>
                <a:gd name="T4" fmla="*/ 1987 w 2222"/>
                <a:gd name="T5" fmla="*/ 945 h 2163"/>
                <a:gd name="T6" fmla="*/ 1944 w 2222"/>
                <a:gd name="T7" fmla="*/ 984 h 2163"/>
                <a:gd name="T8" fmla="*/ 1924 w 2222"/>
                <a:gd name="T9" fmla="*/ 1027 h 2163"/>
                <a:gd name="T10" fmla="*/ 1905 w 2222"/>
                <a:gd name="T11" fmla="*/ 1067 h 2163"/>
                <a:gd name="T12" fmla="*/ 1909 w 2222"/>
                <a:gd name="T13" fmla="*/ 1110 h 2163"/>
                <a:gd name="T14" fmla="*/ 1885 w 2222"/>
                <a:gd name="T15" fmla="*/ 1193 h 2163"/>
                <a:gd name="T16" fmla="*/ 1841 w 2222"/>
                <a:gd name="T17" fmla="*/ 1227 h 2163"/>
                <a:gd name="T18" fmla="*/ 1788 w 2222"/>
                <a:gd name="T19" fmla="*/ 1276 h 2163"/>
                <a:gd name="T20" fmla="*/ 1802 w 2222"/>
                <a:gd name="T21" fmla="*/ 1344 h 2163"/>
                <a:gd name="T22" fmla="*/ 1768 w 2222"/>
                <a:gd name="T23" fmla="*/ 1388 h 2163"/>
                <a:gd name="T24" fmla="*/ 1710 w 2222"/>
                <a:gd name="T25" fmla="*/ 1437 h 2163"/>
                <a:gd name="T26" fmla="*/ 1700 w 2222"/>
                <a:gd name="T27" fmla="*/ 1480 h 2163"/>
                <a:gd name="T28" fmla="*/ 1685 w 2222"/>
                <a:gd name="T29" fmla="*/ 1534 h 2163"/>
                <a:gd name="T30" fmla="*/ 1695 w 2222"/>
                <a:gd name="T31" fmla="*/ 1587 h 2163"/>
                <a:gd name="T32" fmla="*/ 1685 w 2222"/>
                <a:gd name="T33" fmla="*/ 1656 h 2163"/>
                <a:gd name="T34" fmla="*/ 1690 w 2222"/>
                <a:gd name="T35" fmla="*/ 1675 h 2163"/>
                <a:gd name="T36" fmla="*/ 1710 w 2222"/>
                <a:gd name="T37" fmla="*/ 1753 h 2163"/>
                <a:gd name="T38" fmla="*/ 1715 w 2222"/>
                <a:gd name="T39" fmla="*/ 1841 h 2163"/>
                <a:gd name="T40" fmla="*/ 1715 w 2222"/>
                <a:gd name="T41" fmla="*/ 1948 h 2163"/>
                <a:gd name="T42" fmla="*/ 1729 w 2222"/>
                <a:gd name="T43" fmla="*/ 2021 h 2163"/>
                <a:gd name="T44" fmla="*/ 1729 w 2222"/>
                <a:gd name="T45" fmla="*/ 2021 h 2163"/>
                <a:gd name="T46" fmla="*/ 380 w 2222"/>
                <a:gd name="T47" fmla="*/ 2162 h 2163"/>
                <a:gd name="T48" fmla="*/ 380 w 2222"/>
                <a:gd name="T49" fmla="*/ 2162 h 2163"/>
                <a:gd name="T50" fmla="*/ 361 w 2222"/>
                <a:gd name="T51" fmla="*/ 1841 h 2163"/>
                <a:gd name="T52" fmla="*/ 273 w 2222"/>
                <a:gd name="T53" fmla="*/ 1841 h 2163"/>
                <a:gd name="T54" fmla="*/ 132 w 2222"/>
                <a:gd name="T55" fmla="*/ 1816 h 2163"/>
                <a:gd name="T56" fmla="*/ 132 w 2222"/>
                <a:gd name="T57" fmla="*/ 1816 h 2163"/>
                <a:gd name="T58" fmla="*/ 88 w 2222"/>
                <a:gd name="T59" fmla="*/ 755 h 2163"/>
                <a:gd name="T60" fmla="*/ 0 w 2222"/>
                <a:gd name="T61" fmla="*/ 229 h 2163"/>
                <a:gd name="T62" fmla="*/ 0 w 2222"/>
                <a:gd name="T63" fmla="*/ 229 h 2163"/>
                <a:gd name="T64" fmla="*/ 1929 w 2222"/>
                <a:gd name="T65" fmla="*/ 0 h 2163"/>
                <a:gd name="T66" fmla="*/ 1978 w 2222"/>
                <a:gd name="T67" fmla="*/ 43 h 2163"/>
                <a:gd name="T68" fmla="*/ 1963 w 2222"/>
                <a:gd name="T69" fmla="*/ 83 h 2163"/>
                <a:gd name="T70" fmla="*/ 1934 w 2222"/>
                <a:gd name="T71" fmla="*/ 170 h 2163"/>
                <a:gd name="T72" fmla="*/ 1939 w 2222"/>
                <a:gd name="T73" fmla="*/ 277 h 2163"/>
                <a:gd name="T74" fmla="*/ 1953 w 2222"/>
                <a:gd name="T75" fmla="*/ 282 h 2163"/>
                <a:gd name="T76" fmla="*/ 1987 w 2222"/>
                <a:gd name="T77" fmla="*/ 272 h 2163"/>
                <a:gd name="T78" fmla="*/ 2046 w 2222"/>
                <a:gd name="T79" fmla="*/ 263 h 2163"/>
                <a:gd name="T80" fmla="*/ 2138 w 2222"/>
                <a:gd name="T81" fmla="*/ 243 h 2163"/>
                <a:gd name="T82" fmla="*/ 2221 w 2222"/>
                <a:gd name="T83" fmla="*/ 238 h 2163"/>
                <a:gd name="T84" fmla="*/ 2221 w 2222"/>
                <a:gd name="T85" fmla="*/ 238 h 2163"/>
                <a:gd name="T86" fmla="*/ 2177 w 2222"/>
                <a:gd name="T87" fmla="*/ 346 h 2163"/>
                <a:gd name="T88" fmla="*/ 2143 w 2222"/>
                <a:gd name="T89" fmla="*/ 390 h 2163"/>
                <a:gd name="T90" fmla="*/ 2138 w 2222"/>
                <a:gd name="T91" fmla="*/ 468 h 2163"/>
                <a:gd name="T92" fmla="*/ 2070 w 2222"/>
                <a:gd name="T93" fmla="*/ 604 h 2163"/>
                <a:gd name="T94" fmla="*/ 2070 w 2222"/>
                <a:gd name="T95" fmla="*/ 672 h 2163"/>
                <a:gd name="T96" fmla="*/ 2022 w 2222"/>
                <a:gd name="T97" fmla="*/ 84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2" h="2163">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97"/>
            <p:cNvSpPr>
              <a:spLocks noChangeArrowheads="1"/>
            </p:cNvSpPr>
            <p:nvPr/>
          </p:nvSpPr>
          <p:spPr bwMode="auto">
            <a:xfrm>
              <a:off x="8751671" y="7945260"/>
              <a:ext cx="1080894" cy="1206984"/>
            </a:xfrm>
            <a:custGeom>
              <a:avLst/>
              <a:gdLst>
                <a:gd name="T0" fmla="*/ 0 w 1706"/>
                <a:gd name="T1" fmla="*/ 1694 h 1905"/>
                <a:gd name="T2" fmla="*/ 0 w 1706"/>
                <a:gd name="T3" fmla="*/ 1694 h 1905"/>
                <a:gd name="T4" fmla="*/ 58 w 1706"/>
                <a:gd name="T5" fmla="*/ 1729 h 1905"/>
                <a:gd name="T6" fmla="*/ 83 w 1706"/>
                <a:gd name="T7" fmla="*/ 1772 h 1905"/>
                <a:gd name="T8" fmla="*/ 151 w 1706"/>
                <a:gd name="T9" fmla="*/ 1831 h 1905"/>
                <a:gd name="T10" fmla="*/ 185 w 1706"/>
                <a:gd name="T11" fmla="*/ 1807 h 1905"/>
                <a:gd name="T12" fmla="*/ 254 w 1706"/>
                <a:gd name="T13" fmla="*/ 1777 h 1905"/>
                <a:gd name="T14" fmla="*/ 293 w 1706"/>
                <a:gd name="T15" fmla="*/ 1792 h 1905"/>
                <a:gd name="T16" fmla="*/ 297 w 1706"/>
                <a:gd name="T17" fmla="*/ 1807 h 1905"/>
                <a:gd name="T18" fmla="*/ 375 w 1706"/>
                <a:gd name="T19" fmla="*/ 1826 h 1905"/>
                <a:gd name="T20" fmla="*/ 434 w 1706"/>
                <a:gd name="T21" fmla="*/ 1831 h 1905"/>
                <a:gd name="T22" fmla="*/ 487 w 1706"/>
                <a:gd name="T23" fmla="*/ 1855 h 1905"/>
                <a:gd name="T24" fmla="*/ 516 w 1706"/>
                <a:gd name="T25" fmla="*/ 1821 h 1905"/>
                <a:gd name="T26" fmla="*/ 560 w 1706"/>
                <a:gd name="T27" fmla="*/ 1836 h 1905"/>
                <a:gd name="T28" fmla="*/ 760 w 1706"/>
                <a:gd name="T29" fmla="*/ 1875 h 1905"/>
                <a:gd name="T30" fmla="*/ 828 w 1706"/>
                <a:gd name="T31" fmla="*/ 1904 h 1905"/>
                <a:gd name="T32" fmla="*/ 877 w 1706"/>
                <a:gd name="T33" fmla="*/ 1889 h 1905"/>
                <a:gd name="T34" fmla="*/ 955 w 1706"/>
                <a:gd name="T35" fmla="*/ 1855 h 1905"/>
                <a:gd name="T36" fmla="*/ 979 w 1706"/>
                <a:gd name="T37" fmla="*/ 1831 h 1905"/>
                <a:gd name="T38" fmla="*/ 1086 w 1706"/>
                <a:gd name="T39" fmla="*/ 1797 h 1905"/>
                <a:gd name="T40" fmla="*/ 1130 w 1706"/>
                <a:gd name="T41" fmla="*/ 1768 h 1905"/>
                <a:gd name="T42" fmla="*/ 1193 w 1706"/>
                <a:gd name="T43" fmla="*/ 1758 h 1905"/>
                <a:gd name="T44" fmla="*/ 1252 w 1706"/>
                <a:gd name="T45" fmla="*/ 1782 h 1905"/>
                <a:gd name="T46" fmla="*/ 1354 w 1706"/>
                <a:gd name="T47" fmla="*/ 1782 h 1905"/>
                <a:gd name="T48" fmla="*/ 1447 w 1706"/>
                <a:gd name="T49" fmla="*/ 1812 h 1905"/>
                <a:gd name="T50" fmla="*/ 1553 w 1706"/>
                <a:gd name="T51" fmla="*/ 1865 h 1905"/>
                <a:gd name="T52" fmla="*/ 1705 w 1706"/>
                <a:gd name="T53" fmla="*/ 1884 h 1905"/>
                <a:gd name="T54" fmla="*/ 1705 w 1706"/>
                <a:gd name="T55" fmla="*/ 1884 h 1905"/>
                <a:gd name="T56" fmla="*/ 1661 w 1706"/>
                <a:gd name="T57" fmla="*/ 823 h 1905"/>
                <a:gd name="T58" fmla="*/ 1573 w 1706"/>
                <a:gd name="T59" fmla="*/ 297 h 1905"/>
                <a:gd name="T60" fmla="*/ 1573 w 1706"/>
                <a:gd name="T61" fmla="*/ 297 h 1905"/>
                <a:gd name="T62" fmla="*/ 1549 w 1706"/>
                <a:gd name="T63" fmla="*/ 0 h 1905"/>
                <a:gd name="T64" fmla="*/ 1549 w 1706"/>
                <a:gd name="T65" fmla="*/ 0 h 1905"/>
                <a:gd name="T66" fmla="*/ 0 w 1706"/>
                <a:gd name="T67" fmla="*/ 77 h 1905"/>
                <a:gd name="T68" fmla="*/ 0 w 1706"/>
                <a:gd name="T69" fmla="*/ 77 h 1905"/>
                <a:gd name="T70" fmla="*/ 0 w 1706"/>
                <a:gd name="T71" fmla="*/ 1694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6" h="1905">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98"/>
            <p:cNvSpPr>
              <a:spLocks noChangeArrowheads="1"/>
            </p:cNvSpPr>
            <p:nvPr/>
          </p:nvSpPr>
          <p:spPr bwMode="auto">
            <a:xfrm>
              <a:off x="9992179" y="9272662"/>
              <a:ext cx="1596139" cy="1405814"/>
            </a:xfrm>
            <a:custGeom>
              <a:avLst/>
              <a:gdLst>
                <a:gd name="T0" fmla="*/ 25 w 2519"/>
                <a:gd name="T1" fmla="*/ 735 h 2217"/>
                <a:gd name="T2" fmla="*/ 205 w 2519"/>
                <a:gd name="T3" fmla="*/ 1067 h 2217"/>
                <a:gd name="T4" fmla="*/ 258 w 2519"/>
                <a:gd name="T5" fmla="*/ 1384 h 2217"/>
                <a:gd name="T6" fmla="*/ 229 w 2519"/>
                <a:gd name="T7" fmla="*/ 1914 h 2217"/>
                <a:gd name="T8" fmla="*/ 224 w 2519"/>
                <a:gd name="T9" fmla="*/ 1992 h 2217"/>
                <a:gd name="T10" fmla="*/ 497 w 2519"/>
                <a:gd name="T11" fmla="*/ 1934 h 2217"/>
                <a:gd name="T12" fmla="*/ 741 w 2519"/>
                <a:gd name="T13" fmla="*/ 2002 h 2217"/>
                <a:gd name="T14" fmla="*/ 994 w 2519"/>
                <a:gd name="T15" fmla="*/ 1924 h 2217"/>
                <a:gd name="T16" fmla="*/ 1111 w 2519"/>
                <a:gd name="T17" fmla="*/ 1851 h 2217"/>
                <a:gd name="T18" fmla="*/ 1237 w 2519"/>
                <a:gd name="T19" fmla="*/ 1880 h 2217"/>
                <a:gd name="T20" fmla="*/ 1393 w 2519"/>
                <a:gd name="T21" fmla="*/ 1968 h 2217"/>
                <a:gd name="T22" fmla="*/ 1379 w 2519"/>
                <a:gd name="T23" fmla="*/ 1876 h 2217"/>
                <a:gd name="T24" fmla="*/ 1305 w 2519"/>
                <a:gd name="T25" fmla="*/ 1705 h 2217"/>
                <a:gd name="T26" fmla="*/ 1457 w 2519"/>
                <a:gd name="T27" fmla="*/ 1851 h 2217"/>
                <a:gd name="T28" fmla="*/ 1442 w 2519"/>
                <a:gd name="T29" fmla="*/ 2128 h 2217"/>
                <a:gd name="T30" fmla="*/ 1642 w 2519"/>
                <a:gd name="T31" fmla="*/ 2207 h 2217"/>
                <a:gd name="T32" fmla="*/ 1817 w 2519"/>
                <a:gd name="T33" fmla="*/ 2133 h 2217"/>
                <a:gd name="T34" fmla="*/ 1968 w 2519"/>
                <a:gd name="T35" fmla="*/ 2124 h 2217"/>
                <a:gd name="T36" fmla="*/ 1993 w 2519"/>
                <a:gd name="T37" fmla="*/ 1900 h 2217"/>
                <a:gd name="T38" fmla="*/ 1890 w 2519"/>
                <a:gd name="T39" fmla="*/ 1851 h 2217"/>
                <a:gd name="T40" fmla="*/ 1963 w 2519"/>
                <a:gd name="T41" fmla="*/ 1797 h 2217"/>
                <a:gd name="T42" fmla="*/ 2095 w 2519"/>
                <a:gd name="T43" fmla="*/ 1934 h 2217"/>
                <a:gd name="T44" fmla="*/ 2406 w 2519"/>
                <a:gd name="T45" fmla="*/ 2153 h 2217"/>
                <a:gd name="T46" fmla="*/ 2518 w 2519"/>
                <a:gd name="T47" fmla="*/ 2002 h 2217"/>
                <a:gd name="T48" fmla="*/ 2358 w 2519"/>
                <a:gd name="T49" fmla="*/ 1885 h 2217"/>
                <a:gd name="T50" fmla="*/ 2265 w 2519"/>
                <a:gd name="T51" fmla="*/ 1763 h 2217"/>
                <a:gd name="T52" fmla="*/ 2416 w 2519"/>
                <a:gd name="T53" fmla="*/ 1656 h 2217"/>
                <a:gd name="T54" fmla="*/ 2338 w 2519"/>
                <a:gd name="T55" fmla="*/ 1569 h 2217"/>
                <a:gd name="T56" fmla="*/ 2148 w 2519"/>
                <a:gd name="T57" fmla="*/ 1603 h 2217"/>
                <a:gd name="T58" fmla="*/ 2114 w 2519"/>
                <a:gd name="T59" fmla="*/ 1514 h 2217"/>
                <a:gd name="T60" fmla="*/ 1983 w 2519"/>
                <a:gd name="T61" fmla="*/ 1564 h 2217"/>
                <a:gd name="T62" fmla="*/ 1734 w 2519"/>
                <a:gd name="T63" fmla="*/ 1417 h 2217"/>
                <a:gd name="T64" fmla="*/ 1914 w 2519"/>
                <a:gd name="T65" fmla="*/ 1349 h 2217"/>
                <a:gd name="T66" fmla="*/ 2197 w 2519"/>
                <a:gd name="T67" fmla="*/ 1456 h 2217"/>
                <a:gd name="T68" fmla="*/ 2104 w 2519"/>
                <a:gd name="T69" fmla="*/ 1232 h 2217"/>
                <a:gd name="T70" fmla="*/ 2090 w 2519"/>
                <a:gd name="T71" fmla="*/ 1072 h 2217"/>
                <a:gd name="T72" fmla="*/ 1218 w 2519"/>
                <a:gd name="T73" fmla="*/ 1116 h 2217"/>
                <a:gd name="T74" fmla="*/ 1223 w 2519"/>
                <a:gd name="T75" fmla="*/ 955 h 2217"/>
                <a:gd name="T76" fmla="*/ 1257 w 2519"/>
                <a:gd name="T77" fmla="*/ 818 h 2217"/>
                <a:gd name="T78" fmla="*/ 1305 w 2519"/>
                <a:gd name="T79" fmla="*/ 707 h 2217"/>
                <a:gd name="T80" fmla="*/ 1374 w 2519"/>
                <a:gd name="T81" fmla="*/ 619 h 2217"/>
                <a:gd name="T82" fmla="*/ 1374 w 2519"/>
                <a:gd name="T83" fmla="*/ 482 h 2217"/>
                <a:gd name="T84" fmla="*/ 1437 w 2519"/>
                <a:gd name="T85" fmla="*/ 395 h 2217"/>
                <a:gd name="T86" fmla="*/ 1374 w 2519"/>
                <a:gd name="T87" fmla="*/ 151 h 2217"/>
                <a:gd name="T88" fmla="*/ 1349 w 2519"/>
                <a:gd name="T89"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9" h="2217">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51" name="TextBox 50"/>
          <p:cNvSpPr txBox="1"/>
          <p:nvPr/>
        </p:nvSpPr>
        <p:spPr>
          <a:xfrm>
            <a:off x="3901540" y="1059192"/>
            <a:ext cx="16498427"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EAST COAST USA VECTOR</a:t>
            </a:r>
            <a:endParaRPr lang="en-US" sz="9600" b="1" dirty="0">
              <a:solidFill>
                <a:schemeClr val="tx2"/>
              </a:solidFill>
              <a:latin typeface="Montserrat Semi" charset="0"/>
              <a:ea typeface="Montserrat Semi" charset="0"/>
              <a:cs typeface="Montserrat Semi" charset="0"/>
            </a:endParaRPr>
          </a:p>
        </p:txBody>
      </p:sp>
      <p:sp>
        <p:nvSpPr>
          <p:cNvPr id="52" name="TextBox 51"/>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53" name="Shape 2688"/>
          <p:cNvSpPr/>
          <p:nvPr/>
        </p:nvSpPr>
        <p:spPr>
          <a:xfrm>
            <a:off x="2135879" y="980665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4" name="TextBox 53"/>
          <p:cNvSpPr txBox="1"/>
          <p:nvPr/>
        </p:nvSpPr>
        <p:spPr>
          <a:xfrm>
            <a:off x="2871420"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56" name="TextBox 55"/>
          <p:cNvSpPr txBox="1"/>
          <p:nvPr/>
        </p:nvSpPr>
        <p:spPr>
          <a:xfrm>
            <a:off x="1845179" y="722473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57" name="TextBox 56"/>
          <p:cNvSpPr txBox="1"/>
          <p:nvPr/>
        </p:nvSpPr>
        <p:spPr>
          <a:xfrm>
            <a:off x="1845179" y="454890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58" name="TextBox 57"/>
          <p:cNvSpPr txBox="1"/>
          <p:nvPr/>
        </p:nvSpPr>
        <p:spPr>
          <a:xfrm>
            <a:off x="4799933" y="5469147"/>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59" name="TextBox 58"/>
          <p:cNvSpPr txBox="1"/>
          <p:nvPr/>
        </p:nvSpPr>
        <p:spPr>
          <a:xfrm>
            <a:off x="1866152" y="5383667"/>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60" name="TextBox 59"/>
          <p:cNvSpPr txBox="1"/>
          <p:nvPr/>
        </p:nvSpPr>
        <p:spPr>
          <a:xfrm>
            <a:off x="7928216"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61" name="Shape 2770"/>
          <p:cNvSpPr/>
          <p:nvPr/>
        </p:nvSpPr>
        <p:spPr>
          <a:xfrm>
            <a:off x="7192675" y="98083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8837994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 name="Group 572"/>
          <p:cNvGrpSpPr/>
          <p:nvPr/>
        </p:nvGrpSpPr>
        <p:grpSpPr>
          <a:xfrm>
            <a:off x="5462449" y="3907328"/>
            <a:ext cx="13376553" cy="6617147"/>
            <a:chOff x="3843499" y="3719582"/>
            <a:chExt cx="16665619" cy="8244192"/>
          </a:xfrm>
          <a:solidFill>
            <a:schemeClr val="bg1">
              <a:lumMod val="85000"/>
            </a:schemeClr>
          </a:solidFill>
        </p:grpSpPr>
        <p:sp>
          <p:nvSpPr>
            <p:cNvPr id="574"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5"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6"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7"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8"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79"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0"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1"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2"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3"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4"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5"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6"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7"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8"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89"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0"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1"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2"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3"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4"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5"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6"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7"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8"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599"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0"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1"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grpSp>
          <p:nvGrpSpPr>
            <p:cNvPr id="602" name="Group 601"/>
            <p:cNvGrpSpPr/>
            <p:nvPr/>
          </p:nvGrpSpPr>
          <p:grpSpPr>
            <a:xfrm>
              <a:off x="17709756" y="6761778"/>
              <a:ext cx="697449" cy="662593"/>
              <a:chOff x="5961121" y="2686387"/>
              <a:chExt cx="288233" cy="273757"/>
            </a:xfrm>
            <a:grpFill/>
          </p:grpSpPr>
          <p:sp>
            <p:nvSpPr>
              <p:cNvPr id="967"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8"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grpSp>
        <p:sp>
          <p:nvSpPr>
            <p:cNvPr id="603"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4"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5"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6"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7"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8"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09"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0"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1"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2"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3"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4"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5"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6"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7"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8"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19"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0"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1"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2"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3"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4"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5"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6"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7"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8"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29"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0"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1"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2"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3"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4"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5"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6"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7"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8"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39"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0"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1"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2"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3"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4"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5"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6"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7"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8"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49"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0"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1"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2"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3"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4"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5"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6"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7"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8"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59"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0"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1"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2"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3"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4"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5"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6"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7"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8"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69"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0"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1"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2"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3"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4"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5"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6"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7"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8"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79"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0"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1"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2"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3"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4"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5"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6"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7"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8"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89"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0"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1"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2"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3"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4"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5"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6"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7"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8"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699"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0"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1"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2"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3"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4"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5"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6"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7"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8"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09"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0"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1"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2"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3"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4"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5"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6"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7"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8"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19"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0"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1"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2"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3"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4"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5"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6"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7"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8"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29"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0"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1"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2"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3"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4"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5"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6"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7"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8"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39"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0"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1"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2"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3"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4"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5"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6"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7"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8"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49"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0"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1"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2"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3"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4"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5"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6"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7"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8"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59"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0"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1"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2"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3"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4"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5"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6"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7"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8"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69"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0"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1"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2"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3"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4"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5"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6"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7"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8"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79"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0"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1"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2"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3" name="Rectangle 613"/>
            <p:cNvSpPr>
              <a:spLocks noChangeArrowheads="1"/>
            </p:cNvSpPr>
            <p:nvPr/>
          </p:nvSpPr>
          <p:spPr bwMode="auto">
            <a:xfrm>
              <a:off x="12451788" y="5197675"/>
              <a:ext cx="3187" cy="3188"/>
            </a:xfrm>
            <a:prstGeom prst="rect">
              <a:avLst/>
            </a:pr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4"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5"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6"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7"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8"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89"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0"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1"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2"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3"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4"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5"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6"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7"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8"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799"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0"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1"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2"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3"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4"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5"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6"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7"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8"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09"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0"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1"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2"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3"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4"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5"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6"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7"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8"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19"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0"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1"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2"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3"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4"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5"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6"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7"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8"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29"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0"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1"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2"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3"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4"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5"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6"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7"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8"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39"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0"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1"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2"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3"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4"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5"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6"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7"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8"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49"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0"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1"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2"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3"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4"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5"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6"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7"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8"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59"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0"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1"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2"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3"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4"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5"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6"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7"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8"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69"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0"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1"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2"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3"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4"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5"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6"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7"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8"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79"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0"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1"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2"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3"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4"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5"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6"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7"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8"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89"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0"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1"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2"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3"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4"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5"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6"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7"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8"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899"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0"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1"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2"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3"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4"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5"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6"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7"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8"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grpFill/>
            <a:ln w="9525"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09"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0"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1"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2"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3"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4"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5"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6"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7"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8"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19"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0"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1"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2"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3"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4"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5"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6"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7"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8"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29"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0"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1"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2"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3"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4"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5"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6"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7"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8"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39"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0"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1"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2"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3"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4"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5"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6"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7"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8"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49"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0"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1"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2"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3"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4"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5"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6"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7"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8"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59"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0"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1"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2"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3"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4"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5"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sp>
          <p:nvSpPr>
            <p:cNvPr id="966"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grpFill/>
            <a:ln w="4763" cap="flat">
              <a:solidFill>
                <a:schemeClr val="bg1"/>
              </a:solidFill>
              <a:prstDash val="solid"/>
              <a:round/>
              <a:headEnd/>
              <a:tailEnd/>
            </a:ln>
          </p:spPr>
          <p:txBody>
            <a:bodyPr/>
            <a:lstStyle/>
            <a:p>
              <a:pPr defTabSz="1828434" eaLnBrk="1" fontAlgn="auto" hangingPunct="1">
                <a:spcBef>
                  <a:spcPts val="0"/>
                </a:spcBef>
                <a:spcAft>
                  <a:spcPts val="0"/>
                </a:spcAft>
                <a:defRPr/>
              </a:pPr>
              <a:endParaRPr lang="id-ID">
                <a:latin typeface="+mn-lt"/>
              </a:endParaRPr>
            </a:p>
          </p:txBody>
        </p:sp>
      </p:grpSp>
      <p:sp>
        <p:nvSpPr>
          <p:cNvPr id="424" name="TextBox 423"/>
          <p:cNvSpPr txBox="1"/>
          <p:nvPr/>
        </p:nvSpPr>
        <p:spPr>
          <a:xfrm>
            <a:off x="4803091" y="10982628"/>
            <a:ext cx="6906708"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Company members share a common purpose and unite in order to focus their various talents and organize </a:t>
            </a:r>
            <a:r>
              <a:rPr lang="en-US" sz="2400" dirty="0" smtClean="0">
                <a:latin typeface="Montserrat Light" charset="0"/>
                <a:ea typeface="Montserrat Light" charset="0"/>
                <a:cs typeface="Montserrat Light" charset="0"/>
              </a:rPr>
              <a:t>their</a:t>
            </a:r>
            <a:endParaRPr lang="en-US" sz="2400" dirty="0">
              <a:latin typeface="Montserrat Light" charset="0"/>
              <a:ea typeface="Montserrat Light" charset="0"/>
              <a:cs typeface="Montserrat Light" charset="0"/>
            </a:endParaRPr>
          </a:p>
        </p:txBody>
      </p:sp>
      <p:sp>
        <p:nvSpPr>
          <p:cNvPr id="425" name="TextBox 424"/>
          <p:cNvSpPr txBox="1"/>
          <p:nvPr/>
        </p:nvSpPr>
        <p:spPr>
          <a:xfrm>
            <a:off x="1824708" y="10897148"/>
            <a:ext cx="2996333"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427" name="Shape 2688"/>
          <p:cNvSpPr/>
          <p:nvPr/>
        </p:nvSpPr>
        <p:spPr>
          <a:xfrm>
            <a:off x="12507233" y="1110635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8" name="TextBox 427"/>
          <p:cNvSpPr txBox="1"/>
          <p:nvPr/>
        </p:nvSpPr>
        <p:spPr>
          <a:xfrm>
            <a:off x="13242774" y="10872419"/>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29" name="TextBox 428"/>
          <p:cNvSpPr txBox="1"/>
          <p:nvPr/>
        </p:nvSpPr>
        <p:spPr>
          <a:xfrm>
            <a:off x="18299570" y="10872419"/>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30" name="Shape 2770"/>
          <p:cNvSpPr/>
          <p:nvPr/>
        </p:nvSpPr>
        <p:spPr>
          <a:xfrm>
            <a:off x="17564029" y="11108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6" name="TextBox 405"/>
          <p:cNvSpPr txBox="1"/>
          <p:nvPr/>
        </p:nvSpPr>
        <p:spPr>
          <a:xfrm>
            <a:off x="3576928" y="1059192"/>
            <a:ext cx="1714764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WORLDWIDE VECTOR MAP</a:t>
            </a:r>
            <a:endParaRPr lang="en-US" sz="9600" b="1" dirty="0">
              <a:solidFill>
                <a:schemeClr val="tx2"/>
              </a:solidFill>
              <a:latin typeface="Montserrat Semi" charset="0"/>
              <a:ea typeface="Montserrat Semi" charset="0"/>
              <a:cs typeface="Montserrat Semi" charset="0"/>
            </a:endParaRPr>
          </a:p>
        </p:txBody>
      </p:sp>
      <p:sp>
        <p:nvSpPr>
          <p:cNvPr id="407" name="TextBox 406"/>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364953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3266051" y="3902674"/>
            <a:ext cx="6350122" cy="8501452"/>
            <a:chOff x="3366645" y="2581680"/>
            <a:chExt cx="7359460" cy="9852739"/>
          </a:xfrm>
          <a:solidFill>
            <a:schemeClr val="bg1">
              <a:lumMod val="85000"/>
            </a:schemeClr>
          </a:solidFill>
        </p:grpSpPr>
        <p:sp>
          <p:nvSpPr>
            <p:cNvPr id="91" name="Freeform 90"/>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91"/>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3" name="Freeform 92"/>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4" name="Freeform 93"/>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5" name="Freeform 94"/>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6" name="Freeform 95"/>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7" name="Freeform 96"/>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chemeClr val="bg1"/>
              </a:solidFill>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98" name="Freeform 97"/>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9" name="Freeform 98"/>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00" name="Freeform 99"/>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1" name="Freeform 10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2" name="Freeform 10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3" name="Freeform 10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4" name="Freeform 12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5" name="Freeform 12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chemeClr val="bg1"/>
              </a:solidFill>
              <a:bevel/>
              <a:headEnd/>
              <a:tailEnd/>
            </a:ln>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12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133"/>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grpFill/>
            <a:ln w="28575" cmpd="sng">
              <a:solidFill>
                <a:schemeClr val="bg1"/>
              </a:solidFill>
              <a:round/>
              <a:headEnd/>
              <a:tailEnd/>
            </a:ln>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135"/>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136"/>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137"/>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138"/>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139"/>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140"/>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141"/>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49" name="Shape 2688"/>
          <p:cNvSpPr/>
          <p:nvPr/>
        </p:nvSpPr>
        <p:spPr>
          <a:xfrm>
            <a:off x="12479525" y="995989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0" name="TextBox 49"/>
          <p:cNvSpPr txBox="1"/>
          <p:nvPr/>
        </p:nvSpPr>
        <p:spPr>
          <a:xfrm>
            <a:off x="13215066" y="9725963"/>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51" name="TextBox 50"/>
          <p:cNvSpPr txBox="1"/>
          <p:nvPr/>
        </p:nvSpPr>
        <p:spPr>
          <a:xfrm>
            <a:off x="12188825" y="7377970"/>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52" name="TextBox 51"/>
          <p:cNvSpPr txBox="1"/>
          <p:nvPr/>
        </p:nvSpPr>
        <p:spPr>
          <a:xfrm>
            <a:off x="12188825" y="4702148"/>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53" name="TextBox 52"/>
          <p:cNvSpPr txBox="1"/>
          <p:nvPr/>
        </p:nvSpPr>
        <p:spPr>
          <a:xfrm>
            <a:off x="15143579" y="5622386"/>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54" name="TextBox 53"/>
          <p:cNvSpPr txBox="1"/>
          <p:nvPr/>
        </p:nvSpPr>
        <p:spPr>
          <a:xfrm>
            <a:off x="12209798" y="5536906"/>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55" name="TextBox 54"/>
          <p:cNvSpPr txBox="1"/>
          <p:nvPr/>
        </p:nvSpPr>
        <p:spPr>
          <a:xfrm>
            <a:off x="18271862" y="9725963"/>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56" name="Shape 2770"/>
          <p:cNvSpPr/>
          <p:nvPr/>
        </p:nvSpPr>
        <p:spPr>
          <a:xfrm>
            <a:off x="17536321" y="99616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7" name="TextBox 56"/>
          <p:cNvSpPr txBox="1"/>
          <p:nvPr/>
        </p:nvSpPr>
        <p:spPr>
          <a:xfrm>
            <a:off x="4481823" y="1059192"/>
            <a:ext cx="15337853"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GERMANY VECTOR MAP</a:t>
            </a:r>
            <a:endParaRPr lang="en-US" sz="9600" b="1" dirty="0">
              <a:solidFill>
                <a:schemeClr val="tx2"/>
              </a:solidFill>
              <a:latin typeface="Montserrat Semi" charset="0"/>
              <a:ea typeface="Montserrat Semi" charset="0"/>
              <a:cs typeface="Montserrat Semi" charset="0"/>
            </a:endParaRPr>
          </a:p>
        </p:txBody>
      </p:sp>
      <p:sp>
        <p:nvSpPr>
          <p:cNvPr id="58" name="TextBox 57"/>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33619446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Group 73"/>
          <p:cNvGrpSpPr/>
          <p:nvPr/>
        </p:nvGrpSpPr>
        <p:grpSpPr>
          <a:xfrm>
            <a:off x="12681190" y="4548909"/>
            <a:ext cx="10609301" cy="7167573"/>
            <a:chOff x="13017546" y="3273350"/>
            <a:chExt cx="10283367" cy="6947373"/>
          </a:xfrm>
          <a:solidFill>
            <a:schemeClr val="bg1">
              <a:lumMod val="85000"/>
            </a:schemeClr>
          </a:solidFill>
        </p:grpSpPr>
        <p:sp>
          <p:nvSpPr>
            <p:cNvPr id="75"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6"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7"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8"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9"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4"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5" name="Freeform 84"/>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6" name="Freeform 85"/>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7" name="Freeform 86"/>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8" name="Freeform 87"/>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9" name="Freeform 88"/>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4" name="Freeform 153"/>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5" name="Freeform 154"/>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6" name="Freeform 155"/>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7" name="Freeform 156"/>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8" name="Freeform 157"/>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9" name="Freeform 158"/>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0" name="Freeform 159"/>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1" name="Freeform 160"/>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2" name="Freeform 161"/>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3" name="Freeform 162"/>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4" name="Freeform 163"/>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5" name="Freeform 164"/>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6" name="Freeform 165"/>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7" name="Freeform 166"/>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8" name="Freeform 167"/>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69" name="Freeform 168"/>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0" name="Freeform 169"/>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1" name="Freeform 170"/>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2" name="Freeform 171"/>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3" name="Freeform 172"/>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4" name="Freeform 173"/>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5" name="Freeform 174"/>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6" name="Freeform 175"/>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7" name="Freeform 176"/>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8" name="Freeform 177"/>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79" name="Freeform 178"/>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0" name="Freeform 179"/>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1" name="Freeform 180"/>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2" name="Freeform 181"/>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3" name="Freeform 182"/>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4" name="Freeform 183"/>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5" name="Freeform 184"/>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6" name="Freeform 185"/>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7" name="Freeform 186"/>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8" name="Freeform 187"/>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89" name="Freeform 188"/>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0" name="Freeform 189"/>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1" name="Freeform 190"/>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2" name="Freeform 191"/>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3" name="Freeform 192"/>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4" name="Freeform 193"/>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5" name="Freeform 194"/>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6" name="Freeform 195"/>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7" name="Freeform 196"/>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8" name="Freeform 197"/>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9" name="Freeform 198"/>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0" name="Freeform 199"/>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1" name="Freeform 200"/>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2" name="Freeform 201"/>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3"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4"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5"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6"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7"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8"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9"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0"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1"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2"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3"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4"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5"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6"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7"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lIns="243797" tIns="121899" rIns="243797" bIns="121899"/>
            <a:lstStyle/>
            <a:p>
              <a:pPr defTabSz="1828434" eaLnBrk="1" fontAlgn="auto" hangingPunct="1">
                <a:spcBef>
                  <a:spcPts val="0"/>
                </a:spcBef>
                <a:spcAft>
                  <a:spcPts val="0"/>
                </a:spcAft>
                <a:defRPr/>
              </a:pPr>
              <a:endParaRPr lang="en-US" dirty="0">
                <a:latin typeface="Lato Light"/>
              </a:endParaRPr>
            </a:p>
          </p:txBody>
        </p:sp>
        <p:sp>
          <p:nvSpPr>
            <p:cNvPr id="218"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lIns="243797" tIns="121899" rIns="243797" bIns="121899"/>
            <a:lstStyle/>
            <a:p>
              <a:pPr defTabSz="1828434" eaLnBrk="1" fontAlgn="auto" hangingPunct="1">
                <a:spcBef>
                  <a:spcPts val="0"/>
                </a:spcBef>
                <a:spcAft>
                  <a:spcPts val="0"/>
                </a:spcAft>
                <a:defRPr/>
              </a:pPr>
              <a:endParaRPr lang="en-US" dirty="0">
                <a:latin typeface="Lato Light"/>
              </a:endParaRPr>
            </a:p>
          </p:txBody>
        </p:sp>
      </p:grpSp>
      <p:sp>
        <p:nvSpPr>
          <p:cNvPr id="91" name="TextBox 90"/>
          <p:cNvSpPr txBox="1"/>
          <p:nvPr/>
        </p:nvSpPr>
        <p:spPr>
          <a:xfrm>
            <a:off x="4934679" y="1059192"/>
            <a:ext cx="14432157"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CANADA VECTOR MAP</a:t>
            </a:r>
            <a:endParaRPr lang="en-US" sz="9600" b="1" dirty="0">
              <a:solidFill>
                <a:schemeClr val="tx2"/>
              </a:solidFill>
              <a:latin typeface="Montserrat Semi" charset="0"/>
              <a:ea typeface="Montserrat Semi" charset="0"/>
              <a:cs typeface="Montserrat Semi" charset="0"/>
            </a:endParaRPr>
          </a:p>
        </p:txBody>
      </p:sp>
      <p:sp>
        <p:nvSpPr>
          <p:cNvPr id="92" name="TextBox 91"/>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93" name="Shape 2688"/>
          <p:cNvSpPr/>
          <p:nvPr/>
        </p:nvSpPr>
        <p:spPr>
          <a:xfrm>
            <a:off x="2135879" y="980665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4" name="TextBox 93"/>
          <p:cNvSpPr txBox="1"/>
          <p:nvPr/>
        </p:nvSpPr>
        <p:spPr>
          <a:xfrm>
            <a:off x="2871420"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95" name="TextBox 94"/>
          <p:cNvSpPr txBox="1"/>
          <p:nvPr/>
        </p:nvSpPr>
        <p:spPr>
          <a:xfrm>
            <a:off x="1845179" y="722473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96" name="TextBox 95"/>
          <p:cNvSpPr txBox="1"/>
          <p:nvPr/>
        </p:nvSpPr>
        <p:spPr>
          <a:xfrm>
            <a:off x="1845179" y="454890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97" name="TextBox 96"/>
          <p:cNvSpPr txBox="1"/>
          <p:nvPr/>
        </p:nvSpPr>
        <p:spPr>
          <a:xfrm>
            <a:off x="4799933" y="5469147"/>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98" name="TextBox 97"/>
          <p:cNvSpPr txBox="1"/>
          <p:nvPr/>
        </p:nvSpPr>
        <p:spPr>
          <a:xfrm>
            <a:off x="1866152" y="5383667"/>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99" name="TextBox 98"/>
          <p:cNvSpPr txBox="1"/>
          <p:nvPr/>
        </p:nvSpPr>
        <p:spPr>
          <a:xfrm>
            <a:off x="7928216"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00" name="Shape 2770"/>
          <p:cNvSpPr/>
          <p:nvPr/>
        </p:nvSpPr>
        <p:spPr>
          <a:xfrm>
            <a:off x="7192675" y="98083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4029031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p:cNvGrpSpPr/>
          <p:nvPr/>
        </p:nvGrpSpPr>
        <p:grpSpPr>
          <a:xfrm>
            <a:off x="2138940" y="3573598"/>
            <a:ext cx="8439492" cy="8169003"/>
            <a:chOff x="10672937" y="2878775"/>
            <a:chExt cx="10083703" cy="9760520"/>
          </a:xfrm>
          <a:solidFill>
            <a:schemeClr val="bg1">
              <a:lumMod val="85000"/>
            </a:schemeClr>
          </a:solidFill>
        </p:grpSpPr>
        <p:sp>
          <p:nvSpPr>
            <p:cNvPr id="420"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1"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2"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3"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4"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5"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6"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7"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8"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29"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0"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1"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2"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3"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4"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5"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6"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7"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8"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39"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40"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41"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42"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443"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38" name="Shape 2688"/>
          <p:cNvSpPr/>
          <p:nvPr/>
        </p:nvSpPr>
        <p:spPr>
          <a:xfrm>
            <a:off x="12479525" y="995989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TextBox 38"/>
          <p:cNvSpPr txBox="1"/>
          <p:nvPr/>
        </p:nvSpPr>
        <p:spPr>
          <a:xfrm>
            <a:off x="13215066" y="9725963"/>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0" name="TextBox 39"/>
          <p:cNvSpPr txBox="1"/>
          <p:nvPr/>
        </p:nvSpPr>
        <p:spPr>
          <a:xfrm>
            <a:off x="12188825" y="7377970"/>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41" name="TextBox 40"/>
          <p:cNvSpPr txBox="1"/>
          <p:nvPr/>
        </p:nvSpPr>
        <p:spPr>
          <a:xfrm>
            <a:off x="12188825" y="4702148"/>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42" name="TextBox 41"/>
          <p:cNvSpPr txBox="1"/>
          <p:nvPr/>
        </p:nvSpPr>
        <p:spPr>
          <a:xfrm>
            <a:off x="15143579" y="5622386"/>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43" name="TextBox 42"/>
          <p:cNvSpPr txBox="1"/>
          <p:nvPr/>
        </p:nvSpPr>
        <p:spPr>
          <a:xfrm>
            <a:off x="12209798" y="5536906"/>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44" name="TextBox 43"/>
          <p:cNvSpPr txBox="1"/>
          <p:nvPr/>
        </p:nvSpPr>
        <p:spPr>
          <a:xfrm>
            <a:off x="18271862" y="9725963"/>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5" name="Shape 2770"/>
          <p:cNvSpPr/>
          <p:nvPr/>
        </p:nvSpPr>
        <p:spPr>
          <a:xfrm>
            <a:off x="17536321" y="996162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6" name="TextBox 45"/>
          <p:cNvSpPr txBox="1"/>
          <p:nvPr/>
        </p:nvSpPr>
        <p:spPr>
          <a:xfrm>
            <a:off x="5119818" y="1059192"/>
            <a:ext cx="14061863"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FRANCE VECTOR MAP</a:t>
            </a:r>
            <a:endParaRPr lang="en-US" sz="9600" b="1" dirty="0">
              <a:solidFill>
                <a:schemeClr val="tx2"/>
              </a:solidFill>
              <a:latin typeface="Montserrat Semi" charset="0"/>
              <a:ea typeface="Montserrat Semi" charset="0"/>
              <a:cs typeface="Montserrat Semi" charset="0"/>
            </a:endParaRPr>
          </a:p>
        </p:txBody>
      </p:sp>
      <p:sp>
        <p:nvSpPr>
          <p:cNvPr id="47" name="TextBox 46"/>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3292029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p:cNvGrpSpPr/>
          <p:nvPr/>
        </p:nvGrpSpPr>
        <p:grpSpPr>
          <a:xfrm>
            <a:off x="13406875" y="3866744"/>
            <a:ext cx="8617982" cy="8129603"/>
            <a:chOff x="12898875" y="3276917"/>
            <a:chExt cx="8617982" cy="8129603"/>
          </a:xfrm>
          <a:solidFill>
            <a:schemeClr val="bg1">
              <a:lumMod val="85000"/>
            </a:schemeClr>
          </a:solidFill>
        </p:grpSpPr>
        <p:sp>
          <p:nvSpPr>
            <p:cNvPr id="63" name="Freeform 62"/>
            <p:cNvSpPr>
              <a:spLocks noChangeArrowheads="1"/>
            </p:cNvSpPr>
            <p:nvPr/>
          </p:nvSpPr>
          <p:spPr bwMode="auto">
            <a:xfrm>
              <a:off x="12898875" y="4054954"/>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4" name="Freeform 63"/>
            <p:cNvSpPr>
              <a:spLocks noChangeArrowheads="1"/>
            </p:cNvSpPr>
            <p:nvPr/>
          </p:nvSpPr>
          <p:spPr bwMode="auto">
            <a:xfrm>
              <a:off x="16292133" y="3470940"/>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5" name="Freeform 64"/>
            <p:cNvSpPr>
              <a:spLocks noChangeArrowheads="1"/>
            </p:cNvSpPr>
            <p:nvPr/>
          </p:nvSpPr>
          <p:spPr bwMode="auto">
            <a:xfrm>
              <a:off x="18205085" y="3276917"/>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6" name="Freeform 65"/>
            <p:cNvSpPr>
              <a:spLocks noChangeArrowheads="1"/>
            </p:cNvSpPr>
            <p:nvPr/>
          </p:nvSpPr>
          <p:spPr bwMode="auto">
            <a:xfrm>
              <a:off x="16303774" y="6808151"/>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7" name="Freeform 66"/>
            <p:cNvSpPr>
              <a:spLocks noChangeArrowheads="1"/>
            </p:cNvSpPr>
            <p:nvPr/>
          </p:nvSpPr>
          <p:spPr bwMode="auto">
            <a:xfrm>
              <a:off x="18843382" y="8789138"/>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8" name="Freeform 67"/>
            <p:cNvSpPr>
              <a:spLocks noChangeArrowheads="1"/>
            </p:cNvSpPr>
            <p:nvPr/>
          </p:nvSpPr>
          <p:spPr bwMode="auto">
            <a:xfrm>
              <a:off x="18847261" y="7333957"/>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9" name="Freeform 68"/>
            <p:cNvSpPr>
              <a:spLocks noChangeArrowheads="1"/>
            </p:cNvSpPr>
            <p:nvPr/>
          </p:nvSpPr>
          <p:spPr bwMode="auto">
            <a:xfrm>
              <a:off x="19452577" y="10263720"/>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21" name="TextBox 20"/>
          <p:cNvSpPr txBox="1"/>
          <p:nvPr/>
        </p:nvSpPr>
        <p:spPr>
          <a:xfrm>
            <a:off x="4112341" y="1059192"/>
            <a:ext cx="16076838"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AUSTRALIA VECTOR MAP</a:t>
            </a:r>
            <a:endParaRPr lang="en-US" sz="9600" b="1" dirty="0">
              <a:solidFill>
                <a:schemeClr val="tx2"/>
              </a:solidFill>
              <a:latin typeface="Montserrat Semi" charset="0"/>
              <a:ea typeface="Montserrat Semi" charset="0"/>
              <a:cs typeface="Montserrat Semi" charset="0"/>
            </a:endParaRPr>
          </a:p>
        </p:txBody>
      </p:sp>
      <p:sp>
        <p:nvSpPr>
          <p:cNvPr id="22" name="TextBox 21"/>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23" name="Shape 2688"/>
          <p:cNvSpPr/>
          <p:nvPr/>
        </p:nvSpPr>
        <p:spPr>
          <a:xfrm>
            <a:off x="2135879" y="980665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TextBox 23"/>
          <p:cNvSpPr txBox="1"/>
          <p:nvPr/>
        </p:nvSpPr>
        <p:spPr>
          <a:xfrm>
            <a:off x="2871420"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25" name="TextBox 24"/>
          <p:cNvSpPr txBox="1"/>
          <p:nvPr/>
        </p:nvSpPr>
        <p:spPr>
          <a:xfrm>
            <a:off x="1845179" y="722473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26" name="TextBox 25"/>
          <p:cNvSpPr txBox="1"/>
          <p:nvPr/>
        </p:nvSpPr>
        <p:spPr>
          <a:xfrm>
            <a:off x="1845179" y="454890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27" name="TextBox 26"/>
          <p:cNvSpPr txBox="1"/>
          <p:nvPr/>
        </p:nvSpPr>
        <p:spPr>
          <a:xfrm>
            <a:off x="4799933" y="5469147"/>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28" name="TextBox 27"/>
          <p:cNvSpPr txBox="1"/>
          <p:nvPr/>
        </p:nvSpPr>
        <p:spPr>
          <a:xfrm>
            <a:off x="1866152" y="5383667"/>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29" name="TextBox 28"/>
          <p:cNvSpPr txBox="1"/>
          <p:nvPr/>
        </p:nvSpPr>
        <p:spPr>
          <a:xfrm>
            <a:off x="7928216"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30" name="Shape 2770"/>
          <p:cNvSpPr/>
          <p:nvPr/>
        </p:nvSpPr>
        <p:spPr>
          <a:xfrm>
            <a:off x="7192675" y="98083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5038852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1775738" y="4442395"/>
            <a:ext cx="9972438" cy="6723231"/>
            <a:chOff x="1601788" y="1089025"/>
            <a:chExt cx="6932612" cy="4672013"/>
          </a:xfrm>
          <a:solidFill>
            <a:schemeClr val="bg1">
              <a:lumMod val="85000"/>
            </a:schemeClr>
          </a:solidFill>
        </p:grpSpPr>
        <p:sp>
          <p:nvSpPr>
            <p:cNvPr id="125"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136"/>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137"/>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138"/>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139"/>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140"/>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141"/>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142"/>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143"/>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144"/>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145"/>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146"/>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147"/>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148"/>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149"/>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150"/>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151"/>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9"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0"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1"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2"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3"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4"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5"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6"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7"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8"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9"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0"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1"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2"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3"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4"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5"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6"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7"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8"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9"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0"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1"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2"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3"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4"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5"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6"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7"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8"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9"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0"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1"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2"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3"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4"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5"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6"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7"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8"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9"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0"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1"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2"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3"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4"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5"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6"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7"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8"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9"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0"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1"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2"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3"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4"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5"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6"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7"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8"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9"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0"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1"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2"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3"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4"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5"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6"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7"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8"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9"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0"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1"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2"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3"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4"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5"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6"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7"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8"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9"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0"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1"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2"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3"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4"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5"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6"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7"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8"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09"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0"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1"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2"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3"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4"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5"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6"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7"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8"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19"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0"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1"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2"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3"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4"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5"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6"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7"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8"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29"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30"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331"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154" name="Shape 2688"/>
          <p:cNvSpPr/>
          <p:nvPr/>
        </p:nvSpPr>
        <p:spPr>
          <a:xfrm>
            <a:off x="12479525" y="970014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55" name="TextBox 154"/>
          <p:cNvSpPr txBox="1"/>
          <p:nvPr/>
        </p:nvSpPr>
        <p:spPr>
          <a:xfrm>
            <a:off x="13215066"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56" name="TextBox 155"/>
          <p:cNvSpPr txBox="1"/>
          <p:nvPr/>
        </p:nvSpPr>
        <p:spPr>
          <a:xfrm>
            <a:off x="12188825" y="7118217"/>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157" name="TextBox 156"/>
          <p:cNvSpPr txBox="1"/>
          <p:nvPr/>
        </p:nvSpPr>
        <p:spPr>
          <a:xfrm>
            <a:off x="12188825" y="4442395"/>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158" name="TextBox 157"/>
          <p:cNvSpPr txBox="1"/>
          <p:nvPr/>
        </p:nvSpPr>
        <p:spPr>
          <a:xfrm>
            <a:off x="15143579" y="5362633"/>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159" name="TextBox 158"/>
          <p:cNvSpPr txBox="1"/>
          <p:nvPr/>
        </p:nvSpPr>
        <p:spPr>
          <a:xfrm>
            <a:off x="12209798" y="5277153"/>
            <a:ext cx="2996332" cy="1754326"/>
          </a:xfrm>
          <a:prstGeom prst="rect">
            <a:avLst/>
          </a:prstGeom>
          <a:noFill/>
        </p:spPr>
        <p:txBody>
          <a:bodyPr wrap="none" rtlCol="0">
            <a:spAutoFit/>
          </a:bodyPr>
          <a:lstStyle/>
          <a:p>
            <a:r>
              <a:rPr lang="id-ID" sz="10800" b="1" dirty="0" smtClean="0">
                <a:solidFill>
                  <a:schemeClr val="accent1"/>
                </a:solidFill>
                <a:latin typeface="Montserrat" charset="0"/>
                <a:ea typeface="Montserrat" charset="0"/>
                <a:cs typeface="Montserrat" charset="0"/>
              </a:rPr>
              <a:t>15%</a:t>
            </a:r>
            <a:endParaRPr lang="id-ID" sz="10800" b="1" dirty="0">
              <a:solidFill>
                <a:schemeClr val="accent1"/>
              </a:solidFill>
              <a:latin typeface="Montserrat" charset="0"/>
              <a:ea typeface="Montserrat" charset="0"/>
              <a:cs typeface="Montserrat" charset="0"/>
            </a:endParaRPr>
          </a:p>
        </p:txBody>
      </p:sp>
      <p:sp>
        <p:nvSpPr>
          <p:cNvPr id="160" name="TextBox 159"/>
          <p:cNvSpPr txBox="1"/>
          <p:nvPr/>
        </p:nvSpPr>
        <p:spPr>
          <a:xfrm>
            <a:off x="18271862"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61" name="Shape 2770"/>
          <p:cNvSpPr/>
          <p:nvPr/>
        </p:nvSpPr>
        <p:spPr>
          <a:xfrm>
            <a:off x="17536321" y="970186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62" name="TextBox 161"/>
          <p:cNvSpPr txBox="1"/>
          <p:nvPr/>
        </p:nvSpPr>
        <p:spPr>
          <a:xfrm>
            <a:off x="5187947" y="1059192"/>
            <a:ext cx="13925607"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MEXICO VECTOR MAP</a:t>
            </a:r>
            <a:endParaRPr lang="en-US" sz="9600" b="1" dirty="0">
              <a:solidFill>
                <a:schemeClr val="tx2"/>
              </a:solidFill>
              <a:latin typeface="Montserrat Semi" charset="0"/>
              <a:ea typeface="Montserrat Semi" charset="0"/>
              <a:cs typeface="Montserrat Semi" charset="0"/>
            </a:endParaRPr>
          </a:p>
        </p:txBody>
      </p:sp>
      <p:sp>
        <p:nvSpPr>
          <p:cNvPr id="163" name="TextBox 162"/>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8309923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64"/>
          <p:cNvGrpSpPr/>
          <p:nvPr/>
        </p:nvGrpSpPr>
        <p:grpSpPr>
          <a:xfrm>
            <a:off x="12676219" y="3527597"/>
            <a:ext cx="9833666" cy="8441741"/>
            <a:chOff x="13564722" y="4442280"/>
            <a:chExt cx="7051215" cy="6053137"/>
          </a:xfrm>
          <a:solidFill>
            <a:schemeClr val="bg1">
              <a:lumMod val="85000"/>
            </a:schemeClr>
          </a:solidFill>
        </p:grpSpPr>
        <p:sp>
          <p:nvSpPr>
            <p:cNvPr id="66" name="Freeform 47"/>
            <p:cNvSpPr>
              <a:spLocks noChangeArrowheads="1"/>
            </p:cNvSpPr>
            <p:nvPr/>
          </p:nvSpPr>
          <p:spPr bwMode="auto">
            <a:xfrm>
              <a:off x="16618872" y="6447292"/>
              <a:ext cx="3766893" cy="2540000"/>
            </a:xfrm>
            <a:custGeom>
              <a:avLst/>
              <a:gdLst>
                <a:gd name="T0" fmla="*/ 7746 w 10466"/>
                <a:gd name="T1" fmla="*/ 343 h 7056"/>
                <a:gd name="T2" fmla="*/ 8224 w 10466"/>
                <a:gd name="T3" fmla="*/ 523 h 7056"/>
                <a:gd name="T4" fmla="*/ 9286 w 10466"/>
                <a:gd name="T5" fmla="*/ 602 h 7056"/>
                <a:gd name="T6" fmla="*/ 9909 w 10466"/>
                <a:gd name="T7" fmla="*/ 585 h 7056"/>
                <a:gd name="T8" fmla="*/ 10465 w 10466"/>
                <a:gd name="T9" fmla="*/ 708 h 7056"/>
                <a:gd name="T10" fmla="*/ 10111 w 10466"/>
                <a:gd name="T11" fmla="*/ 820 h 7056"/>
                <a:gd name="T12" fmla="*/ 9915 w 10466"/>
                <a:gd name="T13" fmla="*/ 1472 h 7056"/>
                <a:gd name="T14" fmla="*/ 10050 w 10466"/>
                <a:gd name="T15" fmla="*/ 1821 h 7056"/>
                <a:gd name="T16" fmla="*/ 10387 w 10466"/>
                <a:gd name="T17" fmla="*/ 1972 h 7056"/>
                <a:gd name="T18" fmla="*/ 9499 w 10466"/>
                <a:gd name="T19" fmla="*/ 2360 h 7056"/>
                <a:gd name="T20" fmla="*/ 9179 w 10466"/>
                <a:gd name="T21" fmla="*/ 2966 h 7056"/>
                <a:gd name="T22" fmla="*/ 9780 w 10466"/>
                <a:gd name="T23" fmla="*/ 4679 h 7056"/>
                <a:gd name="T24" fmla="*/ 9920 w 10466"/>
                <a:gd name="T25" fmla="*/ 5140 h 7056"/>
                <a:gd name="T26" fmla="*/ 9471 w 10466"/>
                <a:gd name="T27" fmla="*/ 5561 h 7056"/>
                <a:gd name="T28" fmla="*/ 8937 w 10466"/>
                <a:gd name="T29" fmla="*/ 5662 h 7056"/>
                <a:gd name="T30" fmla="*/ 8769 w 10466"/>
                <a:gd name="T31" fmla="*/ 5797 h 7056"/>
                <a:gd name="T32" fmla="*/ 8409 w 10466"/>
                <a:gd name="T33" fmla="*/ 6027 h 7056"/>
                <a:gd name="T34" fmla="*/ 7965 w 10466"/>
                <a:gd name="T35" fmla="*/ 6162 h 7056"/>
                <a:gd name="T36" fmla="*/ 7269 w 10466"/>
                <a:gd name="T37" fmla="*/ 6213 h 7056"/>
                <a:gd name="T38" fmla="*/ 6999 w 10466"/>
                <a:gd name="T39" fmla="*/ 6347 h 7056"/>
                <a:gd name="T40" fmla="*/ 6831 w 10466"/>
                <a:gd name="T41" fmla="*/ 6617 h 7056"/>
                <a:gd name="T42" fmla="*/ 6735 w 10466"/>
                <a:gd name="T43" fmla="*/ 7005 h 7056"/>
                <a:gd name="T44" fmla="*/ 6336 w 10466"/>
                <a:gd name="T45" fmla="*/ 6803 h 7056"/>
                <a:gd name="T46" fmla="*/ 5870 w 10466"/>
                <a:gd name="T47" fmla="*/ 6494 h 7056"/>
                <a:gd name="T48" fmla="*/ 5387 w 10466"/>
                <a:gd name="T49" fmla="*/ 6516 h 7056"/>
                <a:gd name="T50" fmla="*/ 5038 w 10466"/>
                <a:gd name="T51" fmla="*/ 6589 h 7056"/>
                <a:gd name="T52" fmla="*/ 4803 w 10466"/>
                <a:gd name="T53" fmla="*/ 6213 h 7056"/>
                <a:gd name="T54" fmla="*/ 4263 w 10466"/>
                <a:gd name="T55" fmla="*/ 6246 h 7056"/>
                <a:gd name="T56" fmla="*/ 4061 w 10466"/>
                <a:gd name="T57" fmla="*/ 5864 h 7056"/>
                <a:gd name="T58" fmla="*/ 3825 w 10466"/>
                <a:gd name="T59" fmla="*/ 5561 h 7056"/>
                <a:gd name="T60" fmla="*/ 3241 w 10466"/>
                <a:gd name="T61" fmla="*/ 4791 h 7056"/>
                <a:gd name="T62" fmla="*/ 3449 w 10466"/>
                <a:gd name="T63" fmla="*/ 4482 h 7056"/>
                <a:gd name="T64" fmla="*/ 3246 w 10466"/>
                <a:gd name="T65" fmla="*/ 4078 h 7056"/>
                <a:gd name="T66" fmla="*/ 2859 w 10466"/>
                <a:gd name="T67" fmla="*/ 3960 h 7056"/>
                <a:gd name="T68" fmla="*/ 2803 w 10466"/>
                <a:gd name="T69" fmla="*/ 3449 h 7056"/>
                <a:gd name="T70" fmla="*/ 1909 w 10466"/>
                <a:gd name="T71" fmla="*/ 3825 h 7056"/>
                <a:gd name="T72" fmla="*/ 1314 w 10466"/>
                <a:gd name="T73" fmla="*/ 3819 h 7056"/>
                <a:gd name="T74" fmla="*/ 393 w 10466"/>
                <a:gd name="T75" fmla="*/ 3831 h 7056"/>
                <a:gd name="T76" fmla="*/ 382 w 10466"/>
                <a:gd name="T77" fmla="*/ 3353 h 7056"/>
                <a:gd name="T78" fmla="*/ 90 w 10466"/>
                <a:gd name="T79" fmla="*/ 3499 h 7056"/>
                <a:gd name="T80" fmla="*/ 174 w 10466"/>
                <a:gd name="T81" fmla="*/ 3140 h 7056"/>
                <a:gd name="T82" fmla="*/ 528 w 10466"/>
                <a:gd name="T83" fmla="*/ 2613 h 7056"/>
                <a:gd name="T84" fmla="*/ 646 w 10466"/>
                <a:gd name="T85" fmla="*/ 1905 h 7056"/>
                <a:gd name="T86" fmla="*/ 1113 w 10466"/>
                <a:gd name="T87" fmla="*/ 1601 h 7056"/>
                <a:gd name="T88" fmla="*/ 1432 w 10466"/>
                <a:gd name="T89" fmla="*/ 1343 h 7056"/>
                <a:gd name="T90" fmla="*/ 1729 w 10466"/>
                <a:gd name="T91" fmla="*/ 1107 h 7056"/>
                <a:gd name="T92" fmla="*/ 2139 w 10466"/>
                <a:gd name="T93" fmla="*/ 1040 h 7056"/>
                <a:gd name="T94" fmla="*/ 2522 w 10466"/>
                <a:gd name="T95" fmla="*/ 854 h 7056"/>
                <a:gd name="T96" fmla="*/ 2915 w 10466"/>
                <a:gd name="T97" fmla="*/ 798 h 7056"/>
                <a:gd name="T98" fmla="*/ 3173 w 10466"/>
                <a:gd name="T99" fmla="*/ 753 h 7056"/>
                <a:gd name="T100" fmla="*/ 3544 w 10466"/>
                <a:gd name="T101" fmla="*/ 882 h 7056"/>
                <a:gd name="T102" fmla="*/ 4044 w 10466"/>
                <a:gd name="T103" fmla="*/ 972 h 7056"/>
                <a:gd name="T104" fmla="*/ 4303 w 10466"/>
                <a:gd name="T105" fmla="*/ 703 h 7056"/>
                <a:gd name="T106" fmla="*/ 4673 w 10466"/>
                <a:gd name="T107" fmla="*/ 489 h 7056"/>
                <a:gd name="T108" fmla="*/ 5196 w 10466"/>
                <a:gd name="T109" fmla="*/ 573 h 7056"/>
                <a:gd name="T110" fmla="*/ 5544 w 10466"/>
                <a:gd name="T111" fmla="*/ 366 h 7056"/>
                <a:gd name="T112" fmla="*/ 6179 w 10466"/>
                <a:gd name="T113" fmla="*/ 146 h 7056"/>
                <a:gd name="T114" fmla="*/ 6746 w 10466"/>
                <a:gd name="T115" fmla="*/ 113 h 7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66" h="7056">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7" name="Freeform 48"/>
            <p:cNvSpPr>
              <a:spLocks noChangeArrowheads="1"/>
            </p:cNvSpPr>
            <p:nvPr/>
          </p:nvSpPr>
          <p:spPr bwMode="auto">
            <a:xfrm>
              <a:off x="16418860" y="7637917"/>
              <a:ext cx="2358871" cy="2857500"/>
            </a:xfrm>
            <a:custGeom>
              <a:avLst/>
              <a:gdLst>
                <a:gd name="T0" fmla="*/ 747 w 6551"/>
                <a:gd name="T1" fmla="*/ 40 h 7939"/>
                <a:gd name="T2" fmla="*/ 916 w 6551"/>
                <a:gd name="T3" fmla="*/ 326 h 7939"/>
                <a:gd name="T4" fmla="*/ 1045 w 6551"/>
                <a:gd name="T5" fmla="*/ 562 h 7939"/>
                <a:gd name="T6" fmla="*/ 1870 w 6551"/>
                <a:gd name="T7" fmla="*/ 511 h 7939"/>
                <a:gd name="T8" fmla="*/ 2274 w 6551"/>
                <a:gd name="T9" fmla="*/ 394 h 7939"/>
                <a:gd name="T10" fmla="*/ 2976 w 6551"/>
                <a:gd name="T11" fmla="*/ 197 h 7939"/>
                <a:gd name="T12" fmla="*/ 3398 w 6551"/>
                <a:gd name="T13" fmla="*/ 332 h 7939"/>
                <a:gd name="T14" fmla="*/ 3527 w 6551"/>
                <a:gd name="T15" fmla="*/ 601 h 7939"/>
                <a:gd name="T16" fmla="*/ 3802 w 6551"/>
                <a:gd name="T17" fmla="*/ 770 h 7939"/>
                <a:gd name="T18" fmla="*/ 3836 w 6551"/>
                <a:gd name="T19" fmla="*/ 1056 h 7939"/>
                <a:gd name="T20" fmla="*/ 3791 w 6551"/>
                <a:gd name="T21" fmla="*/ 1292 h 7939"/>
                <a:gd name="T22" fmla="*/ 4021 w 6551"/>
                <a:gd name="T23" fmla="*/ 1877 h 7939"/>
                <a:gd name="T24" fmla="*/ 4420 w 6551"/>
                <a:gd name="T25" fmla="*/ 2253 h 7939"/>
                <a:gd name="T26" fmla="*/ 4617 w 6551"/>
                <a:gd name="T27" fmla="*/ 2556 h 7939"/>
                <a:gd name="T28" fmla="*/ 4448 w 6551"/>
                <a:gd name="T29" fmla="*/ 2663 h 7939"/>
                <a:gd name="T30" fmla="*/ 4572 w 6551"/>
                <a:gd name="T31" fmla="*/ 2877 h 7939"/>
                <a:gd name="T32" fmla="*/ 4785 w 6551"/>
                <a:gd name="T33" fmla="*/ 3230 h 7939"/>
                <a:gd name="T34" fmla="*/ 5325 w 6551"/>
                <a:gd name="T35" fmla="*/ 3697 h 7939"/>
                <a:gd name="T36" fmla="*/ 5252 w 6551"/>
                <a:gd name="T37" fmla="*/ 4039 h 7939"/>
                <a:gd name="T38" fmla="*/ 5269 w 6551"/>
                <a:gd name="T39" fmla="*/ 4354 h 7939"/>
                <a:gd name="T40" fmla="*/ 5432 w 6551"/>
                <a:gd name="T41" fmla="*/ 4590 h 7939"/>
                <a:gd name="T42" fmla="*/ 5606 w 6551"/>
                <a:gd name="T43" fmla="*/ 4961 h 7939"/>
                <a:gd name="T44" fmla="*/ 5555 w 6551"/>
                <a:gd name="T45" fmla="*/ 5230 h 7939"/>
                <a:gd name="T46" fmla="*/ 5668 w 6551"/>
                <a:gd name="T47" fmla="*/ 5298 h 7939"/>
                <a:gd name="T48" fmla="*/ 6201 w 6551"/>
                <a:gd name="T49" fmla="*/ 5354 h 7939"/>
                <a:gd name="T50" fmla="*/ 6482 w 6551"/>
                <a:gd name="T51" fmla="*/ 5376 h 7939"/>
                <a:gd name="T52" fmla="*/ 6499 w 6551"/>
                <a:gd name="T53" fmla="*/ 5725 h 7939"/>
                <a:gd name="T54" fmla="*/ 6330 w 6551"/>
                <a:gd name="T55" fmla="*/ 5798 h 7939"/>
                <a:gd name="T56" fmla="*/ 6156 w 6551"/>
                <a:gd name="T57" fmla="*/ 5871 h 7939"/>
                <a:gd name="T58" fmla="*/ 5741 w 6551"/>
                <a:gd name="T59" fmla="*/ 6017 h 7939"/>
                <a:gd name="T60" fmla="*/ 5533 w 6551"/>
                <a:gd name="T61" fmla="*/ 6270 h 7939"/>
                <a:gd name="T62" fmla="*/ 5432 w 6551"/>
                <a:gd name="T63" fmla="*/ 6596 h 7939"/>
                <a:gd name="T64" fmla="*/ 5061 w 6551"/>
                <a:gd name="T65" fmla="*/ 6831 h 7939"/>
                <a:gd name="T66" fmla="*/ 4965 w 6551"/>
                <a:gd name="T67" fmla="*/ 6736 h 7939"/>
                <a:gd name="T68" fmla="*/ 4465 w 6551"/>
                <a:gd name="T69" fmla="*/ 7045 h 7939"/>
                <a:gd name="T70" fmla="*/ 4212 w 6551"/>
                <a:gd name="T71" fmla="*/ 7146 h 7939"/>
                <a:gd name="T72" fmla="*/ 3931 w 6551"/>
                <a:gd name="T73" fmla="*/ 7438 h 7939"/>
                <a:gd name="T74" fmla="*/ 3594 w 6551"/>
                <a:gd name="T75" fmla="*/ 7691 h 7939"/>
                <a:gd name="T76" fmla="*/ 3353 w 6551"/>
                <a:gd name="T77" fmla="*/ 7876 h 7939"/>
                <a:gd name="T78" fmla="*/ 3381 w 6551"/>
                <a:gd name="T79" fmla="*/ 7500 h 7939"/>
                <a:gd name="T80" fmla="*/ 2954 w 6551"/>
                <a:gd name="T81" fmla="*/ 7539 h 7939"/>
                <a:gd name="T82" fmla="*/ 2544 w 6551"/>
                <a:gd name="T83" fmla="*/ 7820 h 7939"/>
                <a:gd name="T84" fmla="*/ 2252 w 6551"/>
                <a:gd name="T85" fmla="*/ 7781 h 7939"/>
                <a:gd name="T86" fmla="*/ 1466 w 6551"/>
                <a:gd name="T87" fmla="*/ 6933 h 7939"/>
                <a:gd name="T88" fmla="*/ 1303 w 6551"/>
                <a:gd name="T89" fmla="*/ 6472 h 7939"/>
                <a:gd name="T90" fmla="*/ 1146 w 6551"/>
                <a:gd name="T91" fmla="*/ 5916 h 7939"/>
                <a:gd name="T92" fmla="*/ 1045 w 6551"/>
                <a:gd name="T93" fmla="*/ 5517 h 7939"/>
                <a:gd name="T94" fmla="*/ 708 w 6551"/>
                <a:gd name="T95" fmla="*/ 5185 h 7939"/>
                <a:gd name="T96" fmla="*/ 449 w 6551"/>
                <a:gd name="T97" fmla="*/ 5023 h 7939"/>
                <a:gd name="T98" fmla="*/ 359 w 6551"/>
                <a:gd name="T99" fmla="*/ 4826 h 7939"/>
                <a:gd name="T100" fmla="*/ 39 w 6551"/>
                <a:gd name="T101" fmla="*/ 4876 h 7939"/>
                <a:gd name="T102" fmla="*/ 624 w 6551"/>
                <a:gd name="T103" fmla="*/ 4219 h 7939"/>
                <a:gd name="T104" fmla="*/ 713 w 6551"/>
                <a:gd name="T105" fmla="*/ 4124 h 7939"/>
                <a:gd name="T106" fmla="*/ 635 w 6551"/>
                <a:gd name="T107" fmla="*/ 3691 h 7939"/>
                <a:gd name="T108" fmla="*/ 337 w 6551"/>
                <a:gd name="T109" fmla="*/ 3343 h 7939"/>
                <a:gd name="T110" fmla="*/ 84 w 6551"/>
                <a:gd name="T111" fmla="*/ 2759 h 7939"/>
                <a:gd name="T112" fmla="*/ 45 w 6551"/>
                <a:gd name="T113" fmla="*/ 1798 h 7939"/>
                <a:gd name="T114" fmla="*/ 140 w 6551"/>
                <a:gd name="T115" fmla="*/ 1084 h 7939"/>
                <a:gd name="T116" fmla="*/ 337 w 6551"/>
                <a:gd name="T117" fmla="*/ 697 h 7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1" h="7939">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8" name="Freeform 49"/>
            <p:cNvSpPr>
              <a:spLocks noChangeArrowheads="1"/>
            </p:cNvSpPr>
            <p:nvPr/>
          </p:nvSpPr>
          <p:spPr bwMode="auto">
            <a:xfrm>
              <a:off x="17517339" y="5475742"/>
              <a:ext cx="1622319" cy="1370012"/>
            </a:xfrm>
            <a:custGeom>
              <a:avLst/>
              <a:gdLst>
                <a:gd name="T0" fmla="*/ 4405 w 4507"/>
                <a:gd name="T1" fmla="*/ 2758 h 3804"/>
                <a:gd name="T2" fmla="*/ 4090 w 4507"/>
                <a:gd name="T3" fmla="*/ 2910 h 3804"/>
                <a:gd name="T4" fmla="*/ 3792 w 4507"/>
                <a:gd name="T5" fmla="*/ 2803 h 3804"/>
                <a:gd name="T6" fmla="*/ 3264 w 4507"/>
                <a:gd name="T7" fmla="*/ 3073 h 3804"/>
                <a:gd name="T8" fmla="*/ 3045 w 4507"/>
                <a:gd name="T9" fmla="*/ 3068 h 3804"/>
                <a:gd name="T10" fmla="*/ 2843 w 4507"/>
                <a:gd name="T11" fmla="*/ 3101 h 3804"/>
                <a:gd name="T12" fmla="*/ 2669 w 4507"/>
                <a:gd name="T13" fmla="*/ 3343 h 3804"/>
                <a:gd name="T14" fmla="*/ 2281 w 4507"/>
                <a:gd name="T15" fmla="*/ 3264 h 3804"/>
                <a:gd name="T16" fmla="*/ 1921 w 4507"/>
                <a:gd name="T17" fmla="*/ 3298 h 3804"/>
                <a:gd name="T18" fmla="*/ 1804 w 4507"/>
                <a:gd name="T19" fmla="*/ 3405 h 3804"/>
                <a:gd name="T20" fmla="*/ 1708 w 4507"/>
                <a:gd name="T21" fmla="*/ 3652 h 3804"/>
                <a:gd name="T22" fmla="*/ 1393 w 4507"/>
                <a:gd name="T23" fmla="*/ 3770 h 3804"/>
                <a:gd name="T24" fmla="*/ 1096 w 4507"/>
                <a:gd name="T25" fmla="*/ 3657 h 3804"/>
                <a:gd name="T26" fmla="*/ 837 w 4507"/>
                <a:gd name="T27" fmla="*/ 3528 h 3804"/>
                <a:gd name="T28" fmla="*/ 674 w 4507"/>
                <a:gd name="T29" fmla="*/ 3455 h 3804"/>
                <a:gd name="T30" fmla="*/ 568 w 4507"/>
                <a:gd name="T31" fmla="*/ 3466 h 3804"/>
                <a:gd name="T32" fmla="*/ 371 w 4507"/>
                <a:gd name="T33" fmla="*/ 3365 h 3804"/>
                <a:gd name="T34" fmla="*/ 551 w 4507"/>
                <a:gd name="T35" fmla="*/ 3034 h 3804"/>
                <a:gd name="T36" fmla="*/ 815 w 4507"/>
                <a:gd name="T37" fmla="*/ 2714 h 3804"/>
                <a:gd name="T38" fmla="*/ 888 w 4507"/>
                <a:gd name="T39" fmla="*/ 2444 h 3804"/>
                <a:gd name="T40" fmla="*/ 1006 w 4507"/>
                <a:gd name="T41" fmla="*/ 2186 h 3804"/>
                <a:gd name="T42" fmla="*/ 1197 w 4507"/>
                <a:gd name="T43" fmla="*/ 2236 h 3804"/>
                <a:gd name="T44" fmla="*/ 1337 w 4507"/>
                <a:gd name="T45" fmla="*/ 2169 h 3804"/>
                <a:gd name="T46" fmla="*/ 1208 w 4507"/>
                <a:gd name="T47" fmla="*/ 1916 h 3804"/>
                <a:gd name="T48" fmla="*/ 1180 w 4507"/>
                <a:gd name="T49" fmla="*/ 1759 h 3804"/>
                <a:gd name="T50" fmla="*/ 1028 w 4507"/>
                <a:gd name="T51" fmla="*/ 1663 h 3804"/>
                <a:gd name="T52" fmla="*/ 691 w 4507"/>
                <a:gd name="T53" fmla="*/ 1354 h 3804"/>
                <a:gd name="T54" fmla="*/ 798 w 4507"/>
                <a:gd name="T55" fmla="*/ 1169 h 3804"/>
                <a:gd name="T56" fmla="*/ 613 w 4507"/>
                <a:gd name="T57" fmla="*/ 1034 h 3804"/>
                <a:gd name="T58" fmla="*/ 506 w 4507"/>
                <a:gd name="T59" fmla="*/ 882 h 3804"/>
                <a:gd name="T60" fmla="*/ 101 w 4507"/>
                <a:gd name="T61" fmla="*/ 551 h 3804"/>
                <a:gd name="T62" fmla="*/ 0 w 4507"/>
                <a:gd name="T63" fmla="*/ 438 h 3804"/>
                <a:gd name="T64" fmla="*/ 242 w 4507"/>
                <a:gd name="T65" fmla="*/ 304 h 3804"/>
                <a:gd name="T66" fmla="*/ 517 w 4507"/>
                <a:gd name="T67" fmla="*/ 186 h 3804"/>
                <a:gd name="T68" fmla="*/ 759 w 4507"/>
                <a:gd name="T69" fmla="*/ 259 h 3804"/>
                <a:gd name="T70" fmla="*/ 1253 w 4507"/>
                <a:gd name="T71" fmla="*/ 259 h 3804"/>
                <a:gd name="T72" fmla="*/ 1528 w 4507"/>
                <a:gd name="T73" fmla="*/ 124 h 3804"/>
                <a:gd name="T74" fmla="*/ 1657 w 4507"/>
                <a:gd name="T75" fmla="*/ 0 h 3804"/>
                <a:gd name="T76" fmla="*/ 1815 w 4507"/>
                <a:gd name="T77" fmla="*/ 6 h 3804"/>
                <a:gd name="T78" fmla="*/ 2011 w 4507"/>
                <a:gd name="T79" fmla="*/ 225 h 3804"/>
                <a:gd name="T80" fmla="*/ 2360 w 4507"/>
                <a:gd name="T81" fmla="*/ 320 h 3804"/>
                <a:gd name="T82" fmla="*/ 2534 w 4507"/>
                <a:gd name="T83" fmla="*/ 489 h 3804"/>
                <a:gd name="T84" fmla="*/ 2511 w 4507"/>
                <a:gd name="T85" fmla="*/ 708 h 3804"/>
                <a:gd name="T86" fmla="*/ 2680 w 4507"/>
                <a:gd name="T87" fmla="*/ 967 h 3804"/>
                <a:gd name="T88" fmla="*/ 2506 w 4507"/>
                <a:gd name="T89" fmla="*/ 1247 h 3804"/>
                <a:gd name="T90" fmla="*/ 2545 w 4507"/>
                <a:gd name="T91" fmla="*/ 1450 h 3804"/>
                <a:gd name="T92" fmla="*/ 2680 w 4507"/>
                <a:gd name="T93" fmla="*/ 1568 h 3804"/>
                <a:gd name="T94" fmla="*/ 3000 w 4507"/>
                <a:gd name="T95" fmla="*/ 1697 h 3804"/>
                <a:gd name="T96" fmla="*/ 3214 w 4507"/>
                <a:gd name="T97" fmla="*/ 1708 h 3804"/>
                <a:gd name="T98" fmla="*/ 3287 w 4507"/>
                <a:gd name="T99" fmla="*/ 1764 h 3804"/>
                <a:gd name="T100" fmla="*/ 3506 w 4507"/>
                <a:gd name="T101" fmla="*/ 1938 h 3804"/>
                <a:gd name="T102" fmla="*/ 3629 w 4507"/>
                <a:gd name="T103" fmla="*/ 2141 h 3804"/>
                <a:gd name="T104" fmla="*/ 4056 w 4507"/>
                <a:gd name="T105" fmla="*/ 2174 h 3804"/>
                <a:gd name="T106" fmla="*/ 3933 w 4507"/>
                <a:gd name="T107" fmla="*/ 2236 h 3804"/>
                <a:gd name="T108" fmla="*/ 3989 w 4507"/>
                <a:gd name="T109" fmla="*/ 2455 h 3804"/>
                <a:gd name="T110" fmla="*/ 4506 w 4507"/>
                <a:gd name="T111" fmla="*/ 2702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7" h="3804">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9" name="Freeform 50"/>
            <p:cNvSpPr>
              <a:spLocks noChangeArrowheads="1"/>
            </p:cNvSpPr>
            <p:nvPr/>
          </p:nvSpPr>
          <p:spPr bwMode="auto">
            <a:xfrm>
              <a:off x="16337903" y="5594804"/>
              <a:ext cx="1677878" cy="1263650"/>
            </a:xfrm>
            <a:custGeom>
              <a:avLst/>
              <a:gdLst>
                <a:gd name="T0" fmla="*/ 3381 w 4663"/>
                <a:gd name="T1" fmla="*/ 219 h 3512"/>
                <a:gd name="T2" fmla="*/ 3803 w 4663"/>
                <a:gd name="T3" fmla="*/ 550 h 3512"/>
                <a:gd name="T4" fmla="*/ 4022 w 4663"/>
                <a:gd name="T5" fmla="*/ 758 h 3512"/>
                <a:gd name="T6" fmla="*/ 3971 w 4663"/>
                <a:gd name="T7" fmla="*/ 1022 h 3512"/>
                <a:gd name="T8" fmla="*/ 4381 w 4663"/>
                <a:gd name="T9" fmla="*/ 1337 h 3512"/>
                <a:gd name="T10" fmla="*/ 4454 w 4663"/>
                <a:gd name="T11" fmla="*/ 1545 h 3512"/>
                <a:gd name="T12" fmla="*/ 4617 w 4663"/>
                <a:gd name="T13" fmla="*/ 1837 h 3512"/>
                <a:gd name="T14" fmla="*/ 4454 w 4663"/>
                <a:gd name="T15" fmla="*/ 1876 h 3512"/>
                <a:gd name="T16" fmla="*/ 4123 w 4663"/>
                <a:gd name="T17" fmla="*/ 1949 h 3512"/>
                <a:gd name="T18" fmla="*/ 4095 w 4663"/>
                <a:gd name="T19" fmla="*/ 2382 h 3512"/>
                <a:gd name="T20" fmla="*/ 3746 w 4663"/>
                <a:gd name="T21" fmla="*/ 2876 h 3512"/>
                <a:gd name="T22" fmla="*/ 3729 w 4663"/>
                <a:gd name="T23" fmla="*/ 3061 h 3512"/>
                <a:gd name="T24" fmla="*/ 3696 w 4663"/>
                <a:gd name="T25" fmla="*/ 3168 h 3512"/>
                <a:gd name="T26" fmla="*/ 3364 w 4663"/>
                <a:gd name="T27" fmla="*/ 3157 h 3512"/>
                <a:gd name="T28" fmla="*/ 3039 w 4663"/>
                <a:gd name="T29" fmla="*/ 3404 h 3512"/>
                <a:gd name="T30" fmla="*/ 2803 w 4663"/>
                <a:gd name="T31" fmla="*/ 3404 h 3512"/>
                <a:gd name="T32" fmla="*/ 2454 w 4663"/>
                <a:gd name="T33" fmla="*/ 3477 h 3512"/>
                <a:gd name="T34" fmla="*/ 2320 w 4663"/>
                <a:gd name="T35" fmla="*/ 3359 h 3512"/>
                <a:gd name="T36" fmla="*/ 2090 w 4663"/>
                <a:gd name="T37" fmla="*/ 3269 h 3512"/>
                <a:gd name="T38" fmla="*/ 1730 w 4663"/>
                <a:gd name="T39" fmla="*/ 3314 h 3512"/>
                <a:gd name="T40" fmla="*/ 1540 w 4663"/>
                <a:gd name="T41" fmla="*/ 3280 h 3512"/>
                <a:gd name="T42" fmla="*/ 1298 w 4663"/>
                <a:gd name="T43" fmla="*/ 3297 h 3512"/>
                <a:gd name="T44" fmla="*/ 1056 w 4663"/>
                <a:gd name="T45" fmla="*/ 3190 h 3512"/>
                <a:gd name="T46" fmla="*/ 764 w 4663"/>
                <a:gd name="T47" fmla="*/ 3101 h 3512"/>
                <a:gd name="T48" fmla="*/ 652 w 4663"/>
                <a:gd name="T49" fmla="*/ 2949 h 3512"/>
                <a:gd name="T50" fmla="*/ 613 w 4663"/>
                <a:gd name="T51" fmla="*/ 2893 h 3512"/>
                <a:gd name="T52" fmla="*/ 545 w 4663"/>
                <a:gd name="T53" fmla="*/ 2764 h 3512"/>
                <a:gd name="T54" fmla="*/ 388 w 4663"/>
                <a:gd name="T55" fmla="*/ 2634 h 3512"/>
                <a:gd name="T56" fmla="*/ 332 w 4663"/>
                <a:gd name="T57" fmla="*/ 2561 h 3512"/>
                <a:gd name="T58" fmla="*/ 174 w 4663"/>
                <a:gd name="T59" fmla="*/ 2382 h 3512"/>
                <a:gd name="T60" fmla="*/ 17 w 4663"/>
                <a:gd name="T61" fmla="*/ 2219 h 3512"/>
                <a:gd name="T62" fmla="*/ 23 w 4663"/>
                <a:gd name="T63" fmla="*/ 2067 h 3512"/>
                <a:gd name="T64" fmla="*/ 34 w 4663"/>
                <a:gd name="T65" fmla="*/ 1775 h 3512"/>
                <a:gd name="T66" fmla="*/ 247 w 4663"/>
                <a:gd name="T67" fmla="*/ 1387 h 3512"/>
                <a:gd name="T68" fmla="*/ 124 w 4663"/>
                <a:gd name="T69" fmla="*/ 1039 h 3512"/>
                <a:gd name="T70" fmla="*/ 101 w 4663"/>
                <a:gd name="T71" fmla="*/ 775 h 3512"/>
                <a:gd name="T72" fmla="*/ 242 w 4663"/>
                <a:gd name="T73" fmla="*/ 595 h 3512"/>
                <a:gd name="T74" fmla="*/ 506 w 4663"/>
                <a:gd name="T75" fmla="*/ 320 h 3512"/>
                <a:gd name="T76" fmla="*/ 725 w 4663"/>
                <a:gd name="T77" fmla="*/ 253 h 3512"/>
                <a:gd name="T78" fmla="*/ 798 w 4663"/>
                <a:gd name="T79" fmla="*/ 118 h 3512"/>
                <a:gd name="T80" fmla="*/ 961 w 4663"/>
                <a:gd name="T81" fmla="*/ 151 h 3512"/>
                <a:gd name="T82" fmla="*/ 1214 w 4663"/>
                <a:gd name="T83" fmla="*/ 146 h 3512"/>
                <a:gd name="T84" fmla="*/ 1467 w 4663"/>
                <a:gd name="T85" fmla="*/ 449 h 3512"/>
                <a:gd name="T86" fmla="*/ 1702 w 4663"/>
                <a:gd name="T87" fmla="*/ 410 h 3512"/>
                <a:gd name="T88" fmla="*/ 1489 w 4663"/>
                <a:gd name="T89" fmla="*/ 859 h 3512"/>
                <a:gd name="T90" fmla="*/ 1983 w 4663"/>
                <a:gd name="T91" fmla="*/ 859 h 3512"/>
                <a:gd name="T92" fmla="*/ 2084 w 4663"/>
                <a:gd name="T93" fmla="*/ 730 h 3512"/>
                <a:gd name="T94" fmla="*/ 2134 w 4663"/>
                <a:gd name="T95" fmla="*/ 550 h 3512"/>
                <a:gd name="T96" fmla="*/ 1967 w 4663"/>
                <a:gd name="T97" fmla="*/ 387 h 3512"/>
                <a:gd name="T98" fmla="*/ 2000 w 4663"/>
                <a:gd name="T99" fmla="*/ 89 h 3512"/>
                <a:gd name="T100" fmla="*/ 2471 w 4663"/>
                <a:gd name="T101" fmla="*/ 28 h 3512"/>
                <a:gd name="T102" fmla="*/ 2859 w 4663"/>
                <a:gd name="T103" fmla="*/ 56 h 3512"/>
                <a:gd name="T104" fmla="*/ 3280 w 4663"/>
                <a:gd name="T105" fmla="*/ 106 h 3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3" h="3512">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0" name="Freeform 51"/>
            <p:cNvSpPr>
              <a:spLocks noChangeArrowheads="1"/>
            </p:cNvSpPr>
            <p:nvPr/>
          </p:nvSpPr>
          <p:spPr bwMode="auto">
            <a:xfrm>
              <a:off x="14048877" y="6620329"/>
              <a:ext cx="3173205" cy="1055688"/>
            </a:xfrm>
            <a:custGeom>
              <a:avLst/>
              <a:gdLst>
                <a:gd name="T0" fmla="*/ 404 w 8814"/>
                <a:gd name="T1" fmla="*/ 972 h 2932"/>
                <a:gd name="T2" fmla="*/ 691 w 8814"/>
                <a:gd name="T3" fmla="*/ 1005 h 2932"/>
                <a:gd name="T4" fmla="*/ 1123 w 8814"/>
                <a:gd name="T5" fmla="*/ 882 h 2932"/>
                <a:gd name="T6" fmla="*/ 1533 w 8814"/>
                <a:gd name="T7" fmla="*/ 921 h 2932"/>
                <a:gd name="T8" fmla="*/ 1904 w 8814"/>
                <a:gd name="T9" fmla="*/ 1039 h 2932"/>
                <a:gd name="T10" fmla="*/ 2258 w 8814"/>
                <a:gd name="T11" fmla="*/ 1090 h 2932"/>
                <a:gd name="T12" fmla="*/ 2398 w 8814"/>
                <a:gd name="T13" fmla="*/ 1157 h 2932"/>
                <a:gd name="T14" fmla="*/ 2769 w 8814"/>
                <a:gd name="T15" fmla="*/ 1011 h 2932"/>
                <a:gd name="T16" fmla="*/ 2977 w 8814"/>
                <a:gd name="T17" fmla="*/ 859 h 2932"/>
                <a:gd name="T18" fmla="*/ 3174 w 8814"/>
                <a:gd name="T19" fmla="*/ 708 h 2932"/>
                <a:gd name="T20" fmla="*/ 3348 w 8814"/>
                <a:gd name="T21" fmla="*/ 567 h 2932"/>
                <a:gd name="T22" fmla="*/ 3752 w 8814"/>
                <a:gd name="T23" fmla="*/ 404 h 2932"/>
                <a:gd name="T24" fmla="*/ 4174 w 8814"/>
                <a:gd name="T25" fmla="*/ 140 h 2932"/>
                <a:gd name="T26" fmla="*/ 4443 w 8814"/>
                <a:gd name="T27" fmla="*/ 45 h 2932"/>
                <a:gd name="T28" fmla="*/ 5045 w 8814"/>
                <a:gd name="T29" fmla="*/ 191 h 2932"/>
                <a:gd name="T30" fmla="*/ 5370 w 8814"/>
                <a:gd name="T31" fmla="*/ 236 h 2932"/>
                <a:gd name="T32" fmla="*/ 5640 w 8814"/>
                <a:gd name="T33" fmla="*/ 197 h 2932"/>
                <a:gd name="T34" fmla="*/ 6000 w 8814"/>
                <a:gd name="T35" fmla="*/ 208 h 2932"/>
                <a:gd name="T36" fmla="*/ 6511 w 8814"/>
                <a:gd name="T37" fmla="*/ 309 h 2932"/>
                <a:gd name="T38" fmla="*/ 6713 w 8814"/>
                <a:gd name="T39" fmla="*/ 286 h 2932"/>
                <a:gd name="T40" fmla="*/ 7045 w 8814"/>
                <a:gd name="T41" fmla="*/ 275 h 2932"/>
                <a:gd name="T42" fmla="*/ 7230 w 8814"/>
                <a:gd name="T43" fmla="*/ 258 h 2932"/>
                <a:gd name="T44" fmla="*/ 7545 w 8814"/>
                <a:gd name="T45" fmla="*/ 421 h 2932"/>
                <a:gd name="T46" fmla="*/ 7837 w 8814"/>
                <a:gd name="T47" fmla="*/ 461 h 2932"/>
                <a:gd name="T48" fmla="*/ 7983 w 8814"/>
                <a:gd name="T49" fmla="*/ 444 h 2932"/>
                <a:gd name="T50" fmla="*/ 8326 w 8814"/>
                <a:gd name="T51" fmla="*/ 438 h 2932"/>
                <a:gd name="T52" fmla="*/ 8589 w 8814"/>
                <a:gd name="T53" fmla="*/ 438 h 2932"/>
                <a:gd name="T54" fmla="*/ 8785 w 8814"/>
                <a:gd name="T55" fmla="*/ 500 h 2932"/>
                <a:gd name="T56" fmla="*/ 8628 w 8814"/>
                <a:gd name="T57" fmla="*/ 758 h 2932"/>
                <a:gd name="T58" fmla="*/ 8399 w 8814"/>
                <a:gd name="T59" fmla="*/ 1123 h 2932"/>
                <a:gd name="T60" fmla="*/ 8095 w 8814"/>
                <a:gd name="T61" fmla="*/ 1191 h 2932"/>
                <a:gd name="T62" fmla="*/ 7713 w 8814"/>
                <a:gd name="T63" fmla="*/ 1517 h 2932"/>
                <a:gd name="T64" fmla="*/ 7668 w 8814"/>
                <a:gd name="T65" fmla="*/ 2135 h 2932"/>
                <a:gd name="T66" fmla="*/ 7444 w 8814"/>
                <a:gd name="T67" fmla="*/ 2561 h 2932"/>
                <a:gd name="T68" fmla="*/ 7168 w 8814"/>
                <a:gd name="T69" fmla="*/ 2757 h 2932"/>
                <a:gd name="T70" fmla="*/ 7095 w 8814"/>
                <a:gd name="T71" fmla="*/ 2712 h 2932"/>
                <a:gd name="T72" fmla="*/ 7045 w 8814"/>
                <a:gd name="T73" fmla="*/ 2684 h 2932"/>
                <a:gd name="T74" fmla="*/ 6724 w 8814"/>
                <a:gd name="T75" fmla="*/ 2589 h 2932"/>
                <a:gd name="T76" fmla="*/ 6528 w 8814"/>
                <a:gd name="T77" fmla="*/ 2634 h 2932"/>
                <a:gd name="T78" fmla="*/ 6488 w 8814"/>
                <a:gd name="T79" fmla="*/ 2673 h 2932"/>
                <a:gd name="T80" fmla="*/ 6432 w 8814"/>
                <a:gd name="T81" fmla="*/ 2723 h 2932"/>
                <a:gd name="T82" fmla="*/ 6123 w 8814"/>
                <a:gd name="T83" fmla="*/ 2701 h 2932"/>
                <a:gd name="T84" fmla="*/ 5882 w 8814"/>
                <a:gd name="T85" fmla="*/ 2785 h 2932"/>
                <a:gd name="T86" fmla="*/ 5713 w 8814"/>
                <a:gd name="T87" fmla="*/ 2774 h 2932"/>
                <a:gd name="T88" fmla="*/ 5556 w 8814"/>
                <a:gd name="T89" fmla="*/ 2825 h 2932"/>
                <a:gd name="T90" fmla="*/ 5522 w 8814"/>
                <a:gd name="T91" fmla="*/ 2842 h 2932"/>
                <a:gd name="T92" fmla="*/ 4483 w 8814"/>
                <a:gd name="T93" fmla="*/ 2825 h 2932"/>
                <a:gd name="T94" fmla="*/ 3207 w 8814"/>
                <a:gd name="T95" fmla="*/ 1618 h 2932"/>
                <a:gd name="T96" fmla="*/ 2781 w 8814"/>
                <a:gd name="T97" fmla="*/ 1556 h 2932"/>
                <a:gd name="T98" fmla="*/ 2483 w 8814"/>
                <a:gd name="T99" fmla="*/ 1455 h 2932"/>
                <a:gd name="T100" fmla="*/ 2264 w 8814"/>
                <a:gd name="T101" fmla="*/ 1494 h 2932"/>
                <a:gd name="T102" fmla="*/ 1949 w 8814"/>
                <a:gd name="T103" fmla="*/ 1607 h 2932"/>
                <a:gd name="T104" fmla="*/ 1595 w 8814"/>
                <a:gd name="T105" fmla="*/ 1550 h 2932"/>
                <a:gd name="T106" fmla="*/ 1399 w 8814"/>
                <a:gd name="T107" fmla="*/ 1556 h 2932"/>
                <a:gd name="T108" fmla="*/ 1213 w 8814"/>
                <a:gd name="T109" fmla="*/ 1539 h 2932"/>
                <a:gd name="T110" fmla="*/ 736 w 8814"/>
                <a:gd name="T111" fmla="*/ 1573 h 2932"/>
                <a:gd name="T112" fmla="*/ 376 w 8814"/>
                <a:gd name="T113" fmla="*/ 1140 h 2932"/>
                <a:gd name="T114" fmla="*/ 140 w 8814"/>
                <a:gd name="T115" fmla="*/ 1034 h 2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14" h="2932">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3" name="Freeform 52"/>
            <p:cNvSpPr>
              <a:spLocks noChangeArrowheads="1"/>
            </p:cNvSpPr>
            <p:nvPr/>
          </p:nvSpPr>
          <p:spPr bwMode="auto">
            <a:xfrm>
              <a:off x="14366356" y="6099630"/>
              <a:ext cx="2247754" cy="936625"/>
            </a:xfrm>
            <a:custGeom>
              <a:avLst/>
              <a:gdLst>
                <a:gd name="T0" fmla="*/ 1516 w 6242"/>
                <a:gd name="T1" fmla="*/ 2601 h 2602"/>
                <a:gd name="T2" fmla="*/ 1887 w 6242"/>
                <a:gd name="T3" fmla="*/ 2455 h 2602"/>
                <a:gd name="T4" fmla="*/ 2095 w 6242"/>
                <a:gd name="T5" fmla="*/ 2303 h 2602"/>
                <a:gd name="T6" fmla="*/ 2292 w 6242"/>
                <a:gd name="T7" fmla="*/ 2152 h 2602"/>
                <a:gd name="T8" fmla="*/ 2466 w 6242"/>
                <a:gd name="T9" fmla="*/ 2011 h 2602"/>
                <a:gd name="T10" fmla="*/ 2870 w 6242"/>
                <a:gd name="T11" fmla="*/ 1848 h 2602"/>
                <a:gd name="T12" fmla="*/ 3292 w 6242"/>
                <a:gd name="T13" fmla="*/ 1584 h 2602"/>
                <a:gd name="T14" fmla="*/ 3561 w 6242"/>
                <a:gd name="T15" fmla="*/ 1489 h 2602"/>
                <a:gd name="T16" fmla="*/ 4163 w 6242"/>
                <a:gd name="T17" fmla="*/ 1635 h 2602"/>
                <a:gd name="T18" fmla="*/ 4488 w 6242"/>
                <a:gd name="T19" fmla="*/ 1680 h 2602"/>
                <a:gd name="T20" fmla="*/ 4758 w 6242"/>
                <a:gd name="T21" fmla="*/ 1641 h 2602"/>
                <a:gd name="T22" fmla="*/ 5118 w 6242"/>
                <a:gd name="T23" fmla="*/ 1652 h 2602"/>
                <a:gd name="T24" fmla="*/ 5629 w 6242"/>
                <a:gd name="T25" fmla="*/ 1753 h 2602"/>
                <a:gd name="T26" fmla="*/ 5831 w 6242"/>
                <a:gd name="T27" fmla="*/ 1730 h 2602"/>
                <a:gd name="T28" fmla="*/ 6163 w 6242"/>
                <a:gd name="T29" fmla="*/ 1719 h 2602"/>
                <a:gd name="T30" fmla="*/ 6185 w 6242"/>
                <a:gd name="T31" fmla="*/ 1646 h 2602"/>
                <a:gd name="T32" fmla="*/ 6084 w 6242"/>
                <a:gd name="T33" fmla="*/ 1506 h 2602"/>
                <a:gd name="T34" fmla="*/ 6067 w 6242"/>
                <a:gd name="T35" fmla="*/ 1410 h 2602"/>
                <a:gd name="T36" fmla="*/ 5915 w 6242"/>
                <a:gd name="T37" fmla="*/ 1214 h 2602"/>
                <a:gd name="T38" fmla="*/ 5809 w 6242"/>
                <a:gd name="T39" fmla="*/ 1141 h 2602"/>
                <a:gd name="T40" fmla="*/ 5668 w 6242"/>
                <a:gd name="T41" fmla="*/ 1017 h 2602"/>
                <a:gd name="T42" fmla="*/ 5494 w 6242"/>
                <a:gd name="T43" fmla="*/ 837 h 2602"/>
                <a:gd name="T44" fmla="*/ 5421 w 6242"/>
                <a:gd name="T45" fmla="*/ 708 h 2602"/>
                <a:gd name="T46" fmla="*/ 4859 w 6242"/>
                <a:gd name="T47" fmla="*/ 669 h 2602"/>
                <a:gd name="T48" fmla="*/ 4736 w 6242"/>
                <a:gd name="T49" fmla="*/ 854 h 2602"/>
                <a:gd name="T50" fmla="*/ 4477 w 6242"/>
                <a:gd name="T51" fmla="*/ 1039 h 2602"/>
                <a:gd name="T52" fmla="*/ 4410 w 6242"/>
                <a:gd name="T53" fmla="*/ 1191 h 2602"/>
                <a:gd name="T54" fmla="*/ 3927 w 6242"/>
                <a:gd name="T55" fmla="*/ 1112 h 2602"/>
                <a:gd name="T56" fmla="*/ 3814 w 6242"/>
                <a:gd name="T57" fmla="*/ 882 h 2602"/>
                <a:gd name="T58" fmla="*/ 3522 w 6242"/>
                <a:gd name="T59" fmla="*/ 534 h 2602"/>
                <a:gd name="T60" fmla="*/ 3196 w 6242"/>
                <a:gd name="T61" fmla="*/ 495 h 2602"/>
                <a:gd name="T62" fmla="*/ 2809 w 6242"/>
                <a:gd name="T63" fmla="*/ 433 h 2602"/>
                <a:gd name="T64" fmla="*/ 2545 w 6242"/>
                <a:gd name="T65" fmla="*/ 202 h 2602"/>
                <a:gd name="T66" fmla="*/ 2342 w 6242"/>
                <a:gd name="T67" fmla="*/ 11 h 2602"/>
                <a:gd name="T68" fmla="*/ 2140 w 6242"/>
                <a:gd name="T69" fmla="*/ 0 h 2602"/>
                <a:gd name="T70" fmla="*/ 1876 w 6242"/>
                <a:gd name="T71" fmla="*/ 118 h 2602"/>
                <a:gd name="T72" fmla="*/ 1550 w 6242"/>
                <a:gd name="T73" fmla="*/ 427 h 2602"/>
                <a:gd name="T74" fmla="*/ 1393 w 6242"/>
                <a:gd name="T75" fmla="*/ 714 h 2602"/>
                <a:gd name="T76" fmla="*/ 1213 w 6242"/>
                <a:gd name="T77" fmla="*/ 910 h 2602"/>
                <a:gd name="T78" fmla="*/ 1129 w 6242"/>
                <a:gd name="T79" fmla="*/ 1337 h 2602"/>
                <a:gd name="T80" fmla="*/ 629 w 6242"/>
                <a:gd name="T81" fmla="*/ 1803 h 2602"/>
                <a:gd name="T82" fmla="*/ 455 w 6242"/>
                <a:gd name="T83" fmla="*/ 2101 h 2602"/>
                <a:gd name="T84" fmla="*/ 635 w 6242"/>
                <a:gd name="T85" fmla="*/ 2281 h 2602"/>
                <a:gd name="T86" fmla="*/ 545 w 6242"/>
                <a:gd name="T87" fmla="*/ 2287 h 2602"/>
                <a:gd name="T88" fmla="*/ 354 w 6242"/>
                <a:gd name="T89" fmla="*/ 2264 h 2602"/>
                <a:gd name="T90" fmla="*/ 50 w 6242"/>
                <a:gd name="T91" fmla="*/ 2236 h 2602"/>
                <a:gd name="T92" fmla="*/ 387 w 6242"/>
                <a:gd name="T93" fmla="*/ 2365 h 2602"/>
                <a:gd name="T94" fmla="*/ 758 w 6242"/>
                <a:gd name="T95" fmla="*/ 2393 h 2602"/>
                <a:gd name="T96" fmla="*/ 1090 w 6242"/>
                <a:gd name="T97" fmla="*/ 2528 h 2602"/>
                <a:gd name="T98" fmla="*/ 1376 w 6242"/>
                <a:gd name="T99" fmla="*/ 2539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42" h="2602">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4" name="Freeform 53"/>
            <p:cNvSpPr>
              <a:spLocks noChangeArrowheads="1"/>
            </p:cNvSpPr>
            <p:nvPr/>
          </p:nvSpPr>
          <p:spPr bwMode="auto">
            <a:xfrm>
              <a:off x="15806125" y="5585280"/>
              <a:ext cx="714328" cy="798513"/>
            </a:xfrm>
            <a:custGeom>
              <a:avLst/>
              <a:gdLst>
                <a:gd name="T0" fmla="*/ 769 w 1984"/>
                <a:gd name="T1" fmla="*/ 2106 h 2220"/>
                <a:gd name="T2" fmla="*/ 859 w 1984"/>
                <a:gd name="T3" fmla="*/ 2101 h 2220"/>
                <a:gd name="T4" fmla="*/ 1084 w 1984"/>
                <a:gd name="T5" fmla="*/ 2078 h 2220"/>
                <a:gd name="T6" fmla="*/ 1421 w 1984"/>
                <a:gd name="T7" fmla="*/ 2140 h 2220"/>
                <a:gd name="T8" fmla="*/ 1477 w 1984"/>
                <a:gd name="T9" fmla="*/ 2219 h 2220"/>
                <a:gd name="T10" fmla="*/ 1500 w 1984"/>
                <a:gd name="T11" fmla="*/ 2095 h 2220"/>
                <a:gd name="T12" fmla="*/ 1483 w 1984"/>
                <a:gd name="T13" fmla="*/ 1955 h 2220"/>
                <a:gd name="T14" fmla="*/ 1511 w 1984"/>
                <a:gd name="T15" fmla="*/ 1803 h 2220"/>
                <a:gd name="T16" fmla="*/ 1567 w 1984"/>
                <a:gd name="T17" fmla="*/ 1651 h 2220"/>
                <a:gd name="T18" fmla="*/ 1724 w 1984"/>
                <a:gd name="T19" fmla="*/ 1415 h 2220"/>
                <a:gd name="T20" fmla="*/ 1691 w 1984"/>
                <a:gd name="T21" fmla="*/ 1264 h 2220"/>
                <a:gd name="T22" fmla="*/ 1601 w 1984"/>
                <a:gd name="T23" fmla="*/ 1067 h 2220"/>
                <a:gd name="T24" fmla="*/ 1612 w 1984"/>
                <a:gd name="T25" fmla="*/ 915 h 2220"/>
                <a:gd name="T26" fmla="*/ 1578 w 1984"/>
                <a:gd name="T27" fmla="*/ 803 h 2220"/>
                <a:gd name="T28" fmla="*/ 1612 w 1984"/>
                <a:gd name="T29" fmla="*/ 691 h 2220"/>
                <a:gd name="T30" fmla="*/ 1719 w 1984"/>
                <a:gd name="T31" fmla="*/ 623 h 2220"/>
                <a:gd name="T32" fmla="*/ 1882 w 1984"/>
                <a:gd name="T33" fmla="*/ 460 h 2220"/>
                <a:gd name="T34" fmla="*/ 1983 w 1984"/>
                <a:gd name="T35" fmla="*/ 348 h 2220"/>
                <a:gd name="T36" fmla="*/ 1865 w 1984"/>
                <a:gd name="T37" fmla="*/ 325 h 2220"/>
                <a:gd name="T38" fmla="*/ 1764 w 1984"/>
                <a:gd name="T39" fmla="*/ 269 h 2220"/>
                <a:gd name="T40" fmla="*/ 1623 w 1984"/>
                <a:gd name="T41" fmla="*/ 241 h 2220"/>
                <a:gd name="T42" fmla="*/ 1472 w 1984"/>
                <a:gd name="T43" fmla="*/ 269 h 2220"/>
                <a:gd name="T44" fmla="*/ 1393 w 1984"/>
                <a:gd name="T45" fmla="*/ 331 h 2220"/>
                <a:gd name="T46" fmla="*/ 1326 w 1984"/>
                <a:gd name="T47" fmla="*/ 348 h 2220"/>
                <a:gd name="T48" fmla="*/ 1331 w 1984"/>
                <a:gd name="T49" fmla="*/ 247 h 2220"/>
                <a:gd name="T50" fmla="*/ 1123 w 1984"/>
                <a:gd name="T51" fmla="*/ 0 h 2220"/>
                <a:gd name="T52" fmla="*/ 938 w 1984"/>
                <a:gd name="T53" fmla="*/ 123 h 2220"/>
                <a:gd name="T54" fmla="*/ 786 w 1984"/>
                <a:gd name="T55" fmla="*/ 202 h 2220"/>
                <a:gd name="T56" fmla="*/ 618 w 1984"/>
                <a:gd name="T57" fmla="*/ 151 h 2220"/>
                <a:gd name="T58" fmla="*/ 342 w 1984"/>
                <a:gd name="T59" fmla="*/ 213 h 2220"/>
                <a:gd name="T60" fmla="*/ 236 w 1984"/>
                <a:gd name="T61" fmla="*/ 241 h 2220"/>
                <a:gd name="T62" fmla="*/ 106 w 1984"/>
                <a:gd name="T63" fmla="*/ 314 h 2220"/>
                <a:gd name="T64" fmla="*/ 106 w 1984"/>
                <a:gd name="T65" fmla="*/ 376 h 2220"/>
                <a:gd name="T66" fmla="*/ 0 w 1984"/>
                <a:gd name="T67" fmla="*/ 460 h 2220"/>
                <a:gd name="T68" fmla="*/ 146 w 1984"/>
                <a:gd name="T69" fmla="*/ 561 h 2220"/>
                <a:gd name="T70" fmla="*/ 219 w 1984"/>
                <a:gd name="T71" fmla="*/ 769 h 2220"/>
                <a:gd name="T72" fmla="*/ 297 w 1984"/>
                <a:gd name="T73" fmla="*/ 971 h 2220"/>
                <a:gd name="T74" fmla="*/ 505 w 1984"/>
                <a:gd name="T75" fmla="*/ 1151 h 2220"/>
                <a:gd name="T76" fmla="*/ 601 w 1984"/>
                <a:gd name="T77" fmla="*/ 1202 h 2220"/>
                <a:gd name="T78" fmla="*/ 595 w 1984"/>
                <a:gd name="T79" fmla="*/ 1292 h 2220"/>
                <a:gd name="T80" fmla="*/ 623 w 1984"/>
                <a:gd name="T81" fmla="*/ 1589 h 2220"/>
                <a:gd name="T82" fmla="*/ 651 w 1984"/>
                <a:gd name="T83" fmla="*/ 1724 h 2220"/>
                <a:gd name="T84" fmla="*/ 612 w 1984"/>
                <a:gd name="T85" fmla="*/ 1814 h 2220"/>
                <a:gd name="T86" fmla="*/ 455 w 1984"/>
                <a:gd name="T87" fmla="*/ 1904 h 2220"/>
                <a:gd name="T88" fmla="*/ 528 w 1984"/>
                <a:gd name="T89" fmla="*/ 1955 h 2220"/>
                <a:gd name="T90" fmla="*/ 623 w 1984"/>
                <a:gd name="T91" fmla="*/ 2072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4" h="222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54"/>
            <p:cNvSpPr>
              <a:spLocks noChangeArrowheads="1"/>
            </p:cNvSpPr>
            <p:nvPr/>
          </p:nvSpPr>
          <p:spPr bwMode="auto">
            <a:xfrm>
              <a:off x="15209264" y="5715454"/>
              <a:ext cx="874656" cy="869950"/>
            </a:xfrm>
            <a:custGeom>
              <a:avLst/>
              <a:gdLst>
                <a:gd name="T0" fmla="*/ 1658 w 2428"/>
                <a:gd name="T1" fmla="*/ 95 h 2416"/>
                <a:gd name="T2" fmla="*/ 1849 w 2428"/>
                <a:gd name="T3" fmla="*/ 298 h 2416"/>
                <a:gd name="T4" fmla="*/ 1877 w 2428"/>
                <a:gd name="T5" fmla="*/ 517 h 2416"/>
                <a:gd name="T6" fmla="*/ 2135 w 2428"/>
                <a:gd name="T7" fmla="*/ 803 h 2416"/>
                <a:gd name="T8" fmla="*/ 2180 w 2428"/>
                <a:gd name="T9" fmla="*/ 820 h 2416"/>
                <a:gd name="T10" fmla="*/ 2259 w 2428"/>
                <a:gd name="T11" fmla="*/ 899 h 2416"/>
                <a:gd name="T12" fmla="*/ 2253 w 2428"/>
                <a:gd name="T13" fmla="*/ 977 h 2416"/>
                <a:gd name="T14" fmla="*/ 2281 w 2428"/>
                <a:gd name="T15" fmla="*/ 1342 h 2416"/>
                <a:gd name="T16" fmla="*/ 2366 w 2428"/>
                <a:gd name="T17" fmla="*/ 1382 h 2416"/>
                <a:gd name="T18" fmla="*/ 2231 w 2428"/>
                <a:gd name="T19" fmla="*/ 1505 h 2416"/>
                <a:gd name="T20" fmla="*/ 2163 w 2428"/>
                <a:gd name="T21" fmla="*/ 1567 h 2416"/>
                <a:gd name="T22" fmla="*/ 2231 w 2428"/>
                <a:gd name="T23" fmla="*/ 1578 h 2416"/>
                <a:gd name="T24" fmla="*/ 2427 w 2428"/>
                <a:gd name="T25" fmla="*/ 1741 h 2416"/>
                <a:gd name="T26" fmla="*/ 2394 w 2428"/>
                <a:gd name="T27" fmla="*/ 1921 h 2416"/>
                <a:gd name="T28" fmla="*/ 2349 w 2428"/>
                <a:gd name="T29" fmla="*/ 2039 h 2416"/>
                <a:gd name="T30" fmla="*/ 2135 w 2428"/>
                <a:gd name="T31" fmla="*/ 2106 h 2416"/>
                <a:gd name="T32" fmla="*/ 2062 w 2428"/>
                <a:gd name="T33" fmla="*/ 2157 h 2416"/>
                <a:gd name="T34" fmla="*/ 2068 w 2428"/>
                <a:gd name="T35" fmla="*/ 2258 h 2416"/>
                <a:gd name="T36" fmla="*/ 1894 w 2428"/>
                <a:gd name="T37" fmla="*/ 2415 h 2416"/>
                <a:gd name="T38" fmla="*/ 1585 w 2428"/>
                <a:gd name="T39" fmla="*/ 2179 h 2416"/>
                <a:gd name="T40" fmla="*/ 1562 w 2428"/>
                <a:gd name="T41" fmla="*/ 1977 h 2416"/>
                <a:gd name="T42" fmla="*/ 1472 w 2428"/>
                <a:gd name="T43" fmla="*/ 1949 h 2416"/>
                <a:gd name="T44" fmla="*/ 1399 w 2428"/>
                <a:gd name="T45" fmla="*/ 1797 h 2416"/>
                <a:gd name="T46" fmla="*/ 1180 w 2428"/>
                <a:gd name="T47" fmla="*/ 1601 h 2416"/>
                <a:gd name="T48" fmla="*/ 1062 w 2428"/>
                <a:gd name="T49" fmla="*/ 1606 h 2416"/>
                <a:gd name="T50" fmla="*/ 854 w 2428"/>
                <a:gd name="T51" fmla="*/ 1562 h 2416"/>
                <a:gd name="T52" fmla="*/ 624 w 2428"/>
                <a:gd name="T53" fmla="*/ 1545 h 2416"/>
                <a:gd name="T54" fmla="*/ 467 w 2428"/>
                <a:gd name="T55" fmla="*/ 1500 h 2416"/>
                <a:gd name="T56" fmla="*/ 281 w 2428"/>
                <a:gd name="T57" fmla="*/ 1404 h 2416"/>
                <a:gd name="T58" fmla="*/ 203 w 2428"/>
                <a:gd name="T59" fmla="*/ 1269 h 2416"/>
                <a:gd name="T60" fmla="*/ 96 w 2428"/>
                <a:gd name="T61" fmla="*/ 1208 h 2416"/>
                <a:gd name="T62" fmla="*/ 0 w 2428"/>
                <a:gd name="T63" fmla="*/ 1078 h 2416"/>
                <a:gd name="T64" fmla="*/ 73 w 2428"/>
                <a:gd name="T65" fmla="*/ 1022 h 2416"/>
                <a:gd name="T66" fmla="*/ 23 w 2428"/>
                <a:gd name="T67" fmla="*/ 809 h 2416"/>
                <a:gd name="T68" fmla="*/ 203 w 2428"/>
                <a:gd name="T69" fmla="*/ 680 h 2416"/>
                <a:gd name="T70" fmla="*/ 242 w 2428"/>
                <a:gd name="T71" fmla="*/ 578 h 2416"/>
                <a:gd name="T72" fmla="*/ 304 w 2428"/>
                <a:gd name="T73" fmla="*/ 477 h 2416"/>
                <a:gd name="T74" fmla="*/ 433 w 2428"/>
                <a:gd name="T75" fmla="*/ 303 h 2416"/>
                <a:gd name="T76" fmla="*/ 500 w 2428"/>
                <a:gd name="T77" fmla="*/ 320 h 2416"/>
                <a:gd name="T78" fmla="*/ 534 w 2428"/>
                <a:gd name="T79" fmla="*/ 528 h 2416"/>
                <a:gd name="T80" fmla="*/ 562 w 2428"/>
                <a:gd name="T81" fmla="*/ 629 h 2416"/>
                <a:gd name="T82" fmla="*/ 736 w 2428"/>
                <a:gd name="T83" fmla="*/ 657 h 2416"/>
                <a:gd name="T84" fmla="*/ 832 w 2428"/>
                <a:gd name="T85" fmla="*/ 494 h 2416"/>
                <a:gd name="T86" fmla="*/ 984 w 2428"/>
                <a:gd name="T87" fmla="*/ 365 h 2416"/>
                <a:gd name="T88" fmla="*/ 1096 w 2428"/>
                <a:gd name="T89" fmla="*/ 314 h 2416"/>
                <a:gd name="T90" fmla="*/ 1079 w 2428"/>
                <a:gd name="T91" fmla="*/ 202 h 2416"/>
                <a:gd name="T92" fmla="*/ 1163 w 2428"/>
                <a:gd name="T93" fmla="*/ 112 h 2416"/>
                <a:gd name="T94" fmla="*/ 1264 w 2428"/>
                <a:gd name="T95" fmla="*/ 0 h 2416"/>
                <a:gd name="T96" fmla="*/ 1382 w 2428"/>
                <a:gd name="T97" fmla="*/ 208 h 2416"/>
                <a:gd name="T98" fmla="*/ 1658 w 2428"/>
                <a:gd name="T99" fmla="*/ 95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2416">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55"/>
            <p:cNvSpPr>
              <a:spLocks noChangeArrowheads="1"/>
            </p:cNvSpPr>
            <p:nvPr/>
          </p:nvSpPr>
          <p:spPr bwMode="auto">
            <a:xfrm>
              <a:off x="14742569" y="5728154"/>
              <a:ext cx="554002" cy="447675"/>
            </a:xfrm>
            <a:custGeom>
              <a:avLst/>
              <a:gdLst>
                <a:gd name="T0" fmla="*/ 1539 w 1540"/>
                <a:gd name="T1" fmla="*/ 545 h 1243"/>
                <a:gd name="T2" fmla="*/ 1500 w 1540"/>
                <a:gd name="T3" fmla="*/ 647 h 1243"/>
                <a:gd name="T4" fmla="*/ 1320 w 1540"/>
                <a:gd name="T5" fmla="*/ 776 h 1243"/>
                <a:gd name="T6" fmla="*/ 1370 w 1540"/>
                <a:gd name="T7" fmla="*/ 989 h 1243"/>
                <a:gd name="T8" fmla="*/ 1297 w 1540"/>
                <a:gd name="T9" fmla="*/ 1045 h 1243"/>
                <a:gd name="T10" fmla="*/ 1174 w 1540"/>
                <a:gd name="T11" fmla="*/ 1051 h 1243"/>
                <a:gd name="T12" fmla="*/ 1056 w 1540"/>
                <a:gd name="T13" fmla="*/ 1085 h 1243"/>
                <a:gd name="T14" fmla="*/ 910 w 1540"/>
                <a:gd name="T15" fmla="*/ 1163 h 1243"/>
                <a:gd name="T16" fmla="*/ 702 w 1540"/>
                <a:gd name="T17" fmla="*/ 1242 h 1243"/>
                <a:gd name="T18" fmla="*/ 556 w 1540"/>
                <a:gd name="T19" fmla="*/ 1191 h 1243"/>
                <a:gd name="T20" fmla="*/ 449 w 1540"/>
                <a:gd name="T21" fmla="*/ 1118 h 1243"/>
                <a:gd name="T22" fmla="*/ 410 w 1540"/>
                <a:gd name="T23" fmla="*/ 961 h 1243"/>
                <a:gd name="T24" fmla="*/ 281 w 1540"/>
                <a:gd name="T25" fmla="*/ 955 h 1243"/>
                <a:gd name="T26" fmla="*/ 191 w 1540"/>
                <a:gd name="T27" fmla="*/ 910 h 1243"/>
                <a:gd name="T28" fmla="*/ 0 w 1540"/>
                <a:gd name="T29" fmla="*/ 697 h 1243"/>
                <a:gd name="T30" fmla="*/ 5 w 1540"/>
                <a:gd name="T31" fmla="*/ 692 h 1243"/>
                <a:gd name="T32" fmla="*/ 28 w 1540"/>
                <a:gd name="T33" fmla="*/ 540 h 1243"/>
                <a:gd name="T34" fmla="*/ 16 w 1540"/>
                <a:gd name="T35" fmla="*/ 343 h 1243"/>
                <a:gd name="T36" fmla="*/ 45 w 1540"/>
                <a:gd name="T37" fmla="*/ 248 h 1243"/>
                <a:gd name="T38" fmla="*/ 134 w 1540"/>
                <a:gd name="T39" fmla="*/ 253 h 1243"/>
                <a:gd name="T40" fmla="*/ 348 w 1540"/>
                <a:gd name="T41" fmla="*/ 259 h 1243"/>
                <a:gd name="T42" fmla="*/ 488 w 1540"/>
                <a:gd name="T43" fmla="*/ 186 h 1243"/>
                <a:gd name="T44" fmla="*/ 612 w 1540"/>
                <a:gd name="T45" fmla="*/ 0 h 1243"/>
                <a:gd name="T46" fmla="*/ 736 w 1540"/>
                <a:gd name="T47" fmla="*/ 57 h 1243"/>
                <a:gd name="T48" fmla="*/ 848 w 1540"/>
                <a:gd name="T49" fmla="*/ 85 h 1243"/>
                <a:gd name="T50" fmla="*/ 960 w 1540"/>
                <a:gd name="T51" fmla="*/ 73 h 1243"/>
                <a:gd name="T52" fmla="*/ 1135 w 1540"/>
                <a:gd name="T53" fmla="*/ 51 h 1243"/>
                <a:gd name="T54" fmla="*/ 1314 w 1540"/>
                <a:gd name="T55" fmla="*/ 45 h 1243"/>
                <a:gd name="T56" fmla="*/ 1533 w 1540"/>
                <a:gd name="T57" fmla="*/ 146 h 1243"/>
                <a:gd name="T58" fmla="*/ 1421 w 1540"/>
                <a:gd name="T59" fmla="*/ 191 h 1243"/>
                <a:gd name="T60" fmla="*/ 1398 w 1540"/>
                <a:gd name="T61" fmla="*/ 472 h 1243"/>
                <a:gd name="T62" fmla="*/ 1539 w 1540"/>
                <a:gd name="T63" fmla="*/ 545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0" h="1243">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56"/>
            <p:cNvSpPr>
              <a:spLocks noChangeArrowheads="1"/>
            </p:cNvSpPr>
            <p:nvPr/>
          </p:nvSpPr>
          <p:spPr bwMode="auto">
            <a:xfrm>
              <a:off x="14017130" y="6336168"/>
              <a:ext cx="598448" cy="661987"/>
            </a:xfrm>
            <a:custGeom>
              <a:avLst/>
              <a:gdLst>
                <a:gd name="T0" fmla="*/ 1422 w 1664"/>
                <a:gd name="T1" fmla="*/ 1444 h 1838"/>
                <a:gd name="T2" fmla="*/ 1529 w 1664"/>
                <a:gd name="T3" fmla="*/ 1573 h 1838"/>
                <a:gd name="T4" fmla="*/ 1663 w 1664"/>
                <a:gd name="T5" fmla="*/ 1663 h 1838"/>
                <a:gd name="T6" fmla="*/ 1646 w 1664"/>
                <a:gd name="T7" fmla="*/ 1680 h 1838"/>
                <a:gd name="T8" fmla="*/ 1478 w 1664"/>
                <a:gd name="T9" fmla="*/ 1641 h 1838"/>
                <a:gd name="T10" fmla="*/ 1405 w 1664"/>
                <a:gd name="T11" fmla="*/ 1635 h 1838"/>
                <a:gd name="T12" fmla="*/ 1248 w 1664"/>
                <a:gd name="T13" fmla="*/ 1607 h 1838"/>
                <a:gd name="T14" fmla="*/ 1090 w 1664"/>
                <a:gd name="T15" fmla="*/ 1596 h 1838"/>
                <a:gd name="T16" fmla="*/ 967 w 1664"/>
                <a:gd name="T17" fmla="*/ 1630 h 1838"/>
                <a:gd name="T18" fmla="*/ 837 w 1664"/>
                <a:gd name="T19" fmla="*/ 1781 h 1838"/>
                <a:gd name="T20" fmla="*/ 652 w 1664"/>
                <a:gd name="T21" fmla="*/ 1837 h 1838"/>
                <a:gd name="T22" fmla="*/ 528 w 1664"/>
                <a:gd name="T23" fmla="*/ 1759 h 1838"/>
                <a:gd name="T24" fmla="*/ 169 w 1664"/>
                <a:gd name="T25" fmla="*/ 1719 h 1838"/>
                <a:gd name="T26" fmla="*/ 85 w 1664"/>
                <a:gd name="T27" fmla="*/ 1770 h 1838"/>
                <a:gd name="T28" fmla="*/ 34 w 1664"/>
                <a:gd name="T29" fmla="*/ 1568 h 1838"/>
                <a:gd name="T30" fmla="*/ 40 w 1664"/>
                <a:gd name="T31" fmla="*/ 1141 h 1838"/>
                <a:gd name="T32" fmla="*/ 0 w 1664"/>
                <a:gd name="T33" fmla="*/ 995 h 1838"/>
                <a:gd name="T34" fmla="*/ 107 w 1664"/>
                <a:gd name="T35" fmla="*/ 837 h 1838"/>
                <a:gd name="T36" fmla="*/ 174 w 1664"/>
                <a:gd name="T37" fmla="*/ 877 h 1838"/>
                <a:gd name="T38" fmla="*/ 158 w 1664"/>
                <a:gd name="T39" fmla="*/ 742 h 1838"/>
                <a:gd name="T40" fmla="*/ 186 w 1664"/>
                <a:gd name="T41" fmla="*/ 658 h 1838"/>
                <a:gd name="T42" fmla="*/ 141 w 1664"/>
                <a:gd name="T43" fmla="*/ 467 h 1838"/>
                <a:gd name="T44" fmla="*/ 101 w 1664"/>
                <a:gd name="T45" fmla="*/ 360 h 1838"/>
                <a:gd name="T46" fmla="*/ 191 w 1664"/>
                <a:gd name="T47" fmla="*/ 163 h 1838"/>
                <a:gd name="T48" fmla="*/ 298 w 1664"/>
                <a:gd name="T49" fmla="*/ 180 h 1838"/>
                <a:gd name="T50" fmla="*/ 321 w 1664"/>
                <a:gd name="T51" fmla="*/ 248 h 1838"/>
                <a:gd name="T52" fmla="*/ 343 w 1664"/>
                <a:gd name="T53" fmla="*/ 343 h 1838"/>
                <a:gd name="T54" fmla="*/ 669 w 1664"/>
                <a:gd name="T55" fmla="*/ 57 h 1838"/>
                <a:gd name="T56" fmla="*/ 764 w 1664"/>
                <a:gd name="T57" fmla="*/ 0 h 1838"/>
                <a:gd name="T58" fmla="*/ 910 w 1664"/>
                <a:gd name="T59" fmla="*/ 79 h 1838"/>
                <a:gd name="T60" fmla="*/ 1023 w 1664"/>
                <a:gd name="T61" fmla="*/ 203 h 1838"/>
                <a:gd name="T62" fmla="*/ 967 w 1664"/>
                <a:gd name="T63" fmla="*/ 410 h 1838"/>
                <a:gd name="T64" fmla="*/ 832 w 1664"/>
                <a:gd name="T65" fmla="*/ 630 h 1838"/>
                <a:gd name="T66" fmla="*/ 1135 w 1664"/>
                <a:gd name="T67" fmla="*/ 832 h 1838"/>
                <a:gd name="T68" fmla="*/ 1281 w 1664"/>
                <a:gd name="T69" fmla="*/ 894 h 1838"/>
                <a:gd name="T70" fmla="*/ 1264 w 1664"/>
                <a:gd name="T71" fmla="*/ 1034 h 1838"/>
                <a:gd name="T72" fmla="*/ 1259 w 1664"/>
                <a:gd name="T73" fmla="*/ 1124 h 1838"/>
                <a:gd name="T74" fmla="*/ 1337 w 1664"/>
                <a:gd name="T75" fmla="*/ 1298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4" h="1838">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57"/>
            <p:cNvSpPr>
              <a:spLocks noChangeArrowheads="1"/>
            </p:cNvSpPr>
            <p:nvPr/>
          </p:nvSpPr>
          <p:spPr bwMode="auto">
            <a:xfrm>
              <a:off x="16137891" y="5297942"/>
              <a:ext cx="495268" cy="422275"/>
            </a:xfrm>
            <a:custGeom>
              <a:avLst/>
              <a:gdLst>
                <a:gd name="T0" fmla="*/ 1062 w 1377"/>
                <a:gd name="T1" fmla="*/ 1146 h 1175"/>
                <a:gd name="T2" fmla="*/ 1062 w 1377"/>
                <a:gd name="T3" fmla="*/ 1146 h 1175"/>
                <a:gd name="T4" fmla="*/ 1135 w 1377"/>
                <a:gd name="T5" fmla="*/ 1112 h 1175"/>
                <a:gd name="T6" fmla="*/ 1197 w 1377"/>
                <a:gd name="T7" fmla="*/ 1129 h 1175"/>
                <a:gd name="T8" fmla="*/ 1281 w 1377"/>
                <a:gd name="T9" fmla="*/ 1079 h 1175"/>
                <a:gd name="T10" fmla="*/ 1332 w 1377"/>
                <a:gd name="T11" fmla="*/ 1079 h 1175"/>
                <a:gd name="T12" fmla="*/ 1376 w 1377"/>
                <a:gd name="T13" fmla="*/ 1045 h 1175"/>
                <a:gd name="T14" fmla="*/ 1343 w 1377"/>
                <a:gd name="T15" fmla="*/ 960 h 1175"/>
                <a:gd name="T16" fmla="*/ 1354 w 1377"/>
                <a:gd name="T17" fmla="*/ 944 h 1175"/>
                <a:gd name="T18" fmla="*/ 1354 w 1377"/>
                <a:gd name="T19" fmla="*/ 944 h 1175"/>
                <a:gd name="T20" fmla="*/ 1157 w 1377"/>
                <a:gd name="T21" fmla="*/ 820 h 1175"/>
                <a:gd name="T22" fmla="*/ 1079 w 1377"/>
                <a:gd name="T23" fmla="*/ 618 h 1175"/>
                <a:gd name="T24" fmla="*/ 1112 w 1377"/>
                <a:gd name="T25" fmla="*/ 432 h 1175"/>
                <a:gd name="T26" fmla="*/ 1073 w 1377"/>
                <a:gd name="T27" fmla="*/ 382 h 1175"/>
                <a:gd name="T28" fmla="*/ 1045 w 1377"/>
                <a:gd name="T29" fmla="*/ 365 h 1175"/>
                <a:gd name="T30" fmla="*/ 972 w 1377"/>
                <a:gd name="T31" fmla="*/ 365 h 1175"/>
                <a:gd name="T32" fmla="*/ 944 w 1377"/>
                <a:gd name="T33" fmla="*/ 371 h 1175"/>
                <a:gd name="T34" fmla="*/ 876 w 1377"/>
                <a:gd name="T35" fmla="*/ 337 h 1175"/>
                <a:gd name="T36" fmla="*/ 792 w 1377"/>
                <a:gd name="T37" fmla="*/ 180 h 1175"/>
                <a:gd name="T38" fmla="*/ 792 w 1377"/>
                <a:gd name="T39" fmla="*/ 180 h 1175"/>
                <a:gd name="T40" fmla="*/ 781 w 1377"/>
                <a:gd name="T41" fmla="*/ 180 h 1175"/>
                <a:gd name="T42" fmla="*/ 685 w 1377"/>
                <a:gd name="T43" fmla="*/ 191 h 1175"/>
                <a:gd name="T44" fmla="*/ 635 w 1377"/>
                <a:gd name="T45" fmla="*/ 163 h 1175"/>
                <a:gd name="T46" fmla="*/ 596 w 1377"/>
                <a:gd name="T47" fmla="*/ 163 h 1175"/>
                <a:gd name="T48" fmla="*/ 556 w 1377"/>
                <a:gd name="T49" fmla="*/ 174 h 1175"/>
                <a:gd name="T50" fmla="*/ 494 w 1377"/>
                <a:gd name="T51" fmla="*/ 135 h 1175"/>
                <a:gd name="T52" fmla="*/ 427 w 1377"/>
                <a:gd name="T53" fmla="*/ 168 h 1175"/>
                <a:gd name="T54" fmla="*/ 286 w 1377"/>
                <a:gd name="T55" fmla="*/ 78 h 1175"/>
                <a:gd name="T56" fmla="*/ 242 w 1377"/>
                <a:gd name="T57" fmla="*/ 0 h 1175"/>
                <a:gd name="T58" fmla="*/ 242 w 1377"/>
                <a:gd name="T59" fmla="*/ 0 h 1175"/>
                <a:gd name="T60" fmla="*/ 157 w 1377"/>
                <a:gd name="T61" fmla="*/ 84 h 1175"/>
                <a:gd name="T62" fmla="*/ 101 w 1377"/>
                <a:gd name="T63" fmla="*/ 50 h 1175"/>
                <a:gd name="T64" fmla="*/ 62 w 1377"/>
                <a:gd name="T65" fmla="*/ 78 h 1175"/>
                <a:gd name="T66" fmla="*/ 28 w 1377"/>
                <a:gd name="T67" fmla="*/ 118 h 1175"/>
                <a:gd name="T68" fmla="*/ 34 w 1377"/>
                <a:gd name="T69" fmla="*/ 219 h 1175"/>
                <a:gd name="T70" fmla="*/ 51 w 1377"/>
                <a:gd name="T71" fmla="*/ 371 h 1175"/>
                <a:gd name="T72" fmla="*/ 73 w 1377"/>
                <a:gd name="T73" fmla="*/ 517 h 1175"/>
                <a:gd name="T74" fmla="*/ 11 w 1377"/>
                <a:gd name="T75" fmla="*/ 590 h 1175"/>
                <a:gd name="T76" fmla="*/ 11 w 1377"/>
                <a:gd name="T77" fmla="*/ 640 h 1175"/>
                <a:gd name="T78" fmla="*/ 28 w 1377"/>
                <a:gd name="T79" fmla="*/ 725 h 1175"/>
                <a:gd name="T80" fmla="*/ 28 w 1377"/>
                <a:gd name="T81" fmla="*/ 775 h 1175"/>
                <a:gd name="T82" fmla="*/ 0 w 1377"/>
                <a:gd name="T83" fmla="*/ 848 h 1175"/>
                <a:gd name="T84" fmla="*/ 0 w 1377"/>
                <a:gd name="T85" fmla="*/ 893 h 1175"/>
                <a:gd name="T86" fmla="*/ 17 w 1377"/>
                <a:gd name="T87" fmla="*/ 921 h 1175"/>
                <a:gd name="T88" fmla="*/ 17 w 1377"/>
                <a:gd name="T89" fmla="*/ 921 h 1175"/>
                <a:gd name="T90" fmla="*/ 68 w 1377"/>
                <a:gd name="T91" fmla="*/ 814 h 1175"/>
                <a:gd name="T92" fmla="*/ 202 w 1377"/>
                <a:gd name="T93" fmla="*/ 798 h 1175"/>
                <a:gd name="T94" fmla="*/ 275 w 1377"/>
                <a:gd name="T95" fmla="*/ 932 h 1175"/>
                <a:gd name="T96" fmla="*/ 410 w 1377"/>
                <a:gd name="T97" fmla="*/ 1045 h 1175"/>
                <a:gd name="T98" fmla="*/ 405 w 1377"/>
                <a:gd name="T99" fmla="*/ 1107 h 1175"/>
                <a:gd name="T100" fmla="*/ 405 w 1377"/>
                <a:gd name="T101" fmla="*/ 1146 h 1175"/>
                <a:gd name="T102" fmla="*/ 427 w 1377"/>
                <a:gd name="T103" fmla="*/ 1174 h 1175"/>
                <a:gd name="T104" fmla="*/ 472 w 1377"/>
                <a:gd name="T105" fmla="*/ 1129 h 1175"/>
                <a:gd name="T106" fmla="*/ 478 w 1377"/>
                <a:gd name="T107" fmla="*/ 1090 h 1175"/>
                <a:gd name="T108" fmla="*/ 551 w 1377"/>
                <a:gd name="T109" fmla="*/ 1067 h 1175"/>
                <a:gd name="T110" fmla="*/ 579 w 1377"/>
                <a:gd name="T111" fmla="*/ 1011 h 1175"/>
                <a:gd name="T112" fmla="*/ 702 w 1377"/>
                <a:gd name="T113" fmla="*/ 1039 h 1175"/>
                <a:gd name="T114" fmla="*/ 798 w 1377"/>
                <a:gd name="T115" fmla="*/ 1011 h 1175"/>
                <a:gd name="T116" fmla="*/ 843 w 1377"/>
                <a:gd name="T117" fmla="*/ 1067 h 1175"/>
                <a:gd name="T118" fmla="*/ 899 w 1377"/>
                <a:gd name="T119" fmla="*/ 1101 h 1175"/>
                <a:gd name="T120" fmla="*/ 944 w 1377"/>
                <a:gd name="T121" fmla="*/ 1123 h 1175"/>
                <a:gd name="T122" fmla="*/ 1062 w 1377"/>
                <a:gd name="T123" fmla="*/ 1146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7" h="1175">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58"/>
            <p:cNvSpPr>
              <a:spLocks noChangeArrowheads="1"/>
            </p:cNvSpPr>
            <p:nvPr/>
          </p:nvSpPr>
          <p:spPr bwMode="auto">
            <a:xfrm>
              <a:off x="15734693" y="5229679"/>
              <a:ext cx="490505" cy="468313"/>
            </a:xfrm>
            <a:custGeom>
              <a:avLst/>
              <a:gdLst>
                <a:gd name="T0" fmla="*/ 303 w 1361"/>
                <a:gd name="T1" fmla="*/ 1298 h 1299"/>
                <a:gd name="T2" fmla="*/ 303 w 1361"/>
                <a:gd name="T3" fmla="*/ 1298 h 1299"/>
                <a:gd name="T4" fmla="*/ 377 w 1361"/>
                <a:gd name="T5" fmla="*/ 1276 h 1299"/>
                <a:gd name="T6" fmla="*/ 433 w 1361"/>
                <a:gd name="T7" fmla="*/ 1225 h 1299"/>
                <a:gd name="T8" fmla="*/ 483 w 1361"/>
                <a:gd name="T9" fmla="*/ 1220 h 1299"/>
                <a:gd name="T10" fmla="*/ 539 w 1361"/>
                <a:gd name="T11" fmla="*/ 1197 h 1299"/>
                <a:gd name="T12" fmla="*/ 747 w 1361"/>
                <a:gd name="T13" fmla="*/ 1135 h 1299"/>
                <a:gd name="T14" fmla="*/ 815 w 1361"/>
                <a:gd name="T15" fmla="*/ 1135 h 1299"/>
                <a:gd name="T16" fmla="*/ 916 w 1361"/>
                <a:gd name="T17" fmla="*/ 1208 h 1299"/>
                <a:gd name="T18" fmla="*/ 983 w 1361"/>
                <a:gd name="T19" fmla="*/ 1186 h 1299"/>
                <a:gd name="T20" fmla="*/ 1135 w 1361"/>
                <a:gd name="T21" fmla="*/ 1107 h 1299"/>
                <a:gd name="T22" fmla="*/ 1135 w 1361"/>
                <a:gd name="T23" fmla="*/ 1107 h 1299"/>
                <a:gd name="T24" fmla="*/ 1118 w 1361"/>
                <a:gd name="T25" fmla="*/ 1079 h 1299"/>
                <a:gd name="T26" fmla="*/ 1118 w 1361"/>
                <a:gd name="T27" fmla="*/ 1034 h 1299"/>
                <a:gd name="T28" fmla="*/ 1146 w 1361"/>
                <a:gd name="T29" fmla="*/ 961 h 1299"/>
                <a:gd name="T30" fmla="*/ 1146 w 1361"/>
                <a:gd name="T31" fmla="*/ 911 h 1299"/>
                <a:gd name="T32" fmla="*/ 1129 w 1361"/>
                <a:gd name="T33" fmla="*/ 826 h 1299"/>
                <a:gd name="T34" fmla="*/ 1129 w 1361"/>
                <a:gd name="T35" fmla="*/ 776 h 1299"/>
                <a:gd name="T36" fmla="*/ 1191 w 1361"/>
                <a:gd name="T37" fmla="*/ 703 h 1299"/>
                <a:gd name="T38" fmla="*/ 1169 w 1361"/>
                <a:gd name="T39" fmla="*/ 557 h 1299"/>
                <a:gd name="T40" fmla="*/ 1152 w 1361"/>
                <a:gd name="T41" fmla="*/ 405 h 1299"/>
                <a:gd name="T42" fmla="*/ 1146 w 1361"/>
                <a:gd name="T43" fmla="*/ 304 h 1299"/>
                <a:gd name="T44" fmla="*/ 1180 w 1361"/>
                <a:gd name="T45" fmla="*/ 264 h 1299"/>
                <a:gd name="T46" fmla="*/ 1219 w 1361"/>
                <a:gd name="T47" fmla="*/ 236 h 1299"/>
                <a:gd name="T48" fmla="*/ 1275 w 1361"/>
                <a:gd name="T49" fmla="*/ 270 h 1299"/>
                <a:gd name="T50" fmla="*/ 1360 w 1361"/>
                <a:gd name="T51" fmla="*/ 186 h 1299"/>
                <a:gd name="T52" fmla="*/ 1348 w 1361"/>
                <a:gd name="T53" fmla="*/ 175 h 1299"/>
                <a:gd name="T54" fmla="*/ 1169 w 1361"/>
                <a:gd name="T55" fmla="*/ 214 h 1299"/>
                <a:gd name="T56" fmla="*/ 1101 w 1361"/>
                <a:gd name="T57" fmla="*/ 208 h 1299"/>
                <a:gd name="T58" fmla="*/ 1056 w 1361"/>
                <a:gd name="T59" fmla="*/ 175 h 1299"/>
                <a:gd name="T60" fmla="*/ 994 w 1361"/>
                <a:gd name="T61" fmla="*/ 231 h 1299"/>
                <a:gd name="T62" fmla="*/ 933 w 1361"/>
                <a:gd name="T63" fmla="*/ 214 h 1299"/>
                <a:gd name="T64" fmla="*/ 764 w 1361"/>
                <a:gd name="T65" fmla="*/ 203 h 1299"/>
                <a:gd name="T66" fmla="*/ 680 w 1361"/>
                <a:gd name="T67" fmla="*/ 225 h 1299"/>
                <a:gd name="T68" fmla="*/ 674 w 1361"/>
                <a:gd name="T69" fmla="*/ 220 h 1299"/>
                <a:gd name="T70" fmla="*/ 624 w 1361"/>
                <a:gd name="T71" fmla="*/ 0 h 1299"/>
                <a:gd name="T72" fmla="*/ 444 w 1361"/>
                <a:gd name="T73" fmla="*/ 158 h 1299"/>
                <a:gd name="T74" fmla="*/ 444 w 1361"/>
                <a:gd name="T75" fmla="*/ 158 h 1299"/>
                <a:gd name="T76" fmla="*/ 298 w 1361"/>
                <a:gd name="T77" fmla="*/ 264 h 1299"/>
                <a:gd name="T78" fmla="*/ 225 w 1361"/>
                <a:gd name="T79" fmla="*/ 343 h 1299"/>
                <a:gd name="T80" fmla="*/ 185 w 1361"/>
                <a:gd name="T81" fmla="*/ 399 h 1299"/>
                <a:gd name="T82" fmla="*/ 185 w 1361"/>
                <a:gd name="T83" fmla="*/ 472 h 1299"/>
                <a:gd name="T84" fmla="*/ 197 w 1361"/>
                <a:gd name="T85" fmla="*/ 725 h 1299"/>
                <a:gd name="T86" fmla="*/ 90 w 1361"/>
                <a:gd name="T87" fmla="*/ 888 h 1299"/>
                <a:gd name="T88" fmla="*/ 62 w 1361"/>
                <a:gd name="T89" fmla="*/ 894 h 1299"/>
                <a:gd name="T90" fmla="*/ 39 w 1361"/>
                <a:gd name="T91" fmla="*/ 843 h 1299"/>
                <a:gd name="T92" fmla="*/ 28 w 1361"/>
                <a:gd name="T93" fmla="*/ 832 h 1299"/>
                <a:gd name="T94" fmla="*/ 23 w 1361"/>
                <a:gd name="T95" fmla="*/ 854 h 1299"/>
                <a:gd name="T96" fmla="*/ 28 w 1361"/>
                <a:gd name="T97" fmla="*/ 905 h 1299"/>
                <a:gd name="T98" fmla="*/ 0 w 1361"/>
                <a:gd name="T99" fmla="*/ 1051 h 1299"/>
                <a:gd name="T100" fmla="*/ 73 w 1361"/>
                <a:gd name="T101" fmla="*/ 1146 h 1299"/>
                <a:gd name="T102" fmla="*/ 169 w 1361"/>
                <a:gd name="T103" fmla="*/ 1208 h 1299"/>
                <a:gd name="T104" fmla="*/ 197 w 1361"/>
                <a:gd name="T105" fmla="*/ 1130 h 1299"/>
                <a:gd name="T106" fmla="*/ 242 w 1361"/>
                <a:gd name="T107" fmla="*/ 1040 h 1299"/>
                <a:gd name="T108" fmla="*/ 253 w 1361"/>
                <a:gd name="T109" fmla="*/ 1040 h 1299"/>
                <a:gd name="T110" fmla="*/ 360 w 1361"/>
                <a:gd name="T111" fmla="*/ 1073 h 1299"/>
                <a:gd name="T112" fmla="*/ 303 w 1361"/>
                <a:gd name="T113" fmla="*/ 129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1" h="1299">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0" name="Freeform 59"/>
            <p:cNvSpPr>
              <a:spLocks noChangeArrowheads="1"/>
            </p:cNvSpPr>
            <p:nvPr/>
          </p:nvSpPr>
          <p:spPr bwMode="auto">
            <a:xfrm>
              <a:off x="14936231" y="5232855"/>
              <a:ext cx="958788" cy="720725"/>
            </a:xfrm>
            <a:custGeom>
              <a:avLst/>
              <a:gdLst>
                <a:gd name="T0" fmla="*/ 2663 w 2664"/>
                <a:gd name="T1" fmla="*/ 152 h 2001"/>
                <a:gd name="T2" fmla="*/ 2444 w 2664"/>
                <a:gd name="T3" fmla="*/ 337 h 2001"/>
                <a:gd name="T4" fmla="*/ 2404 w 2664"/>
                <a:gd name="T5" fmla="*/ 466 h 2001"/>
                <a:gd name="T6" fmla="*/ 2309 w 2664"/>
                <a:gd name="T7" fmla="*/ 882 h 2001"/>
                <a:gd name="T8" fmla="*/ 2258 w 2664"/>
                <a:gd name="T9" fmla="*/ 837 h 2001"/>
                <a:gd name="T10" fmla="*/ 2242 w 2664"/>
                <a:gd name="T11" fmla="*/ 848 h 2001"/>
                <a:gd name="T12" fmla="*/ 2219 w 2664"/>
                <a:gd name="T13" fmla="*/ 1045 h 2001"/>
                <a:gd name="T14" fmla="*/ 2388 w 2664"/>
                <a:gd name="T15" fmla="*/ 1202 h 2001"/>
                <a:gd name="T16" fmla="*/ 2461 w 2664"/>
                <a:gd name="T17" fmla="*/ 1034 h 2001"/>
                <a:gd name="T18" fmla="*/ 2579 w 2664"/>
                <a:gd name="T19" fmla="*/ 1067 h 2001"/>
                <a:gd name="T20" fmla="*/ 2522 w 2664"/>
                <a:gd name="T21" fmla="*/ 1292 h 2001"/>
                <a:gd name="T22" fmla="*/ 2421 w 2664"/>
                <a:gd name="T23" fmla="*/ 1416 h 2001"/>
                <a:gd name="T24" fmla="*/ 2416 w 2664"/>
                <a:gd name="T25" fmla="*/ 1438 h 2001"/>
                <a:gd name="T26" fmla="*/ 2140 w 2664"/>
                <a:gd name="T27" fmla="*/ 1551 h 2001"/>
                <a:gd name="T28" fmla="*/ 2022 w 2664"/>
                <a:gd name="T29" fmla="*/ 1343 h 2001"/>
                <a:gd name="T30" fmla="*/ 1921 w 2664"/>
                <a:gd name="T31" fmla="*/ 1455 h 2001"/>
                <a:gd name="T32" fmla="*/ 1837 w 2664"/>
                <a:gd name="T33" fmla="*/ 1545 h 2001"/>
                <a:gd name="T34" fmla="*/ 1854 w 2664"/>
                <a:gd name="T35" fmla="*/ 1657 h 2001"/>
                <a:gd name="T36" fmla="*/ 1742 w 2664"/>
                <a:gd name="T37" fmla="*/ 1708 h 2001"/>
                <a:gd name="T38" fmla="*/ 1590 w 2664"/>
                <a:gd name="T39" fmla="*/ 1837 h 2001"/>
                <a:gd name="T40" fmla="*/ 1494 w 2664"/>
                <a:gd name="T41" fmla="*/ 2000 h 2001"/>
                <a:gd name="T42" fmla="*/ 1320 w 2664"/>
                <a:gd name="T43" fmla="*/ 1972 h 2001"/>
                <a:gd name="T44" fmla="*/ 1292 w 2664"/>
                <a:gd name="T45" fmla="*/ 1871 h 2001"/>
                <a:gd name="T46" fmla="*/ 1258 w 2664"/>
                <a:gd name="T47" fmla="*/ 1663 h 2001"/>
                <a:gd name="T48" fmla="*/ 1191 w 2664"/>
                <a:gd name="T49" fmla="*/ 1646 h 2001"/>
                <a:gd name="T50" fmla="*/ 1062 w 2664"/>
                <a:gd name="T51" fmla="*/ 1820 h 2001"/>
                <a:gd name="T52" fmla="*/ 1000 w 2664"/>
                <a:gd name="T53" fmla="*/ 1921 h 2001"/>
                <a:gd name="T54" fmla="*/ 859 w 2664"/>
                <a:gd name="T55" fmla="*/ 1848 h 2001"/>
                <a:gd name="T56" fmla="*/ 882 w 2664"/>
                <a:gd name="T57" fmla="*/ 1567 h 2001"/>
                <a:gd name="T58" fmla="*/ 994 w 2664"/>
                <a:gd name="T59" fmla="*/ 1522 h 2001"/>
                <a:gd name="T60" fmla="*/ 775 w 2664"/>
                <a:gd name="T61" fmla="*/ 1421 h 2001"/>
                <a:gd name="T62" fmla="*/ 596 w 2664"/>
                <a:gd name="T63" fmla="*/ 1427 h 2001"/>
                <a:gd name="T64" fmla="*/ 421 w 2664"/>
                <a:gd name="T65" fmla="*/ 1449 h 2001"/>
                <a:gd name="T66" fmla="*/ 309 w 2664"/>
                <a:gd name="T67" fmla="*/ 1461 h 2001"/>
                <a:gd name="T68" fmla="*/ 197 w 2664"/>
                <a:gd name="T69" fmla="*/ 1433 h 2001"/>
                <a:gd name="T70" fmla="*/ 73 w 2664"/>
                <a:gd name="T71" fmla="*/ 1376 h 2001"/>
                <a:gd name="T72" fmla="*/ 0 w 2664"/>
                <a:gd name="T73" fmla="*/ 1197 h 2001"/>
                <a:gd name="T74" fmla="*/ 5 w 2664"/>
                <a:gd name="T75" fmla="*/ 989 h 2001"/>
                <a:gd name="T76" fmla="*/ 84 w 2664"/>
                <a:gd name="T77" fmla="*/ 612 h 2001"/>
                <a:gd name="T78" fmla="*/ 95 w 2664"/>
                <a:gd name="T79" fmla="*/ 618 h 2001"/>
                <a:gd name="T80" fmla="*/ 376 w 2664"/>
                <a:gd name="T81" fmla="*/ 365 h 2001"/>
                <a:gd name="T82" fmla="*/ 831 w 2664"/>
                <a:gd name="T83" fmla="*/ 141 h 2001"/>
                <a:gd name="T84" fmla="*/ 1371 w 2664"/>
                <a:gd name="T85" fmla="*/ 62 h 2001"/>
                <a:gd name="T86" fmla="*/ 1601 w 2664"/>
                <a:gd name="T87" fmla="*/ 124 h 2001"/>
                <a:gd name="T88" fmla="*/ 1938 w 2664"/>
                <a:gd name="T89" fmla="*/ 0 h 2001"/>
                <a:gd name="T90" fmla="*/ 2230 w 2664"/>
                <a:gd name="T91" fmla="*/ 28 h 2001"/>
                <a:gd name="T92" fmla="*/ 2376 w 2664"/>
                <a:gd name="T93" fmla="*/ 68 h 2001"/>
                <a:gd name="T94" fmla="*/ 2601 w 2664"/>
                <a:gd name="T95" fmla="*/ 11 h 2001"/>
                <a:gd name="T96" fmla="*/ 2663 w 2664"/>
                <a:gd name="T97" fmla="*/ 152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4" h="2001">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1" name="Freeform 60"/>
            <p:cNvSpPr>
              <a:spLocks noChangeArrowheads="1"/>
            </p:cNvSpPr>
            <p:nvPr/>
          </p:nvSpPr>
          <p:spPr bwMode="auto">
            <a:xfrm>
              <a:off x="14640976" y="4442280"/>
              <a:ext cx="1581047" cy="1012825"/>
            </a:xfrm>
            <a:custGeom>
              <a:avLst/>
              <a:gdLst>
                <a:gd name="T0" fmla="*/ 3663 w 4394"/>
                <a:gd name="T1" fmla="*/ 2190 h 2815"/>
                <a:gd name="T2" fmla="*/ 3803 w 4394"/>
                <a:gd name="T3" fmla="*/ 2393 h 2815"/>
                <a:gd name="T4" fmla="*/ 4095 w 4394"/>
                <a:gd name="T5" fmla="*/ 2365 h 2815"/>
                <a:gd name="T6" fmla="*/ 4387 w 4394"/>
                <a:gd name="T7" fmla="*/ 2365 h 2815"/>
                <a:gd name="T8" fmla="*/ 4297 w 4394"/>
                <a:gd name="T9" fmla="*/ 2134 h 2815"/>
                <a:gd name="T10" fmla="*/ 4264 w 4394"/>
                <a:gd name="T11" fmla="*/ 1904 h 2815"/>
                <a:gd name="T12" fmla="*/ 4297 w 4394"/>
                <a:gd name="T13" fmla="*/ 1859 h 2815"/>
                <a:gd name="T14" fmla="*/ 4017 w 4394"/>
                <a:gd name="T15" fmla="*/ 1443 h 2815"/>
                <a:gd name="T16" fmla="*/ 3798 w 4394"/>
                <a:gd name="T17" fmla="*/ 1286 h 2815"/>
                <a:gd name="T18" fmla="*/ 3528 w 4394"/>
                <a:gd name="T19" fmla="*/ 1118 h 2815"/>
                <a:gd name="T20" fmla="*/ 3264 w 4394"/>
                <a:gd name="T21" fmla="*/ 1134 h 2815"/>
                <a:gd name="T22" fmla="*/ 2899 w 4394"/>
                <a:gd name="T23" fmla="*/ 994 h 2815"/>
                <a:gd name="T24" fmla="*/ 2443 w 4394"/>
                <a:gd name="T25" fmla="*/ 1106 h 2815"/>
                <a:gd name="T26" fmla="*/ 2230 w 4394"/>
                <a:gd name="T27" fmla="*/ 837 h 2815"/>
                <a:gd name="T28" fmla="*/ 2118 w 4394"/>
                <a:gd name="T29" fmla="*/ 331 h 2815"/>
                <a:gd name="T30" fmla="*/ 1887 w 4394"/>
                <a:gd name="T31" fmla="*/ 39 h 2815"/>
                <a:gd name="T32" fmla="*/ 1601 w 4394"/>
                <a:gd name="T33" fmla="*/ 151 h 2815"/>
                <a:gd name="T34" fmla="*/ 1494 w 4394"/>
                <a:gd name="T35" fmla="*/ 320 h 2815"/>
                <a:gd name="T36" fmla="*/ 1500 w 4394"/>
                <a:gd name="T37" fmla="*/ 589 h 2815"/>
                <a:gd name="T38" fmla="*/ 1550 w 4394"/>
                <a:gd name="T39" fmla="*/ 702 h 2815"/>
                <a:gd name="T40" fmla="*/ 1550 w 4394"/>
                <a:gd name="T41" fmla="*/ 775 h 2815"/>
                <a:gd name="T42" fmla="*/ 1764 w 4394"/>
                <a:gd name="T43" fmla="*/ 825 h 2815"/>
                <a:gd name="T44" fmla="*/ 2028 w 4394"/>
                <a:gd name="T45" fmla="*/ 786 h 2815"/>
                <a:gd name="T46" fmla="*/ 2140 w 4394"/>
                <a:gd name="T47" fmla="*/ 752 h 2815"/>
                <a:gd name="T48" fmla="*/ 2095 w 4394"/>
                <a:gd name="T49" fmla="*/ 1157 h 2815"/>
                <a:gd name="T50" fmla="*/ 1685 w 4394"/>
                <a:gd name="T51" fmla="*/ 938 h 2815"/>
                <a:gd name="T52" fmla="*/ 1702 w 4394"/>
                <a:gd name="T53" fmla="*/ 994 h 2815"/>
                <a:gd name="T54" fmla="*/ 1775 w 4394"/>
                <a:gd name="T55" fmla="*/ 1123 h 2815"/>
                <a:gd name="T56" fmla="*/ 1679 w 4394"/>
                <a:gd name="T57" fmla="*/ 1118 h 2815"/>
                <a:gd name="T58" fmla="*/ 1517 w 4394"/>
                <a:gd name="T59" fmla="*/ 1258 h 2815"/>
                <a:gd name="T60" fmla="*/ 1230 w 4394"/>
                <a:gd name="T61" fmla="*/ 1353 h 2815"/>
                <a:gd name="T62" fmla="*/ 1123 w 4394"/>
                <a:gd name="T63" fmla="*/ 1393 h 2815"/>
                <a:gd name="T64" fmla="*/ 747 w 4394"/>
                <a:gd name="T65" fmla="*/ 1449 h 2815"/>
                <a:gd name="T66" fmla="*/ 421 w 4394"/>
                <a:gd name="T67" fmla="*/ 1606 h 2815"/>
                <a:gd name="T68" fmla="*/ 0 w 4394"/>
                <a:gd name="T69" fmla="*/ 1820 h 2815"/>
                <a:gd name="T70" fmla="*/ 135 w 4394"/>
                <a:gd name="T71" fmla="*/ 1966 h 2815"/>
                <a:gd name="T72" fmla="*/ 275 w 4394"/>
                <a:gd name="T73" fmla="*/ 2185 h 2815"/>
                <a:gd name="T74" fmla="*/ 455 w 4394"/>
                <a:gd name="T75" fmla="*/ 2438 h 2815"/>
                <a:gd name="T76" fmla="*/ 837 w 4394"/>
                <a:gd name="T77" fmla="*/ 2685 h 2815"/>
                <a:gd name="T78" fmla="*/ 904 w 4394"/>
                <a:gd name="T79" fmla="*/ 2808 h 2815"/>
                <a:gd name="T80" fmla="*/ 1056 w 4394"/>
                <a:gd name="T81" fmla="*/ 2724 h 2815"/>
                <a:gd name="T82" fmla="*/ 1651 w 4394"/>
                <a:gd name="T83" fmla="*/ 2337 h 2815"/>
                <a:gd name="T84" fmla="*/ 2241 w 4394"/>
                <a:gd name="T85" fmla="*/ 2258 h 2815"/>
                <a:gd name="T86" fmla="*/ 2758 w 4394"/>
                <a:gd name="T87" fmla="*/ 2196 h 2815"/>
                <a:gd name="T88" fmla="*/ 3163 w 4394"/>
                <a:gd name="T89" fmla="*/ 2247 h 2815"/>
                <a:gd name="T90" fmla="*/ 3421 w 4394"/>
                <a:gd name="T91" fmla="*/ 2207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4" h="2815">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2" name="Freeform 61"/>
            <p:cNvSpPr>
              <a:spLocks noChangeArrowheads="1"/>
            </p:cNvSpPr>
            <p:nvPr/>
          </p:nvSpPr>
          <p:spPr bwMode="auto">
            <a:xfrm>
              <a:off x="18361833" y="5485267"/>
              <a:ext cx="1112766" cy="963612"/>
            </a:xfrm>
            <a:custGeom>
              <a:avLst/>
              <a:gdLst>
                <a:gd name="T0" fmla="*/ 39 w 3091"/>
                <a:gd name="T1" fmla="*/ 382 h 2675"/>
                <a:gd name="T2" fmla="*/ 253 w 3091"/>
                <a:gd name="T3" fmla="*/ 512 h 2675"/>
                <a:gd name="T4" fmla="*/ 191 w 3091"/>
                <a:gd name="T5" fmla="*/ 714 h 2675"/>
                <a:gd name="T6" fmla="*/ 376 w 3091"/>
                <a:gd name="T7" fmla="*/ 1023 h 2675"/>
                <a:gd name="T8" fmla="*/ 101 w 3091"/>
                <a:gd name="T9" fmla="*/ 1276 h 2675"/>
                <a:gd name="T10" fmla="*/ 253 w 3091"/>
                <a:gd name="T11" fmla="*/ 1472 h 2675"/>
                <a:gd name="T12" fmla="*/ 416 w 3091"/>
                <a:gd name="T13" fmla="*/ 1596 h 2675"/>
                <a:gd name="T14" fmla="*/ 736 w 3091"/>
                <a:gd name="T15" fmla="*/ 1646 h 2675"/>
                <a:gd name="T16" fmla="*/ 893 w 3091"/>
                <a:gd name="T17" fmla="*/ 1719 h 2675"/>
                <a:gd name="T18" fmla="*/ 1011 w 3091"/>
                <a:gd name="T19" fmla="*/ 1776 h 2675"/>
                <a:gd name="T20" fmla="*/ 1213 w 3091"/>
                <a:gd name="T21" fmla="*/ 1989 h 2675"/>
                <a:gd name="T22" fmla="*/ 1382 w 3091"/>
                <a:gd name="T23" fmla="*/ 2118 h 2675"/>
                <a:gd name="T24" fmla="*/ 1736 w 3091"/>
                <a:gd name="T25" fmla="*/ 2152 h 2675"/>
                <a:gd name="T26" fmla="*/ 1517 w 3091"/>
                <a:gd name="T27" fmla="*/ 2270 h 2675"/>
                <a:gd name="T28" fmla="*/ 1820 w 3091"/>
                <a:gd name="T29" fmla="*/ 2478 h 2675"/>
                <a:gd name="T30" fmla="*/ 2163 w 3091"/>
                <a:gd name="T31" fmla="*/ 2674 h 2675"/>
                <a:gd name="T32" fmla="*/ 2416 w 3091"/>
                <a:gd name="T33" fmla="*/ 2512 h 2675"/>
                <a:gd name="T34" fmla="*/ 2668 w 3091"/>
                <a:gd name="T35" fmla="*/ 2416 h 2675"/>
                <a:gd name="T36" fmla="*/ 2775 w 3091"/>
                <a:gd name="T37" fmla="*/ 2309 h 2675"/>
                <a:gd name="T38" fmla="*/ 3090 w 3091"/>
                <a:gd name="T39" fmla="*/ 1972 h 2675"/>
                <a:gd name="T40" fmla="*/ 2994 w 3091"/>
                <a:gd name="T41" fmla="*/ 1905 h 2675"/>
                <a:gd name="T42" fmla="*/ 2983 w 3091"/>
                <a:gd name="T43" fmla="*/ 1714 h 2675"/>
                <a:gd name="T44" fmla="*/ 2876 w 3091"/>
                <a:gd name="T45" fmla="*/ 1703 h 2675"/>
                <a:gd name="T46" fmla="*/ 2713 w 3091"/>
                <a:gd name="T47" fmla="*/ 1629 h 2675"/>
                <a:gd name="T48" fmla="*/ 2590 w 3091"/>
                <a:gd name="T49" fmla="*/ 1315 h 2675"/>
                <a:gd name="T50" fmla="*/ 2500 w 3091"/>
                <a:gd name="T51" fmla="*/ 1090 h 2675"/>
                <a:gd name="T52" fmla="*/ 2455 w 3091"/>
                <a:gd name="T53" fmla="*/ 1045 h 2675"/>
                <a:gd name="T54" fmla="*/ 2533 w 3091"/>
                <a:gd name="T55" fmla="*/ 854 h 2675"/>
                <a:gd name="T56" fmla="*/ 2595 w 3091"/>
                <a:gd name="T57" fmla="*/ 624 h 2675"/>
                <a:gd name="T58" fmla="*/ 2533 w 3091"/>
                <a:gd name="T59" fmla="*/ 523 h 2675"/>
                <a:gd name="T60" fmla="*/ 2438 w 3091"/>
                <a:gd name="T61" fmla="*/ 461 h 2675"/>
                <a:gd name="T62" fmla="*/ 2365 w 3091"/>
                <a:gd name="T63" fmla="*/ 79 h 2675"/>
                <a:gd name="T64" fmla="*/ 2185 w 3091"/>
                <a:gd name="T65" fmla="*/ 130 h 2675"/>
                <a:gd name="T66" fmla="*/ 2196 w 3091"/>
                <a:gd name="T67" fmla="*/ 191 h 2675"/>
                <a:gd name="T68" fmla="*/ 1972 w 3091"/>
                <a:gd name="T69" fmla="*/ 225 h 2675"/>
                <a:gd name="T70" fmla="*/ 1893 w 3091"/>
                <a:gd name="T71" fmla="*/ 292 h 2675"/>
                <a:gd name="T72" fmla="*/ 1781 w 3091"/>
                <a:gd name="T73" fmla="*/ 253 h 2675"/>
                <a:gd name="T74" fmla="*/ 1775 w 3091"/>
                <a:gd name="T75" fmla="*/ 203 h 2675"/>
                <a:gd name="T76" fmla="*/ 1680 w 3091"/>
                <a:gd name="T77" fmla="*/ 242 h 2675"/>
                <a:gd name="T78" fmla="*/ 1511 w 3091"/>
                <a:gd name="T79" fmla="*/ 51 h 2675"/>
                <a:gd name="T80" fmla="*/ 1303 w 3091"/>
                <a:gd name="T81" fmla="*/ 73 h 2675"/>
                <a:gd name="T82" fmla="*/ 1056 w 3091"/>
                <a:gd name="T83" fmla="*/ 40 h 2675"/>
                <a:gd name="T84" fmla="*/ 915 w 3091"/>
                <a:gd name="T85" fmla="*/ 62 h 2675"/>
                <a:gd name="T86" fmla="*/ 758 w 3091"/>
                <a:gd name="T87" fmla="*/ 85 h 2675"/>
                <a:gd name="T88" fmla="*/ 522 w 3091"/>
                <a:gd name="T89" fmla="*/ 17 h 2675"/>
                <a:gd name="T90" fmla="*/ 106 w 3091"/>
                <a:gd name="T91" fmla="*/ 214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1" h="2675">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3" name="Freeform 62"/>
            <p:cNvSpPr>
              <a:spLocks noChangeArrowheads="1"/>
            </p:cNvSpPr>
            <p:nvPr/>
          </p:nvSpPr>
          <p:spPr bwMode="auto">
            <a:xfrm>
              <a:off x="19139658" y="5585279"/>
              <a:ext cx="1476279" cy="1119188"/>
            </a:xfrm>
            <a:custGeom>
              <a:avLst/>
              <a:gdLst>
                <a:gd name="T0" fmla="*/ 78 w 4102"/>
                <a:gd name="T1" fmla="*/ 2477 h 3107"/>
                <a:gd name="T2" fmla="*/ 1135 w 4102"/>
                <a:gd name="T3" fmla="*/ 2707 h 3107"/>
                <a:gd name="T4" fmla="*/ 1208 w 4102"/>
                <a:gd name="T5" fmla="*/ 2836 h 3107"/>
                <a:gd name="T6" fmla="*/ 1511 w 4102"/>
                <a:gd name="T7" fmla="*/ 3044 h 3107"/>
                <a:gd name="T8" fmla="*/ 2281 w 4102"/>
                <a:gd name="T9" fmla="*/ 3000 h 3107"/>
                <a:gd name="T10" fmla="*/ 2657 w 4102"/>
                <a:gd name="T11" fmla="*/ 3044 h 3107"/>
                <a:gd name="T12" fmla="*/ 3073 w 4102"/>
                <a:gd name="T13" fmla="*/ 2966 h 3107"/>
                <a:gd name="T14" fmla="*/ 3371 w 4102"/>
                <a:gd name="T15" fmla="*/ 3067 h 3107"/>
                <a:gd name="T16" fmla="*/ 3511 w 4102"/>
                <a:gd name="T17" fmla="*/ 3067 h 3107"/>
                <a:gd name="T18" fmla="*/ 3803 w 4102"/>
                <a:gd name="T19" fmla="*/ 2915 h 3107"/>
                <a:gd name="T20" fmla="*/ 3871 w 4102"/>
                <a:gd name="T21" fmla="*/ 2696 h 3107"/>
                <a:gd name="T22" fmla="*/ 4078 w 4102"/>
                <a:gd name="T23" fmla="*/ 2584 h 3107"/>
                <a:gd name="T24" fmla="*/ 4005 w 4102"/>
                <a:gd name="T25" fmla="*/ 2449 h 3107"/>
                <a:gd name="T26" fmla="*/ 3820 w 4102"/>
                <a:gd name="T27" fmla="*/ 2202 h 3107"/>
                <a:gd name="T28" fmla="*/ 3348 w 4102"/>
                <a:gd name="T29" fmla="*/ 2061 h 3107"/>
                <a:gd name="T30" fmla="*/ 3247 w 4102"/>
                <a:gd name="T31" fmla="*/ 2157 h 3107"/>
                <a:gd name="T32" fmla="*/ 2977 w 4102"/>
                <a:gd name="T33" fmla="*/ 2174 h 3107"/>
                <a:gd name="T34" fmla="*/ 2820 w 4102"/>
                <a:gd name="T35" fmla="*/ 1977 h 3107"/>
                <a:gd name="T36" fmla="*/ 2803 w 4102"/>
                <a:gd name="T37" fmla="*/ 1809 h 3107"/>
                <a:gd name="T38" fmla="*/ 2702 w 4102"/>
                <a:gd name="T39" fmla="*/ 1752 h 3107"/>
                <a:gd name="T40" fmla="*/ 2629 w 4102"/>
                <a:gd name="T41" fmla="*/ 1758 h 3107"/>
                <a:gd name="T42" fmla="*/ 2657 w 4102"/>
                <a:gd name="T43" fmla="*/ 1567 h 3107"/>
                <a:gd name="T44" fmla="*/ 2618 w 4102"/>
                <a:gd name="T45" fmla="*/ 1533 h 3107"/>
                <a:gd name="T46" fmla="*/ 2612 w 4102"/>
                <a:gd name="T47" fmla="*/ 1494 h 3107"/>
                <a:gd name="T48" fmla="*/ 2646 w 4102"/>
                <a:gd name="T49" fmla="*/ 1342 h 3107"/>
                <a:gd name="T50" fmla="*/ 2685 w 4102"/>
                <a:gd name="T51" fmla="*/ 1196 h 3107"/>
                <a:gd name="T52" fmla="*/ 2460 w 4102"/>
                <a:gd name="T53" fmla="*/ 1275 h 3107"/>
                <a:gd name="T54" fmla="*/ 2539 w 4102"/>
                <a:gd name="T55" fmla="*/ 1151 h 3107"/>
                <a:gd name="T56" fmla="*/ 2674 w 4102"/>
                <a:gd name="T57" fmla="*/ 1067 h 3107"/>
                <a:gd name="T58" fmla="*/ 2500 w 4102"/>
                <a:gd name="T59" fmla="*/ 842 h 3107"/>
                <a:gd name="T60" fmla="*/ 2399 w 4102"/>
                <a:gd name="T61" fmla="*/ 820 h 3107"/>
                <a:gd name="T62" fmla="*/ 2196 w 4102"/>
                <a:gd name="T63" fmla="*/ 707 h 3107"/>
                <a:gd name="T64" fmla="*/ 1725 w 4102"/>
                <a:gd name="T65" fmla="*/ 404 h 3107"/>
                <a:gd name="T66" fmla="*/ 1449 w 4102"/>
                <a:gd name="T67" fmla="*/ 213 h 3107"/>
                <a:gd name="T68" fmla="*/ 1539 w 4102"/>
                <a:gd name="T69" fmla="*/ 382 h 3107"/>
                <a:gd name="T70" fmla="*/ 1151 w 4102"/>
                <a:gd name="T71" fmla="*/ 376 h 3107"/>
                <a:gd name="T72" fmla="*/ 910 w 4102"/>
                <a:gd name="T73" fmla="*/ 151 h 3107"/>
                <a:gd name="T74" fmla="*/ 562 w 4102"/>
                <a:gd name="T75" fmla="*/ 22 h 3107"/>
                <a:gd name="T76" fmla="*/ 545 w 4102"/>
                <a:gd name="T77" fmla="*/ 146 h 3107"/>
                <a:gd name="T78" fmla="*/ 545 w 4102"/>
                <a:gd name="T79" fmla="*/ 264 h 3107"/>
                <a:gd name="T80" fmla="*/ 466 w 4102"/>
                <a:gd name="T81" fmla="*/ 303 h 3107"/>
                <a:gd name="T82" fmla="*/ 438 w 4102"/>
                <a:gd name="T83" fmla="*/ 202 h 3107"/>
                <a:gd name="T84" fmla="*/ 432 w 4102"/>
                <a:gd name="T85" fmla="*/ 348 h 3107"/>
                <a:gd name="T86" fmla="*/ 370 w 4102"/>
                <a:gd name="T87" fmla="*/ 578 h 3107"/>
                <a:gd name="T88" fmla="*/ 292 w 4102"/>
                <a:gd name="T89" fmla="*/ 769 h 3107"/>
                <a:gd name="T90" fmla="*/ 337 w 4102"/>
                <a:gd name="T91" fmla="*/ 814 h 3107"/>
                <a:gd name="T92" fmla="*/ 427 w 4102"/>
                <a:gd name="T93" fmla="*/ 1039 h 3107"/>
                <a:gd name="T94" fmla="*/ 550 w 4102"/>
                <a:gd name="T95" fmla="*/ 1353 h 3107"/>
                <a:gd name="T96" fmla="*/ 713 w 4102"/>
                <a:gd name="T97" fmla="*/ 1427 h 3107"/>
                <a:gd name="T98" fmla="*/ 820 w 4102"/>
                <a:gd name="T99" fmla="*/ 1438 h 3107"/>
                <a:gd name="T100" fmla="*/ 831 w 4102"/>
                <a:gd name="T101" fmla="*/ 1629 h 3107"/>
                <a:gd name="T102" fmla="*/ 927 w 4102"/>
                <a:gd name="T103" fmla="*/ 1696 h 3107"/>
                <a:gd name="T104" fmla="*/ 612 w 4102"/>
                <a:gd name="T105" fmla="*/ 2033 h 3107"/>
                <a:gd name="T106" fmla="*/ 505 w 4102"/>
                <a:gd name="T107" fmla="*/ 2140 h 3107"/>
                <a:gd name="T108" fmla="*/ 253 w 4102"/>
                <a:gd name="T109" fmla="*/ 2236 h 3107"/>
                <a:gd name="T110" fmla="*/ 0 w 4102"/>
                <a:gd name="T111" fmla="*/ 2398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2" h="3107">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4" name="Freeform 63"/>
            <p:cNvSpPr>
              <a:spLocks noChangeArrowheads="1"/>
            </p:cNvSpPr>
            <p:nvPr/>
          </p:nvSpPr>
          <p:spPr bwMode="auto">
            <a:xfrm>
              <a:off x="16422034" y="5329692"/>
              <a:ext cx="693693" cy="603250"/>
            </a:xfrm>
            <a:custGeom>
              <a:avLst/>
              <a:gdLst>
                <a:gd name="T0" fmla="*/ 562 w 1927"/>
                <a:gd name="T1" fmla="*/ 854 h 1675"/>
                <a:gd name="T2" fmla="*/ 641 w 1927"/>
                <a:gd name="T3" fmla="*/ 837 h 1675"/>
                <a:gd name="T4" fmla="*/ 804 w 1927"/>
                <a:gd name="T5" fmla="*/ 865 h 1675"/>
                <a:gd name="T6" fmla="*/ 933 w 1927"/>
                <a:gd name="T7" fmla="*/ 882 h 1675"/>
                <a:gd name="T8" fmla="*/ 1017 w 1927"/>
                <a:gd name="T9" fmla="*/ 876 h 1675"/>
                <a:gd name="T10" fmla="*/ 1180 w 1927"/>
                <a:gd name="T11" fmla="*/ 1073 h 1675"/>
                <a:gd name="T12" fmla="*/ 1298 w 1927"/>
                <a:gd name="T13" fmla="*/ 1191 h 1675"/>
                <a:gd name="T14" fmla="*/ 1399 w 1927"/>
                <a:gd name="T15" fmla="*/ 1146 h 1675"/>
                <a:gd name="T16" fmla="*/ 1466 w 1927"/>
                <a:gd name="T17" fmla="*/ 1224 h 1675"/>
                <a:gd name="T18" fmla="*/ 1349 w 1927"/>
                <a:gd name="T19" fmla="*/ 1455 h 1675"/>
                <a:gd name="T20" fmla="*/ 1281 w 1927"/>
                <a:gd name="T21" fmla="*/ 1590 h 1675"/>
                <a:gd name="T22" fmla="*/ 1635 w 1927"/>
                <a:gd name="T23" fmla="*/ 1674 h 1675"/>
                <a:gd name="T24" fmla="*/ 1826 w 1927"/>
                <a:gd name="T25" fmla="*/ 1584 h 1675"/>
                <a:gd name="T26" fmla="*/ 1876 w 1927"/>
                <a:gd name="T27" fmla="*/ 1539 h 1675"/>
                <a:gd name="T28" fmla="*/ 1859 w 1927"/>
                <a:gd name="T29" fmla="*/ 1427 h 1675"/>
                <a:gd name="T30" fmla="*/ 1892 w 1927"/>
                <a:gd name="T31" fmla="*/ 1354 h 1675"/>
                <a:gd name="T32" fmla="*/ 1926 w 1927"/>
                <a:gd name="T33" fmla="*/ 1252 h 1675"/>
                <a:gd name="T34" fmla="*/ 1781 w 1927"/>
                <a:gd name="T35" fmla="*/ 1151 h 1675"/>
                <a:gd name="T36" fmla="*/ 1731 w 1927"/>
                <a:gd name="T37" fmla="*/ 1005 h 1675"/>
                <a:gd name="T38" fmla="*/ 1764 w 1927"/>
                <a:gd name="T39" fmla="*/ 825 h 1675"/>
                <a:gd name="T40" fmla="*/ 1714 w 1927"/>
                <a:gd name="T41" fmla="*/ 803 h 1675"/>
                <a:gd name="T42" fmla="*/ 1534 w 1927"/>
                <a:gd name="T43" fmla="*/ 747 h 1675"/>
                <a:gd name="T44" fmla="*/ 1427 w 1927"/>
                <a:gd name="T45" fmla="*/ 753 h 1675"/>
                <a:gd name="T46" fmla="*/ 1270 w 1927"/>
                <a:gd name="T47" fmla="*/ 708 h 1675"/>
                <a:gd name="T48" fmla="*/ 1141 w 1927"/>
                <a:gd name="T49" fmla="*/ 517 h 1675"/>
                <a:gd name="T50" fmla="*/ 1051 w 1927"/>
                <a:gd name="T51" fmla="*/ 337 h 1675"/>
                <a:gd name="T52" fmla="*/ 955 w 1927"/>
                <a:gd name="T53" fmla="*/ 180 h 1675"/>
                <a:gd name="T54" fmla="*/ 888 w 1927"/>
                <a:gd name="T55" fmla="*/ 163 h 1675"/>
                <a:gd name="T56" fmla="*/ 697 w 1927"/>
                <a:gd name="T57" fmla="*/ 196 h 1675"/>
                <a:gd name="T58" fmla="*/ 652 w 1927"/>
                <a:gd name="T59" fmla="*/ 33 h 1675"/>
                <a:gd name="T60" fmla="*/ 663 w 1927"/>
                <a:gd name="T61" fmla="*/ 0 h 1675"/>
                <a:gd name="T62" fmla="*/ 534 w 1927"/>
                <a:gd name="T63" fmla="*/ 0 h 1675"/>
                <a:gd name="T64" fmla="*/ 208 w 1927"/>
                <a:gd name="T65" fmla="*/ 33 h 1675"/>
                <a:gd name="T66" fmla="*/ 28 w 1927"/>
                <a:gd name="T67" fmla="*/ 90 h 1675"/>
                <a:gd name="T68" fmla="*/ 0 w 1927"/>
                <a:gd name="T69" fmla="*/ 90 h 1675"/>
                <a:gd name="T70" fmla="*/ 152 w 1927"/>
                <a:gd name="T71" fmla="*/ 281 h 1675"/>
                <a:gd name="T72" fmla="*/ 253 w 1927"/>
                <a:gd name="T73" fmla="*/ 275 h 1675"/>
                <a:gd name="T74" fmla="*/ 320 w 1927"/>
                <a:gd name="T75" fmla="*/ 342 h 1675"/>
                <a:gd name="T76" fmla="*/ 365 w 1927"/>
                <a:gd name="T77" fmla="*/ 730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7" h="1675">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5" name="Freeform 64"/>
            <p:cNvSpPr>
              <a:spLocks noChangeArrowheads="1"/>
            </p:cNvSpPr>
            <p:nvPr/>
          </p:nvSpPr>
          <p:spPr bwMode="auto">
            <a:xfrm>
              <a:off x="16766500" y="5264604"/>
              <a:ext cx="938151" cy="369888"/>
            </a:xfrm>
            <a:custGeom>
              <a:avLst/>
              <a:gdLst>
                <a:gd name="T0" fmla="*/ 0 w 2607"/>
                <a:gd name="T1" fmla="*/ 360 h 1029"/>
                <a:gd name="T2" fmla="*/ 96 w 2607"/>
                <a:gd name="T3" fmla="*/ 314 h 1029"/>
                <a:gd name="T4" fmla="*/ 264 w 2607"/>
                <a:gd name="T5" fmla="*/ 371 h 1029"/>
                <a:gd name="T6" fmla="*/ 337 w 2607"/>
                <a:gd name="T7" fmla="*/ 354 h 1029"/>
                <a:gd name="T8" fmla="*/ 433 w 2607"/>
                <a:gd name="T9" fmla="*/ 343 h 1029"/>
                <a:gd name="T10" fmla="*/ 427 w 2607"/>
                <a:gd name="T11" fmla="*/ 258 h 1029"/>
                <a:gd name="T12" fmla="*/ 495 w 2607"/>
                <a:gd name="T13" fmla="*/ 180 h 1029"/>
                <a:gd name="T14" fmla="*/ 680 w 2607"/>
                <a:gd name="T15" fmla="*/ 152 h 1029"/>
                <a:gd name="T16" fmla="*/ 994 w 2607"/>
                <a:gd name="T17" fmla="*/ 152 h 1029"/>
                <a:gd name="T18" fmla="*/ 1173 w 2607"/>
                <a:gd name="T19" fmla="*/ 168 h 1029"/>
                <a:gd name="T20" fmla="*/ 1291 w 2607"/>
                <a:gd name="T21" fmla="*/ 67 h 1029"/>
                <a:gd name="T22" fmla="*/ 1274 w 2607"/>
                <a:gd name="T23" fmla="*/ 39 h 1029"/>
                <a:gd name="T24" fmla="*/ 1494 w 2607"/>
                <a:gd name="T25" fmla="*/ 56 h 1029"/>
                <a:gd name="T26" fmla="*/ 1651 w 2607"/>
                <a:gd name="T27" fmla="*/ 135 h 1029"/>
                <a:gd name="T28" fmla="*/ 1600 w 2607"/>
                <a:gd name="T29" fmla="*/ 157 h 1029"/>
                <a:gd name="T30" fmla="*/ 1561 w 2607"/>
                <a:gd name="T31" fmla="*/ 180 h 1029"/>
                <a:gd name="T32" fmla="*/ 1752 w 2607"/>
                <a:gd name="T33" fmla="*/ 410 h 1029"/>
                <a:gd name="T34" fmla="*/ 1960 w 2607"/>
                <a:gd name="T35" fmla="*/ 612 h 1029"/>
                <a:gd name="T36" fmla="*/ 2095 w 2607"/>
                <a:gd name="T37" fmla="*/ 635 h 1029"/>
                <a:gd name="T38" fmla="*/ 2359 w 2607"/>
                <a:gd name="T39" fmla="*/ 702 h 1029"/>
                <a:gd name="T40" fmla="*/ 2482 w 2607"/>
                <a:gd name="T41" fmla="*/ 708 h 1029"/>
                <a:gd name="T42" fmla="*/ 2606 w 2607"/>
                <a:gd name="T43" fmla="*/ 770 h 1029"/>
                <a:gd name="T44" fmla="*/ 2381 w 2607"/>
                <a:gd name="T45" fmla="*/ 848 h 1029"/>
                <a:gd name="T46" fmla="*/ 2196 w 2607"/>
                <a:gd name="T47" fmla="*/ 972 h 1029"/>
                <a:gd name="T48" fmla="*/ 2089 w 2607"/>
                <a:gd name="T49" fmla="*/ 1022 h 1029"/>
                <a:gd name="T50" fmla="*/ 1842 w 2607"/>
                <a:gd name="T51" fmla="*/ 1022 h 1029"/>
                <a:gd name="T52" fmla="*/ 1769 w 2607"/>
                <a:gd name="T53" fmla="*/ 1028 h 1029"/>
                <a:gd name="T54" fmla="*/ 1623 w 2607"/>
                <a:gd name="T55" fmla="*/ 938 h 1029"/>
                <a:gd name="T56" fmla="*/ 1437 w 2607"/>
                <a:gd name="T57" fmla="*/ 1028 h 1029"/>
                <a:gd name="T58" fmla="*/ 1145 w 2607"/>
                <a:gd name="T59" fmla="*/ 933 h 1029"/>
                <a:gd name="T60" fmla="*/ 1005 w 2607"/>
                <a:gd name="T61" fmla="*/ 927 h 1029"/>
                <a:gd name="T62" fmla="*/ 809 w 2607"/>
                <a:gd name="T63" fmla="*/ 1005 h 1029"/>
                <a:gd name="T64" fmla="*/ 714 w 2607"/>
                <a:gd name="T65" fmla="*/ 983 h 1029"/>
                <a:gd name="T66" fmla="*/ 534 w 2607"/>
                <a:gd name="T67" fmla="*/ 927 h 1029"/>
                <a:gd name="T68" fmla="*/ 422 w 2607"/>
                <a:gd name="T69" fmla="*/ 933 h 1029"/>
                <a:gd name="T70" fmla="*/ 208 w 2607"/>
                <a:gd name="T71" fmla="*/ 803 h 1029"/>
                <a:gd name="T72" fmla="*/ 141 w 2607"/>
                <a:gd name="T73" fmla="*/ 562 h 1029"/>
                <a:gd name="T74" fmla="*/ 73 w 2607"/>
                <a:gd name="T75" fmla="*/ 455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7" h="1029">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6" name="Freeform 65"/>
            <p:cNvSpPr>
              <a:spLocks noChangeArrowheads="1"/>
            </p:cNvSpPr>
            <p:nvPr/>
          </p:nvSpPr>
          <p:spPr bwMode="auto">
            <a:xfrm>
              <a:off x="16796660" y="5309054"/>
              <a:ext cx="147628" cy="95250"/>
            </a:xfrm>
            <a:custGeom>
              <a:avLst/>
              <a:gdLst>
                <a:gd name="T0" fmla="*/ 12 w 412"/>
                <a:gd name="T1" fmla="*/ 190 h 265"/>
                <a:gd name="T2" fmla="*/ 12 w 412"/>
                <a:gd name="T3" fmla="*/ 190 h 265"/>
                <a:gd name="T4" fmla="*/ 0 w 412"/>
                <a:gd name="T5" fmla="*/ 162 h 265"/>
                <a:gd name="T6" fmla="*/ 113 w 412"/>
                <a:gd name="T7" fmla="*/ 146 h 265"/>
                <a:gd name="T8" fmla="*/ 135 w 412"/>
                <a:gd name="T9" fmla="*/ 28 h 265"/>
                <a:gd name="T10" fmla="*/ 237 w 412"/>
                <a:gd name="T11" fmla="*/ 0 h 265"/>
                <a:gd name="T12" fmla="*/ 298 w 412"/>
                <a:gd name="T13" fmla="*/ 28 h 265"/>
                <a:gd name="T14" fmla="*/ 411 w 412"/>
                <a:gd name="T15" fmla="*/ 56 h 265"/>
                <a:gd name="T16" fmla="*/ 411 w 412"/>
                <a:gd name="T17" fmla="*/ 56 h 265"/>
                <a:gd name="T18" fmla="*/ 371 w 412"/>
                <a:gd name="T19" fmla="*/ 106 h 265"/>
                <a:gd name="T20" fmla="*/ 343 w 412"/>
                <a:gd name="T21" fmla="*/ 134 h 265"/>
                <a:gd name="T22" fmla="*/ 354 w 412"/>
                <a:gd name="T23" fmla="*/ 219 h 265"/>
                <a:gd name="T24" fmla="*/ 349 w 412"/>
                <a:gd name="T25" fmla="*/ 219 h 265"/>
                <a:gd name="T26" fmla="*/ 304 w 412"/>
                <a:gd name="T27" fmla="*/ 219 h 265"/>
                <a:gd name="T28" fmla="*/ 253 w 412"/>
                <a:gd name="T29" fmla="*/ 230 h 265"/>
                <a:gd name="T30" fmla="*/ 231 w 412"/>
                <a:gd name="T31" fmla="*/ 247 h 265"/>
                <a:gd name="T32" fmla="*/ 180 w 412"/>
                <a:gd name="T33" fmla="*/ 247 h 265"/>
                <a:gd name="T34" fmla="*/ 113 w 412"/>
                <a:gd name="T35" fmla="*/ 264 h 265"/>
                <a:gd name="T36" fmla="*/ 12 w 412"/>
                <a:gd name="T37"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265">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7" name="Freeform 66"/>
            <p:cNvSpPr>
              <a:spLocks noChangeArrowheads="1"/>
            </p:cNvSpPr>
            <p:nvPr/>
          </p:nvSpPr>
          <p:spPr bwMode="auto">
            <a:xfrm>
              <a:off x="16656970" y="5275717"/>
              <a:ext cx="574638" cy="125412"/>
            </a:xfrm>
            <a:custGeom>
              <a:avLst/>
              <a:gdLst>
                <a:gd name="T0" fmla="*/ 399 w 1595"/>
                <a:gd name="T1" fmla="*/ 286 h 349"/>
                <a:gd name="T2" fmla="*/ 399 w 1595"/>
                <a:gd name="T3" fmla="*/ 286 h 349"/>
                <a:gd name="T4" fmla="*/ 387 w 1595"/>
                <a:gd name="T5" fmla="*/ 258 h 349"/>
                <a:gd name="T6" fmla="*/ 500 w 1595"/>
                <a:gd name="T7" fmla="*/ 242 h 349"/>
                <a:gd name="T8" fmla="*/ 522 w 1595"/>
                <a:gd name="T9" fmla="*/ 124 h 349"/>
                <a:gd name="T10" fmla="*/ 624 w 1595"/>
                <a:gd name="T11" fmla="*/ 96 h 349"/>
                <a:gd name="T12" fmla="*/ 685 w 1595"/>
                <a:gd name="T13" fmla="*/ 124 h 349"/>
                <a:gd name="T14" fmla="*/ 798 w 1595"/>
                <a:gd name="T15" fmla="*/ 152 h 349"/>
                <a:gd name="T16" fmla="*/ 798 w 1595"/>
                <a:gd name="T17" fmla="*/ 152 h 349"/>
                <a:gd name="T18" fmla="*/ 983 w 1595"/>
                <a:gd name="T19" fmla="*/ 124 h 349"/>
                <a:gd name="T20" fmla="*/ 1118 w 1595"/>
                <a:gd name="T21" fmla="*/ 146 h 349"/>
                <a:gd name="T22" fmla="*/ 1297 w 1595"/>
                <a:gd name="T23" fmla="*/ 124 h 349"/>
                <a:gd name="T24" fmla="*/ 1336 w 1595"/>
                <a:gd name="T25" fmla="*/ 124 h 349"/>
                <a:gd name="T26" fmla="*/ 1476 w 1595"/>
                <a:gd name="T27" fmla="*/ 140 h 349"/>
                <a:gd name="T28" fmla="*/ 1538 w 1595"/>
                <a:gd name="T29" fmla="*/ 146 h 349"/>
                <a:gd name="T30" fmla="*/ 1594 w 1595"/>
                <a:gd name="T31" fmla="*/ 39 h 349"/>
                <a:gd name="T32" fmla="*/ 1577 w 1595"/>
                <a:gd name="T33" fmla="*/ 11 h 349"/>
                <a:gd name="T34" fmla="*/ 1577 w 1595"/>
                <a:gd name="T35" fmla="*/ 11 h 349"/>
                <a:gd name="T36" fmla="*/ 1527 w 1595"/>
                <a:gd name="T37" fmla="*/ 51 h 349"/>
                <a:gd name="T38" fmla="*/ 1409 w 1595"/>
                <a:gd name="T39" fmla="*/ 11 h 349"/>
                <a:gd name="T40" fmla="*/ 1252 w 1595"/>
                <a:gd name="T41" fmla="*/ 17 h 349"/>
                <a:gd name="T42" fmla="*/ 1135 w 1595"/>
                <a:gd name="T43" fmla="*/ 0 h 349"/>
                <a:gd name="T44" fmla="*/ 893 w 1595"/>
                <a:gd name="T45" fmla="*/ 39 h 349"/>
                <a:gd name="T46" fmla="*/ 820 w 1595"/>
                <a:gd name="T47" fmla="*/ 17 h 349"/>
                <a:gd name="T48" fmla="*/ 668 w 1595"/>
                <a:gd name="T49" fmla="*/ 56 h 349"/>
                <a:gd name="T50" fmla="*/ 652 w 1595"/>
                <a:gd name="T51" fmla="*/ 51 h 349"/>
                <a:gd name="T52" fmla="*/ 562 w 1595"/>
                <a:gd name="T53" fmla="*/ 39 h 349"/>
                <a:gd name="T54" fmla="*/ 438 w 1595"/>
                <a:gd name="T55" fmla="*/ 90 h 349"/>
                <a:gd name="T56" fmla="*/ 197 w 1595"/>
                <a:gd name="T57" fmla="*/ 140 h 349"/>
                <a:gd name="T58" fmla="*/ 152 w 1595"/>
                <a:gd name="T59" fmla="*/ 140 h 349"/>
                <a:gd name="T60" fmla="*/ 11 w 1595"/>
                <a:gd name="T61" fmla="*/ 152 h 349"/>
                <a:gd name="T62" fmla="*/ 11 w 1595"/>
                <a:gd name="T63" fmla="*/ 152 h 349"/>
                <a:gd name="T64" fmla="*/ 0 w 1595"/>
                <a:gd name="T65" fmla="*/ 185 h 349"/>
                <a:gd name="T66" fmla="*/ 22 w 1595"/>
                <a:gd name="T67" fmla="*/ 236 h 349"/>
                <a:gd name="T68" fmla="*/ 45 w 1595"/>
                <a:gd name="T69" fmla="*/ 348 h 349"/>
                <a:gd name="T70" fmla="*/ 197 w 1595"/>
                <a:gd name="T71" fmla="*/ 315 h 349"/>
                <a:gd name="T72" fmla="*/ 236 w 1595"/>
                <a:gd name="T73" fmla="*/ 315 h 349"/>
                <a:gd name="T74" fmla="*/ 303 w 1595"/>
                <a:gd name="T75" fmla="*/ 332 h 349"/>
                <a:gd name="T76" fmla="*/ 303 w 1595"/>
                <a:gd name="T77" fmla="*/ 332 h 349"/>
                <a:gd name="T78" fmla="*/ 399 w 1595"/>
                <a:gd name="T79" fmla="*/ 28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5" h="349">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8" name="Freeform 67"/>
            <p:cNvSpPr>
              <a:spLocks noChangeArrowheads="1"/>
            </p:cNvSpPr>
            <p:nvPr/>
          </p:nvSpPr>
          <p:spPr bwMode="auto">
            <a:xfrm>
              <a:off x="18171345" y="5205868"/>
              <a:ext cx="1371511" cy="395287"/>
            </a:xfrm>
            <a:custGeom>
              <a:avLst/>
              <a:gdLst>
                <a:gd name="T0" fmla="*/ 545 w 3810"/>
                <a:gd name="T1" fmla="*/ 1006 h 1097"/>
                <a:gd name="T2" fmla="*/ 966 w 3810"/>
                <a:gd name="T3" fmla="*/ 871 h 1097"/>
                <a:gd name="T4" fmla="*/ 1247 w 3810"/>
                <a:gd name="T5" fmla="*/ 860 h 1097"/>
                <a:gd name="T6" fmla="*/ 1410 w 3810"/>
                <a:gd name="T7" fmla="*/ 820 h 1097"/>
                <a:gd name="T8" fmla="*/ 1545 w 3810"/>
                <a:gd name="T9" fmla="*/ 826 h 1097"/>
                <a:gd name="T10" fmla="*/ 1753 w 3810"/>
                <a:gd name="T11" fmla="*/ 848 h 1097"/>
                <a:gd name="T12" fmla="*/ 1983 w 3810"/>
                <a:gd name="T13" fmla="*/ 843 h 1097"/>
                <a:gd name="T14" fmla="*/ 2163 w 3810"/>
                <a:gd name="T15" fmla="*/ 989 h 1097"/>
                <a:gd name="T16" fmla="*/ 2269 w 3810"/>
                <a:gd name="T17" fmla="*/ 994 h 1097"/>
                <a:gd name="T18" fmla="*/ 2320 w 3810"/>
                <a:gd name="T19" fmla="*/ 989 h 1097"/>
                <a:gd name="T20" fmla="*/ 2393 w 3810"/>
                <a:gd name="T21" fmla="*/ 1017 h 1097"/>
                <a:gd name="T22" fmla="*/ 2483 w 3810"/>
                <a:gd name="T23" fmla="*/ 1039 h 1097"/>
                <a:gd name="T24" fmla="*/ 2668 w 3810"/>
                <a:gd name="T25" fmla="*/ 1000 h 1097"/>
                <a:gd name="T26" fmla="*/ 2713 w 3810"/>
                <a:gd name="T27" fmla="*/ 905 h 1097"/>
                <a:gd name="T28" fmla="*/ 2651 w 3810"/>
                <a:gd name="T29" fmla="*/ 742 h 1097"/>
                <a:gd name="T30" fmla="*/ 2494 w 3810"/>
                <a:gd name="T31" fmla="*/ 393 h 1097"/>
                <a:gd name="T32" fmla="*/ 2466 w 3810"/>
                <a:gd name="T33" fmla="*/ 433 h 1097"/>
                <a:gd name="T34" fmla="*/ 2393 w 3810"/>
                <a:gd name="T35" fmla="*/ 427 h 1097"/>
                <a:gd name="T36" fmla="*/ 2545 w 3810"/>
                <a:gd name="T37" fmla="*/ 303 h 1097"/>
                <a:gd name="T38" fmla="*/ 2887 w 3810"/>
                <a:gd name="T39" fmla="*/ 298 h 1097"/>
                <a:gd name="T40" fmla="*/ 3095 w 3810"/>
                <a:gd name="T41" fmla="*/ 348 h 1097"/>
                <a:gd name="T42" fmla="*/ 3269 w 3810"/>
                <a:gd name="T43" fmla="*/ 163 h 1097"/>
                <a:gd name="T44" fmla="*/ 3573 w 3810"/>
                <a:gd name="T45" fmla="*/ 174 h 1097"/>
                <a:gd name="T46" fmla="*/ 3747 w 3810"/>
                <a:gd name="T47" fmla="*/ 56 h 1097"/>
                <a:gd name="T48" fmla="*/ 3494 w 3810"/>
                <a:gd name="T49" fmla="*/ 67 h 1097"/>
                <a:gd name="T50" fmla="*/ 3067 w 3810"/>
                <a:gd name="T51" fmla="*/ 96 h 1097"/>
                <a:gd name="T52" fmla="*/ 2663 w 3810"/>
                <a:gd name="T53" fmla="*/ 0 h 1097"/>
                <a:gd name="T54" fmla="*/ 2118 w 3810"/>
                <a:gd name="T55" fmla="*/ 51 h 1097"/>
                <a:gd name="T56" fmla="*/ 1910 w 3810"/>
                <a:gd name="T57" fmla="*/ 73 h 1097"/>
                <a:gd name="T58" fmla="*/ 1567 w 3810"/>
                <a:gd name="T59" fmla="*/ 152 h 1097"/>
                <a:gd name="T60" fmla="*/ 1331 w 3810"/>
                <a:gd name="T61" fmla="*/ 202 h 1097"/>
                <a:gd name="T62" fmla="*/ 899 w 3810"/>
                <a:gd name="T63" fmla="*/ 191 h 1097"/>
                <a:gd name="T64" fmla="*/ 696 w 3810"/>
                <a:gd name="T65" fmla="*/ 197 h 1097"/>
                <a:gd name="T66" fmla="*/ 533 w 3810"/>
                <a:gd name="T67" fmla="*/ 208 h 1097"/>
                <a:gd name="T68" fmla="*/ 354 w 3810"/>
                <a:gd name="T69" fmla="*/ 259 h 1097"/>
                <a:gd name="T70" fmla="*/ 427 w 3810"/>
                <a:gd name="T71" fmla="*/ 326 h 1097"/>
                <a:gd name="T72" fmla="*/ 657 w 3810"/>
                <a:gd name="T73" fmla="*/ 259 h 1097"/>
                <a:gd name="T74" fmla="*/ 854 w 3810"/>
                <a:gd name="T75" fmla="*/ 331 h 1097"/>
                <a:gd name="T76" fmla="*/ 1129 w 3810"/>
                <a:gd name="T77" fmla="*/ 410 h 1097"/>
                <a:gd name="T78" fmla="*/ 927 w 3810"/>
                <a:gd name="T79" fmla="*/ 477 h 1097"/>
                <a:gd name="T80" fmla="*/ 556 w 3810"/>
                <a:gd name="T81" fmla="*/ 438 h 1097"/>
                <a:gd name="T82" fmla="*/ 371 w 3810"/>
                <a:gd name="T83" fmla="*/ 494 h 1097"/>
                <a:gd name="T84" fmla="*/ 224 w 3810"/>
                <a:gd name="T85" fmla="*/ 607 h 1097"/>
                <a:gd name="T86" fmla="*/ 0 w 3810"/>
                <a:gd name="T87" fmla="*/ 753 h 1097"/>
                <a:gd name="T88" fmla="*/ 483 w 3810"/>
                <a:gd name="T89" fmla="*/ 10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10" h="1097">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9" name="Freeform 68"/>
            <p:cNvSpPr>
              <a:spLocks noChangeArrowheads="1"/>
            </p:cNvSpPr>
            <p:nvPr/>
          </p:nvSpPr>
          <p:spPr bwMode="auto">
            <a:xfrm>
              <a:off x="17288753" y="4605793"/>
              <a:ext cx="849258" cy="536575"/>
            </a:xfrm>
            <a:custGeom>
              <a:avLst/>
              <a:gdLst>
                <a:gd name="T0" fmla="*/ 2253 w 2361"/>
                <a:gd name="T1" fmla="*/ 89 h 1489"/>
                <a:gd name="T2" fmla="*/ 2253 w 2361"/>
                <a:gd name="T3" fmla="*/ 89 h 1489"/>
                <a:gd name="T4" fmla="*/ 2253 w 2361"/>
                <a:gd name="T5" fmla="*/ 106 h 1489"/>
                <a:gd name="T6" fmla="*/ 2349 w 2361"/>
                <a:gd name="T7" fmla="*/ 117 h 1489"/>
                <a:gd name="T8" fmla="*/ 2360 w 2361"/>
                <a:gd name="T9" fmla="*/ 112 h 1489"/>
                <a:gd name="T10" fmla="*/ 2360 w 2361"/>
                <a:gd name="T11" fmla="*/ 84 h 1489"/>
                <a:gd name="T12" fmla="*/ 2298 w 2361"/>
                <a:gd name="T13" fmla="*/ 5 h 1489"/>
                <a:gd name="T14" fmla="*/ 2276 w 2361"/>
                <a:gd name="T15" fmla="*/ 33 h 1489"/>
                <a:gd name="T16" fmla="*/ 2253 w 2361"/>
                <a:gd name="T17" fmla="*/ 89 h 1489"/>
                <a:gd name="T18" fmla="*/ 1343 w 2361"/>
                <a:gd name="T19" fmla="*/ 1370 h 1489"/>
                <a:gd name="T20" fmla="*/ 1343 w 2361"/>
                <a:gd name="T21" fmla="*/ 1370 h 1489"/>
                <a:gd name="T22" fmla="*/ 1146 w 2361"/>
                <a:gd name="T23" fmla="*/ 1449 h 1489"/>
                <a:gd name="T24" fmla="*/ 1309 w 2361"/>
                <a:gd name="T25" fmla="*/ 1488 h 1489"/>
                <a:gd name="T26" fmla="*/ 1365 w 2361"/>
                <a:gd name="T27" fmla="*/ 1477 h 1489"/>
                <a:gd name="T28" fmla="*/ 1427 w 2361"/>
                <a:gd name="T29" fmla="*/ 1449 h 1489"/>
                <a:gd name="T30" fmla="*/ 1382 w 2361"/>
                <a:gd name="T31" fmla="*/ 1410 h 1489"/>
                <a:gd name="T32" fmla="*/ 1343 w 2361"/>
                <a:gd name="T33" fmla="*/ 1370 h 1489"/>
                <a:gd name="T34" fmla="*/ 23 w 2361"/>
                <a:gd name="T35" fmla="*/ 117 h 1489"/>
                <a:gd name="T36" fmla="*/ 23 w 2361"/>
                <a:gd name="T37" fmla="*/ 117 h 1489"/>
                <a:gd name="T38" fmla="*/ 0 w 2361"/>
                <a:gd name="T39" fmla="*/ 117 h 1489"/>
                <a:gd name="T40" fmla="*/ 90 w 2361"/>
                <a:gd name="T41" fmla="*/ 174 h 1489"/>
                <a:gd name="T42" fmla="*/ 135 w 2361"/>
                <a:gd name="T43" fmla="*/ 106 h 1489"/>
                <a:gd name="T44" fmla="*/ 23 w 2361"/>
                <a:gd name="T45" fmla="*/ 117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1" h="1489">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0" name="Freeform 69"/>
            <p:cNvSpPr>
              <a:spLocks noChangeArrowheads="1"/>
            </p:cNvSpPr>
            <p:nvPr/>
          </p:nvSpPr>
          <p:spPr bwMode="auto">
            <a:xfrm>
              <a:off x="18223731" y="4999493"/>
              <a:ext cx="319066" cy="225425"/>
            </a:xfrm>
            <a:custGeom>
              <a:avLst/>
              <a:gdLst>
                <a:gd name="T0" fmla="*/ 646 w 888"/>
                <a:gd name="T1" fmla="*/ 506 h 625"/>
                <a:gd name="T2" fmla="*/ 646 w 888"/>
                <a:gd name="T3" fmla="*/ 506 h 625"/>
                <a:gd name="T4" fmla="*/ 578 w 888"/>
                <a:gd name="T5" fmla="*/ 551 h 625"/>
                <a:gd name="T6" fmla="*/ 646 w 888"/>
                <a:gd name="T7" fmla="*/ 579 h 625"/>
                <a:gd name="T8" fmla="*/ 646 w 888"/>
                <a:gd name="T9" fmla="*/ 590 h 625"/>
                <a:gd name="T10" fmla="*/ 640 w 888"/>
                <a:gd name="T11" fmla="*/ 595 h 625"/>
                <a:gd name="T12" fmla="*/ 685 w 888"/>
                <a:gd name="T13" fmla="*/ 624 h 625"/>
                <a:gd name="T14" fmla="*/ 708 w 888"/>
                <a:gd name="T15" fmla="*/ 607 h 625"/>
                <a:gd name="T16" fmla="*/ 691 w 888"/>
                <a:gd name="T17" fmla="*/ 567 h 625"/>
                <a:gd name="T18" fmla="*/ 646 w 888"/>
                <a:gd name="T19" fmla="*/ 506 h 625"/>
                <a:gd name="T20" fmla="*/ 275 w 888"/>
                <a:gd name="T21" fmla="*/ 517 h 625"/>
                <a:gd name="T22" fmla="*/ 275 w 888"/>
                <a:gd name="T23" fmla="*/ 517 h 625"/>
                <a:gd name="T24" fmla="*/ 275 w 888"/>
                <a:gd name="T25" fmla="*/ 556 h 625"/>
                <a:gd name="T26" fmla="*/ 286 w 888"/>
                <a:gd name="T27" fmla="*/ 556 h 625"/>
                <a:gd name="T28" fmla="*/ 320 w 888"/>
                <a:gd name="T29" fmla="*/ 551 h 625"/>
                <a:gd name="T30" fmla="*/ 348 w 888"/>
                <a:gd name="T31" fmla="*/ 511 h 625"/>
                <a:gd name="T32" fmla="*/ 326 w 888"/>
                <a:gd name="T33" fmla="*/ 478 h 625"/>
                <a:gd name="T34" fmla="*/ 275 w 888"/>
                <a:gd name="T35" fmla="*/ 517 h 625"/>
                <a:gd name="T36" fmla="*/ 629 w 888"/>
                <a:gd name="T37" fmla="*/ 79 h 625"/>
                <a:gd name="T38" fmla="*/ 629 w 888"/>
                <a:gd name="T39" fmla="*/ 79 h 625"/>
                <a:gd name="T40" fmla="*/ 618 w 888"/>
                <a:gd name="T41" fmla="*/ 79 h 625"/>
                <a:gd name="T42" fmla="*/ 612 w 888"/>
                <a:gd name="T43" fmla="*/ 90 h 625"/>
                <a:gd name="T44" fmla="*/ 618 w 888"/>
                <a:gd name="T45" fmla="*/ 101 h 625"/>
                <a:gd name="T46" fmla="*/ 573 w 888"/>
                <a:gd name="T47" fmla="*/ 129 h 625"/>
                <a:gd name="T48" fmla="*/ 545 w 888"/>
                <a:gd name="T49" fmla="*/ 191 h 625"/>
                <a:gd name="T50" fmla="*/ 449 w 888"/>
                <a:gd name="T51" fmla="*/ 247 h 625"/>
                <a:gd name="T52" fmla="*/ 298 w 888"/>
                <a:gd name="T53" fmla="*/ 112 h 625"/>
                <a:gd name="T54" fmla="*/ 286 w 888"/>
                <a:gd name="T55" fmla="*/ 90 h 625"/>
                <a:gd name="T56" fmla="*/ 146 w 888"/>
                <a:gd name="T57" fmla="*/ 135 h 625"/>
                <a:gd name="T58" fmla="*/ 78 w 888"/>
                <a:gd name="T59" fmla="*/ 169 h 625"/>
                <a:gd name="T60" fmla="*/ 33 w 888"/>
                <a:gd name="T61" fmla="*/ 202 h 625"/>
                <a:gd name="T62" fmla="*/ 0 w 888"/>
                <a:gd name="T63" fmla="*/ 253 h 625"/>
                <a:gd name="T64" fmla="*/ 5 w 888"/>
                <a:gd name="T65" fmla="*/ 253 h 625"/>
                <a:gd name="T66" fmla="*/ 28 w 888"/>
                <a:gd name="T67" fmla="*/ 253 h 625"/>
                <a:gd name="T68" fmla="*/ 73 w 888"/>
                <a:gd name="T69" fmla="*/ 275 h 625"/>
                <a:gd name="T70" fmla="*/ 213 w 888"/>
                <a:gd name="T71" fmla="*/ 315 h 625"/>
                <a:gd name="T72" fmla="*/ 314 w 888"/>
                <a:gd name="T73" fmla="*/ 287 h 625"/>
                <a:gd name="T74" fmla="*/ 421 w 888"/>
                <a:gd name="T75" fmla="*/ 371 h 625"/>
                <a:gd name="T76" fmla="*/ 477 w 888"/>
                <a:gd name="T77" fmla="*/ 388 h 625"/>
                <a:gd name="T78" fmla="*/ 522 w 888"/>
                <a:gd name="T79" fmla="*/ 416 h 625"/>
                <a:gd name="T80" fmla="*/ 590 w 888"/>
                <a:gd name="T81" fmla="*/ 388 h 625"/>
                <a:gd name="T82" fmla="*/ 640 w 888"/>
                <a:gd name="T83" fmla="*/ 343 h 625"/>
                <a:gd name="T84" fmla="*/ 691 w 888"/>
                <a:gd name="T85" fmla="*/ 348 h 625"/>
                <a:gd name="T86" fmla="*/ 674 w 888"/>
                <a:gd name="T87" fmla="*/ 377 h 625"/>
                <a:gd name="T88" fmla="*/ 708 w 888"/>
                <a:gd name="T89" fmla="*/ 393 h 625"/>
                <a:gd name="T90" fmla="*/ 719 w 888"/>
                <a:gd name="T91" fmla="*/ 393 h 625"/>
                <a:gd name="T92" fmla="*/ 769 w 888"/>
                <a:gd name="T93" fmla="*/ 298 h 625"/>
                <a:gd name="T94" fmla="*/ 803 w 888"/>
                <a:gd name="T95" fmla="*/ 337 h 625"/>
                <a:gd name="T96" fmla="*/ 831 w 888"/>
                <a:gd name="T97" fmla="*/ 270 h 625"/>
                <a:gd name="T98" fmla="*/ 887 w 888"/>
                <a:gd name="T99" fmla="*/ 242 h 625"/>
                <a:gd name="T100" fmla="*/ 865 w 888"/>
                <a:gd name="T101" fmla="*/ 202 h 625"/>
                <a:gd name="T102" fmla="*/ 798 w 888"/>
                <a:gd name="T103" fmla="*/ 56 h 625"/>
                <a:gd name="T104" fmla="*/ 741 w 888"/>
                <a:gd name="T105" fmla="*/ 11 h 625"/>
                <a:gd name="T106" fmla="*/ 629 w 888"/>
                <a:gd name="T107" fmla="*/ 7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625">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1" name="Freeform 70"/>
            <p:cNvSpPr>
              <a:spLocks noChangeArrowheads="1"/>
            </p:cNvSpPr>
            <p:nvPr/>
          </p:nvSpPr>
          <p:spPr bwMode="auto">
            <a:xfrm>
              <a:off x="14293337" y="6045655"/>
              <a:ext cx="701629" cy="811213"/>
            </a:xfrm>
            <a:custGeom>
              <a:avLst/>
              <a:gdLst>
                <a:gd name="T0" fmla="*/ 1051 w 1951"/>
                <a:gd name="T1" fmla="*/ 17 h 2254"/>
                <a:gd name="T2" fmla="*/ 1006 w 1951"/>
                <a:gd name="T3" fmla="*/ 51 h 2254"/>
                <a:gd name="T4" fmla="*/ 1068 w 1951"/>
                <a:gd name="T5" fmla="*/ 107 h 2254"/>
                <a:gd name="T6" fmla="*/ 1259 w 1951"/>
                <a:gd name="T7" fmla="*/ 231 h 2254"/>
                <a:gd name="T8" fmla="*/ 1096 w 1951"/>
                <a:gd name="T9" fmla="*/ 309 h 2254"/>
                <a:gd name="T10" fmla="*/ 972 w 1951"/>
                <a:gd name="T11" fmla="*/ 422 h 2254"/>
                <a:gd name="T12" fmla="*/ 866 w 1951"/>
                <a:gd name="T13" fmla="*/ 427 h 2254"/>
                <a:gd name="T14" fmla="*/ 753 w 1951"/>
                <a:gd name="T15" fmla="*/ 478 h 2254"/>
                <a:gd name="T16" fmla="*/ 399 w 1951"/>
                <a:gd name="T17" fmla="*/ 691 h 2254"/>
                <a:gd name="T18" fmla="*/ 287 w 1951"/>
                <a:gd name="T19" fmla="*/ 776 h 2254"/>
                <a:gd name="T20" fmla="*/ 90 w 1951"/>
                <a:gd name="T21" fmla="*/ 770 h 2254"/>
                <a:gd name="T22" fmla="*/ 0 w 1951"/>
                <a:gd name="T23" fmla="*/ 809 h 2254"/>
                <a:gd name="T24" fmla="*/ 146 w 1951"/>
                <a:gd name="T25" fmla="*/ 888 h 2254"/>
                <a:gd name="T26" fmla="*/ 259 w 1951"/>
                <a:gd name="T27" fmla="*/ 1012 h 2254"/>
                <a:gd name="T28" fmla="*/ 203 w 1951"/>
                <a:gd name="T29" fmla="*/ 1219 h 2254"/>
                <a:gd name="T30" fmla="*/ 68 w 1951"/>
                <a:gd name="T31" fmla="*/ 1439 h 2254"/>
                <a:gd name="T32" fmla="*/ 371 w 1951"/>
                <a:gd name="T33" fmla="*/ 1641 h 2254"/>
                <a:gd name="T34" fmla="*/ 517 w 1951"/>
                <a:gd name="T35" fmla="*/ 1703 h 2254"/>
                <a:gd name="T36" fmla="*/ 500 w 1951"/>
                <a:gd name="T37" fmla="*/ 1843 h 2254"/>
                <a:gd name="T38" fmla="*/ 495 w 1951"/>
                <a:gd name="T39" fmla="*/ 1933 h 2254"/>
                <a:gd name="T40" fmla="*/ 573 w 1951"/>
                <a:gd name="T41" fmla="*/ 2107 h 2254"/>
                <a:gd name="T42" fmla="*/ 658 w 1951"/>
                <a:gd name="T43" fmla="*/ 2253 h 2254"/>
                <a:gd name="T44" fmla="*/ 736 w 1951"/>
                <a:gd name="T45" fmla="*/ 2135 h 2254"/>
                <a:gd name="T46" fmla="*/ 832 w 1951"/>
                <a:gd name="T47" fmla="*/ 1955 h 2254"/>
                <a:gd name="T48" fmla="*/ 1068 w 1951"/>
                <a:gd name="T49" fmla="*/ 1764 h 2254"/>
                <a:gd name="T50" fmla="*/ 1332 w 1951"/>
                <a:gd name="T51" fmla="*/ 1489 h 2254"/>
                <a:gd name="T52" fmla="*/ 1293 w 1951"/>
                <a:gd name="T53" fmla="*/ 1276 h 2254"/>
                <a:gd name="T54" fmla="*/ 1416 w 1951"/>
                <a:gd name="T55" fmla="*/ 1062 h 2254"/>
                <a:gd name="T56" fmla="*/ 1512 w 1951"/>
                <a:gd name="T57" fmla="*/ 877 h 2254"/>
                <a:gd name="T58" fmla="*/ 1596 w 1951"/>
                <a:gd name="T59" fmla="*/ 866 h 2254"/>
                <a:gd name="T60" fmla="*/ 1719 w 1951"/>
                <a:gd name="T61" fmla="*/ 725 h 2254"/>
                <a:gd name="T62" fmla="*/ 1753 w 1951"/>
                <a:gd name="T63" fmla="*/ 579 h 2254"/>
                <a:gd name="T64" fmla="*/ 1950 w 1951"/>
                <a:gd name="T65" fmla="*/ 360 h 2254"/>
                <a:gd name="T66" fmla="*/ 1804 w 1951"/>
                <a:gd name="T67" fmla="*/ 309 h 2254"/>
                <a:gd name="T68" fmla="*/ 1697 w 1951"/>
                <a:gd name="T69" fmla="*/ 236 h 2254"/>
                <a:gd name="T70" fmla="*/ 1658 w 1951"/>
                <a:gd name="T71" fmla="*/ 79 h 2254"/>
                <a:gd name="T72" fmla="*/ 1529 w 1951"/>
                <a:gd name="T73" fmla="*/ 73 h 2254"/>
                <a:gd name="T74" fmla="*/ 1439 w 1951"/>
                <a:gd name="T75" fmla="*/ 28 h 2254"/>
                <a:gd name="T76" fmla="*/ 1287 w 1951"/>
                <a:gd name="T77" fmla="*/ 147 h 2254"/>
                <a:gd name="T78" fmla="*/ 1051 w 1951"/>
                <a:gd name="T79" fmla="*/ 17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1" h="2254">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71"/>
            <p:cNvSpPr>
              <a:spLocks noChangeArrowheads="1"/>
            </p:cNvSpPr>
            <p:nvPr/>
          </p:nvSpPr>
          <p:spPr bwMode="auto">
            <a:xfrm>
              <a:off x="13564722" y="4626430"/>
              <a:ext cx="1406433" cy="1839913"/>
            </a:xfrm>
            <a:custGeom>
              <a:avLst/>
              <a:gdLst>
                <a:gd name="T0" fmla="*/ 3079 w 3905"/>
                <a:gd name="T1" fmla="*/ 3955 h 5113"/>
                <a:gd name="T2" fmla="*/ 3359 w 3905"/>
                <a:gd name="T3" fmla="*/ 4039 h 5113"/>
                <a:gd name="T4" fmla="*/ 3028 w 3905"/>
                <a:gd name="T5" fmla="*/ 3994 h 5113"/>
                <a:gd name="T6" fmla="*/ 3281 w 3905"/>
                <a:gd name="T7" fmla="*/ 4174 h 5113"/>
                <a:gd name="T8" fmla="*/ 2955 w 3905"/>
                <a:gd name="T9" fmla="*/ 4365 h 5113"/>
                <a:gd name="T10" fmla="*/ 2421 w 3905"/>
                <a:gd name="T11" fmla="*/ 4634 h 5113"/>
                <a:gd name="T12" fmla="*/ 2022 w 3905"/>
                <a:gd name="T13" fmla="*/ 4752 h 5113"/>
                <a:gd name="T14" fmla="*/ 1573 w 3905"/>
                <a:gd name="T15" fmla="*/ 5028 h 5113"/>
                <a:gd name="T16" fmla="*/ 1449 w 3905"/>
                <a:gd name="T17" fmla="*/ 4915 h 5113"/>
                <a:gd name="T18" fmla="*/ 1275 w 3905"/>
                <a:gd name="T19" fmla="*/ 5022 h 5113"/>
                <a:gd name="T20" fmla="*/ 854 w 3905"/>
                <a:gd name="T21" fmla="*/ 4073 h 5113"/>
                <a:gd name="T22" fmla="*/ 579 w 3905"/>
                <a:gd name="T23" fmla="*/ 4028 h 5113"/>
                <a:gd name="T24" fmla="*/ 433 w 3905"/>
                <a:gd name="T25" fmla="*/ 3814 h 5113"/>
                <a:gd name="T26" fmla="*/ 191 w 3905"/>
                <a:gd name="T27" fmla="*/ 3932 h 5113"/>
                <a:gd name="T28" fmla="*/ 90 w 3905"/>
                <a:gd name="T29" fmla="*/ 3747 h 5113"/>
                <a:gd name="T30" fmla="*/ 399 w 3905"/>
                <a:gd name="T31" fmla="*/ 3297 h 5113"/>
                <a:gd name="T32" fmla="*/ 528 w 3905"/>
                <a:gd name="T33" fmla="*/ 2865 h 5113"/>
                <a:gd name="T34" fmla="*/ 831 w 3905"/>
                <a:gd name="T35" fmla="*/ 1820 h 5113"/>
                <a:gd name="T36" fmla="*/ 1146 w 3905"/>
                <a:gd name="T37" fmla="*/ 1354 h 5113"/>
                <a:gd name="T38" fmla="*/ 1427 w 3905"/>
                <a:gd name="T39" fmla="*/ 1045 h 5113"/>
                <a:gd name="T40" fmla="*/ 2489 w 3905"/>
                <a:gd name="T41" fmla="*/ 168 h 5113"/>
                <a:gd name="T42" fmla="*/ 2921 w 3905"/>
                <a:gd name="T43" fmla="*/ 39 h 5113"/>
                <a:gd name="T44" fmla="*/ 2792 w 3905"/>
                <a:gd name="T45" fmla="*/ 146 h 5113"/>
                <a:gd name="T46" fmla="*/ 2466 w 3905"/>
                <a:gd name="T47" fmla="*/ 241 h 5113"/>
                <a:gd name="T48" fmla="*/ 2090 w 3905"/>
                <a:gd name="T49" fmla="*/ 359 h 5113"/>
                <a:gd name="T50" fmla="*/ 2067 w 3905"/>
                <a:gd name="T51" fmla="*/ 797 h 5113"/>
                <a:gd name="T52" fmla="*/ 2270 w 3905"/>
                <a:gd name="T53" fmla="*/ 1101 h 5113"/>
                <a:gd name="T54" fmla="*/ 2528 w 3905"/>
                <a:gd name="T55" fmla="*/ 1286 h 5113"/>
                <a:gd name="T56" fmla="*/ 2258 w 3905"/>
                <a:gd name="T57" fmla="*/ 1208 h 5113"/>
                <a:gd name="T58" fmla="*/ 2337 w 3905"/>
                <a:gd name="T59" fmla="*/ 1309 h 5113"/>
                <a:gd name="T60" fmla="*/ 2421 w 3905"/>
                <a:gd name="T61" fmla="*/ 1550 h 5113"/>
                <a:gd name="T62" fmla="*/ 2517 w 3905"/>
                <a:gd name="T63" fmla="*/ 1786 h 5113"/>
                <a:gd name="T64" fmla="*/ 2489 w 3905"/>
                <a:gd name="T65" fmla="*/ 2056 h 5113"/>
                <a:gd name="T66" fmla="*/ 2168 w 3905"/>
                <a:gd name="T67" fmla="*/ 2449 h 5113"/>
                <a:gd name="T68" fmla="*/ 1944 w 3905"/>
                <a:gd name="T69" fmla="*/ 2708 h 5113"/>
                <a:gd name="T70" fmla="*/ 1826 w 3905"/>
                <a:gd name="T71" fmla="*/ 3078 h 5113"/>
                <a:gd name="T72" fmla="*/ 2028 w 3905"/>
                <a:gd name="T73" fmla="*/ 3410 h 5113"/>
                <a:gd name="T74" fmla="*/ 1966 w 3905"/>
                <a:gd name="T75" fmla="*/ 3511 h 5113"/>
                <a:gd name="T76" fmla="*/ 2022 w 3905"/>
                <a:gd name="T77" fmla="*/ 3455 h 5113"/>
                <a:gd name="T78" fmla="*/ 2320 w 3905"/>
                <a:gd name="T79" fmla="*/ 3663 h 5113"/>
                <a:gd name="T80" fmla="*/ 2320 w 3905"/>
                <a:gd name="T81" fmla="*/ 3893 h 5113"/>
                <a:gd name="T82" fmla="*/ 2449 w 3905"/>
                <a:gd name="T83" fmla="*/ 4118 h 5113"/>
                <a:gd name="T84" fmla="*/ 2854 w 3905"/>
                <a:gd name="T85" fmla="*/ 4084 h 5113"/>
                <a:gd name="T86" fmla="*/ 2927 w 3905"/>
                <a:gd name="T87" fmla="*/ 1348 h 5113"/>
                <a:gd name="T88" fmla="*/ 2758 w 3905"/>
                <a:gd name="T89" fmla="*/ 1505 h 5113"/>
                <a:gd name="T90" fmla="*/ 2635 w 3905"/>
                <a:gd name="T91" fmla="*/ 1606 h 5113"/>
                <a:gd name="T92" fmla="*/ 2629 w 3905"/>
                <a:gd name="T93" fmla="*/ 1887 h 5113"/>
                <a:gd name="T94" fmla="*/ 2803 w 3905"/>
                <a:gd name="T95" fmla="*/ 2224 h 5113"/>
                <a:gd name="T96" fmla="*/ 3169 w 3905"/>
                <a:gd name="T97" fmla="*/ 2825 h 5113"/>
                <a:gd name="T98" fmla="*/ 3343 w 3905"/>
                <a:gd name="T99" fmla="*/ 3174 h 5113"/>
                <a:gd name="T100" fmla="*/ 3404 w 3905"/>
                <a:gd name="T101" fmla="*/ 3314 h 5113"/>
                <a:gd name="T102" fmla="*/ 3786 w 3905"/>
                <a:gd name="T103" fmla="*/ 3179 h 5113"/>
                <a:gd name="T104" fmla="*/ 3837 w 3905"/>
                <a:gd name="T105" fmla="*/ 2775 h 5113"/>
                <a:gd name="T106" fmla="*/ 3843 w 3905"/>
                <a:gd name="T107" fmla="*/ 2286 h 5113"/>
                <a:gd name="T108" fmla="*/ 3444 w 3905"/>
                <a:gd name="T109" fmla="*/ 1927 h 5113"/>
                <a:gd name="T110" fmla="*/ 3163 w 3905"/>
                <a:gd name="T111" fmla="*/ 1522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5" h="5113">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39" name="TextBox 38"/>
          <p:cNvSpPr txBox="1"/>
          <p:nvPr/>
        </p:nvSpPr>
        <p:spPr>
          <a:xfrm>
            <a:off x="3874298" y="1059192"/>
            <a:ext cx="16552929"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VENEZUELA VECTOR MAP</a:t>
            </a:r>
            <a:endParaRPr lang="en-US" sz="9600" b="1" dirty="0">
              <a:solidFill>
                <a:schemeClr val="tx2"/>
              </a:solidFill>
              <a:latin typeface="Montserrat Semi" charset="0"/>
              <a:ea typeface="Montserrat Semi" charset="0"/>
              <a:cs typeface="Montserrat Semi" charset="0"/>
            </a:endParaRPr>
          </a:p>
        </p:txBody>
      </p:sp>
      <p:sp>
        <p:nvSpPr>
          <p:cNvPr id="40" name="TextBox 39"/>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41" name="Shape 2688"/>
          <p:cNvSpPr/>
          <p:nvPr/>
        </p:nvSpPr>
        <p:spPr>
          <a:xfrm>
            <a:off x="2135879" y="980665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TextBox 41"/>
          <p:cNvSpPr txBox="1"/>
          <p:nvPr/>
        </p:nvSpPr>
        <p:spPr>
          <a:xfrm>
            <a:off x="2871420"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3" name="TextBox 42"/>
          <p:cNvSpPr txBox="1"/>
          <p:nvPr/>
        </p:nvSpPr>
        <p:spPr>
          <a:xfrm>
            <a:off x="1845179" y="722473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44" name="TextBox 43"/>
          <p:cNvSpPr txBox="1"/>
          <p:nvPr/>
        </p:nvSpPr>
        <p:spPr>
          <a:xfrm>
            <a:off x="1845179" y="454890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45" name="TextBox 44"/>
          <p:cNvSpPr txBox="1"/>
          <p:nvPr/>
        </p:nvSpPr>
        <p:spPr>
          <a:xfrm>
            <a:off x="4799933" y="5469147"/>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46" name="TextBox 45"/>
          <p:cNvSpPr txBox="1"/>
          <p:nvPr/>
        </p:nvSpPr>
        <p:spPr>
          <a:xfrm>
            <a:off x="1866152" y="5383667"/>
            <a:ext cx="2996332" cy="1754326"/>
          </a:xfrm>
          <a:prstGeom prst="rect">
            <a:avLst/>
          </a:prstGeom>
          <a:noFill/>
        </p:spPr>
        <p:txBody>
          <a:bodyPr wrap="none" rtlCol="0">
            <a:spAutoFit/>
          </a:bodyPr>
          <a:lstStyle/>
          <a:p>
            <a:r>
              <a:rPr lang="id-ID" sz="10800" b="1" dirty="0" smtClean="0">
                <a:solidFill>
                  <a:schemeClr val="accent1"/>
                </a:solidFill>
                <a:latin typeface="Montserrat" charset="0"/>
                <a:ea typeface="Montserrat" charset="0"/>
                <a:cs typeface="Montserrat" charset="0"/>
              </a:rPr>
              <a:t>15%</a:t>
            </a:r>
            <a:endParaRPr lang="id-ID" sz="10800" b="1" dirty="0">
              <a:solidFill>
                <a:schemeClr val="accent1"/>
              </a:solidFill>
              <a:latin typeface="Montserrat" charset="0"/>
              <a:ea typeface="Montserrat" charset="0"/>
              <a:cs typeface="Montserrat" charset="0"/>
            </a:endParaRPr>
          </a:p>
        </p:txBody>
      </p:sp>
      <p:sp>
        <p:nvSpPr>
          <p:cNvPr id="47" name="TextBox 46"/>
          <p:cNvSpPr txBox="1"/>
          <p:nvPr/>
        </p:nvSpPr>
        <p:spPr>
          <a:xfrm>
            <a:off x="7928216"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8" name="Shape 2770"/>
          <p:cNvSpPr/>
          <p:nvPr/>
        </p:nvSpPr>
        <p:spPr>
          <a:xfrm>
            <a:off x="7192675" y="98083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41694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32"/>
          <p:cNvSpPr txBox="1"/>
          <p:nvPr/>
        </p:nvSpPr>
        <p:spPr>
          <a:xfrm>
            <a:off x="6013505" y="1332643"/>
            <a:ext cx="12274514" cy="3046988"/>
          </a:xfrm>
          <a:prstGeom prst="rect">
            <a:avLst/>
          </a:prstGeom>
          <a:noFill/>
        </p:spPr>
        <p:txBody>
          <a:bodyPr wrap="none" rtlCol="0">
            <a:spAutoFit/>
          </a:bodyPr>
          <a:lstStyle/>
          <a:p>
            <a:pPr algn="ctr"/>
            <a:r>
              <a:rPr lang="en-US" sz="9600" b="1" spc="-150" dirty="0" smtClean="0">
                <a:solidFill>
                  <a:schemeClr val="tx2"/>
                </a:solidFill>
                <a:latin typeface="Montserrat Semi" charset="0"/>
                <a:ea typeface="Montserrat Semi" charset="0"/>
                <a:cs typeface="Montserrat Semi" charset="0"/>
              </a:rPr>
              <a:t>The steps to deliver</a:t>
            </a:r>
          </a:p>
          <a:p>
            <a:pPr algn="ctr"/>
            <a:r>
              <a:rPr lang="en-US" sz="9600" b="1" spc="-150" dirty="0" smtClean="0">
                <a:solidFill>
                  <a:schemeClr val="tx2"/>
                </a:solidFill>
                <a:latin typeface="Montserrat Semi" charset="0"/>
                <a:ea typeface="Montserrat Semi" charset="0"/>
                <a:cs typeface="Montserrat Semi" charset="0"/>
              </a:rPr>
              <a:t>A Creative Project</a:t>
            </a:r>
            <a:endParaRPr lang="en-US" sz="9600" b="1" spc="-150" dirty="0">
              <a:solidFill>
                <a:schemeClr val="tx2"/>
              </a:solidFill>
              <a:latin typeface="Montserrat Semi" charset="0"/>
              <a:ea typeface="Montserrat Semi" charset="0"/>
              <a:cs typeface="Montserrat Semi" charset="0"/>
            </a:endParaRPr>
          </a:p>
        </p:txBody>
      </p:sp>
      <p:cxnSp>
        <p:nvCxnSpPr>
          <p:cNvPr id="3" name="Straight Connector 2"/>
          <p:cNvCxnSpPr/>
          <p:nvPr/>
        </p:nvCxnSpPr>
        <p:spPr>
          <a:xfrm>
            <a:off x="0" y="7282543"/>
            <a:ext cx="243776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4786856" y="7114100"/>
            <a:ext cx="336885" cy="33688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9910597" y="7114100"/>
            <a:ext cx="336885" cy="336885"/>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15034338" y="7114099"/>
            <a:ext cx="336885" cy="336885"/>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0158079" y="7114100"/>
            <a:ext cx="336885" cy="336885"/>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Shape 2618"/>
          <p:cNvSpPr/>
          <p:nvPr/>
        </p:nvSpPr>
        <p:spPr>
          <a:xfrm>
            <a:off x="9561359" y="5643628"/>
            <a:ext cx="1036364" cy="1036510"/>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bg2">
              <a:lumMod val="7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Shape 2620"/>
          <p:cNvSpPr/>
          <p:nvPr/>
        </p:nvSpPr>
        <p:spPr>
          <a:xfrm>
            <a:off x="19808290" y="5643628"/>
            <a:ext cx="1036462" cy="942596"/>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chemeClr val="bg2">
              <a:lumMod val="7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7" name="Shape 2628"/>
          <p:cNvSpPr/>
          <p:nvPr/>
        </p:nvSpPr>
        <p:spPr>
          <a:xfrm>
            <a:off x="14684549" y="5643628"/>
            <a:ext cx="1036462" cy="1036462"/>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chemeClr val="bg2">
              <a:lumMod val="7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TextBox 39"/>
          <p:cNvSpPr txBox="1"/>
          <p:nvPr/>
        </p:nvSpPr>
        <p:spPr>
          <a:xfrm>
            <a:off x="4387676" y="7862172"/>
            <a:ext cx="1135247" cy="400110"/>
          </a:xfrm>
          <a:prstGeom prst="rect">
            <a:avLst/>
          </a:prstGeom>
          <a:noFill/>
        </p:spPr>
        <p:txBody>
          <a:bodyPr wrap="none" rtlCol="0">
            <a:spAutoFit/>
          </a:bodyPr>
          <a:lstStyle/>
          <a:p>
            <a:pPr algn="ctr"/>
            <a:r>
              <a:rPr lang="en-US" sz="2000" b="1" spc="600" dirty="0" smtClean="0">
                <a:solidFill>
                  <a:schemeClr val="tx2"/>
                </a:solidFill>
                <a:latin typeface="Montserrat Semi" charset="0"/>
                <a:ea typeface="Montserrat Semi" charset="0"/>
                <a:cs typeface="Montserrat Semi" charset="0"/>
              </a:rPr>
              <a:t>IDEA</a:t>
            </a:r>
          </a:p>
        </p:txBody>
      </p:sp>
      <p:sp>
        <p:nvSpPr>
          <p:cNvPr id="41" name="TextBox 40"/>
          <p:cNvSpPr txBox="1"/>
          <p:nvPr/>
        </p:nvSpPr>
        <p:spPr>
          <a:xfrm>
            <a:off x="9039331" y="7862172"/>
            <a:ext cx="2079416" cy="400110"/>
          </a:xfrm>
          <a:prstGeom prst="rect">
            <a:avLst/>
          </a:prstGeom>
          <a:noFill/>
        </p:spPr>
        <p:txBody>
          <a:bodyPr wrap="none" rtlCol="0">
            <a:spAutoFit/>
          </a:bodyPr>
          <a:lstStyle/>
          <a:p>
            <a:pPr algn="ctr"/>
            <a:r>
              <a:rPr lang="en-US" sz="2000" b="1" spc="600" dirty="0" smtClean="0">
                <a:solidFill>
                  <a:schemeClr val="tx2"/>
                </a:solidFill>
                <a:latin typeface="Montserrat Semi" charset="0"/>
                <a:ea typeface="Montserrat Semi" charset="0"/>
                <a:cs typeface="Montserrat Semi" charset="0"/>
              </a:rPr>
              <a:t>SETTINGS</a:t>
            </a:r>
          </a:p>
        </p:txBody>
      </p:sp>
      <p:sp>
        <p:nvSpPr>
          <p:cNvPr id="42" name="TextBox 41"/>
          <p:cNvSpPr txBox="1"/>
          <p:nvPr/>
        </p:nvSpPr>
        <p:spPr>
          <a:xfrm>
            <a:off x="13437716" y="7830559"/>
            <a:ext cx="3530134" cy="400110"/>
          </a:xfrm>
          <a:prstGeom prst="rect">
            <a:avLst/>
          </a:prstGeom>
          <a:noFill/>
        </p:spPr>
        <p:txBody>
          <a:bodyPr wrap="none" rtlCol="0">
            <a:spAutoFit/>
          </a:bodyPr>
          <a:lstStyle/>
          <a:p>
            <a:pPr algn="ctr"/>
            <a:r>
              <a:rPr lang="en-US" sz="2000" b="1" spc="600" dirty="0" smtClean="0">
                <a:solidFill>
                  <a:schemeClr val="tx2"/>
                </a:solidFill>
                <a:latin typeface="Montserrat Semi" charset="0"/>
                <a:ea typeface="Montserrat Semi" charset="0"/>
                <a:cs typeface="Montserrat Semi" charset="0"/>
              </a:rPr>
              <a:t>COMMUNICATION</a:t>
            </a:r>
          </a:p>
        </p:txBody>
      </p:sp>
      <p:sp>
        <p:nvSpPr>
          <p:cNvPr id="43" name="TextBox 42"/>
          <p:cNvSpPr txBox="1"/>
          <p:nvPr/>
        </p:nvSpPr>
        <p:spPr>
          <a:xfrm>
            <a:off x="19274792" y="7830559"/>
            <a:ext cx="2103461" cy="400110"/>
          </a:xfrm>
          <a:prstGeom prst="rect">
            <a:avLst/>
          </a:prstGeom>
          <a:noFill/>
        </p:spPr>
        <p:txBody>
          <a:bodyPr wrap="none" rtlCol="0">
            <a:spAutoFit/>
          </a:bodyPr>
          <a:lstStyle/>
          <a:p>
            <a:pPr algn="ctr"/>
            <a:r>
              <a:rPr lang="en-US" sz="2000" b="1" spc="600" dirty="0" smtClean="0">
                <a:solidFill>
                  <a:schemeClr val="tx2"/>
                </a:solidFill>
                <a:latin typeface="Montserrat Semi" charset="0"/>
                <a:ea typeface="Montserrat Semi" charset="0"/>
                <a:cs typeface="Montserrat Semi" charset="0"/>
              </a:rPr>
              <a:t>DELIVERY</a:t>
            </a:r>
          </a:p>
        </p:txBody>
      </p:sp>
      <p:sp>
        <p:nvSpPr>
          <p:cNvPr id="44" name="TextBox 43"/>
          <p:cNvSpPr txBox="1"/>
          <p:nvPr/>
        </p:nvSpPr>
        <p:spPr>
          <a:xfrm>
            <a:off x="2598383" y="8871938"/>
            <a:ext cx="8520364" cy="2721258"/>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large-scale undertakings that create many jobs. Many high </a:t>
            </a:r>
            <a:r>
              <a:rPr lang="en-US" sz="2400" dirty="0" smtClean="0">
                <a:latin typeface="Lato Light" charset="0"/>
                <a:ea typeface="Lato Light" charset="0"/>
                <a:cs typeface="Lato Light" charset="0"/>
              </a:rPr>
              <a:t>value. </a:t>
            </a:r>
            <a:r>
              <a:rPr lang="en-US" sz="2400" dirty="0">
                <a:latin typeface="Lato Light" charset="0"/>
                <a:ea typeface="Lato Light" charset="0"/>
                <a:cs typeface="Lato Light" charset="0"/>
              </a:rPr>
              <a:t>Entrepreneurship ranges in scale from solo</a:t>
            </a:r>
            <a:r>
              <a:rPr lang="en-US" sz="2400" dirty="0" smtClean="0">
                <a:latin typeface="Lato Light" charset="0"/>
                <a:ea typeface="Lato Light" charset="0"/>
                <a:cs typeface="Lato Light" charset="0"/>
              </a:rPr>
              <a:t>,,</a:t>
            </a:r>
            <a:endParaRPr lang="en-US" sz="2400" dirty="0">
              <a:latin typeface="Lato Light" charset="0"/>
              <a:ea typeface="Lato Light" charset="0"/>
              <a:cs typeface="Lato Light" charset="0"/>
            </a:endParaRPr>
          </a:p>
        </p:txBody>
      </p:sp>
      <p:sp>
        <p:nvSpPr>
          <p:cNvPr id="45" name="TextBox 44"/>
          <p:cNvSpPr txBox="1"/>
          <p:nvPr/>
        </p:nvSpPr>
        <p:spPr>
          <a:xfrm>
            <a:off x="12857889" y="8871938"/>
            <a:ext cx="8520364" cy="2195473"/>
          </a:xfrm>
          <a:prstGeom prst="rect">
            <a:avLst/>
          </a:prstGeom>
          <a:noFill/>
        </p:spPr>
        <p:txBody>
          <a:bodyPr wrap="square" rtlCol="0">
            <a:spAutoFit/>
          </a:bodyPr>
          <a:lstStyle/>
          <a:p>
            <a:pPr>
              <a:lnSpc>
                <a:spcPts val="4100"/>
              </a:lnSpc>
            </a:pPr>
            <a:r>
              <a:rPr lang="en-US" sz="2400" dirty="0">
                <a:latin typeface="Lato Light" charset="0"/>
                <a:ea typeface="Lato Light" charset="0"/>
                <a:cs typeface="Lato Light" charset="0"/>
              </a:rPr>
              <a:t>Entrepreneurial activities differ substantially depending on the type of organization and creativity involved. Entrepreneurship ranges in scale from solo, part-time projects to </a:t>
            </a:r>
            <a:r>
              <a:rPr lang="en-US" sz="2400" dirty="0" smtClean="0">
                <a:latin typeface="Lato Light" charset="0"/>
                <a:ea typeface="Lato Light" charset="0"/>
                <a:cs typeface="Lato Light" charset="0"/>
              </a:rPr>
              <a:t>large-scale </a:t>
            </a:r>
            <a:r>
              <a:rPr lang="en-US" sz="2400" dirty="0">
                <a:latin typeface="Lato Light" charset="0"/>
                <a:ea typeface="Lato Light" charset="0"/>
                <a:cs typeface="Lato Light" charset="0"/>
              </a:rPr>
              <a:t>undertakings that create many jobs. Many high value</a:t>
            </a:r>
          </a:p>
        </p:txBody>
      </p:sp>
      <p:sp>
        <p:nvSpPr>
          <p:cNvPr id="46" name="Shape 2645"/>
          <p:cNvSpPr/>
          <p:nvPr/>
        </p:nvSpPr>
        <p:spPr>
          <a:xfrm>
            <a:off x="4289597" y="5643628"/>
            <a:ext cx="1292086" cy="939700"/>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2426088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4111814" y="3157241"/>
            <a:ext cx="5578995" cy="9264818"/>
            <a:chOff x="3338296" y="1084264"/>
            <a:chExt cx="5625733" cy="9342436"/>
          </a:xfrm>
          <a:solidFill>
            <a:schemeClr val="bg1">
              <a:lumMod val="85000"/>
            </a:schemeClr>
          </a:solidFill>
        </p:grpSpPr>
        <p:sp>
          <p:nvSpPr>
            <p:cNvPr id="44"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5"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6"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7"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8"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9"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0"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1"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2"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3"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4"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5"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6"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7"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8"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9"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0"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1"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0"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3"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4"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1"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4"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5"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6"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7"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8"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9"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0"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1"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3"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4"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5"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6"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7"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8"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9"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0"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1"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2"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3"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4"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5"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4"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5"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6"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7"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8"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9"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0"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1"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2"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3"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4"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5"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6"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7"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8"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9"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0"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1"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2"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3"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4"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5"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6"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7"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8"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9"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0"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1"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2"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3"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4"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5"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6"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7"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8"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9"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0"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1"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2"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3"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4"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5"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6"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7"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8"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9"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0"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1"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2"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3"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4"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5"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6"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7"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8"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9"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0"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1"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2"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3"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4"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5"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6"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7"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8"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9"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0"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1"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2"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3"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4"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5"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6"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7"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8"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9"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0"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1"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2"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3"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4"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5"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6"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7"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8"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9"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0"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1"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2"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3"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4"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5"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6"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7"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8"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49"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0"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1"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2"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3"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4"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5"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6"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7"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8"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59"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0"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1"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2"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3"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4"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5"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6"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7"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8"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69"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0"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1"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2"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3"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4"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5"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6"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7"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8"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79"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0"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281" name="Shape 2688"/>
          <p:cNvSpPr/>
          <p:nvPr/>
        </p:nvSpPr>
        <p:spPr>
          <a:xfrm>
            <a:off x="12479525" y="970014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 name="TextBox 281"/>
          <p:cNvSpPr txBox="1"/>
          <p:nvPr/>
        </p:nvSpPr>
        <p:spPr>
          <a:xfrm>
            <a:off x="13215066"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283" name="TextBox 282"/>
          <p:cNvSpPr txBox="1"/>
          <p:nvPr/>
        </p:nvSpPr>
        <p:spPr>
          <a:xfrm>
            <a:off x="12188825" y="7118217"/>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284" name="TextBox 283"/>
          <p:cNvSpPr txBox="1"/>
          <p:nvPr/>
        </p:nvSpPr>
        <p:spPr>
          <a:xfrm>
            <a:off x="12188825" y="4442395"/>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285" name="TextBox 284"/>
          <p:cNvSpPr txBox="1"/>
          <p:nvPr/>
        </p:nvSpPr>
        <p:spPr>
          <a:xfrm>
            <a:off x="15143579" y="5362633"/>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286" name="TextBox 285"/>
          <p:cNvSpPr txBox="1"/>
          <p:nvPr/>
        </p:nvSpPr>
        <p:spPr>
          <a:xfrm>
            <a:off x="12209798" y="5277153"/>
            <a:ext cx="2996332" cy="1754326"/>
          </a:xfrm>
          <a:prstGeom prst="rect">
            <a:avLst/>
          </a:prstGeom>
          <a:noFill/>
        </p:spPr>
        <p:txBody>
          <a:bodyPr wrap="none" rtlCol="0">
            <a:spAutoFit/>
          </a:bodyPr>
          <a:lstStyle/>
          <a:p>
            <a:r>
              <a:rPr lang="id-ID" sz="10800" b="1" dirty="0" smtClean="0">
                <a:solidFill>
                  <a:schemeClr val="accent1"/>
                </a:solidFill>
                <a:latin typeface="Montserrat" charset="0"/>
                <a:ea typeface="Montserrat" charset="0"/>
                <a:cs typeface="Montserrat" charset="0"/>
              </a:rPr>
              <a:t>15%</a:t>
            </a:r>
            <a:endParaRPr lang="id-ID" sz="10800" b="1" dirty="0">
              <a:solidFill>
                <a:schemeClr val="accent1"/>
              </a:solidFill>
              <a:latin typeface="Montserrat" charset="0"/>
              <a:ea typeface="Montserrat" charset="0"/>
              <a:cs typeface="Montserrat" charset="0"/>
            </a:endParaRPr>
          </a:p>
        </p:txBody>
      </p:sp>
      <p:sp>
        <p:nvSpPr>
          <p:cNvPr id="287" name="TextBox 286"/>
          <p:cNvSpPr txBox="1"/>
          <p:nvPr/>
        </p:nvSpPr>
        <p:spPr>
          <a:xfrm>
            <a:off x="18271862"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288" name="Shape 2770"/>
          <p:cNvSpPr/>
          <p:nvPr/>
        </p:nvSpPr>
        <p:spPr>
          <a:xfrm>
            <a:off x="17536321" y="970186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 name="TextBox 288"/>
          <p:cNvSpPr txBox="1"/>
          <p:nvPr/>
        </p:nvSpPr>
        <p:spPr>
          <a:xfrm>
            <a:off x="6800568" y="1059192"/>
            <a:ext cx="10700366"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UK VECTOR MAP</a:t>
            </a:r>
            <a:endParaRPr lang="en-US" sz="9600" b="1" dirty="0">
              <a:solidFill>
                <a:schemeClr val="tx2"/>
              </a:solidFill>
              <a:latin typeface="Montserrat Semi" charset="0"/>
              <a:ea typeface="Montserrat Semi" charset="0"/>
              <a:cs typeface="Montserrat Semi" charset="0"/>
            </a:endParaRPr>
          </a:p>
        </p:txBody>
      </p:sp>
      <p:sp>
        <p:nvSpPr>
          <p:cNvPr id="301" name="TextBox 300"/>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2260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 name="Group 172"/>
          <p:cNvGrpSpPr/>
          <p:nvPr/>
        </p:nvGrpSpPr>
        <p:grpSpPr>
          <a:xfrm>
            <a:off x="13345540" y="3540995"/>
            <a:ext cx="8493826" cy="9336805"/>
            <a:chOff x="8029079" y="2927480"/>
            <a:chExt cx="8466170" cy="9306404"/>
          </a:xfrm>
          <a:solidFill>
            <a:schemeClr val="bg1">
              <a:lumMod val="85000"/>
            </a:schemeClr>
          </a:solidFill>
        </p:grpSpPr>
        <p:sp>
          <p:nvSpPr>
            <p:cNvPr id="174"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75"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76"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77"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78"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79"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0"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1"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2"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3"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4"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5"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6"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7"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8"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89"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0"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1"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2"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3"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4"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5"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6"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7"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8"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199"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0"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1"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2"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3"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4"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5"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6"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7"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8"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09"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0"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1"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2"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3"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4"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5"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6"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2"/>
              </a:solidFill>
              <a:bevel/>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grpSp>
      <p:sp>
        <p:nvSpPr>
          <p:cNvPr id="57" name="TextBox 56"/>
          <p:cNvSpPr txBox="1"/>
          <p:nvPr/>
        </p:nvSpPr>
        <p:spPr>
          <a:xfrm>
            <a:off x="5911715" y="1059192"/>
            <a:ext cx="12478096"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INDIA VECTOR MAP</a:t>
            </a:r>
            <a:endParaRPr lang="en-US" sz="9600" b="1" dirty="0">
              <a:solidFill>
                <a:schemeClr val="tx2"/>
              </a:solidFill>
              <a:latin typeface="Montserrat Semi" charset="0"/>
              <a:ea typeface="Montserrat Semi" charset="0"/>
              <a:cs typeface="Montserrat Semi" charset="0"/>
            </a:endParaRPr>
          </a:p>
        </p:txBody>
      </p:sp>
      <p:sp>
        <p:nvSpPr>
          <p:cNvPr id="58" name="TextBox 57"/>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59" name="Shape 2688"/>
          <p:cNvSpPr/>
          <p:nvPr/>
        </p:nvSpPr>
        <p:spPr>
          <a:xfrm>
            <a:off x="2135879" y="980665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0" name="TextBox 59"/>
          <p:cNvSpPr txBox="1"/>
          <p:nvPr/>
        </p:nvSpPr>
        <p:spPr>
          <a:xfrm>
            <a:off x="2871420"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61" name="TextBox 60"/>
          <p:cNvSpPr txBox="1"/>
          <p:nvPr/>
        </p:nvSpPr>
        <p:spPr>
          <a:xfrm>
            <a:off x="1845179" y="722473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62" name="TextBox 61"/>
          <p:cNvSpPr txBox="1"/>
          <p:nvPr/>
        </p:nvSpPr>
        <p:spPr>
          <a:xfrm>
            <a:off x="1845179" y="454890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63" name="TextBox 62"/>
          <p:cNvSpPr txBox="1"/>
          <p:nvPr/>
        </p:nvSpPr>
        <p:spPr>
          <a:xfrm>
            <a:off x="4799933" y="5469147"/>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64" name="TextBox 63"/>
          <p:cNvSpPr txBox="1"/>
          <p:nvPr/>
        </p:nvSpPr>
        <p:spPr>
          <a:xfrm>
            <a:off x="1866152" y="5383667"/>
            <a:ext cx="2996332" cy="1754326"/>
          </a:xfrm>
          <a:prstGeom prst="rect">
            <a:avLst/>
          </a:prstGeom>
          <a:noFill/>
        </p:spPr>
        <p:txBody>
          <a:bodyPr wrap="none" rtlCol="0">
            <a:spAutoFit/>
          </a:bodyPr>
          <a:lstStyle/>
          <a:p>
            <a:r>
              <a:rPr lang="id-ID" sz="10800" b="1" dirty="0" smtClean="0">
                <a:solidFill>
                  <a:schemeClr val="accent1"/>
                </a:solidFill>
                <a:latin typeface="Montserrat" charset="0"/>
                <a:ea typeface="Montserrat" charset="0"/>
                <a:cs typeface="Montserrat" charset="0"/>
              </a:rPr>
              <a:t>15%</a:t>
            </a:r>
            <a:endParaRPr lang="id-ID" sz="10800" b="1" dirty="0">
              <a:solidFill>
                <a:schemeClr val="accent1"/>
              </a:solidFill>
              <a:latin typeface="Montserrat" charset="0"/>
              <a:ea typeface="Montserrat" charset="0"/>
              <a:cs typeface="Montserrat" charset="0"/>
            </a:endParaRPr>
          </a:p>
        </p:txBody>
      </p:sp>
      <p:sp>
        <p:nvSpPr>
          <p:cNvPr id="65" name="TextBox 64"/>
          <p:cNvSpPr txBox="1"/>
          <p:nvPr/>
        </p:nvSpPr>
        <p:spPr>
          <a:xfrm>
            <a:off x="7928216"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66" name="Shape 2770"/>
          <p:cNvSpPr/>
          <p:nvPr/>
        </p:nvSpPr>
        <p:spPr>
          <a:xfrm>
            <a:off x="7192675" y="98083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6554953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 name="Group 92"/>
          <p:cNvGrpSpPr/>
          <p:nvPr/>
        </p:nvGrpSpPr>
        <p:grpSpPr>
          <a:xfrm>
            <a:off x="2090057" y="3625568"/>
            <a:ext cx="8689885" cy="8837086"/>
            <a:chOff x="3342265" y="3367081"/>
            <a:chExt cx="7055977" cy="7175501"/>
          </a:xfrm>
          <a:solidFill>
            <a:schemeClr val="bg1">
              <a:lumMod val="85000"/>
            </a:schemeClr>
          </a:solidFill>
        </p:grpSpPr>
        <p:sp>
          <p:nvSpPr>
            <p:cNvPr id="94"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5"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6"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7"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8"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9"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0"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1"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2"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3"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4"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5"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6"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7"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8"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9"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0"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1"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2"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3"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4"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5"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6"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7"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8"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19"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0"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1"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42" name="Shape 2688"/>
          <p:cNvSpPr/>
          <p:nvPr/>
        </p:nvSpPr>
        <p:spPr>
          <a:xfrm>
            <a:off x="12479525" y="970014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TextBox 42"/>
          <p:cNvSpPr txBox="1"/>
          <p:nvPr/>
        </p:nvSpPr>
        <p:spPr>
          <a:xfrm>
            <a:off x="13215066"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4" name="TextBox 43"/>
          <p:cNvSpPr txBox="1"/>
          <p:nvPr/>
        </p:nvSpPr>
        <p:spPr>
          <a:xfrm>
            <a:off x="12188825" y="7118217"/>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45" name="TextBox 44"/>
          <p:cNvSpPr txBox="1"/>
          <p:nvPr/>
        </p:nvSpPr>
        <p:spPr>
          <a:xfrm>
            <a:off x="12188825" y="4442395"/>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46" name="TextBox 45"/>
          <p:cNvSpPr txBox="1"/>
          <p:nvPr/>
        </p:nvSpPr>
        <p:spPr>
          <a:xfrm>
            <a:off x="15143579" y="5362633"/>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47" name="TextBox 46"/>
          <p:cNvSpPr txBox="1"/>
          <p:nvPr/>
        </p:nvSpPr>
        <p:spPr>
          <a:xfrm>
            <a:off x="12209798" y="5277153"/>
            <a:ext cx="2996333" cy="1754326"/>
          </a:xfrm>
          <a:prstGeom prst="rect">
            <a:avLst/>
          </a:prstGeom>
          <a:noFill/>
        </p:spPr>
        <p:txBody>
          <a:bodyPr wrap="none" rtlCol="0">
            <a:spAutoFit/>
          </a:bodyPr>
          <a:lstStyle/>
          <a:p>
            <a:r>
              <a:rPr lang="id-ID" sz="10800" b="1" smtClean="0">
                <a:solidFill>
                  <a:schemeClr val="accent1"/>
                </a:solidFill>
                <a:latin typeface="Montserrat" charset="0"/>
                <a:ea typeface="Montserrat" charset="0"/>
                <a:cs typeface="Montserrat" charset="0"/>
              </a:rPr>
              <a:t>15</a:t>
            </a:r>
            <a:r>
              <a:rPr lang="id-ID" sz="10800" b="1" smtClean="0">
                <a:solidFill>
                  <a:schemeClr val="accent1"/>
                </a:solidFill>
                <a:latin typeface="Montserrat" charset="0"/>
                <a:ea typeface="Montserrat" charset="0"/>
                <a:cs typeface="Montserrat" charset="0"/>
              </a:rPr>
              <a:t>%</a:t>
            </a:r>
            <a:endParaRPr lang="id-ID" sz="10800" b="1" dirty="0">
              <a:solidFill>
                <a:schemeClr val="accent1"/>
              </a:solidFill>
              <a:latin typeface="Montserrat" charset="0"/>
              <a:ea typeface="Montserrat" charset="0"/>
              <a:cs typeface="Montserrat" charset="0"/>
            </a:endParaRPr>
          </a:p>
        </p:txBody>
      </p:sp>
      <p:sp>
        <p:nvSpPr>
          <p:cNvPr id="48" name="TextBox 47"/>
          <p:cNvSpPr txBox="1"/>
          <p:nvPr/>
        </p:nvSpPr>
        <p:spPr>
          <a:xfrm>
            <a:off x="18271862"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9" name="Shape 2770"/>
          <p:cNvSpPr/>
          <p:nvPr/>
        </p:nvSpPr>
        <p:spPr>
          <a:xfrm>
            <a:off x="17536321" y="970186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0" name="TextBox 49"/>
          <p:cNvSpPr txBox="1"/>
          <p:nvPr/>
        </p:nvSpPr>
        <p:spPr>
          <a:xfrm>
            <a:off x="5425192" y="1059192"/>
            <a:ext cx="13451119"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BRAZIL VECTOR MAP</a:t>
            </a:r>
            <a:endParaRPr lang="en-US" sz="9600" b="1" dirty="0">
              <a:solidFill>
                <a:schemeClr val="tx2"/>
              </a:solidFill>
              <a:latin typeface="Montserrat Semi" charset="0"/>
              <a:ea typeface="Montserrat Semi" charset="0"/>
              <a:cs typeface="Montserrat Semi" charset="0"/>
            </a:endParaRPr>
          </a:p>
        </p:txBody>
      </p:sp>
      <p:sp>
        <p:nvSpPr>
          <p:cNvPr id="51" name="TextBox 50"/>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5617179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1" name="Group 280"/>
          <p:cNvGrpSpPr/>
          <p:nvPr/>
        </p:nvGrpSpPr>
        <p:grpSpPr>
          <a:xfrm>
            <a:off x="11157981" y="4279687"/>
            <a:ext cx="11661415" cy="8273930"/>
            <a:chOff x="9708784" y="2997891"/>
            <a:chExt cx="13564358" cy="9624094"/>
          </a:xfrm>
          <a:solidFill>
            <a:schemeClr val="bg1">
              <a:lumMod val="85000"/>
            </a:schemeClr>
          </a:solidFill>
        </p:grpSpPr>
        <p:sp>
          <p:nvSpPr>
            <p:cNvPr id="282"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83"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4"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5"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86"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7"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8"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89"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0"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1"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2"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3"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4"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95"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6"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7"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98"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31" name="TextBox 30"/>
          <p:cNvSpPr txBox="1"/>
          <p:nvPr/>
        </p:nvSpPr>
        <p:spPr>
          <a:xfrm>
            <a:off x="5768247" y="1059192"/>
            <a:ext cx="1276503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SPAIN VECTOR MAP</a:t>
            </a:r>
            <a:endParaRPr lang="en-US" sz="9600" b="1" dirty="0">
              <a:solidFill>
                <a:schemeClr val="tx2"/>
              </a:solidFill>
              <a:latin typeface="Montserrat Semi" charset="0"/>
              <a:ea typeface="Montserrat Semi" charset="0"/>
              <a:cs typeface="Montserrat Semi" charset="0"/>
            </a:endParaRPr>
          </a:p>
        </p:txBody>
      </p:sp>
      <p:sp>
        <p:nvSpPr>
          <p:cNvPr id="32" name="TextBox 31"/>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33" name="Shape 2688"/>
          <p:cNvSpPr/>
          <p:nvPr/>
        </p:nvSpPr>
        <p:spPr>
          <a:xfrm>
            <a:off x="2135879" y="980665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4" name="TextBox 33"/>
          <p:cNvSpPr txBox="1"/>
          <p:nvPr/>
        </p:nvSpPr>
        <p:spPr>
          <a:xfrm>
            <a:off x="2871420"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35" name="TextBox 34"/>
          <p:cNvSpPr txBox="1"/>
          <p:nvPr/>
        </p:nvSpPr>
        <p:spPr>
          <a:xfrm>
            <a:off x="1845179" y="722473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36" name="TextBox 35"/>
          <p:cNvSpPr txBox="1"/>
          <p:nvPr/>
        </p:nvSpPr>
        <p:spPr>
          <a:xfrm>
            <a:off x="1845179" y="454890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37" name="TextBox 36"/>
          <p:cNvSpPr txBox="1"/>
          <p:nvPr/>
        </p:nvSpPr>
        <p:spPr>
          <a:xfrm>
            <a:off x="4799933" y="5469147"/>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38" name="TextBox 37"/>
          <p:cNvSpPr txBox="1"/>
          <p:nvPr/>
        </p:nvSpPr>
        <p:spPr>
          <a:xfrm>
            <a:off x="1866152" y="5383667"/>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39" name="TextBox 38"/>
          <p:cNvSpPr txBox="1"/>
          <p:nvPr/>
        </p:nvSpPr>
        <p:spPr>
          <a:xfrm>
            <a:off x="7928216"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0" name="Shape 2770"/>
          <p:cNvSpPr/>
          <p:nvPr/>
        </p:nvSpPr>
        <p:spPr>
          <a:xfrm>
            <a:off x="7192675" y="98083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4073922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4"/>
          <p:cNvGrpSpPr>
            <a:grpSpLocks noChangeAspect="1"/>
          </p:cNvGrpSpPr>
          <p:nvPr/>
        </p:nvGrpSpPr>
        <p:grpSpPr bwMode="auto">
          <a:xfrm>
            <a:off x="1088592" y="4043330"/>
            <a:ext cx="10636807" cy="7649857"/>
            <a:chOff x="-9" y="5"/>
            <a:chExt cx="5769" cy="4314"/>
          </a:xfrm>
          <a:solidFill>
            <a:schemeClr val="bg1">
              <a:lumMod val="85000"/>
            </a:schemeClr>
          </a:solidFill>
        </p:grpSpPr>
        <p:sp>
          <p:nvSpPr>
            <p:cNvPr id="84"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5"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6"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7"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8"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9"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0"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1"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2"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3"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4"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5"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6"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7"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8"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9"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0"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1"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2"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3"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4"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5"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6"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7"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4"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5"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6"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7"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8"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9"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0"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1"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2"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3"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grpSp>
      <p:sp>
        <p:nvSpPr>
          <p:cNvPr id="48" name="Shape 2688"/>
          <p:cNvSpPr/>
          <p:nvPr/>
        </p:nvSpPr>
        <p:spPr>
          <a:xfrm>
            <a:off x="12479525" y="970014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TextBox 48"/>
          <p:cNvSpPr txBox="1"/>
          <p:nvPr/>
        </p:nvSpPr>
        <p:spPr>
          <a:xfrm>
            <a:off x="13215066"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50" name="TextBox 49"/>
          <p:cNvSpPr txBox="1"/>
          <p:nvPr/>
        </p:nvSpPr>
        <p:spPr>
          <a:xfrm>
            <a:off x="12188825" y="7118217"/>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51" name="TextBox 50"/>
          <p:cNvSpPr txBox="1"/>
          <p:nvPr/>
        </p:nvSpPr>
        <p:spPr>
          <a:xfrm>
            <a:off x="12188825" y="4442395"/>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52" name="TextBox 51"/>
          <p:cNvSpPr txBox="1"/>
          <p:nvPr/>
        </p:nvSpPr>
        <p:spPr>
          <a:xfrm>
            <a:off x="15143579" y="5362633"/>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53" name="TextBox 52"/>
          <p:cNvSpPr txBox="1"/>
          <p:nvPr/>
        </p:nvSpPr>
        <p:spPr>
          <a:xfrm>
            <a:off x="12209798" y="5277153"/>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54" name="TextBox 53"/>
          <p:cNvSpPr txBox="1"/>
          <p:nvPr/>
        </p:nvSpPr>
        <p:spPr>
          <a:xfrm>
            <a:off x="18271862"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55" name="Shape 2770"/>
          <p:cNvSpPr/>
          <p:nvPr/>
        </p:nvSpPr>
        <p:spPr>
          <a:xfrm>
            <a:off x="17536321" y="970186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6" name="TextBox 55"/>
          <p:cNvSpPr txBox="1"/>
          <p:nvPr/>
        </p:nvSpPr>
        <p:spPr>
          <a:xfrm>
            <a:off x="5666444" y="1059192"/>
            <a:ext cx="12968615"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CHINA VECTOR MAP</a:t>
            </a:r>
            <a:endParaRPr lang="en-US" sz="9600" b="1" dirty="0">
              <a:solidFill>
                <a:schemeClr val="tx2"/>
              </a:solidFill>
              <a:latin typeface="Montserrat Semi" charset="0"/>
              <a:ea typeface="Montserrat Semi" charset="0"/>
              <a:cs typeface="Montserrat Semi" charset="0"/>
            </a:endParaRPr>
          </a:p>
        </p:txBody>
      </p:sp>
      <p:sp>
        <p:nvSpPr>
          <p:cNvPr id="57" name="TextBox 56"/>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8415857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 name="Group 68"/>
          <p:cNvGrpSpPr/>
          <p:nvPr/>
        </p:nvGrpSpPr>
        <p:grpSpPr>
          <a:xfrm>
            <a:off x="14009576" y="4154744"/>
            <a:ext cx="6913551" cy="8723056"/>
            <a:chOff x="13051253" y="2529788"/>
            <a:chExt cx="9201937" cy="11610388"/>
          </a:xfrm>
          <a:solidFill>
            <a:schemeClr val="bg1">
              <a:lumMod val="85000"/>
            </a:schemeClr>
          </a:solidFill>
        </p:grpSpPr>
        <p:sp>
          <p:nvSpPr>
            <p:cNvPr id="70" name="Freeform 69"/>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73" name="Freeform 72"/>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4" name="Freeform 73"/>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74"/>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75"/>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76"/>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77"/>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78"/>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0" name="Freeform 79"/>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1" name="Freeform 80"/>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2" name="Freeform 81"/>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3" name="Freeform 82"/>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4" name="Freeform 83"/>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5" name="Freeform 84"/>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6" name="Freeform 85"/>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7" name="Freeform 86"/>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8" name="Freeform 87"/>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9" name="Freeform 88"/>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0" name="Freeform 89"/>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1" name="Freeform 90"/>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91"/>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2" name="Freeform 121"/>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3" name="Freeform 122"/>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4" name="Freeform 123"/>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5" name="Freeform 124"/>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125"/>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126"/>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8" name="Freeform 127"/>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9" name="Freeform 128"/>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0" name="Freeform 129"/>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1" name="Freeform 130"/>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2" name="Freeform 131"/>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3" name="Freeform 132"/>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133"/>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134"/>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135"/>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136"/>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137"/>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138"/>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139"/>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140"/>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141"/>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142"/>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143"/>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144"/>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145"/>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146"/>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147"/>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148"/>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149"/>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150"/>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151"/>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152"/>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4" name="Freeform 153"/>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5" name="Freeform 154"/>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6" name="Freeform 155"/>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7" name="Freeform 156"/>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58" name="Freeform 157"/>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9" name="Freeform 158"/>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0" name="Freeform 159"/>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1" name="Freeform 160"/>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2" name="Freeform 161"/>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63" name="Freeform 162"/>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4" name="Freeform 163"/>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5" name="Freeform 164"/>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6" name="Freeform 165"/>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7" name="Freeform 166"/>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8" name="Freeform 167"/>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9" name="Freeform 168"/>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0" name="Freeform 169"/>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1" name="Freeform 170"/>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2" name="Freeform 171"/>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3" name="Freeform 172"/>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74" name="Freeform 173"/>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5" name="Freeform 174"/>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6" name="Freeform 175"/>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7" name="Freeform 176"/>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8" name="Freeform 177"/>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9" name="Freeform 178"/>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0" name="Freeform 179"/>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1" name="Freeform 180"/>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2" name="Freeform 181"/>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3" name="Freeform 182"/>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4" name="Freeform 183"/>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5" name="Freeform 184"/>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6" name="Freeform 185"/>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7" name="Freeform 18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8" name="Freeform 18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9" name="Freeform 188"/>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0" name="Freeform 189"/>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1" name="Freeform 190"/>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2" name="Freeform 191"/>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3" name="Freeform 192"/>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4" name="Freeform 193"/>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5" name="Freeform 194"/>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6" name="Freeform 195"/>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7" name="Freeform 196"/>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8" name="Freeform 197"/>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9" name="Freeform 198"/>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0" name="Freeform 199"/>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1" name="Freeform 200"/>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2" name="Freeform 201"/>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3" name="Freeform 202"/>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4" name="Freeform 203"/>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5" name="Freeform 204"/>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rgbClr val="01010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6" name="Freeform 205"/>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chemeClr val="bg1"/>
              </a:solidFill>
              <a:round/>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07" name="Freeform 206"/>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8" name="Freeform 207"/>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rgbClr val="01010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9" name="Freeform 208"/>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round/>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10" name="Freeform 209"/>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1" name="Freeform 210"/>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2" name="Freeform 211"/>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3" name="Freeform 212"/>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4" name="Freeform 213"/>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5" name="Freeform 214"/>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16" name="Freeform 215"/>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228" name="TextBox 227"/>
          <p:cNvSpPr txBox="1"/>
          <p:nvPr/>
        </p:nvSpPr>
        <p:spPr>
          <a:xfrm>
            <a:off x="5942975" y="1059192"/>
            <a:ext cx="12415578"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ITALY VECTOR MAP</a:t>
            </a:r>
            <a:endParaRPr lang="en-US" sz="9600" b="1" dirty="0">
              <a:solidFill>
                <a:schemeClr val="tx2"/>
              </a:solidFill>
              <a:latin typeface="Montserrat Semi" charset="0"/>
              <a:ea typeface="Montserrat Semi" charset="0"/>
              <a:cs typeface="Montserrat Semi" charset="0"/>
            </a:endParaRPr>
          </a:p>
        </p:txBody>
      </p:sp>
      <p:sp>
        <p:nvSpPr>
          <p:cNvPr id="229" name="TextBox 228"/>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230" name="Shape 2688"/>
          <p:cNvSpPr/>
          <p:nvPr/>
        </p:nvSpPr>
        <p:spPr>
          <a:xfrm>
            <a:off x="2135879" y="980665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1" name="TextBox 230"/>
          <p:cNvSpPr txBox="1"/>
          <p:nvPr/>
        </p:nvSpPr>
        <p:spPr>
          <a:xfrm>
            <a:off x="2871420"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232" name="TextBox 231"/>
          <p:cNvSpPr txBox="1"/>
          <p:nvPr/>
        </p:nvSpPr>
        <p:spPr>
          <a:xfrm>
            <a:off x="1845179" y="722473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233" name="TextBox 232"/>
          <p:cNvSpPr txBox="1"/>
          <p:nvPr/>
        </p:nvSpPr>
        <p:spPr>
          <a:xfrm>
            <a:off x="1845179" y="454890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234" name="TextBox 233"/>
          <p:cNvSpPr txBox="1"/>
          <p:nvPr/>
        </p:nvSpPr>
        <p:spPr>
          <a:xfrm>
            <a:off x="4799933" y="5469147"/>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235" name="TextBox 234"/>
          <p:cNvSpPr txBox="1"/>
          <p:nvPr/>
        </p:nvSpPr>
        <p:spPr>
          <a:xfrm>
            <a:off x="1866152" y="5383667"/>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236" name="TextBox 235"/>
          <p:cNvSpPr txBox="1"/>
          <p:nvPr/>
        </p:nvSpPr>
        <p:spPr>
          <a:xfrm>
            <a:off x="7928216"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237" name="Shape 2770"/>
          <p:cNvSpPr/>
          <p:nvPr/>
        </p:nvSpPr>
        <p:spPr>
          <a:xfrm>
            <a:off x="7192675" y="98083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3890407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p:cNvGrpSpPr/>
          <p:nvPr/>
        </p:nvGrpSpPr>
        <p:grpSpPr>
          <a:xfrm>
            <a:off x="1071297" y="3916143"/>
            <a:ext cx="10546571" cy="7859599"/>
            <a:chOff x="10713215" y="2790634"/>
            <a:chExt cx="11601228" cy="8645559"/>
          </a:xfrm>
          <a:solidFill>
            <a:schemeClr val="bg1">
              <a:lumMod val="85000"/>
            </a:schemeClr>
          </a:solidFill>
        </p:grpSpPr>
        <p:sp>
          <p:nvSpPr>
            <p:cNvPr id="54" name="Freeform 80"/>
            <p:cNvSpPr>
              <a:spLocks noChangeArrowheads="1"/>
            </p:cNvSpPr>
            <p:nvPr/>
          </p:nvSpPr>
          <p:spPr bwMode="auto">
            <a:xfrm>
              <a:off x="13693227" y="6396990"/>
              <a:ext cx="1232267" cy="2165760"/>
            </a:xfrm>
            <a:custGeom>
              <a:avLst/>
              <a:gdLst>
                <a:gd name="T0" fmla="*/ 440 w 1780"/>
                <a:gd name="T1" fmla="*/ 1623 h 3130"/>
                <a:gd name="T2" fmla="*/ 505 w 1780"/>
                <a:gd name="T3" fmla="*/ 1791 h 3130"/>
                <a:gd name="T4" fmla="*/ 589 w 1780"/>
                <a:gd name="T5" fmla="*/ 1843 h 3130"/>
                <a:gd name="T6" fmla="*/ 783 w 1780"/>
                <a:gd name="T7" fmla="*/ 2004 h 3130"/>
                <a:gd name="T8" fmla="*/ 783 w 1780"/>
                <a:gd name="T9" fmla="*/ 2114 h 3130"/>
                <a:gd name="T10" fmla="*/ 912 w 1780"/>
                <a:gd name="T11" fmla="*/ 2172 h 3130"/>
                <a:gd name="T12" fmla="*/ 1022 w 1780"/>
                <a:gd name="T13" fmla="*/ 2294 h 3130"/>
                <a:gd name="T14" fmla="*/ 919 w 1780"/>
                <a:gd name="T15" fmla="*/ 2469 h 3130"/>
                <a:gd name="T16" fmla="*/ 854 w 1780"/>
                <a:gd name="T17" fmla="*/ 2618 h 3130"/>
                <a:gd name="T18" fmla="*/ 899 w 1780"/>
                <a:gd name="T19" fmla="*/ 2766 h 3130"/>
                <a:gd name="T20" fmla="*/ 1016 w 1780"/>
                <a:gd name="T21" fmla="*/ 2734 h 3130"/>
                <a:gd name="T22" fmla="*/ 1093 w 1780"/>
                <a:gd name="T23" fmla="*/ 2766 h 3130"/>
                <a:gd name="T24" fmla="*/ 1294 w 1780"/>
                <a:gd name="T25" fmla="*/ 2889 h 3130"/>
                <a:gd name="T26" fmla="*/ 1404 w 1780"/>
                <a:gd name="T27" fmla="*/ 3038 h 3130"/>
                <a:gd name="T28" fmla="*/ 1527 w 1780"/>
                <a:gd name="T29" fmla="*/ 2999 h 3130"/>
                <a:gd name="T30" fmla="*/ 1507 w 1780"/>
                <a:gd name="T31" fmla="*/ 2637 h 3130"/>
                <a:gd name="T32" fmla="*/ 1643 w 1780"/>
                <a:gd name="T33" fmla="*/ 2650 h 3130"/>
                <a:gd name="T34" fmla="*/ 1662 w 1780"/>
                <a:gd name="T35" fmla="*/ 2650 h 3130"/>
                <a:gd name="T36" fmla="*/ 1746 w 1780"/>
                <a:gd name="T37" fmla="*/ 2488 h 3130"/>
                <a:gd name="T38" fmla="*/ 1727 w 1780"/>
                <a:gd name="T39" fmla="*/ 1985 h 3130"/>
                <a:gd name="T40" fmla="*/ 1746 w 1780"/>
                <a:gd name="T41" fmla="*/ 1784 h 3130"/>
                <a:gd name="T42" fmla="*/ 1455 w 1780"/>
                <a:gd name="T43" fmla="*/ 1261 h 3130"/>
                <a:gd name="T44" fmla="*/ 1281 w 1780"/>
                <a:gd name="T45" fmla="*/ 905 h 3130"/>
                <a:gd name="T46" fmla="*/ 1074 w 1780"/>
                <a:gd name="T47" fmla="*/ 620 h 3130"/>
                <a:gd name="T48" fmla="*/ 447 w 1780"/>
                <a:gd name="T49" fmla="*/ 194 h 3130"/>
                <a:gd name="T50" fmla="*/ 253 w 1780"/>
                <a:gd name="T51" fmla="*/ 0 h 3130"/>
                <a:gd name="T52" fmla="*/ 240 w 1780"/>
                <a:gd name="T53" fmla="*/ 51 h 3130"/>
                <a:gd name="T54" fmla="*/ 136 w 1780"/>
                <a:gd name="T55" fmla="*/ 168 h 3130"/>
                <a:gd name="T56" fmla="*/ 0 w 1780"/>
                <a:gd name="T57" fmla="*/ 284 h 3130"/>
                <a:gd name="T58" fmla="*/ 46 w 1780"/>
                <a:gd name="T59" fmla="*/ 446 h 3130"/>
                <a:gd name="T60" fmla="*/ 33 w 1780"/>
                <a:gd name="T61" fmla="*/ 582 h 3130"/>
                <a:gd name="T62" fmla="*/ 78 w 1780"/>
                <a:gd name="T63" fmla="*/ 711 h 3130"/>
                <a:gd name="T64" fmla="*/ 78 w 1780"/>
                <a:gd name="T65" fmla="*/ 795 h 3130"/>
                <a:gd name="T66" fmla="*/ 72 w 1780"/>
                <a:gd name="T67" fmla="*/ 1015 h 3130"/>
                <a:gd name="T68" fmla="*/ 201 w 1780"/>
                <a:gd name="T69" fmla="*/ 1183 h 3130"/>
                <a:gd name="T70" fmla="*/ 214 w 1780"/>
                <a:gd name="T71" fmla="*/ 1396 h 3130"/>
                <a:gd name="T72" fmla="*/ 265 w 1780"/>
                <a:gd name="T73" fmla="*/ 1494 h 3130"/>
                <a:gd name="T74" fmla="*/ 388 w 1780"/>
                <a:gd name="T75" fmla="*/ 1539 h 3130"/>
                <a:gd name="T76" fmla="*/ 440 w 1780"/>
                <a:gd name="T77" fmla="*/ 1623 h 3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0" h="313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5" name="Freeform 82"/>
            <p:cNvSpPr>
              <a:spLocks noChangeArrowheads="1"/>
            </p:cNvSpPr>
            <p:nvPr/>
          </p:nvSpPr>
          <p:spPr bwMode="auto">
            <a:xfrm>
              <a:off x="11985134" y="8587151"/>
              <a:ext cx="1256668" cy="1366564"/>
            </a:xfrm>
            <a:custGeom>
              <a:avLst/>
              <a:gdLst>
                <a:gd name="T0" fmla="*/ 1474 w 1818"/>
                <a:gd name="T1" fmla="*/ 1029 h 1974"/>
                <a:gd name="T2" fmla="*/ 1300 w 1818"/>
                <a:gd name="T3" fmla="*/ 1061 h 1974"/>
                <a:gd name="T4" fmla="*/ 1261 w 1818"/>
                <a:gd name="T5" fmla="*/ 1158 h 1974"/>
                <a:gd name="T6" fmla="*/ 1319 w 1818"/>
                <a:gd name="T7" fmla="*/ 1268 h 1974"/>
                <a:gd name="T8" fmla="*/ 1377 w 1818"/>
                <a:gd name="T9" fmla="*/ 1333 h 1974"/>
                <a:gd name="T10" fmla="*/ 1507 w 1818"/>
                <a:gd name="T11" fmla="*/ 1126 h 1974"/>
                <a:gd name="T12" fmla="*/ 1507 w 1818"/>
                <a:gd name="T13" fmla="*/ 1074 h 1974"/>
                <a:gd name="T14" fmla="*/ 1785 w 1818"/>
                <a:gd name="T15" fmla="*/ 945 h 1974"/>
                <a:gd name="T16" fmla="*/ 1778 w 1818"/>
                <a:gd name="T17" fmla="*/ 990 h 1974"/>
                <a:gd name="T18" fmla="*/ 1791 w 1818"/>
                <a:gd name="T19" fmla="*/ 1119 h 1974"/>
                <a:gd name="T20" fmla="*/ 1778 w 1818"/>
                <a:gd name="T21" fmla="*/ 1404 h 1974"/>
                <a:gd name="T22" fmla="*/ 1500 w 1818"/>
                <a:gd name="T23" fmla="*/ 1578 h 1974"/>
                <a:gd name="T24" fmla="*/ 1513 w 1818"/>
                <a:gd name="T25" fmla="*/ 1824 h 1974"/>
                <a:gd name="T26" fmla="*/ 1455 w 1818"/>
                <a:gd name="T27" fmla="*/ 1960 h 1974"/>
                <a:gd name="T28" fmla="*/ 1384 w 1818"/>
                <a:gd name="T29" fmla="*/ 1973 h 1974"/>
                <a:gd name="T30" fmla="*/ 1028 w 1818"/>
                <a:gd name="T31" fmla="*/ 1798 h 1974"/>
                <a:gd name="T32" fmla="*/ 886 w 1818"/>
                <a:gd name="T33" fmla="*/ 1637 h 1974"/>
                <a:gd name="T34" fmla="*/ 776 w 1818"/>
                <a:gd name="T35" fmla="*/ 1261 h 1974"/>
                <a:gd name="T36" fmla="*/ 789 w 1818"/>
                <a:gd name="T37" fmla="*/ 1158 h 1974"/>
                <a:gd name="T38" fmla="*/ 795 w 1818"/>
                <a:gd name="T39" fmla="*/ 1054 h 1974"/>
                <a:gd name="T40" fmla="*/ 517 w 1818"/>
                <a:gd name="T41" fmla="*/ 673 h 1974"/>
                <a:gd name="T42" fmla="*/ 258 w 1818"/>
                <a:gd name="T43" fmla="*/ 298 h 1974"/>
                <a:gd name="T44" fmla="*/ 39 w 1818"/>
                <a:gd name="T45" fmla="*/ 149 h 1974"/>
                <a:gd name="T46" fmla="*/ 0 w 1818"/>
                <a:gd name="T47" fmla="*/ 7 h 1974"/>
                <a:gd name="T48" fmla="*/ 65 w 1818"/>
                <a:gd name="T49" fmla="*/ 0 h 1974"/>
                <a:gd name="T50" fmla="*/ 246 w 1818"/>
                <a:gd name="T51" fmla="*/ 26 h 1974"/>
                <a:gd name="T52" fmla="*/ 265 w 1818"/>
                <a:gd name="T53" fmla="*/ 123 h 1974"/>
                <a:gd name="T54" fmla="*/ 375 w 1818"/>
                <a:gd name="T55" fmla="*/ 130 h 1974"/>
                <a:gd name="T56" fmla="*/ 543 w 1818"/>
                <a:gd name="T57" fmla="*/ 188 h 1974"/>
                <a:gd name="T58" fmla="*/ 646 w 1818"/>
                <a:gd name="T59" fmla="*/ 220 h 1974"/>
                <a:gd name="T60" fmla="*/ 769 w 1818"/>
                <a:gd name="T61" fmla="*/ 285 h 1974"/>
                <a:gd name="T62" fmla="*/ 815 w 1818"/>
                <a:gd name="T63" fmla="*/ 85 h 1974"/>
                <a:gd name="T64" fmla="*/ 899 w 1818"/>
                <a:gd name="T65" fmla="*/ 136 h 1974"/>
                <a:gd name="T66" fmla="*/ 1035 w 1818"/>
                <a:gd name="T67" fmla="*/ 266 h 1974"/>
                <a:gd name="T68" fmla="*/ 1145 w 1818"/>
                <a:gd name="T69" fmla="*/ 253 h 1974"/>
                <a:gd name="T70" fmla="*/ 1300 w 1818"/>
                <a:gd name="T71" fmla="*/ 201 h 1974"/>
                <a:gd name="T72" fmla="*/ 1481 w 1818"/>
                <a:gd name="T73" fmla="*/ 266 h 1974"/>
                <a:gd name="T74" fmla="*/ 1545 w 1818"/>
                <a:gd name="T75" fmla="*/ 343 h 1974"/>
                <a:gd name="T76" fmla="*/ 1520 w 1818"/>
                <a:gd name="T77" fmla="*/ 518 h 1974"/>
                <a:gd name="T78" fmla="*/ 1520 w 1818"/>
                <a:gd name="T79" fmla="*/ 673 h 1974"/>
                <a:gd name="T80" fmla="*/ 1533 w 1818"/>
                <a:gd name="T81" fmla="*/ 796 h 1974"/>
                <a:gd name="T82" fmla="*/ 1636 w 1818"/>
                <a:gd name="T83" fmla="*/ 925 h 1974"/>
                <a:gd name="T84" fmla="*/ 1455 w 1818"/>
                <a:gd name="T85" fmla="*/ 1436 h 1974"/>
                <a:gd name="T86" fmla="*/ 1423 w 1818"/>
                <a:gd name="T87" fmla="*/ 1449 h 1974"/>
                <a:gd name="T88" fmla="*/ 1352 w 1818"/>
                <a:gd name="T89" fmla="*/ 1436 h 1974"/>
                <a:gd name="T90" fmla="*/ 1345 w 1818"/>
                <a:gd name="T91" fmla="*/ 1501 h 1974"/>
                <a:gd name="T92" fmla="*/ 1364 w 1818"/>
                <a:gd name="T93" fmla="*/ 1520 h 1974"/>
                <a:gd name="T94" fmla="*/ 1397 w 1818"/>
                <a:gd name="T95" fmla="*/ 1539 h 1974"/>
                <a:gd name="T96" fmla="*/ 1423 w 1818"/>
                <a:gd name="T97" fmla="*/ 1546 h 1974"/>
                <a:gd name="T98" fmla="*/ 1436 w 1818"/>
                <a:gd name="T99" fmla="*/ 1520 h 1974"/>
                <a:gd name="T100" fmla="*/ 1442 w 1818"/>
                <a:gd name="T101" fmla="*/ 1501 h 1974"/>
                <a:gd name="T102" fmla="*/ 1455 w 1818"/>
                <a:gd name="T103" fmla="*/ 1481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8" h="1974">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56" name="Freeform 83"/>
            <p:cNvSpPr>
              <a:spLocks noChangeArrowheads="1"/>
            </p:cNvSpPr>
            <p:nvPr/>
          </p:nvSpPr>
          <p:spPr bwMode="auto">
            <a:xfrm>
              <a:off x="11298849" y="6698975"/>
              <a:ext cx="402621" cy="494159"/>
            </a:xfrm>
            <a:custGeom>
              <a:avLst/>
              <a:gdLst>
                <a:gd name="T0" fmla="*/ 52 w 583"/>
                <a:gd name="T1" fmla="*/ 130 h 713"/>
                <a:gd name="T2" fmla="*/ 52 w 583"/>
                <a:gd name="T3" fmla="*/ 130 h 713"/>
                <a:gd name="T4" fmla="*/ 33 w 583"/>
                <a:gd name="T5" fmla="*/ 220 h 713"/>
                <a:gd name="T6" fmla="*/ 0 w 583"/>
                <a:gd name="T7" fmla="*/ 382 h 713"/>
                <a:gd name="T8" fmla="*/ 39 w 583"/>
                <a:gd name="T9" fmla="*/ 440 h 713"/>
                <a:gd name="T10" fmla="*/ 58 w 583"/>
                <a:gd name="T11" fmla="*/ 531 h 713"/>
                <a:gd name="T12" fmla="*/ 188 w 583"/>
                <a:gd name="T13" fmla="*/ 291 h 713"/>
                <a:gd name="T14" fmla="*/ 162 w 583"/>
                <a:gd name="T15" fmla="*/ 227 h 713"/>
                <a:gd name="T16" fmla="*/ 52 w 583"/>
                <a:gd name="T17" fmla="*/ 130 h 713"/>
                <a:gd name="T18" fmla="*/ 369 w 583"/>
                <a:gd name="T19" fmla="*/ 686 h 713"/>
                <a:gd name="T20" fmla="*/ 369 w 583"/>
                <a:gd name="T21" fmla="*/ 686 h 713"/>
                <a:gd name="T22" fmla="*/ 382 w 583"/>
                <a:gd name="T23" fmla="*/ 686 h 713"/>
                <a:gd name="T24" fmla="*/ 401 w 583"/>
                <a:gd name="T25" fmla="*/ 692 h 713"/>
                <a:gd name="T26" fmla="*/ 408 w 583"/>
                <a:gd name="T27" fmla="*/ 692 h 713"/>
                <a:gd name="T28" fmla="*/ 421 w 583"/>
                <a:gd name="T29" fmla="*/ 692 h 713"/>
                <a:gd name="T30" fmla="*/ 434 w 583"/>
                <a:gd name="T31" fmla="*/ 699 h 713"/>
                <a:gd name="T32" fmla="*/ 453 w 583"/>
                <a:gd name="T33" fmla="*/ 699 h 713"/>
                <a:gd name="T34" fmla="*/ 460 w 583"/>
                <a:gd name="T35" fmla="*/ 699 h 713"/>
                <a:gd name="T36" fmla="*/ 485 w 583"/>
                <a:gd name="T37" fmla="*/ 712 h 713"/>
                <a:gd name="T38" fmla="*/ 485 w 583"/>
                <a:gd name="T39" fmla="*/ 712 h 713"/>
                <a:gd name="T40" fmla="*/ 576 w 583"/>
                <a:gd name="T41" fmla="*/ 712 h 713"/>
                <a:gd name="T42" fmla="*/ 576 w 583"/>
                <a:gd name="T43" fmla="*/ 595 h 713"/>
                <a:gd name="T44" fmla="*/ 576 w 583"/>
                <a:gd name="T45" fmla="*/ 518 h 713"/>
                <a:gd name="T46" fmla="*/ 544 w 583"/>
                <a:gd name="T47" fmla="*/ 382 h 713"/>
                <a:gd name="T48" fmla="*/ 544 w 583"/>
                <a:gd name="T49" fmla="*/ 97 h 713"/>
                <a:gd name="T50" fmla="*/ 537 w 583"/>
                <a:gd name="T51" fmla="*/ 7 h 713"/>
                <a:gd name="T52" fmla="*/ 401 w 583"/>
                <a:gd name="T53" fmla="*/ 7 h 713"/>
                <a:gd name="T54" fmla="*/ 291 w 583"/>
                <a:gd name="T55" fmla="*/ 0 h 713"/>
                <a:gd name="T56" fmla="*/ 291 w 583"/>
                <a:gd name="T57" fmla="*/ 0 h 713"/>
                <a:gd name="T58" fmla="*/ 317 w 583"/>
                <a:gd name="T59" fmla="*/ 130 h 713"/>
                <a:gd name="T60" fmla="*/ 311 w 583"/>
                <a:gd name="T61" fmla="*/ 194 h 713"/>
                <a:gd name="T62" fmla="*/ 356 w 583"/>
                <a:gd name="T63" fmla="*/ 363 h 713"/>
                <a:gd name="T64" fmla="*/ 369 w 583"/>
                <a:gd name="T65" fmla="*/ 485 h 713"/>
                <a:gd name="T66" fmla="*/ 408 w 583"/>
                <a:gd name="T67" fmla="*/ 641 h 713"/>
                <a:gd name="T68" fmla="*/ 369 w 583"/>
                <a:gd name="T69" fmla="*/ 68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3" h="713">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7" name="Freeform 84"/>
            <p:cNvSpPr>
              <a:spLocks noChangeArrowheads="1"/>
            </p:cNvSpPr>
            <p:nvPr/>
          </p:nvSpPr>
          <p:spPr bwMode="auto">
            <a:xfrm>
              <a:off x="11246993" y="5442225"/>
              <a:ext cx="268415" cy="494159"/>
            </a:xfrm>
            <a:custGeom>
              <a:avLst/>
              <a:gdLst>
                <a:gd name="T0" fmla="*/ 388 w 389"/>
                <a:gd name="T1" fmla="*/ 272 h 713"/>
                <a:gd name="T2" fmla="*/ 388 w 389"/>
                <a:gd name="T3" fmla="*/ 272 h 713"/>
                <a:gd name="T4" fmla="*/ 330 w 389"/>
                <a:gd name="T5" fmla="*/ 349 h 713"/>
                <a:gd name="T6" fmla="*/ 265 w 389"/>
                <a:gd name="T7" fmla="*/ 492 h 713"/>
                <a:gd name="T8" fmla="*/ 239 w 389"/>
                <a:gd name="T9" fmla="*/ 524 h 713"/>
                <a:gd name="T10" fmla="*/ 135 w 389"/>
                <a:gd name="T11" fmla="*/ 647 h 713"/>
                <a:gd name="T12" fmla="*/ 90 w 389"/>
                <a:gd name="T13" fmla="*/ 712 h 713"/>
                <a:gd name="T14" fmla="*/ 90 w 389"/>
                <a:gd name="T15" fmla="*/ 712 h 713"/>
                <a:gd name="T16" fmla="*/ 51 w 389"/>
                <a:gd name="T17" fmla="*/ 653 h 713"/>
                <a:gd name="T18" fmla="*/ 0 w 389"/>
                <a:gd name="T19" fmla="*/ 466 h 713"/>
                <a:gd name="T20" fmla="*/ 0 w 389"/>
                <a:gd name="T21" fmla="*/ 459 h 713"/>
                <a:gd name="T22" fmla="*/ 0 w 389"/>
                <a:gd name="T23" fmla="*/ 459 h 713"/>
                <a:gd name="T24" fmla="*/ 19 w 389"/>
                <a:gd name="T25" fmla="*/ 239 h 713"/>
                <a:gd name="T26" fmla="*/ 77 w 389"/>
                <a:gd name="T27" fmla="*/ 227 h 713"/>
                <a:gd name="T28" fmla="*/ 45 w 389"/>
                <a:gd name="T29" fmla="*/ 71 h 713"/>
                <a:gd name="T30" fmla="*/ 123 w 389"/>
                <a:gd name="T31" fmla="*/ 0 h 713"/>
                <a:gd name="T32" fmla="*/ 252 w 389"/>
                <a:gd name="T33" fmla="*/ 52 h 713"/>
                <a:gd name="T34" fmla="*/ 278 w 389"/>
                <a:gd name="T35" fmla="*/ 201 h 713"/>
                <a:gd name="T36" fmla="*/ 388 w 389"/>
                <a:gd name="T37"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713">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8" name="Freeform 85"/>
            <p:cNvSpPr>
              <a:spLocks noChangeArrowheads="1"/>
            </p:cNvSpPr>
            <p:nvPr/>
          </p:nvSpPr>
          <p:spPr bwMode="auto">
            <a:xfrm>
              <a:off x="11509308" y="6311580"/>
              <a:ext cx="1500682" cy="2482998"/>
            </a:xfrm>
            <a:custGeom>
              <a:avLst/>
              <a:gdLst>
                <a:gd name="T0" fmla="*/ 246 w 2168"/>
                <a:gd name="T1" fmla="*/ 1325 h 3589"/>
                <a:gd name="T2" fmla="*/ 349 w 2168"/>
                <a:gd name="T3" fmla="*/ 1287 h 3589"/>
                <a:gd name="T4" fmla="*/ 550 w 2168"/>
                <a:gd name="T5" fmla="*/ 1009 h 3589"/>
                <a:gd name="T6" fmla="*/ 757 w 2168"/>
                <a:gd name="T7" fmla="*/ 899 h 3589"/>
                <a:gd name="T8" fmla="*/ 751 w 2168"/>
                <a:gd name="T9" fmla="*/ 769 h 3589"/>
                <a:gd name="T10" fmla="*/ 828 w 2168"/>
                <a:gd name="T11" fmla="*/ 692 h 3589"/>
                <a:gd name="T12" fmla="*/ 880 w 2168"/>
                <a:gd name="T13" fmla="*/ 511 h 3589"/>
                <a:gd name="T14" fmla="*/ 912 w 2168"/>
                <a:gd name="T15" fmla="*/ 304 h 3589"/>
                <a:gd name="T16" fmla="*/ 983 w 2168"/>
                <a:gd name="T17" fmla="*/ 233 h 3589"/>
                <a:gd name="T18" fmla="*/ 1300 w 2168"/>
                <a:gd name="T19" fmla="*/ 453 h 3589"/>
                <a:gd name="T20" fmla="*/ 1397 w 2168"/>
                <a:gd name="T21" fmla="*/ 200 h 3589"/>
                <a:gd name="T22" fmla="*/ 1695 w 2168"/>
                <a:gd name="T23" fmla="*/ 103 h 3589"/>
                <a:gd name="T24" fmla="*/ 2057 w 2168"/>
                <a:gd name="T25" fmla="*/ 239 h 3589"/>
                <a:gd name="T26" fmla="*/ 2050 w 2168"/>
                <a:gd name="T27" fmla="*/ 478 h 3589"/>
                <a:gd name="T28" fmla="*/ 2128 w 2168"/>
                <a:gd name="T29" fmla="*/ 634 h 3589"/>
                <a:gd name="T30" fmla="*/ 2167 w 2168"/>
                <a:gd name="T31" fmla="*/ 853 h 3589"/>
                <a:gd name="T32" fmla="*/ 1960 w 2168"/>
                <a:gd name="T33" fmla="*/ 938 h 3589"/>
                <a:gd name="T34" fmla="*/ 1850 w 2168"/>
                <a:gd name="T35" fmla="*/ 1047 h 3589"/>
                <a:gd name="T36" fmla="*/ 1746 w 2168"/>
                <a:gd name="T37" fmla="*/ 1364 h 3589"/>
                <a:gd name="T38" fmla="*/ 1701 w 2168"/>
                <a:gd name="T39" fmla="*/ 1629 h 3589"/>
                <a:gd name="T40" fmla="*/ 1643 w 2168"/>
                <a:gd name="T41" fmla="*/ 1726 h 3589"/>
                <a:gd name="T42" fmla="*/ 1643 w 2168"/>
                <a:gd name="T43" fmla="*/ 1804 h 3589"/>
                <a:gd name="T44" fmla="*/ 1578 w 2168"/>
                <a:gd name="T45" fmla="*/ 1992 h 3589"/>
                <a:gd name="T46" fmla="*/ 1578 w 2168"/>
                <a:gd name="T47" fmla="*/ 2095 h 3589"/>
                <a:gd name="T48" fmla="*/ 1565 w 2168"/>
                <a:gd name="T49" fmla="*/ 2367 h 3589"/>
                <a:gd name="T50" fmla="*/ 1695 w 2168"/>
                <a:gd name="T51" fmla="*/ 2573 h 3589"/>
                <a:gd name="T52" fmla="*/ 1785 w 2168"/>
                <a:gd name="T53" fmla="*/ 2786 h 3589"/>
                <a:gd name="T54" fmla="*/ 1895 w 2168"/>
                <a:gd name="T55" fmla="*/ 2961 h 3589"/>
                <a:gd name="T56" fmla="*/ 1869 w 2168"/>
                <a:gd name="T57" fmla="*/ 3155 h 3589"/>
                <a:gd name="T58" fmla="*/ 1953 w 2168"/>
                <a:gd name="T59" fmla="*/ 3336 h 3589"/>
                <a:gd name="T60" fmla="*/ 1986 w 2168"/>
                <a:gd name="T61" fmla="*/ 3491 h 3589"/>
                <a:gd name="T62" fmla="*/ 1779 w 2168"/>
                <a:gd name="T63" fmla="*/ 3588 h 3589"/>
                <a:gd name="T64" fmla="*/ 1585 w 2168"/>
                <a:gd name="T65" fmla="*/ 3426 h 3589"/>
                <a:gd name="T66" fmla="*/ 1488 w 2168"/>
                <a:gd name="T67" fmla="*/ 3484 h 3589"/>
                <a:gd name="T68" fmla="*/ 1332 w 2168"/>
                <a:gd name="T69" fmla="*/ 3510 h 3589"/>
                <a:gd name="T70" fmla="*/ 1113 w 2168"/>
                <a:gd name="T71" fmla="*/ 3433 h 3589"/>
                <a:gd name="T72" fmla="*/ 951 w 2168"/>
                <a:gd name="T73" fmla="*/ 3413 h 3589"/>
                <a:gd name="T74" fmla="*/ 847 w 2168"/>
                <a:gd name="T75" fmla="*/ 3316 h 3589"/>
                <a:gd name="T76" fmla="*/ 686 w 2168"/>
                <a:gd name="T77" fmla="*/ 3297 h 3589"/>
                <a:gd name="T78" fmla="*/ 556 w 2168"/>
                <a:gd name="T79" fmla="*/ 3252 h 3589"/>
                <a:gd name="T80" fmla="*/ 524 w 2168"/>
                <a:gd name="T81" fmla="*/ 3135 h 3589"/>
                <a:gd name="T82" fmla="*/ 621 w 2168"/>
                <a:gd name="T83" fmla="*/ 3090 h 3589"/>
                <a:gd name="T84" fmla="*/ 783 w 2168"/>
                <a:gd name="T85" fmla="*/ 3090 h 3589"/>
                <a:gd name="T86" fmla="*/ 641 w 2168"/>
                <a:gd name="T87" fmla="*/ 2999 h 3589"/>
                <a:gd name="T88" fmla="*/ 466 w 2168"/>
                <a:gd name="T89" fmla="*/ 2799 h 3589"/>
                <a:gd name="T90" fmla="*/ 414 w 2168"/>
                <a:gd name="T91" fmla="*/ 2650 h 3589"/>
                <a:gd name="T92" fmla="*/ 304 w 2168"/>
                <a:gd name="T93" fmla="*/ 2560 h 3589"/>
                <a:gd name="T94" fmla="*/ 362 w 2168"/>
                <a:gd name="T95" fmla="*/ 2347 h 3589"/>
                <a:gd name="T96" fmla="*/ 395 w 2168"/>
                <a:gd name="T97" fmla="*/ 2179 h 3589"/>
                <a:gd name="T98" fmla="*/ 324 w 2168"/>
                <a:gd name="T99" fmla="*/ 1979 h 3589"/>
                <a:gd name="T100" fmla="*/ 324 w 2168"/>
                <a:gd name="T101" fmla="*/ 1849 h 3589"/>
                <a:gd name="T102" fmla="*/ 401 w 2168"/>
                <a:gd name="T103" fmla="*/ 1862 h 3589"/>
                <a:gd name="T104" fmla="*/ 324 w 2168"/>
                <a:gd name="T105" fmla="*/ 1791 h 3589"/>
                <a:gd name="T106" fmla="*/ 395 w 2168"/>
                <a:gd name="T107" fmla="*/ 1759 h 3589"/>
                <a:gd name="T108" fmla="*/ 142 w 2168"/>
                <a:gd name="T109" fmla="*/ 1565 h 3589"/>
                <a:gd name="T110" fmla="*/ 52 w 2168"/>
                <a:gd name="T111" fmla="*/ 1481 h 3589"/>
                <a:gd name="T112" fmla="*/ 65 w 2168"/>
                <a:gd name="T113" fmla="*/ 1248 h 3589"/>
                <a:gd name="T114" fmla="*/ 97 w 2168"/>
                <a:gd name="T115" fmla="*/ 1254 h 3589"/>
                <a:gd name="T116" fmla="*/ 130 w 2168"/>
                <a:gd name="T117" fmla="*/ 1261 h 3589"/>
                <a:gd name="T118" fmla="*/ 181 w 2168"/>
                <a:gd name="T119" fmla="*/ 1274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8" h="3589">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59" name="Freeform 86"/>
            <p:cNvSpPr>
              <a:spLocks noChangeArrowheads="1"/>
            </p:cNvSpPr>
            <p:nvPr/>
          </p:nvSpPr>
          <p:spPr bwMode="auto">
            <a:xfrm>
              <a:off x="12991690" y="9239931"/>
              <a:ext cx="1070610" cy="966965"/>
            </a:xfrm>
            <a:custGeom>
              <a:avLst/>
              <a:gdLst>
                <a:gd name="T0" fmla="*/ 407 w 1547"/>
                <a:gd name="T1" fmla="*/ 1396 h 1397"/>
                <a:gd name="T2" fmla="*/ 407 w 1547"/>
                <a:gd name="T3" fmla="*/ 1396 h 1397"/>
                <a:gd name="T4" fmla="*/ 530 w 1547"/>
                <a:gd name="T5" fmla="*/ 1312 h 1397"/>
                <a:gd name="T6" fmla="*/ 601 w 1547"/>
                <a:gd name="T7" fmla="*/ 1248 h 1397"/>
                <a:gd name="T8" fmla="*/ 673 w 1547"/>
                <a:gd name="T9" fmla="*/ 1222 h 1397"/>
                <a:gd name="T10" fmla="*/ 711 w 1547"/>
                <a:gd name="T11" fmla="*/ 1228 h 1397"/>
                <a:gd name="T12" fmla="*/ 802 w 1547"/>
                <a:gd name="T13" fmla="*/ 1228 h 1397"/>
                <a:gd name="T14" fmla="*/ 880 w 1547"/>
                <a:gd name="T15" fmla="*/ 1215 h 1397"/>
                <a:gd name="T16" fmla="*/ 1002 w 1547"/>
                <a:gd name="T17" fmla="*/ 1215 h 1397"/>
                <a:gd name="T18" fmla="*/ 1080 w 1547"/>
                <a:gd name="T19" fmla="*/ 1202 h 1397"/>
                <a:gd name="T20" fmla="*/ 1235 w 1547"/>
                <a:gd name="T21" fmla="*/ 1299 h 1397"/>
                <a:gd name="T22" fmla="*/ 1319 w 1547"/>
                <a:gd name="T23" fmla="*/ 1358 h 1397"/>
                <a:gd name="T24" fmla="*/ 1319 w 1547"/>
                <a:gd name="T25" fmla="*/ 1358 h 1397"/>
                <a:gd name="T26" fmla="*/ 1390 w 1547"/>
                <a:gd name="T27" fmla="*/ 1319 h 1397"/>
                <a:gd name="T28" fmla="*/ 1416 w 1547"/>
                <a:gd name="T29" fmla="*/ 1254 h 1397"/>
                <a:gd name="T30" fmla="*/ 1416 w 1547"/>
                <a:gd name="T31" fmla="*/ 1164 h 1397"/>
                <a:gd name="T32" fmla="*/ 1429 w 1547"/>
                <a:gd name="T33" fmla="*/ 970 h 1397"/>
                <a:gd name="T34" fmla="*/ 1462 w 1547"/>
                <a:gd name="T35" fmla="*/ 905 h 1397"/>
                <a:gd name="T36" fmla="*/ 1546 w 1547"/>
                <a:gd name="T37" fmla="*/ 666 h 1397"/>
                <a:gd name="T38" fmla="*/ 1546 w 1547"/>
                <a:gd name="T39" fmla="*/ 666 h 1397"/>
                <a:gd name="T40" fmla="*/ 1520 w 1547"/>
                <a:gd name="T41" fmla="*/ 601 h 1397"/>
                <a:gd name="T42" fmla="*/ 1494 w 1547"/>
                <a:gd name="T43" fmla="*/ 569 h 1397"/>
                <a:gd name="T44" fmla="*/ 1300 w 1547"/>
                <a:gd name="T45" fmla="*/ 465 h 1397"/>
                <a:gd name="T46" fmla="*/ 1209 w 1547"/>
                <a:gd name="T47" fmla="*/ 407 h 1397"/>
                <a:gd name="T48" fmla="*/ 1125 w 1547"/>
                <a:gd name="T49" fmla="*/ 336 h 1397"/>
                <a:gd name="T50" fmla="*/ 983 w 1547"/>
                <a:gd name="T51" fmla="*/ 220 h 1397"/>
                <a:gd name="T52" fmla="*/ 815 w 1547"/>
                <a:gd name="T53" fmla="*/ 168 h 1397"/>
                <a:gd name="T54" fmla="*/ 660 w 1547"/>
                <a:gd name="T55" fmla="*/ 116 h 1397"/>
                <a:gd name="T56" fmla="*/ 537 w 1547"/>
                <a:gd name="T57" fmla="*/ 97 h 1397"/>
                <a:gd name="T58" fmla="*/ 446 w 1547"/>
                <a:gd name="T59" fmla="*/ 32 h 1397"/>
                <a:gd name="T60" fmla="*/ 330 w 1547"/>
                <a:gd name="T61" fmla="*/ 0 h 1397"/>
                <a:gd name="T62" fmla="*/ 330 w 1547"/>
                <a:gd name="T63" fmla="*/ 0 h 1397"/>
                <a:gd name="T64" fmla="*/ 323 w 1547"/>
                <a:gd name="T65" fmla="*/ 45 h 1397"/>
                <a:gd name="T66" fmla="*/ 336 w 1547"/>
                <a:gd name="T67" fmla="*/ 109 h 1397"/>
                <a:gd name="T68" fmla="*/ 336 w 1547"/>
                <a:gd name="T69" fmla="*/ 174 h 1397"/>
                <a:gd name="T70" fmla="*/ 362 w 1547"/>
                <a:gd name="T71" fmla="*/ 316 h 1397"/>
                <a:gd name="T72" fmla="*/ 323 w 1547"/>
                <a:gd name="T73" fmla="*/ 459 h 1397"/>
                <a:gd name="T74" fmla="*/ 259 w 1547"/>
                <a:gd name="T75" fmla="*/ 582 h 1397"/>
                <a:gd name="T76" fmla="*/ 45 w 1547"/>
                <a:gd name="T77" fmla="*/ 633 h 1397"/>
                <a:gd name="T78" fmla="*/ 84 w 1547"/>
                <a:gd name="T79" fmla="*/ 776 h 1397"/>
                <a:gd name="T80" fmla="*/ 58 w 1547"/>
                <a:gd name="T81" fmla="*/ 879 h 1397"/>
                <a:gd name="T82" fmla="*/ 32 w 1547"/>
                <a:gd name="T83" fmla="*/ 911 h 1397"/>
                <a:gd name="T84" fmla="*/ 0 w 1547"/>
                <a:gd name="T85" fmla="*/ 1015 h 1397"/>
                <a:gd name="T86" fmla="*/ 0 w 1547"/>
                <a:gd name="T87" fmla="*/ 1015 h 1397"/>
                <a:gd name="T88" fmla="*/ 19 w 1547"/>
                <a:gd name="T89" fmla="*/ 1015 h 1397"/>
                <a:gd name="T90" fmla="*/ 84 w 1547"/>
                <a:gd name="T91" fmla="*/ 1060 h 1397"/>
                <a:gd name="T92" fmla="*/ 129 w 1547"/>
                <a:gd name="T93" fmla="*/ 1105 h 1397"/>
                <a:gd name="T94" fmla="*/ 116 w 1547"/>
                <a:gd name="T95" fmla="*/ 1138 h 1397"/>
                <a:gd name="T96" fmla="*/ 200 w 1547"/>
                <a:gd name="T97" fmla="*/ 1254 h 1397"/>
                <a:gd name="T98" fmla="*/ 226 w 1547"/>
                <a:gd name="T99" fmla="*/ 1319 h 1397"/>
                <a:gd name="T100" fmla="*/ 246 w 1547"/>
                <a:gd name="T101" fmla="*/ 1351 h 1397"/>
                <a:gd name="T102" fmla="*/ 304 w 1547"/>
                <a:gd name="T103" fmla="*/ 1338 h 1397"/>
                <a:gd name="T104" fmla="*/ 388 w 1547"/>
                <a:gd name="T105" fmla="*/ 1384 h 1397"/>
                <a:gd name="T106" fmla="*/ 407 w 1547"/>
                <a:gd name="T107" fmla="*/ 1396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7" h="1397">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0" name="Freeform 87"/>
            <p:cNvSpPr>
              <a:spLocks noChangeArrowheads="1"/>
            </p:cNvSpPr>
            <p:nvPr/>
          </p:nvSpPr>
          <p:spPr bwMode="auto">
            <a:xfrm>
              <a:off x="13272306" y="10072681"/>
              <a:ext cx="631386" cy="457555"/>
            </a:xfrm>
            <a:custGeom>
              <a:avLst/>
              <a:gdLst>
                <a:gd name="T0" fmla="*/ 912 w 913"/>
                <a:gd name="T1" fmla="*/ 156 h 661"/>
                <a:gd name="T2" fmla="*/ 912 w 913"/>
                <a:gd name="T3" fmla="*/ 156 h 661"/>
                <a:gd name="T4" fmla="*/ 861 w 913"/>
                <a:gd name="T5" fmla="*/ 253 h 661"/>
                <a:gd name="T6" fmla="*/ 835 w 913"/>
                <a:gd name="T7" fmla="*/ 304 h 661"/>
                <a:gd name="T8" fmla="*/ 828 w 913"/>
                <a:gd name="T9" fmla="*/ 356 h 661"/>
                <a:gd name="T10" fmla="*/ 789 w 913"/>
                <a:gd name="T11" fmla="*/ 453 h 661"/>
                <a:gd name="T12" fmla="*/ 796 w 913"/>
                <a:gd name="T13" fmla="*/ 479 h 661"/>
                <a:gd name="T14" fmla="*/ 848 w 913"/>
                <a:gd name="T15" fmla="*/ 505 h 661"/>
                <a:gd name="T16" fmla="*/ 861 w 913"/>
                <a:gd name="T17" fmla="*/ 537 h 661"/>
                <a:gd name="T18" fmla="*/ 873 w 913"/>
                <a:gd name="T19" fmla="*/ 570 h 661"/>
                <a:gd name="T20" fmla="*/ 861 w 913"/>
                <a:gd name="T21" fmla="*/ 582 h 661"/>
                <a:gd name="T22" fmla="*/ 809 w 913"/>
                <a:gd name="T23" fmla="*/ 602 h 661"/>
                <a:gd name="T24" fmla="*/ 783 w 913"/>
                <a:gd name="T25" fmla="*/ 660 h 661"/>
                <a:gd name="T26" fmla="*/ 783 w 913"/>
                <a:gd name="T27" fmla="*/ 660 h 661"/>
                <a:gd name="T28" fmla="*/ 731 w 913"/>
                <a:gd name="T29" fmla="*/ 647 h 661"/>
                <a:gd name="T30" fmla="*/ 582 w 913"/>
                <a:gd name="T31" fmla="*/ 602 h 661"/>
                <a:gd name="T32" fmla="*/ 376 w 913"/>
                <a:gd name="T33" fmla="*/ 505 h 661"/>
                <a:gd name="T34" fmla="*/ 214 w 913"/>
                <a:gd name="T35" fmla="*/ 388 h 661"/>
                <a:gd name="T36" fmla="*/ 123 w 913"/>
                <a:gd name="T37" fmla="*/ 291 h 661"/>
                <a:gd name="T38" fmla="*/ 52 w 913"/>
                <a:gd name="T39" fmla="*/ 227 h 661"/>
                <a:gd name="T40" fmla="*/ 0 w 913"/>
                <a:gd name="T41" fmla="*/ 194 h 661"/>
                <a:gd name="T42" fmla="*/ 0 w 913"/>
                <a:gd name="T43" fmla="*/ 194 h 661"/>
                <a:gd name="T44" fmla="*/ 123 w 913"/>
                <a:gd name="T45" fmla="*/ 110 h 661"/>
                <a:gd name="T46" fmla="*/ 194 w 913"/>
                <a:gd name="T47" fmla="*/ 46 h 661"/>
                <a:gd name="T48" fmla="*/ 266 w 913"/>
                <a:gd name="T49" fmla="*/ 20 h 661"/>
                <a:gd name="T50" fmla="*/ 304 w 913"/>
                <a:gd name="T51" fmla="*/ 26 h 661"/>
                <a:gd name="T52" fmla="*/ 395 w 913"/>
                <a:gd name="T53" fmla="*/ 26 h 661"/>
                <a:gd name="T54" fmla="*/ 473 w 913"/>
                <a:gd name="T55" fmla="*/ 13 h 661"/>
                <a:gd name="T56" fmla="*/ 595 w 913"/>
                <a:gd name="T57" fmla="*/ 13 h 661"/>
                <a:gd name="T58" fmla="*/ 673 w 913"/>
                <a:gd name="T59" fmla="*/ 0 h 661"/>
                <a:gd name="T60" fmla="*/ 828 w 913"/>
                <a:gd name="T61" fmla="*/ 97 h 661"/>
                <a:gd name="T62" fmla="*/ 912 w 913"/>
                <a:gd name="T63" fmla="*/ 15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3" h="661">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1" name="Freeform 88"/>
            <p:cNvSpPr>
              <a:spLocks noChangeArrowheads="1"/>
            </p:cNvSpPr>
            <p:nvPr/>
          </p:nvSpPr>
          <p:spPr bwMode="auto">
            <a:xfrm>
              <a:off x="12589068" y="5988240"/>
              <a:ext cx="1409177" cy="1830219"/>
            </a:xfrm>
            <a:custGeom>
              <a:avLst/>
              <a:gdLst>
                <a:gd name="T0" fmla="*/ 19 w 2038"/>
                <a:gd name="T1" fmla="*/ 2561 h 2646"/>
                <a:gd name="T2" fmla="*/ 71 w 2038"/>
                <a:gd name="T3" fmla="*/ 2574 h 2646"/>
                <a:gd name="T4" fmla="*/ 246 w 2038"/>
                <a:gd name="T5" fmla="*/ 2574 h 2646"/>
                <a:gd name="T6" fmla="*/ 401 w 2038"/>
                <a:gd name="T7" fmla="*/ 2645 h 2646"/>
                <a:gd name="T8" fmla="*/ 504 w 2038"/>
                <a:gd name="T9" fmla="*/ 2574 h 2646"/>
                <a:gd name="T10" fmla="*/ 660 w 2038"/>
                <a:gd name="T11" fmla="*/ 2309 h 2646"/>
                <a:gd name="T12" fmla="*/ 770 w 2038"/>
                <a:gd name="T13" fmla="*/ 2432 h 2646"/>
                <a:gd name="T14" fmla="*/ 828 w 2038"/>
                <a:gd name="T15" fmla="*/ 2522 h 2646"/>
                <a:gd name="T16" fmla="*/ 886 w 2038"/>
                <a:gd name="T17" fmla="*/ 2490 h 2646"/>
                <a:gd name="T18" fmla="*/ 931 w 2038"/>
                <a:gd name="T19" fmla="*/ 2348 h 2646"/>
                <a:gd name="T20" fmla="*/ 1035 w 2038"/>
                <a:gd name="T21" fmla="*/ 2354 h 2646"/>
                <a:gd name="T22" fmla="*/ 1158 w 2038"/>
                <a:gd name="T23" fmla="*/ 2309 h 2646"/>
                <a:gd name="T24" fmla="*/ 1222 w 2038"/>
                <a:gd name="T25" fmla="*/ 2393 h 2646"/>
                <a:gd name="T26" fmla="*/ 1293 w 2038"/>
                <a:gd name="T27" fmla="*/ 2464 h 2646"/>
                <a:gd name="T28" fmla="*/ 1520 w 2038"/>
                <a:gd name="T29" fmla="*/ 2490 h 2646"/>
                <a:gd name="T30" fmla="*/ 1584 w 2038"/>
                <a:gd name="T31" fmla="*/ 2406 h 2646"/>
                <a:gd name="T32" fmla="*/ 1675 w 2038"/>
                <a:gd name="T33" fmla="*/ 2393 h 2646"/>
                <a:gd name="T34" fmla="*/ 1791 w 2038"/>
                <a:gd name="T35" fmla="*/ 2451 h 2646"/>
                <a:gd name="T36" fmla="*/ 1901 w 2038"/>
                <a:gd name="T37" fmla="*/ 2464 h 2646"/>
                <a:gd name="T38" fmla="*/ 1934 w 2038"/>
                <a:gd name="T39" fmla="*/ 2367 h 2646"/>
                <a:gd name="T40" fmla="*/ 2037 w 2038"/>
                <a:gd name="T41" fmla="*/ 2212 h 2646"/>
                <a:gd name="T42" fmla="*/ 1998 w 2038"/>
                <a:gd name="T43" fmla="*/ 2147 h 2646"/>
                <a:gd name="T44" fmla="*/ 1895 w 2038"/>
                <a:gd name="T45" fmla="*/ 2108 h 2646"/>
                <a:gd name="T46" fmla="*/ 1824 w 2038"/>
                <a:gd name="T47" fmla="*/ 2057 h 2646"/>
                <a:gd name="T48" fmla="*/ 1798 w 2038"/>
                <a:gd name="T49" fmla="*/ 1927 h 2646"/>
                <a:gd name="T50" fmla="*/ 1727 w 2038"/>
                <a:gd name="T51" fmla="*/ 1656 h 2646"/>
                <a:gd name="T52" fmla="*/ 1669 w 2038"/>
                <a:gd name="T53" fmla="*/ 1578 h 2646"/>
                <a:gd name="T54" fmla="*/ 1688 w 2038"/>
                <a:gd name="T55" fmla="*/ 1332 h 2646"/>
                <a:gd name="T56" fmla="*/ 1630 w 2038"/>
                <a:gd name="T57" fmla="*/ 1242 h 2646"/>
                <a:gd name="T58" fmla="*/ 1610 w 2038"/>
                <a:gd name="T59" fmla="*/ 1125 h 2646"/>
                <a:gd name="T60" fmla="*/ 1623 w 2038"/>
                <a:gd name="T61" fmla="*/ 925 h 2646"/>
                <a:gd name="T62" fmla="*/ 1649 w 2038"/>
                <a:gd name="T63" fmla="*/ 809 h 2646"/>
                <a:gd name="T64" fmla="*/ 1817 w 2038"/>
                <a:gd name="T65" fmla="*/ 653 h 2646"/>
                <a:gd name="T66" fmla="*/ 1850 w 2038"/>
                <a:gd name="T67" fmla="*/ 589 h 2646"/>
                <a:gd name="T68" fmla="*/ 1817 w 2038"/>
                <a:gd name="T69" fmla="*/ 569 h 2646"/>
                <a:gd name="T70" fmla="*/ 1681 w 2038"/>
                <a:gd name="T71" fmla="*/ 285 h 2646"/>
                <a:gd name="T72" fmla="*/ 1558 w 2038"/>
                <a:gd name="T73" fmla="*/ 117 h 2646"/>
                <a:gd name="T74" fmla="*/ 1520 w 2038"/>
                <a:gd name="T75" fmla="*/ 39 h 2646"/>
                <a:gd name="T76" fmla="*/ 1455 w 2038"/>
                <a:gd name="T77" fmla="*/ 13 h 2646"/>
                <a:gd name="T78" fmla="*/ 1177 w 2038"/>
                <a:gd name="T79" fmla="*/ 0 h 2646"/>
                <a:gd name="T80" fmla="*/ 1119 w 2038"/>
                <a:gd name="T81" fmla="*/ 201 h 2646"/>
                <a:gd name="T82" fmla="*/ 867 w 2038"/>
                <a:gd name="T83" fmla="*/ 517 h 2646"/>
                <a:gd name="T84" fmla="*/ 718 w 2038"/>
                <a:gd name="T85" fmla="*/ 763 h 2646"/>
                <a:gd name="T86" fmla="*/ 498 w 2038"/>
                <a:gd name="T87" fmla="*/ 705 h 2646"/>
                <a:gd name="T88" fmla="*/ 530 w 2038"/>
                <a:gd name="T89" fmla="*/ 783 h 2646"/>
                <a:gd name="T90" fmla="*/ 491 w 2038"/>
                <a:gd name="T91" fmla="*/ 944 h 2646"/>
                <a:gd name="T92" fmla="*/ 517 w 2038"/>
                <a:gd name="T93" fmla="*/ 1080 h 2646"/>
                <a:gd name="T94" fmla="*/ 582 w 2038"/>
                <a:gd name="T95" fmla="*/ 1119 h 2646"/>
                <a:gd name="T96" fmla="*/ 608 w 2038"/>
                <a:gd name="T97" fmla="*/ 1319 h 2646"/>
                <a:gd name="T98" fmla="*/ 420 w 2038"/>
                <a:gd name="T99" fmla="*/ 1365 h 2646"/>
                <a:gd name="T100" fmla="*/ 362 w 2038"/>
                <a:gd name="T101" fmla="*/ 1455 h 2646"/>
                <a:gd name="T102" fmla="*/ 291 w 2038"/>
                <a:gd name="T103" fmla="*/ 1513 h 2646"/>
                <a:gd name="T104" fmla="*/ 194 w 2038"/>
                <a:gd name="T105" fmla="*/ 1798 h 2646"/>
                <a:gd name="T106" fmla="*/ 136 w 2038"/>
                <a:gd name="T107" fmla="*/ 1979 h 2646"/>
                <a:gd name="T108" fmla="*/ 142 w 2038"/>
                <a:gd name="T109" fmla="*/ 2095 h 2646"/>
                <a:gd name="T110" fmla="*/ 97 w 2038"/>
                <a:gd name="T111" fmla="*/ 2180 h 2646"/>
                <a:gd name="T112" fmla="*/ 91 w 2038"/>
                <a:gd name="T113" fmla="*/ 2231 h 2646"/>
                <a:gd name="T114" fmla="*/ 84 w 2038"/>
                <a:gd name="T115" fmla="*/ 2270 h 2646"/>
                <a:gd name="T116" fmla="*/ 32 w 2038"/>
                <a:gd name="T117" fmla="*/ 2393 h 2646"/>
                <a:gd name="T118" fmla="*/ 0 w 2038"/>
                <a:gd name="T119" fmla="*/ 2503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8" h="2646">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2" name="Freeform 89"/>
            <p:cNvSpPr>
              <a:spLocks noChangeArrowheads="1"/>
            </p:cNvSpPr>
            <p:nvPr/>
          </p:nvSpPr>
          <p:spPr bwMode="auto">
            <a:xfrm>
              <a:off x="10713215" y="5631345"/>
              <a:ext cx="1619638" cy="1622795"/>
            </a:xfrm>
            <a:custGeom>
              <a:avLst/>
              <a:gdLst>
                <a:gd name="T0" fmla="*/ 7 w 2342"/>
                <a:gd name="T1" fmla="*/ 181 h 2348"/>
                <a:gd name="T2" fmla="*/ 123 w 2342"/>
                <a:gd name="T3" fmla="*/ 200 h 2348"/>
                <a:gd name="T4" fmla="*/ 207 w 2342"/>
                <a:gd name="T5" fmla="*/ 187 h 2348"/>
                <a:gd name="T6" fmla="*/ 304 w 2342"/>
                <a:gd name="T7" fmla="*/ 136 h 2348"/>
                <a:gd name="T8" fmla="*/ 362 w 2342"/>
                <a:gd name="T9" fmla="*/ 200 h 2348"/>
                <a:gd name="T10" fmla="*/ 401 w 2342"/>
                <a:gd name="T11" fmla="*/ 343 h 2348"/>
                <a:gd name="T12" fmla="*/ 382 w 2342"/>
                <a:gd name="T13" fmla="*/ 349 h 2348"/>
                <a:gd name="T14" fmla="*/ 272 w 2342"/>
                <a:gd name="T15" fmla="*/ 323 h 2348"/>
                <a:gd name="T16" fmla="*/ 123 w 2342"/>
                <a:gd name="T17" fmla="*/ 414 h 2348"/>
                <a:gd name="T18" fmla="*/ 123 w 2342"/>
                <a:gd name="T19" fmla="*/ 381 h 2348"/>
                <a:gd name="T20" fmla="*/ 0 w 2342"/>
                <a:gd name="T21" fmla="*/ 291 h 2348"/>
                <a:gd name="T22" fmla="*/ 13 w 2342"/>
                <a:gd name="T23" fmla="*/ 213 h 2348"/>
                <a:gd name="T24" fmla="*/ 272 w 2342"/>
                <a:gd name="T25" fmla="*/ 459 h 2348"/>
                <a:gd name="T26" fmla="*/ 259 w 2342"/>
                <a:gd name="T27" fmla="*/ 433 h 2348"/>
                <a:gd name="T28" fmla="*/ 233 w 2342"/>
                <a:gd name="T29" fmla="*/ 478 h 2348"/>
                <a:gd name="T30" fmla="*/ 233 w 2342"/>
                <a:gd name="T31" fmla="*/ 537 h 2348"/>
                <a:gd name="T32" fmla="*/ 272 w 2342"/>
                <a:gd name="T33" fmla="*/ 459 h 2348"/>
                <a:gd name="T34" fmla="*/ 860 w 2342"/>
                <a:gd name="T35" fmla="*/ 440 h 2348"/>
                <a:gd name="T36" fmla="*/ 970 w 2342"/>
                <a:gd name="T37" fmla="*/ 614 h 2348"/>
                <a:gd name="T38" fmla="*/ 1158 w 2342"/>
                <a:gd name="T39" fmla="*/ 1190 h 2348"/>
                <a:gd name="T40" fmla="*/ 1119 w 2342"/>
                <a:gd name="T41" fmla="*/ 1403 h 2348"/>
                <a:gd name="T42" fmla="*/ 1138 w 2342"/>
                <a:gd name="T43" fmla="*/ 1545 h 2348"/>
                <a:gd name="T44" fmla="*/ 1248 w 2342"/>
                <a:gd name="T45" fmla="*/ 1552 h 2348"/>
                <a:gd name="T46" fmla="*/ 1391 w 2342"/>
                <a:gd name="T47" fmla="*/ 1642 h 2348"/>
                <a:gd name="T48" fmla="*/ 1423 w 2342"/>
                <a:gd name="T49" fmla="*/ 2063 h 2348"/>
                <a:gd name="T50" fmla="*/ 1423 w 2342"/>
                <a:gd name="T51" fmla="*/ 2257 h 2348"/>
                <a:gd name="T52" fmla="*/ 1332 w 2342"/>
                <a:gd name="T53" fmla="*/ 2257 h 2348"/>
                <a:gd name="T54" fmla="*/ 1442 w 2342"/>
                <a:gd name="T55" fmla="*/ 2347 h 2348"/>
                <a:gd name="T56" fmla="*/ 1500 w 2342"/>
                <a:gd name="T57" fmla="*/ 2270 h 2348"/>
                <a:gd name="T58" fmla="*/ 1675 w 2342"/>
                <a:gd name="T59" fmla="*/ 2063 h 2348"/>
                <a:gd name="T60" fmla="*/ 1779 w 2342"/>
                <a:gd name="T61" fmla="*/ 1966 h 2348"/>
                <a:gd name="T62" fmla="*/ 1908 w 2342"/>
                <a:gd name="T63" fmla="*/ 1882 h 2348"/>
                <a:gd name="T64" fmla="*/ 1895 w 2342"/>
                <a:gd name="T65" fmla="*/ 1804 h 2348"/>
                <a:gd name="T66" fmla="*/ 1908 w 2342"/>
                <a:gd name="T67" fmla="*/ 1714 h 2348"/>
                <a:gd name="T68" fmla="*/ 1979 w 2342"/>
                <a:gd name="T69" fmla="*/ 1675 h 2348"/>
                <a:gd name="T70" fmla="*/ 2031 w 2342"/>
                <a:gd name="T71" fmla="*/ 1545 h 2348"/>
                <a:gd name="T72" fmla="*/ 2089 w 2342"/>
                <a:gd name="T73" fmla="*/ 1390 h 2348"/>
                <a:gd name="T74" fmla="*/ 2063 w 2342"/>
                <a:gd name="T75" fmla="*/ 1287 h 2348"/>
                <a:gd name="T76" fmla="*/ 2134 w 2342"/>
                <a:gd name="T77" fmla="*/ 1216 h 2348"/>
                <a:gd name="T78" fmla="*/ 2095 w 2342"/>
                <a:gd name="T79" fmla="*/ 1190 h 2348"/>
                <a:gd name="T80" fmla="*/ 2180 w 2342"/>
                <a:gd name="T81" fmla="*/ 996 h 2348"/>
                <a:gd name="T82" fmla="*/ 2322 w 2342"/>
                <a:gd name="T83" fmla="*/ 808 h 2348"/>
                <a:gd name="T84" fmla="*/ 2335 w 2342"/>
                <a:gd name="T85" fmla="*/ 595 h 2348"/>
                <a:gd name="T86" fmla="*/ 2270 w 2342"/>
                <a:gd name="T87" fmla="*/ 459 h 2348"/>
                <a:gd name="T88" fmla="*/ 2128 w 2342"/>
                <a:gd name="T89" fmla="*/ 446 h 2348"/>
                <a:gd name="T90" fmla="*/ 1908 w 2342"/>
                <a:gd name="T91" fmla="*/ 401 h 2348"/>
                <a:gd name="T92" fmla="*/ 1766 w 2342"/>
                <a:gd name="T93" fmla="*/ 155 h 2348"/>
                <a:gd name="T94" fmla="*/ 1539 w 2342"/>
                <a:gd name="T95" fmla="*/ 116 h 2348"/>
                <a:gd name="T96" fmla="*/ 1248 w 2342"/>
                <a:gd name="T97" fmla="*/ 13 h 2348"/>
                <a:gd name="T98" fmla="*/ 1158 w 2342"/>
                <a:gd name="T99" fmla="*/ 0 h 2348"/>
                <a:gd name="T100" fmla="*/ 1100 w 2342"/>
                <a:gd name="T101" fmla="*/ 77 h 2348"/>
                <a:gd name="T102" fmla="*/ 1009 w 2342"/>
                <a:gd name="T103" fmla="*/ 252 h 2348"/>
                <a:gd name="T104" fmla="*/ 860 w 2342"/>
                <a:gd name="T105" fmla="*/ 440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2" h="2348">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3" name="Freeform 90"/>
            <p:cNvSpPr>
              <a:spLocks noChangeArrowheads="1"/>
            </p:cNvSpPr>
            <p:nvPr/>
          </p:nvSpPr>
          <p:spPr bwMode="auto">
            <a:xfrm>
              <a:off x="12570766" y="7519523"/>
              <a:ext cx="3150823" cy="2598912"/>
            </a:xfrm>
            <a:custGeom>
              <a:avLst/>
              <a:gdLst>
                <a:gd name="T0" fmla="*/ 4469 w 4554"/>
                <a:gd name="T1" fmla="*/ 3168 h 3757"/>
                <a:gd name="T2" fmla="*/ 4450 w 4554"/>
                <a:gd name="T3" fmla="*/ 3329 h 3757"/>
                <a:gd name="T4" fmla="*/ 4553 w 4554"/>
                <a:gd name="T5" fmla="*/ 3329 h 3757"/>
                <a:gd name="T6" fmla="*/ 4495 w 4554"/>
                <a:gd name="T7" fmla="*/ 3116 h 3757"/>
                <a:gd name="T8" fmla="*/ 2154 w 4554"/>
                <a:gd name="T9" fmla="*/ 3155 h 3757"/>
                <a:gd name="T10" fmla="*/ 2328 w 4554"/>
                <a:gd name="T11" fmla="*/ 3239 h 3757"/>
                <a:gd name="T12" fmla="*/ 2567 w 4554"/>
                <a:gd name="T13" fmla="*/ 3510 h 3757"/>
                <a:gd name="T14" fmla="*/ 2846 w 4554"/>
                <a:gd name="T15" fmla="*/ 3627 h 3757"/>
                <a:gd name="T16" fmla="*/ 3143 w 4554"/>
                <a:gd name="T17" fmla="*/ 3517 h 3757"/>
                <a:gd name="T18" fmla="*/ 3376 w 4554"/>
                <a:gd name="T19" fmla="*/ 3633 h 3757"/>
                <a:gd name="T20" fmla="*/ 3622 w 4554"/>
                <a:gd name="T21" fmla="*/ 3750 h 3757"/>
                <a:gd name="T22" fmla="*/ 3570 w 4554"/>
                <a:gd name="T23" fmla="*/ 3459 h 3757"/>
                <a:gd name="T24" fmla="*/ 3447 w 4554"/>
                <a:gd name="T25" fmla="*/ 3271 h 3757"/>
                <a:gd name="T26" fmla="*/ 3227 w 4554"/>
                <a:gd name="T27" fmla="*/ 3135 h 3757"/>
                <a:gd name="T28" fmla="*/ 3266 w 4554"/>
                <a:gd name="T29" fmla="*/ 3045 h 3757"/>
                <a:gd name="T30" fmla="*/ 3305 w 4554"/>
                <a:gd name="T31" fmla="*/ 2941 h 3757"/>
                <a:gd name="T32" fmla="*/ 3311 w 4554"/>
                <a:gd name="T33" fmla="*/ 2670 h 3757"/>
                <a:gd name="T34" fmla="*/ 3311 w 4554"/>
                <a:gd name="T35" fmla="*/ 2372 h 3757"/>
                <a:gd name="T36" fmla="*/ 3357 w 4554"/>
                <a:gd name="T37" fmla="*/ 2133 h 3757"/>
                <a:gd name="T38" fmla="*/ 3350 w 4554"/>
                <a:gd name="T39" fmla="*/ 2075 h 3757"/>
                <a:gd name="T40" fmla="*/ 3201 w 4554"/>
                <a:gd name="T41" fmla="*/ 1538 h 3757"/>
                <a:gd name="T42" fmla="*/ 3298 w 4554"/>
                <a:gd name="T43" fmla="*/ 1370 h 3757"/>
                <a:gd name="T44" fmla="*/ 3285 w 4554"/>
                <a:gd name="T45" fmla="*/ 1027 h 3757"/>
                <a:gd name="T46" fmla="*/ 3130 w 4554"/>
                <a:gd name="T47" fmla="*/ 1014 h 3757"/>
                <a:gd name="T48" fmla="*/ 3098 w 4554"/>
                <a:gd name="T49" fmla="*/ 1506 h 3757"/>
                <a:gd name="T50" fmla="*/ 2917 w 4554"/>
                <a:gd name="T51" fmla="*/ 1266 h 3757"/>
                <a:gd name="T52" fmla="*/ 2671 w 4554"/>
                <a:gd name="T53" fmla="*/ 1098 h 3757"/>
                <a:gd name="T54" fmla="*/ 2522 w 4554"/>
                <a:gd name="T55" fmla="*/ 1143 h 3757"/>
                <a:gd name="T56" fmla="*/ 2497 w 4554"/>
                <a:gd name="T57" fmla="*/ 891 h 3757"/>
                <a:gd name="T58" fmla="*/ 2645 w 4554"/>
                <a:gd name="T59" fmla="*/ 671 h 3757"/>
                <a:gd name="T60" fmla="*/ 2451 w 4554"/>
                <a:gd name="T61" fmla="*/ 549 h 3757"/>
                <a:gd name="T62" fmla="*/ 2406 w 4554"/>
                <a:gd name="T63" fmla="*/ 381 h 3757"/>
                <a:gd name="T64" fmla="*/ 2179 w 4554"/>
                <a:gd name="T65" fmla="*/ 194 h 3757"/>
                <a:gd name="T66" fmla="*/ 2063 w 4554"/>
                <a:gd name="T67" fmla="*/ 0 h 3757"/>
                <a:gd name="T68" fmla="*/ 1960 w 4554"/>
                <a:gd name="T69" fmla="*/ 155 h 3757"/>
                <a:gd name="T70" fmla="*/ 1876 w 4554"/>
                <a:gd name="T71" fmla="*/ 233 h 3757"/>
                <a:gd name="T72" fmla="*/ 1701 w 4554"/>
                <a:gd name="T73" fmla="*/ 181 h 3757"/>
                <a:gd name="T74" fmla="*/ 1565 w 4554"/>
                <a:gd name="T75" fmla="*/ 246 h 3757"/>
                <a:gd name="T76" fmla="*/ 1319 w 4554"/>
                <a:gd name="T77" fmla="*/ 252 h 3757"/>
                <a:gd name="T78" fmla="*/ 1196 w 4554"/>
                <a:gd name="T79" fmla="*/ 116 h 3757"/>
                <a:gd name="T80" fmla="*/ 1061 w 4554"/>
                <a:gd name="T81" fmla="*/ 142 h 3757"/>
                <a:gd name="T82" fmla="*/ 938 w 4554"/>
                <a:gd name="T83" fmla="*/ 187 h 3757"/>
                <a:gd name="T84" fmla="*/ 854 w 4554"/>
                <a:gd name="T85" fmla="*/ 310 h 3757"/>
                <a:gd name="T86" fmla="*/ 705 w 4554"/>
                <a:gd name="T87" fmla="*/ 97 h 3757"/>
                <a:gd name="T88" fmla="*/ 530 w 4554"/>
                <a:gd name="T89" fmla="*/ 362 h 3757"/>
                <a:gd name="T90" fmla="*/ 394 w 4554"/>
                <a:gd name="T91" fmla="*/ 414 h 3757"/>
                <a:gd name="T92" fmla="*/ 97 w 4554"/>
                <a:gd name="T93" fmla="*/ 362 h 3757"/>
                <a:gd name="T94" fmla="*/ 45 w 4554"/>
                <a:gd name="T95" fmla="*/ 349 h 3757"/>
                <a:gd name="T96" fmla="*/ 32 w 4554"/>
                <a:gd name="T97" fmla="*/ 621 h 3757"/>
                <a:gd name="T98" fmla="*/ 162 w 4554"/>
                <a:gd name="T99" fmla="*/ 827 h 3757"/>
                <a:gd name="T100" fmla="*/ 252 w 4554"/>
                <a:gd name="T101" fmla="*/ 1040 h 3757"/>
                <a:gd name="T102" fmla="*/ 362 w 4554"/>
                <a:gd name="T103" fmla="*/ 1215 h 3757"/>
                <a:gd name="T104" fmla="*/ 336 w 4554"/>
                <a:gd name="T105" fmla="*/ 1409 h 3757"/>
                <a:gd name="T106" fmla="*/ 420 w 4554"/>
                <a:gd name="T107" fmla="*/ 1590 h 3757"/>
                <a:gd name="T108" fmla="*/ 453 w 4554"/>
                <a:gd name="T109" fmla="*/ 1745 h 3757"/>
                <a:gd name="T110" fmla="*/ 698 w 4554"/>
                <a:gd name="T111" fmla="*/ 1887 h 3757"/>
                <a:gd name="T112" fmla="*/ 686 w 4554"/>
                <a:gd name="T113" fmla="*/ 2139 h 3757"/>
                <a:gd name="T114" fmla="*/ 686 w 4554"/>
                <a:gd name="T115" fmla="*/ 2340 h 3757"/>
                <a:gd name="T116" fmla="*/ 938 w 4554"/>
                <a:gd name="T117" fmla="*/ 2489 h 3757"/>
                <a:gd name="T118" fmla="*/ 1145 w 4554"/>
                <a:gd name="T119" fmla="*/ 2586 h 3757"/>
                <a:gd name="T120" fmla="*/ 1591 w 4554"/>
                <a:gd name="T121" fmla="*/ 2709 h 3757"/>
                <a:gd name="T122" fmla="*/ 1908 w 4554"/>
                <a:gd name="T123" fmla="*/ 2954 h 3757"/>
                <a:gd name="T124" fmla="*/ 2154 w 4554"/>
                <a:gd name="T125" fmla="*/ 3155 h 3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4" h="3757">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4" name="Freeform 91"/>
            <p:cNvSpPr>
              <a:spLocks noChangeArrowheads="1"/>
            </p:cNvSpPr>
            <p:nvPr/>
          </p:nvSpPr>
          <p:spPr bwMode="auto">
            <a:xfrm>
              <a:off x="13815236" y="9700534"/>
              <a:ext cx="1994809" cy="1735659"/>
            </a:xfrm>
            <a:custGeom>
              <a:avLst/>
              <a:gdLst>
                <a:gd name="T0" fmla="*/ 356 w 2885"/>
                <a:gd name="T1" fmla="*/ 0 h 2510"/>
                <a:gd name="T2" fmla="*/ 530 w 2885"/>
                <a:gd name="T3" fmla="*/ 84 h 2510"/>
                <a:gd name="T4" fmla="*/ 718 w 2885"/>
                <a:gd name="T5" fmla="*/ 265 h 2510"/>
                <a:gd name="T6" fmla="*/ 841 w 2885"/>
                <a:gd name="T7" fmla="*/ 394 h 2510"/>
                <a:gd name="T8" fmla="*/ 1048 w 2885"/>
                <a:gd name="T9" fmla="*/ 472 h 2510"/>
                <a:gd name="T10" fmla="*/ 1261 w 2885"/>
                <a:gd name="T11" fmla="*/ 388 h 2510"/>
                <a:gd name="T12" fmla="*/ 1384 w 2885"/>
                <a:gd name="T13" fmla="*/ 394 h 2510"/>
                <a:gd name="T14" fmla="*/ 1578 w 2885"/>
                <a:gd name="T15" fmla="*/ 478 h 2510"/>
                <a:gd name="T16" fmla="*/ 1791 w 2885"/>
                <a:gd name="T17" fmla="*/ 601 h 2510"/>
                <a:gd name="T18" fmla="*/ 1766 w 2885"/>
                <a:gd name="T19" fmla="*/ 465 h 2510"/>
                <a:gd name="T20" fmla="*/ 1772 w 2885"/>
                <a:gd name="T21" fmla="*/ 304 h 2510"/>
                <a:gd name="T22" fmla="*/ 1791 w 2885"/>
                <a:gd name="T23" fmla="*/ 232 h 2510"/>
                <a:gd name="T24" fmla="*/ 2037 w 2885"/>
                <a:gd name="T25" fmla="*/ 355 h 2510"/>
                <a:gd name="T26" fmla="*/ 2121 w 2885"/>
                <a:gd name="T27" fmla="*/ 569 h 2510"/>
                <a:gd name="T28" fmla="*/ 2289 w 2885"/>
                <a:gd name="T29" fmla="*/ 802 h 2510"/>
                <a:gd name="T30" fmla="*/ 2341 w 2885"/>
                <a:gd name="T31" fmla="*/ 957 h 2510"/>
                <a:gd name="T32" fmla="*/ 2425 w 2885"/>
                <a:gd name="T33" fmla="*/ 1164 h 2510"/>
                <a:gd name="T34" fmla="*/ 2619 w 2885"/>
                <a:gd name="T35" fmla="*/ 1565 h 2510"/>
                <a:gd name="T36" fmla="*/ 2826 w 2885"/>
                <a:gd name="T37" fmla="*/ 2024 h 2510"/>
                <a:gd name="T38" fmla="*/ 2884 w 2885"/>
                <a:gd name="T39" fmla="*/ 2250 h 2510"/>
                <a:gd name="T40" fmla="*/ 2729 w 2885"/>
                <a:gd name="T41" fmla="*/ 2386 h 2510"/>
                <a:gd name="T42" fmla="*/ 2613 w 2885"/>
                <a:gd name="T43" fmla="*/ 2366 h 2510"/>
                <a:gd name="T44" fmla="*/ 2516 w 2885"/>
                <a:gd name="T45" fmla="*/ 2308 h 2510"/>
                <a:gd name="T46" fmla="*/ 2250 w 2885"/>
                <a:gd name="T47" fmla="*/ 2198 h 2510"/>
                <a:gd name="T48" fmla="*/ 2005 w 2885"/>
                <a:gd name="T49" fmla="*/ 2153 h 2510"/>
                <a:gd name="T50" fmla="*/ 1571 w 2885"/>
                <a:gd name="T51" fmla="*/ 2509 h 2510"/>
                <a:gd name="T52" fmla="*/ 1410 w 2885"/>
                <a:gd name="T53" fmla="*/ 2334 h 2510"/>
                <a:gd name="T54" fmla="*/ 1390 w 2885"/>
                <a:gd name="T55" fmla="*/ 2153 h 2510"/>
                <a:gd name="T56" fmla="*/ 1390 w 2885"/>
                <a:gd name="T57" fmla="*/ 2069 h 2510"/>
                <a:gd name="T58" fmla="*/ 1216 w 2885"/>
                <a:gd name="T59" fmla="*/ 1914 h 2510"/>
                <a:gd name="T60" fmla="*/ 976 w 2885"/>
                <a:gd name="T61" fmla="*/ 1830 h 2510"/>
                <a:gd name="T62" fmla="*/ 808 w 2885"/>
                <a:gd name="T63" fmla="*/ 1771 h 2510"/>
                <a:gd name="T64" fmla="*/ 666 w 2885"/>
                <a:gd name="T65" fmla="*/ 1675 h 2510"/>
                <a:gd name="T66" fmla="*/ 685 w 2885"/>
                <a:gd name="T67" fmla="*/ 1616 h 2510"/>
                <a:gd name="T68" fmla="*/ 459 w 2885"/>
                <a:gd name="T69" fmla="*/ 1545 h 2510"/>
                <a:gd name="T70" fmla="*/ 375 w 2885"/>
                <a:gd name="T71" fmla="*/ 1558 h 2510"/>
                <a:gd name="T72" fmla="*/ 285 w 2885"/>
                <a:gd name="T73" fmla="*/ 1429 h 2510"/>
                <a:gd name="T74" fmla="*/ 162 w 2885"/>
                <a:gd name="T75" fmla="*/ 1299 h 2510"/>
                <a:gd name="T76" fmla="*/ 492 w 2885"/>
                <a:gd name="T77" fmla="*/ 931 h 2510"/>
                <a:gd name="T78" fmla="*/ 155 w 2885"/>
                <a:gd name="T79" fmla="*/ 1151 h 2510"/>
                <a:gd name="T80" fmla="*/ 0 w 2885"/>
                <a:gd name="T81" fmla="*/ 1196 h 2510"/>
                <a:gd name="T82" fmla="*/ 26 w 2885"/>
                <a:gd name="T83" fmla="*/ 1138 h 2510"/>
                <a:gd name="T84" fmla="*/ 90 w 2885"/>
                <a:gd name="T85" fmla="*/ 1106 h 2510"/>
                <a:gd name="T86" fmla="*/ 65 w 2885"/>
                <a:gd name="T87" fmla="*/ 1041 h 2510"/>
                <a:gd name="T88" fmla="*/ 6 w 2885"/>
                <a:gd name="T89" fmla="*/ 989 h 2510"/>
                <a:gd name="T90" fmla="*/ 52 w 2885"/>
                <a:gd name="T91" fmla="*/ 840 h 2510"/>
                <a:gd name="T92" fmla="*/ 129 w 2885"/>
                <a:gd name="T93" fmla="*/ 692 h 2510"/>
                <a:gd name="T94" fmla="*/ 200 w 2885"/>
                <a:gd name="T95" fmla="*/ 653 h 2510"/>
                <a:gd name="T96" fmla="*/ 226 w 2885"/>
                <a:gd name="T97" fmla="*/ 498 h 2510"/>
                <a:gd name="T98" fmla="*/ 272 w 2885"/>
                <a:gd name="T99" fmla="*/ 239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51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65" name="Freeform 92"/>
            <p:cNvSpPr>
              <a:spLocks noChangeArrowheads="1"/>
            </p:cNvSpPr>
            <p:nvPr/>
          </p:nvSpPr>
          <p:spPr bwMode="auto">
            <a:xfrm>
              <a:off x="12909337" y="9578521"/>
              <a:ext cx="82353" cy="82361"/>
            </a:xfrm>
            <a:custGeom>
              <a:avLst/>
              <a:gdLst>
                <a:gd name="T0" fmla="*/ 116 w 117"/>
                <a:gd name="T1" fmla="*/ 0 h 118"/>
                <a:gd name="T2" fmla="*/ 116 w 117"/>
                <a:gd name="T3" fmla="*/ 0 h 118"/>
                <a:gd name="T4" fmla="*/ 84 w 117"/>
                <a:gd name="T5" fmla="*/ 13 h 118"/>
                <a:gd name="T6" fmla="*/ 45 w 117"/>
                <a:gd name="T7" fmla="*/ 6 h 118"/>
                <a:gd name="T8" fmla="*/ 13 w 117"/>
                <a:gd name="T9" fmla="*/ 0 h 118"/>
                <a:gd name="T10" fmla="*/ 0 w 117"/>
                <a:gd name="T11" fmla="*/ 32 h 118"/>
                <a:gd name="T12" fmla="*/ 6 w 117"/>
                <a:gd name="T13" fmla="*/ 65 h 118"/>
                <a:gd name="T14" fmla="*/ 13 w 117"/>
                <a:gd name="T15" fmla="*/ 71 h 118"/>
                <a:gd name="T16" fmla="*/ 25 w 117"/>
                <a:gd name="T17" fmla="*/ 84 h 118"/>
                <a:gd name="T18" fmla="*/ 45 w 117"/>
                <a:gd name="T19" fmla="*/ 97 h 118"/>
                <a:gd name="T20" fmla="*/ 58 w 117"/>
                <a:gd name="T21" fmla="*/ 103 h 118"/>
                <a:gd name="T22" fmla="*/ 64 w 117"/>
                <a:gd name="T23" fmla="*/ 117 h 118"/>
                <a:gd name="T24" fmla="*/ 84 w 117"/>
                <a:gd name="T25" fmla="*/ 110 h 118"/>
                <a:gd name="T26" fmla="*/ 97 w 117"/>
                <a:gd name="T27" fmla="*/ 97 h 118"/>
                <a:gd name="T28" fmla="*/ 97 w 117"/>
                <a:gd name="T29" fmla="*/ 84 h 118"/>
                <a:gd name="T30" fmla="*/ 103 w 117"/>
                <a:gd name="T31" fmla="*/ 78 h 118"/>
                <a:gd name="T32" fmla="*/ 103 w 117"/>
                <a:gd name="T33" fmla="*/ 65 h 118"/>
                <a:gd name="T34" fmla="*/ 109 w 117"/>
                <a:gd name="T35" fmla="*/ 45 h 118"/>
                <a:gd name="T36" fmla="*/ 116 w 117"/>
                <a:gd name="T37" fmla="*/ 45 h 118"/>
                <a:gd name="T38" fmla="*/ 116 w 117"/>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8">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6" name="Freeform 93"/>
            <p:cNvSpPr>
              <a:spLocks noChangeArrowheads="1"/>
            </p:cNvSpPr>
            <p:nvPr/>
          </p:nvSpPr>
          <p:spPr bwMode="auto">
            <a:xfrm>
              <a:off x="12857483" y="9276536"/>
              <a:ext cx="170809" cy="234877"/>
            </a:xfrm>
            <a:custGeom>
              <a:avLst/>
              <a:gdLst>
                <a:gd name="T0" fmla="*/ 213 w 247"/>
                <a:gd name="T1" fmla="*/ 33 h 338"/>
                <a:gd name="T2" fmla="*/ 213 w 247"/>
                <a:gd name="T3" fmla="*/ 33 h 338"/>
                <a:gd name="T4" fmla="*/ 110 w 247"/>
                <a:gd name="T5" fmla="*/ 0 h 338"/>
                <a:gd name="T6" fmla="*/ 39 w 247"/>
                <a:gd name="T7" fmla="*/ 65 h 338"/>
                <a:gd name="T8" fmla="*/ 39 w 247"/>
                <a:gd name="T9" fmla="*/ 97 h 338"/>
                <a:gd name="T10" fmla="*/ 0 w 247"/>
                <a:gd name="T11" fmla="*/ 162 h 338"/>
                <a:gd name="T12" fmla="*/ 32 w 247"/>
                <a:gd name="T13" fmla="*/ 220 h 338"/>
                <a:gd name="T14" fmla="*/ 58 w 247"/>
                <a:gd name="T15" fmla="*/ 272 h 338"/>
                <a:gd name="T16" fmla="*/ 78 w 247"/>
                <a:gd name="T17" fmla="*/ 291 h 338"/>
                <a:gd name="T18" fmla="*/ 116 w 247"/>
                <a:gd name="T19" fmla="*/ 337 h 338"/>
                <a:gd name="T20" fmla="*/ 194 w 247"/>
                <a:gd name="T21" fmla="*/ 291 h 338"/>
                <a:gd name="T22" fmla="*/ 246 w 247"/>
                <a:gd name="T23" fmla="*/ 130 h 338"/>
                <a:gd name="T24" fmla="*/ 239 w 247"/>
                <a:gd name="T25" fmla="*/ 97 h 338"/>
                <a:gd name="T26" fmla="*/ 246 w 247"/>
                <a:gd name="T27" fmla="*/ 78 h 338"/>
                <a:gd name="T28" fmla="*/ 213 w 247"/>
                <a:gd name="T29" fmla="*/ 3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338">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nvGrpSpPr>
            <p:cNvPr id="67" name="Group 66"/>
            <p:cNvGrpSpPr/>
            <p:nvPr/>
          </p:nvGrpSpPr>
          <p:grpSpPr>
            <a:xfrm>
              <a:off x="15608731" y="2790634"/>
              <a:ext cx="6705712" cy="4498587"/>
              <a:chOff x="12446782" y="2278607"/>
              <a:chExt cx="10282453" cy="6898076"/>
            </a:xfrm>
            <a:grpFill/>
          </p:grpSpPr>
          <p:sp>
            <p:nvSpPr>
              <p:cNvPr id="68" name="Freeform 79"/>
              <p:cNvSpPr>
                <a:spLocks noChangeArrowheads="1"/>
              </p:cNvSpPr>
              <p:nvPr/>
            </p:nvSpPr>
            <p:spPr bwMode="auto">
              <a:xfrm>
                <a:off x="18638318" y="2278607"/>
                <a:ext cx="4090917" cy="3438007"/>
              </a:xfrm>
              <a:custGeom>
                <a:avLst/>
                <a:gdLst>
                  <a:gd name="T0" fmla="*/ 2199 w 4089"/>
                  <a:gd name="T1" fmla="*/ 770 h 3435"/>
                  <a:gd name="T2" fmla="*/ 2025 w 4089"/>
                  <a:gd name="T3" fmla="*/ 317 h 3435"/>
                  <a:gd name="T4" fmla="*/ 2025 w 4089"/>
                  <a:gd name="T5" fmla="*/ 317 h 3435"/>
                  <a:gd name="T6" fmla="*/ 1779 w 4089"/>
                  <a:gd name="T7" fmla="*/ 71 h 3435"/>
                  <a:gd name="T8" fmla="*/ 1928 w 4089"/>
                  <a:gd name="T9" fmla="*/ 175 h 3435"/>
                  <a:gd name="T10" fmla="*/ 1591 w 4089"/>
                  <a:gd name="T11" fmla="*/ 91 h 3435"/>
                  <a:gd name="T12" fmla="*/ 1591 w 4089"/>
                  <a:gd name="T13" fmla="*/ 91 h 3435"/>
                  <a:gd name="T14" fmla="*/ 214 w 4089"/>
                  <a:gd name="T15" fmla="*/ 2270 h 3435"/>
                  <a:gd name="T16" fmla="*/ 26 w 4089"/>
                  <a:gd name="T17" fmla="*/ 2128 h 3435"/>
                  <a:gd name="T18" fmla="*/ 363 w 4089"/>
                  <a:gd name="T19" fmla="*/ 1959 h 3435"/>
                  <a:gd name="T20" fmla="*/ 621 w 4089"/>
                  <a:gd name="T21" fmla="*/ 1681 h 3435"/>
                  <a:gd name="T22" fmla="*/ 802 w 4089"/>
                  <a:gd name="T23" fmla="*/ 1378 h 3435"/>
                  <a:gd name="T24" fmla="*/ 835 w 4089"/>
                  <a:gd name="T25" fmla="*/ 1267 h 3435"/>
                  <a:gd name="T26" fmla="*/ 970 w 4089"/>
                  <a:gd name="T27" fmla="*/ 1138 h 3435"/>
                  <a:gd name="T28" fmla="*/ 1255 w 4089"/>
                  <a:gd name="T29" fmla="*/ 757 h 3435"/>
                  <a:gd name="T30" fmla="*/ 1436 w 4089"/>
                  <a:gd name="T31" fmla="*/ 362 h 3435"/>
                  <a:gd name="T32" fmla="*/ 1533 w 4089"/>
                  <a:gd name="T33" fmla="*/ 602 h 3435"/>
                  <a:gd name="T34" fmla="*/ 1559 w 4089"/>
                  <a:gd name="T35" fmla="*/ 789 h 3435"/>
                  <a:gd name="T36" fmla="*/ 1766 w 4089"/>
                  <a:gd name="T37" fmla="*/ 453 h 3435"/>
                  <a:gd name="T38" fmla="*/ 1947 w 4089"/>
                  <a:gd name="T39" fmla="*/ 614 h 3435"/>
                  <a:gd name="T40" fmla="*/ 2212 w 4089"/>
                  <a:gd name="T41" fmla="*/ 860 h 3435"/>
                  <a:gd name="T42" fmla="*/ 2451 w 4089"/>
                  <a:gd name="T43" fmla="*/ 970 h 3435"/>
                  <a:gd name="T44" fmla="*/ 2303 w 4089"/>
                  <a:gd name="T45" fmla="*/ 1248 h 3435"/>
                  <a:gd name="T46" fmla="*/ 2283 w 4089"/>
                  <a:gd name="T47" fmla="*/ 1436 h 3435"/>
                  <a:gd name="T48" fmla="*/ 2290 w 4089"/>
                  <a:gd name="T49" fmla="*/ 1546 h 3435"/>
                  <a:gd name="T50" fmla="*/ 2503 w 4089"/>
                  <a:gd name="T51" fmla="*/ 1526 h 3435"/>
                  <a:gd name="T52" fmla="*/ 2788 w 4089"/>
                  <a:gd name="T53" fmla="*/ 1643 h 3435"/>
                  <a:gd name="T54" fmla="*/ 2898 w 4089"/>
                  <a:gd name="T55" fmla="*/ 1727 h 3435"/>
                  <a:gd name="T56" fmla="*/ 2975 w 4089"/>
                  <a:gd name="T57" fmla="*/ 1610 h 3435"/>
                  <a:gd name="T58" fmla="*/ 3111 w 4089"/>
                  <a:gd name="T59" fmla="*/ 1875 h 3435"/>
                  <a:gd name="T60" fmla="*/ 3279 w 4089"/>
                  <a:gd name="T61" fmla="*/ 1843 h 3435"/>
                  <a:gd name="T62" fmla="*/ 3383 w 4089"/>
                  <a:gd name="T63" fmla="*/ 1869 h 3435"/>
                  <a:gd name="T64" fmla="*/ 3654 w 4089"/>
                  <a:gd name="T65" fmla="*/ 2024 h 3435"/>
                  <a:gd name="T66" fmla="*/ 3842 w 4089"/>
                  <a:gd name="T67" fmla="*/ 2082 h 3435"/>
                  <a:gd name="T68" fmla="*/ 4062 w 4089"/>
                  <a:gd name="T69" fmla="*/ 2225 h 3435"/>
                  <a:gd name="T70" fmla="*/ 3570 w 4089"/>
                  <a:gd name="T71" fmla="*/ 2554 h 3435"/>
                  <a:gd name="T72" fmla="*/ 3241 w 4089"/>
                  <a:gd name="T73" fmla="*/ 2561 h 3435"/>
                  <a:gd name="T74" fmla="*/ 3072 w 4089"/>
                  <a:gd name="T75" fmla="*/ 2535 h 3435"/>
                  <a:gd name="T76" fmla="*/ 3150 w 4089"/>
                  <a:gd name="T77" fmla="*/ 2871 h 3435"/>
                  <a:gd name="T78" fmla="*/ 3273 w 4089"/>
                  <a:gd name="T79" fmla="*/ 2930 h 3435"/>
                  <a:gd name="T80" fmla="*/ 3273 w 4089"/>
                  <a:gd name="T81" fmla="*/ 3117 h 3435"/>
                  <a:gd name="T82" fmla="*/ 3370 w 4089"/>
                  <a:gd name="T83" fmla="*/ 3130 h 3435"/>
                  <a:gd name="T84" fmla="*/ 3001 w 4089"/>
                  <a:gd name="T85" fmla="*/ 3240 h 3435"/>
                  <a:gd name="T86" fmla="*/ 2516 w 4089"/>
                  <a:gd name="T87" fmla="*/ 3195 h 3435"/>
                  <a:gd name="T88" fmla="*/ 2303 w 4089"/>
                  <a:gd name="T89" fmla="*/ 3175 h 3435"/>
                  <a:gd name="T90" fmla="*/ 2374 w 4089"/>
                  <a:gd name="T91" fmla="*/ 3382 h 3435"/>
                  <a:gd name="T92" fmla="*/ 2464 w 4089"/>
                  <a:gd name="T93" fmla="*/ 3382 h 3435"/>
                  <a:gd name="T94" fmla="*/ 1850 w 4089"/>
                  <a:gd name="T95" fmla="*/ 3182 h 3435"/>
                  <a:gd name="T96" fmla="*/ 1527 w 4089"/>
                  <a:gd name="T97" fmla="*/ 3227 h 3435"/>
                  <a:gd name="T98" fmla="*/ 1216 w 4089"/>
                  <a:gd name="T99" fmla="*/ 3201 h 3435"/>
                  <a:gd name="T100" fmla="*/ 835 w 4089"/>
                  <a:gd name="T101" fmla="*/ 3182 h 3435"/>
                  <a:gd name="T102" fmla="*/ 434 w 4089"/>
                  <a:gd name="T103" fmla="*/ 3330 h 3435"/>
                  <a:gd name="T104" fmla="*/ 252 w 4089"/>
                  <a:gd name="T105" fmla="*/ 3311 h 3435"/>
                  <a:gd name="T106" fmla="*/ 175 w 4089"/>
                  <a:gd name="T107" fmla="*/ 2988 h 3435"/>
                  <a:gd name="T108" fmla="*/ 207 w 4089"/>
                  <a:gd name="T109" fmla="*/ 2542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9" h="3435">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9" name="Freeform 81"/>
              <p:cNvSpPr>
                <a:spLocks noChangeArrowheads="1"/>
              </p:cNvSpPr>
              <p:nvPr/>
            </p:nvSpPr>
            <p:spPr bwMode="auto">
              <a:xfrm>
                <a:off x="12446782" y="4816286"/>
                <a:ext cx="6482798" cy="4360397"/>
              </a:xfrm>
              <a:custGeom>
                <a:avLst/>
                <a:gdLst>
                  <a:gd name="T0" fmla="*/ 5936 w 6480"/>
                  <a:gd name="T1" fmla="*/ 103 h 4359"/>
                  <a:gd name="T2" fmla="*/ 6104 w 6480"/>
                  <a:gd name="T3" fmla="*/ 686 h 4359"/>
                  <a:gd name="T4" fmla="*/ 5781 w 6480"/>
                  <a:gd name="T5" fmla="*/ 142 h 4359"/>
                  <a:gd name="T6" fmla="*/ 5652 w 6480"/>
                  <a:gd name="T7" fmla="*/ 614 h 4359"/>
                  <a:gd name="T8" fmla="*/ 4798 w 6480"/>
                  <a:gd name="T9" fmla="*/ 401 h 4359"/>
                  <a:gd name="T10" fmla="*/ 4513 w 6480"/>
                  <a:gd name="T11" fmla="*/ 918 h 4359"/>
                  <a:gd name="T12" fmla="*/ 4015 w 6480"/>
                  <a:gd name="T13" fmla="*/ 1474 h 4359"/>
                  <a:gd name="T14" fmla="*/ 3653 w 6480"/>
                  <a:gd name="T15" fmla="*/ 1934 h 4359"/>
                  <a:gd name="T16" fmla="*/ 2819 w 6480"/>
                  <a:gd name="T17" fmla="*/ 2134 h 4359"/>
                  <a:gd name="T18" fmla="*/ 2327 w 6480"/>
                  <a:gd name="T19" fmla="*/ 2276 h 4359"/>
                  <a:gd name="T20" fmla="*/ 2140 w 6480"/>
                  <a:gd name="T21" fmla="*/ 2315 h 4359"/>
                  <a:gd name="T22" fmla="*/ 2062 w 6480"/>
                  <a:gd name="T23" fmla="*/ 2612 h 4359"/>
                  <a:gd name="T24" fmla="*/ 2269 w 6480"/>
                  <a:gd name="T25" fmla="*/ 2540 h 4359"/>
                  <a:gd name="T26" fmla="*/ 2379 w 6480"/>
                  <a:gd name="T27" fmla="*/ 2877 h 4359"/>
                  <a:gd name="T28" fmla="*/ 2211 w 6480"/>
                  <a:gd name="T29" fmla="*/ 2993 h 4359"/>
                  <a:gd name="T30" fmla="*/ 1881 w 6480"/>
                  <a:gd name="T31" fmla="*/ 3051 h 4359"/>
                  <a:gd name="T32" fmla="*/ 1862 w 6480"/>
                  <a:gd name="T33" fmla="*/ 3090 h 4359"/>
                  <a:gd name="T34" fmla="*/ 1706 w 6480"/>
                  <a:gd name="T35" fmla="*/ 3349 h 4359"/>
                  <a:gd name="T36" fmla="*/ 1661 w 6480"/>
                  <a:gd name="T37" fmla="*/ 3420 h 4359"/>
                  <a:gd name="T38" fmla="*/ 1829 w 6480"/>
                  <a:gd name="T39" fmla="*/ 3666 h 4359"/>
                  <a:gd name="T40" fmla="*/ 2004 w 6480"/>
                  <a:gd name="T41" fmla="*/ 3730 h 4359"/>
                  <a:gd name="T42" fmla="*/ 1739 w 6480"/>
                  <a:gd name="T43" fmla="*/ 3543 h 4359"/>
                  <a:gd name="T44" fmla="*/ 1571 w 6480"/>
                  <a:gd name="T45" fmla="*/ 3543 h 4359"/>
                  <a:gd name="T46" fmla="*/ 1745 w 6480"/>
                  <a:gd name="T47" fmla="*/ 3827 h 4359"/>
                  <a:gd name="T48" fmla="*/ 1299 w 6480"/>
                  <a:gd name="T49" fmla="*/ 3620 h 4359"/>
                  <a:gd name="T50" fmla="*/ 1234 w 6480"/>
                  <a:gd name="T51" fmla="*/ 3827 h 4359"/>
                  <a:gd name="T52" fmla="*/ 1137 w 6480"/>
                  <a:gd name="T53" fmla="*/ 3595 h 4359"/>
                  <a:gd name="T54" fmla="*/ 827 w 6480"/>
                  <a:gd name="T55" fmla="*/ 3375 h 4359"/>
                  <a:gd name="T56" fmla="*/ 672 w 6480"/>
                  <a:gd name="T57" fmla="*/ 3491 h 4359"/>
                  <a:gd name="T58" fmla="*/ 285 w 6480"/>
                  <a:gd name="T59" fmla="*/ 3362 h 4359"/>
                  <a:gd name="T60" fmla="*/ 7 w 6480"/>
                  <a:gd name="T61" fmla="*/ 3252 h 4359"/>
                  <a:gd name="T62" fmla="*/ 446 w 6480"/>
                  <a:gd name="T63" fmla="*/ 3860 h 4359"/>
                  <a:gd name="T64" fmla="*/ 1079 w 6480"/>
                  <a:gd name="T65" fmla="*/ 4358 h 4359"/>
                  <a:gd name="T66" fmla="*/ 1506 w 6480"/>
                  <a:gd name="T67" fmla="*/ 4177 h 4359"/>
                  <a:gd name="T68" fmla="*/ 2418 w 6480"/>
                  <a:gd name="T69" fmla="*/ 4203 h 4359"/>
                  <a:gd name="T70" fmla="*/ 3026 w 6480"/>
                  <a:gd name="T71" fmla="*/ 3646 h 4359"/>
                  <a:gd name="T72" fmla="*/ 3744 w 6480"/>
                  <a:gd name="T73" fmla="*/ 3588 h 4359"/>
                  <a:gd name="T74" fmla="*/ 4106 w 6480"/>
                  <a:gd name="T75" fmla="*/ 3886 h 4359"/>
                  <a:gd name="T76" fmla="*/ 4617 w 6480"/>
                  <a:gd name="T77" fmla="*/ 3789 h 4359"/>
                  <a:gd name="T78" fmla="*/ 5289 w 6480"/>
                  <a:gd name="T79" fmla="*/ 3743 h 4359"/>
                  <a:gd name="T80" fmla="*/ 5464 w 6480"/>
                  <a:gd name="T81" fmla="*/ 3310 h 4359"/>
                  <a:gd name="T82" fmla="*/ 5736 w 6480"/>
                  <a:gd name="T83" fmla="*/ 2864 h 4359"/>
                  <a:gd name="T84" fmla="*/ 5891 w 6480"/>
                  <a:gd name="T85" fmla="*/ 2709 h 4359"/>
                  <a:gd name="T86" fmla="*/ 5884 w 6480"/>
                  <a:gd name="T87" fmla="*/ 2386 h 4359"/>
                  <a:gd name="T88" fmla="*/ 6143 w 6480"/>
                  <a:gd name="T89" fmla="*/ 2115 h 4359"/>
                  <a:gd name="T90" fmla="*/ 6428 w 6480"/>
                  <a:gd name="T91" fmla="*/ 1636 h 4359"/>
                  <a:gd name="T92" fmla="*/ 6447 w 6480"/>
                  <a:gd name="T93" fmla="*/ 1015 h 4359"/>
                  <a:gd name="T94" fmla="*/ 6454 w 6480"/>
                  <a:gd name="T95" fmla="*/ 724 h 4359"/>
                  <a:gd name="T96" fmla="*/ 6415 w 6480"/>
                  <a:gd name="T97" fmla="*/ 246 h 4359"/>
                  <a:gd name="T98" fmla="*/ 1849 w 6480"/>
                  <a:gd name="T99" fmla="*/ 2354 h 4359"/>
                  <a:gd name="T100" fmla="*/ 1926 w 6480"/>
                  <a:gd name="T101" fmla="*/ 2547 h 4359"/>
                  <a:gd name="T102" fmla="*/ 1855 w 6480"/>
                  <a:gd name="T103" fmla="*/ 2469 h 4359"/>
                  <a:gd name="T104" fmla="*/ 2056 w 6480"/>
                  <a:gd name="T105" fmla="*/ 2650 h 4359"/>
                  <a:gd name="T106" fmla="*/ 2075 w 6480"/>
                  <a:gd name="T107" fmla="*/ 2767 h 4359"/>
                  <a:gd name="T108" fmla="*/ 2230 w 6480"/>
                  <a:gd name="T109" fmla="*/ 2812 h 4359"/>
                  <a:gd name="T110" fmla="*/ 2172 w 6480"/>
                  <a:gd name="T111" fmla="*/ 2825 h 4359"/>
                  <a:gd name="T112" fmla="*/ 1784 w 6480"/>
                  <a:gd name="T113" fmla="*/ 2896 h 4359"/>
                  <a:gd name="T114" fmla="*/ 2017 w 6480"/>
                  <a:gd name="T115" fmla="*/ 2793 h 4359"/>
                  <a:gd name="T116" fmla="*/ 2133 w 6480"/>
                  <a:gd name="T117" fmla="*/ 2857 h 4359"/>
                  <a:gd name="T118" fmla="*/ 2088 w 6480"/>
                  <a:gd name="T119" fmla="*/ 2896 h 4359"/>
                  <a:gd name="T120" fmla="*/ 1732 w 6480"/>
                  <a:gd name="T121" fmla="*/ 2980 h 4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0" h="4359">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0" name="Freeform 94"/>
              <p:cNvSpPr>
                <a:spLocks noChangeArrowheads="1"/>
              </p:cNvSpPr>
              <p:nvPr/>
            </p:nvSpPr>
            <p:spPr bwMode="auto">
              <a:xfrm>
                <a:off x="18439732" y="4423496"/>
                <a:ext cx="92674" cy="105921"/>
              </a:xfrm>
              <a:custGeom>
                <a:avLst/>
                <a:gdLst>
                  <a:gd name="T0" fmla="*/ 90 w 91"/>
                  <a:gd name="T1" fmla="*/ 38 h 104"/>
                  <a:gd name="T2" fmla="*/ 90 w 91"/>
                  <a:gd name="T3" fmla="*/ 38 h 104"/>
                  <a:gd name="T4" fmla="*/ 45 w 91"/>
                  <a:gd name="T5" fmla="*/ 0 h 104"/>
                  <a:gd name="T6" fmla="*/ 13 w 91"/>
                  <a:gd name="T7" fmla="*/ 0 h 104"/>
                  <a:gd name="T8" fmla="*/ 0 w 91"/>
                  <a:gd name="T9" fmla="*/ 19 h 104"/>
                  <a:gd name="T10" fmla="*/ 13 w 91"/>
                  <a:gd name="T11" fmla="*/ 38 h 104"/>
                  <a:gd name="T12" fmla="*/ 19 w 91"/>
                  <a:gd name="T13" fmla="*/ 71 h 104"/>
                  <a:gd name="T14" fmla="*/ 32 w 91"/>
                  <a:gd name="T15" fmla="*/ 84 h 104"/>
                  <a:gd name="T16" fmla="*/ 52 w 91"/>
                  <a:gd name="T17" fmla="*/ 90 h 104"/>
                  <a:gd name="T18" fmla="*/ 77 w 91"/>
                  <a:gd name="T19" fmla="*/ 97 h 104"/>
                  <a:gd name="T20" fmla="*/ 90 w 91"/>
                  <a:gd name="T21" fmla="*/ 71 h 104"/>
                  <a:gd name="T22" fmla="*/ 84 w 91"/>
                  <a:gd name="T23" fmla="*/ 71 h 104"/>
                  <a:gd name="T24" fmla="*/ 90 w 91"/>
                  <a:gd name="T2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4">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grpSp>
      <p:sp>
        <p:nvSpPr>
          <p:cNvPr id="31" name="Shape 2688"/>
          <p:cNvSpPr/>
          <p:nvPr/>
        </p:nvSpPr>
        <p:spPr>
          <a:xfrm>
            <a:off x="12479525" y="970014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TextBox 31"/>
          <p:cNvSpPr txBox="1"/>
          <p:nvPr/>
        </p:nvSpPr>
        <p:spPr>
          <a:xfrm>
            <a:off x="13215066"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33" name="TextBox 32"/>
          <p:cNvSpPr txBox="1"/>
          <p:nvPr/>
        </p:nvSpPr>
        <p:spPr>
          <a:xfrm>
            <a:off x="12188825" y="7118217"/>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34" name="TextBox 33"/>
          <p:cNvSpPr txBox="1"/>
          <p:nvPr/>
        </p:nvSpPr>
        <p:spPr>
          <a:xfrm>
            <a:off x="12188825" y="4442395"/>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35" name="TextBox 34"/>
          <p:cNvSpPr txBox="1"/>
          <p:nvPr/>
        </p:nvSpPr>
        <p:spPr>
          <a:xfrm>
            <a:off x="15143579" y="5362633"/>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36" name="TextBox 35"/>
          <p:cNvSpPr txBox="1"/>
          <p:nvPr/>
        </p:nvSpPr>
        <p:spPr>
          <a:xfrm>
            <a:off x="12209798" y="5277153"/>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37" name="TextBox 36"/>
          <p:cNvSpPr txBox="1"/>
          <p:nvPr/>
        </p:nvSpPr>
        <p:spPr>
          <a:xfrm>
            <a:off x="18271862"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38" name="Shape 2770"/>
          <p:cNvSpPr/>
          <p:nvPr/>
        </p:nvSpPr>
        <p:spPr>
          <a:xfrm>
            <a:off x="17536321" y="970186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TextBox 38"/>
          <p:cNvSpPr txBox="1"/>
          <p:nvPr/>
        </p:nvSpPr>
        <p:spPr>
          <a:xfrm>
            <a:off x="4423316" y="1059192"/>
            <a:ext cx="15454873"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MALAYSIA VECTOR MAP</a:t>
            </a:r>
            <a:endParaRPr lang="en-US" sz="9600" b="1" dirty="0">
              <a:solidFill>
                <a:schemeClr val="tx2"/>
              </a:solidFill>
              <a:latin typeface="Montserrat Semi" charset="0"/>
              <a:ea typeface="Montserrat Semi" charset="0"/>
              <a:cs typeface="Montserrat Semi" charset="0"/>
            </a:endParaRPr>
          </a:p>
        </p:txBody>
      </p:sp>
      <p:sp>
        <p:nvSpPr>
          <p:cNvPr id="40" name="TextBox 39"/>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7330531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p:cNvGrpSpPr/>
          <p:nvPr/>
        </p:nvGrpSpPr>
        <p:grpSpPr>
          <a:xfrm>
            <a:off x="15107977" y="3528185"/>
            <a:ext cx="4770183" cy="8806721"/>
            <a:chOff x="13759994" y="719764"/>
            <a:chExt cx="6984024" cy="12893919"/>
          </a:xfrm>
          <a:solidFill>
            <a:schemeClr val="bg1">
              <a:lumMod val="85000"/>
            </a:schemeClr>
          </a:solidFill>
        </p:grpSpPr>
        <p:sp>
          <p:nvSpPr>
            <p:cNvPr id="74" name="Freeform 1"/>
            <p:cNvSpPr>
              <a:spLocks noChangeArrowheads="1"/>
            </p:cNvSpPr>
            <p:nvPr/>
          </p:nvSpPr>
          <p:spPr bwMode="auto">
            <a:xfrm>
              <a:off x="17718337" y="2670601"/>
              <a:ext cx="1151598" cy="619626"/>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2"/>
            <p:cNvSpPr>
              <a:spLocks noChangeArrowheads="1"/>
            </p:cNvSpPr>
            <p:nvPr/>
          </p:nvSpPr>
          <p:spPr bwMode="auto">
            <a:xfrm>
              <a:off x="18683841" y="2523904"/>
              <a:ext cx="829763" cy="621816"/>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3"/>
            <p:cNvSpPr>
              <a:spLocks noChangeArrowheads="1"/>
            </p:cNvSpPr>
            <p:nvPr/>
          </p:nvSpPr>
          <p:spPr bwMode="auto">
            <a:xfrm>
              <a:off x="18598455" y="3728125"/>
              <a:ext cx="980829" cy="805733"/>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4"/>
            <p:cNvSpPr>
              <a:spLocks noChangeArrowheads="1"/>
            </p:cNvSpPr>
            <p:nvPr/>
          </p:nvSpPr>
          <p:spPr bwMode="auto">
            <a:xfrm>
              <a:off x="18721060" y="4262362"/>
              <a:ext cx="923905" cy="952430"/>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5"/>
            <p:cNvSpPr>
              <a:spLocks noChangeArrowheads="1"/>
            </p:cNvSpPr>
            <p:nvPr/>
          </p:nvSpPr>
          <p:spPr bwMode="auto">
            <a:xfrm>
              <a:off x="19347213" y="2902687"/>
              <a:ext cx="691834" cy="1094746"/>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6"/>
            <p:cNvSpPr>
              <a:spLocks noChangeArrowheads="1"/>
            </p:cNvSpPr>
            <p:nvPr/>
          </p:nvSpPr>
          <p:spPr bwMode="auto">
            <a:xfrm>
              <a:off x="18716681" y="2841381"/>
              <a:ext cx="1004913" cy="1188893"/>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7"/>
            <p:cNvSpPr>
              <a:spLocks noChangeArrowheads="1"/>
            </p:cNvSpPr>
            <p:nvPr/>
          </p:nvSpPr>
          <p:spPr bwMode="auto">
            <a:xfrm>
              <a:off x="19417271" y="3907664"/>
              <a:ext cx="761894" cy="626195"/>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8"/>
            <p:cNvSpPr>
              <a:spLocks noChangeArrowheads="1"/>
            </p:cNvSpPr>
            <p:nvPr/>
          </p:nvSpPr>
          <p:spPr bwMode="auto">
            <a:xfrm>
              <a:off x="16691533" y="2742855"/>
              <a:ext cx="1103432" cy="1293990"/>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9"/>
            <p:cNvSpPr>
              <a:spLocks noChangeArrowheads="1"/>
            </p:cNvSpPr>
            <p:nvPr/>
          </p:nvSpPr>
          <p:spPr bwMode="auto">
            <a:xfrm>
              <a:off x="17674550" y="2898308"/>
              <a:ext cx="1405563" cy="1083798"/>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10"/>
            <p:cNvSpPr>
              <a:spLocks noChangeArrowheads="1"/>
            </p:cNvSpPr>
            <p:nvPr/>
          </p:nvSpPr>
          <p:spPr bwMode="auto">
            <a:xfrm>
              <a:off x="17654847" y="3220162"/>
              <a:ext cx="577989" cy="814491"/>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11"/>
            <p:cNvSpPr>
              <a:spLocks noChangeArrowheads="1"/>
            </p:cNvSpPr>
            <p:nvPr/>
          </p:nvSpPr>
          <p:spPr bwMode="auto">
            <a:xfrm>
              <a:off x="18024847" y="4873230"/>
              <a:ext cx="932663" cy="1469148"/>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12"/>
            <p:cNvSpPr>
              <a:spLocks noChangeArrowheads="1"/>
            </p:cNvSpPr>
            <p:nvPr/>
          </p:nvSpPr>
          <p:spPr bwMode="auto">
            <a:xfrm>
              <a:off x="18370763" y="4135371"/>
              <a:ext cx="569231" cy="1090367"/>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13"/>
            <p:cNvSpPr>
              <a:spLocks noChangeArrowheads="1"/>
            </p:cNvSpPr>
            <p:nvPr/>
          </p:nvSpPr>
          <p:spPr bwMode="auto">
            <a:xfrm>
              <a:off x="18578752" y="5142536"/>
              <a:ext cx="853847" cy="1018114"/>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14"/>
            <p:cNvSpPr>
              <a:spLocks noChangeArrowheads="1"/>
            </p:cNvSpPr>
            <p:nvPr/>
          </p:nvSpPr>
          <p:spPr bwMode="auto">
            <a:xfrm>
              <a:off x="17094373" y="4082824"/>
              <a:ext cx="961124" cy="1188895"/>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15"/>
            <p:cNvSpPr>
              <a:spLocks noChangeArrowheads="1"/>
            </p:cNvSpPr>
            <p:nvPr/>
          </p:nvSpPr>
          <p:spPr bwMode="auto">
            <a:xfrm>
              <a:off x="17453426" y="3750020"/>
              <a:ext cx="1217279" cy="1261147"/>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16"/>
            <p:cNvSpPr>
              <a:spLocks noChangeArrowheads="1"/>
            </p:cNvSpPr>
            <p:nvPr/>
          </p:nvSpPr>
          <p:spPr bwMode="auto">
            <a:xfrm>
              <a:off x="19682184" y="4599542"/>
              <a:ext cx="1061834" cy="1672772"/>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54" name="Freeform 17"/>
            <p:cNvSpPr>
              <a:spLocks noChangeArrowheads="1"/>
            </p:cNvSpPr>
            <p:nvPr/>
          </p:nvSpPr>
          <p:spPr bwMode="auto">
            <a:xfrm>
              <a:off x="19347213" y="4391543"/>
              <a:ext cx="700592" cy="932724"/>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5" name="Freeform 18"/>
            <p:cNvSpPr>
              <a:spLocks noChangeArrowheads="1"/>
            </p:cNvSpPr>
            <p:nvPr/>
          </p:nvSpPr>
          <p:spPr bwMode="auto">
            <a:xfrm>
              <a:off x="19237747" y="5076852"/>
              <a:ext cx="862603" cy="1079420"/>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6" name="Freeform 19"/>
            <p:cNvSpPr>
              <a:spLocks noChangeArrowheads="1"/>
            </p:cNvSpPr>
            <p:nvPr/>
          </p:nvSpPr>
          <p:spPr bwMode="auto">
            <a:xfrm>
              <a:off x="19710645" y="4441900"/>
              <a:ext cx="529823" cy="715965"/>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7" name="Freeform 20"/>
            <p:cNvSpPr>
              <a:spLocks noChangeArrowheads="1"/>
            </p:cNvSpPr>
            <p:nvPr/>
          </p:nvSpPr>
          <p:spPr bwMode="auto">
            <a:xfrm>
              <a:off x="16476978" y="5527887"/>
              <a:ext cx="720295" cy="720344"/>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8" name="Freeform 21"/>
            <p:cNvSpPr>
              <a:spLocks noChangeArrowheads="1"/>
            </p:cNvSpPr>
            <p:nvPr/>
          </p:nvSpPr>
          <p:spPr bwMode="auto">
            <a:xfrm>
              <a:off x="16341237" y="4973946"/>
              <a:ext cx="829763" cy="891123"/>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9" name="Freeform 22"/>
            <p:cNvSpPr>
              <a:spLocks noChangeArrowheads="1"/>
            </p:cNvSpPr>
            <p:nvPr/>
          </p:nvSpPr>
          <p:spPr bwMode="auto">
            <a:xfrm>
              <a:off x="16941118" y="6038039"/>
              <a:ext cx="814439" cy="744427"/>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0" name="Freeform 23"/>
            <p:cNvSpPr>
              <a:spLocks noChangeArrowheads="1"/>
            </p:cNvSpPr>
            <p:nvPr/>
          </p:nvSpPr>
          <p:spPr bwMode="auto">
            <a:xfrm>
              <a:off x="16960823" y="4868852"/>
              <a:ext cx="1604793" cy="147352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61" name="Freeform 24"/>
            <p:cNvSpPr>
              <a:spLocks noChangeArrowheads="1"/>
            </p:cNvSpPr>
            <p:nvPr/>
          </p:nvSpPr>
          <p:spPr bwMode="auto">
            <a:xfrm>
              <a:off x="16757213" y="5989871"/>
              <a:ext cx="488224" cy="488256"/>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2" name="Freeform 25"/>
            <p:cNvSpPr>
              <a:spLocks noChangeArrowheads="1"/>
            </p:cNvSpPr>
            <p:nvPr/>
          </p:nvSpPr>
          <p:spPr bwMode="auto">
            <a:xfrm>
              <a:off x="16170469" y="5858502"/>
              <a:ext cx="521065" cy="492635"/>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3" name="Freeform 26"/>
            <p:cNvSpPr>
              <a:spLocks noChangeArrowheads="1"/>
            </p:cNvSpPr>
            <p:nvPr/>
          </p:nvSpPr>
          <p:spPr bwMode="auto">
            <a:xfrm>
              <a:off x="16142005" y="5744647"/>
              <a:ext cx="280237" cy="361265"/>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4" name="Freeform 27"/>
            <p:cNvSpPr>
              <a:spLocks noChangeArrowheads="1"/>
            </p:cNvSpPr>
            <p:nvPr/>
          </p:nvSpPr>
          <p:spPr bwMode="auto">
            <a:xfrm>
              <a:off x="16142005" y="5475339"/>
              <a:ext cx="247397" cy="321856"/>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5" name="Freeform 28"/>
            <p:cNvSpPr>
              <a:spLocks noChangeArrowheads="1"/>
            </p:cNvSpPr>
            <p:nvPr/>
          </p:nvSpPr>
          <p:spPr bwMode="auto">
            <a:xfrm>
              <a:off x="16198929" y="6322675"/>
              <a:ext cx="264911" cy="299960"/>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6" name="Freeform 29"/>
            <p:cNvSpPr>
              <a:spLocks noChangeArrowheads="1"/>
            </p:cNvSpPr>
            <p:nvPr/>
          </p:nvSpPr>
          <p:spPr bwMode="auto">
            <a:xfrm>
              <a:off x="16264609" y="6204442"/>
              <a:ext cx="492605" cy="31747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7" name="Freeform 30"/>
            <p:cNvSpPr>
              <a:spLocks noChangeArrowheads="1"/>
            </p:cNvSpPr>
            <p:nvPr/>
          </p:nvSpPr>
          <p:spPr bwMode="auto">
            <a:xfrm>
              <a:off x="16358752" y="6672993"/>
              <a:ext cx="446627" cy="223328"/>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8" name="Freeform 31"/>
            <p:cNvSpPr>
              <a:spLocks noChangeArrowheads="1"/>
            </p:cNvSpPr>
            <p:nvPr/>
          </p:nvSpPr>
          <p:spPr bwMode="auto">
            <a:xfrm>
              <a:off x="16264610" y="6473748"/>
              <a:ext cx="521065" cy="411624"/>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9" name="Freeform 32"/>
            <p:cNvSpPr>
              <a:spLocks noChangeArrowheads="1"/>
            </p:cNvSpPr>
            <p:nvPr/>
          </p:nvSpPr>
          <p:spPr bwMode="auto">
            <a:xfrm>
              <a:off x="15951533" y="4128804"/>
              <a:ext cx="715916" cy="650278"/>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0" name="Freeform 33"/>
            <p:cNvSpPr>
              <a:spLocks noChangeArrowheads="1"/>
            </p:cNvSpPr>
            <p:nvPr/>
          </p:nvSpPr>
          <p:spPr bwMode="auto">
            <a:xfrm>
              <a:off x="16525144" y="3647114"/>
              <a:ext cx="976450" cy="1661824"/>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71" name="Freeform 34"/>
            <p:cNvSpPr>
              <a:spLocks noChangeArrowheads="1"/>
            </p:cNvSpPr>
            <p:nvPr/>
          </p:nvSpPr>
          <p:spPr bwMode="auto">
            <a:xfrm>
              <a:off x="14427746" y="4991462"/>
              <a:ext cx="1462485" cy="1681530"/>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2" name="Freeform 35"/>
            <p:cNvSpPr>
              <a:spLocks noChangeArrowheads="1"/>
            </p:cNvSpPr>
            <p:nvPr/>
          </p:nvSpPr>
          <p:spPr bwMode="auto">
            <a:xfrm>
              <a:off x="15204965" y="4536048"/>
              <a:ext cx="1486569" cy="985271"/>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3" name="Freeform 36"/>
            <p:cNvSpPr>
              <a:spLocks noChangeArrowheads="1"/>
            </p:cNvSpPr>
            <p:nvPr/>
          </p:nvSpPr>
          <p:spPr bwMode="auto">
            <a:xfrm>
              <a:off x="15715084" y="5210411"/>
              <a:ext cx="553905" cy="444466"/>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4" name="Freeform 37"/>
            <p:cNvSpPr>
              <a:spLocks noChangeArrowheads="1"/>
            </p:cNvSpPr>
            <p:nvPr/>
          </p:nvSpPr>
          <p:spPr bwMode="auto">
            <a:xfrm>
              <a:off x="15844255" y="6289830"/>
              <a:ext cx="426924" cy="464172"/>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5" name="Freeform 38"/>
            <p:cNvSpPr>
              <a:spLocks noChangeArrowheads="1"/>
            </p:cNvSpPr>
            <p:nvPr/>
          </p:nvSpPr>
          <p:spPr bwMode="auto">
            <a:xfrm>
              <a:off x="15275024" y="6493454"/>
              <a:ext cx="766273" cy="715963"/>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6" name="Freeform 39"/>
            <p:cNvSpPr>
              <a:spLocks noChangeArrowheads="1"/>
            </p:cNvSpPr>
            <p:nvPr/>
          </p:nvSpPr>
          <p:spPr bwMode="auto">
            <a:xfrm>
              <a:off x="16012834" y="6681750"/>
              <a:ext cx="332781" cy="271497"/>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7" name="Freeform 40"/>
            <p:cNvSpPr>
              <a:spLocks noChangeArrowheads="1"/>
            </p:cNvSpPr>
            <p:nvPr/>
          </p:nvSpPr>
          <p:spPr bwMode="auto">
            <a:xfrm>
              <a:off x="15857391" y="6852532"/>
              <a:ext cx="203610" cy="240844"/>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8" name="Freeform 41"/>
            <p:cNvSpPr>
              <a:spLocks noChangeArrowheads="1"/>
            </p:cNvSpPr>
            <p:nvPr/>
          </p:nvSpPr>
          <p:spPr bwMode="auto">
            <a:xfrm>
              <a:off x="15380113" y="5503803"/>
              <a:ext cx="862603" cy="891123"/>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9" name="Freeform 42"/>
            <p:cNvSpPr>
              <a:spLocks noChangeArrowheads="1"/>
            </p:cNvSpPr>
            <p:nvPr/>
          </p:nvSpPr>
          <p:spPr bwMode="auto">
            <a:xfrm>
              <a:off x="15137095" y="4877610"/>
              <a:ext cx="937042" cy="748806"/>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0" name="Freeform 43"/>
            <p:cNvSpPr>
              <a:spLocks noChangeArrowheads="1"/>
            </p:cNvSpPr>
            <p:nvPr/>
          </p:nvSpPr>
          <p:spPr bwMode="auto">
            <a:xfrm>
              <a:off x="15408576" y="3084414"/>
              <a:ext cx="667750" cy="1026872"/>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1" name="Freeform 44"/>
            <p:cNvSpPr>
              <a:spLocks noChangeArrowheads="1"/>
            </p:cNvSpPr>
            <p:nvPr/>
          </p:nvSpPr>
          <p:spPr bwMode="auto">
            <a:xfrm>
              <a:off x="15877095" y="3163236"/>
              <a:ext cx="1046510" cy="1237064"/>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2" name="Freeform 45"/>
            <p:cNvSpPr>
              <a:spLocks noChangeArrowheads="1"/>
            </p:cNvSpPr>
            <p:nvPr/>
          </p:nvSpPr>
          <p:spPr bwMode="auto">
            <a:xfrm>
              <a:off x="15128337" y="3907663"/>
              <a:ext cx="895444" cy="895503"/>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83" name="Freeform 46"/>
            <p:cNvSpPr>
              <a:spLocks noChangeArrowheads="1"/>
            </p:cNvSpPr>
            <p:nvPr/>
          </p:nvSpPr>
          <p:spPr bwMode="auto">
            <a:xfrm>
              <a:off x="16268988" y="1483897"/>
              <a:ext cx="858224" cy="1449444"/>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4" name="Freeform 47"/>
            <p:cNvSpPr>
              <a:spLocks noChangeArrowheads="1"/>
            </p:cNvSpPr>
            <p:nvPr/>
          </p:nvSpPr>
          <p:spPr bwMode="auto">
            <a:xfrm>
              <a:off x="15918692" y="2604917"/>
              <a:ext cx="1074971" cy="1061903"/>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85" name="Freeform 48"/>
            <p:cNvSpPr>
              <a:spLocks noChangeArrowheads="1"/>
            </p:cNvSpPr>
            <p:nvPr/>
          </p:nvSpPr>
          <p:spPr bwMode="auto">
            <a:xfrm>
              <a:off x="15441413" y="2193293"/>
              <a:ext cx="1042131" cy="1009355"/>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6" name="Freeform 49"/>
            <p:cNvSpPr>
              <a:spLocks noChangeArrowheads="1"/>
            </p:cNvSpPr>
            <p:nvPr/>
          </p:nvSpPr>
          <p:spPr bwMode="auto">
            <a:xfrm>
              <a:off x="14854668" y="2274302"/>
              <a:ext cx="553906" cy="115605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7" name="Freeform 50"/>
            <p:cNvSpPr>
              <a:spLocks noChangeArrowheads="1"/>
            </p:cNvSpPr>
            <p:nvPr/>
          </p:nvSpPr>
          <p:spPr bwMode="auto">
            <a:xfrm>
              <a:off x="15351652" y="719764"/>
              <a:ext cx="1118757" cy="1326832"/>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8" name="Freeform 51"/>
            <p:cNvSpPr>
              <a:spLocks noChangeArrowheads="1"/>
            </p:cNvSpPr>
            <p:nvPr/>
          </p:nvSpPr>
          <p:spPr bwMode="auto">
            <a:xfrm>
              <a:off x="15726029" y="1387560"/>
              <a:ext cx="790356" cy="834196"/>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9" name="Freeform 52"/>
            <p:cNvSpPr>
              <a:spLocks noChangeArrowheads="1"/>
            </p:cNvSpPr>
            <p:nvPr/>
          </p:nvSpPr>
          <p:spPr bwMode="auto">
            <a:xfrm>
              <a:off x="15018871" y="1687518"/>
              <a:ext cx="1070591" cy="1955217"/>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0" name="Freeform 53"/>
            <p:cNvSpPr>
              <a:spLocks noChangeArrowheads="1"/>
            </p:cNvSpPr>
            <p:nvPr/>
          </p:nvSpPr>
          <p:spPr bwMode="auto">
            <a:xfrm>
              <a:off x="13759994" y="1321875"/>
              <a:ext cx="1090297" cy="193770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1" name="Freeform 54"/>
            <p:cNvSpPr>
              <a:spLocks noChangeArrowheads="1"/>
            </p:cNvSpPr>
            <p:nvPr/>
          </p:nvSpPr>
          <p:spPr bwMode="auto">
            <a:xfrm>
              <a:off x="14092775" y="3049382"/>
              <a:ext cx="1462485" cy="2373409"/>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2" name="Freeform 55"/>
            <p:cNvSpPr>
              <a:spLocks noChangeArrowheads="1"/>
            </p:cNvSpPr>
            <p:nvPr/>
          </p:nvSpPr>
          <p:spPr bwMode="auto">
            <a:xfrm>
              <a:off x="14294194" y="1024104"/>
              <a:ext cx="1315800" cy="2594547"/>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93" name="Freeform 56"/>
            <p:cNvSpPr>
              <a:spLocks noChangeArrowheads="1"/>
            </p:cNvSpPr>
            <p:nvPr/>
          </p:nvSpPr>
          <p:spPr bwMode="auto">
            <a:xfrm>
              <a:off x="15261888" y="7614474"/>
              <a:ext cx="744379" cy="1453823"/>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4" name="Freeform 57"/>
            <p:cNvSpPr>
              <a:spLocks noChangeArrowheads="1"/>
            </p:cNvSpPr>
            <p:nvPr/>
          </p:nvSpPr>
          <p:spPr bwMode="auto">
            <a:xfrm>
              <a:off x="15233426" y="7007985"/>
              <a:ext cx="866982" cy="672175"/>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95" name="Freeform 58"/>
            <p:cNvSpPr>
              <a:spLocks noChangeArrowheads="1"/>
            </p:cNvSpPr>
            <p:nvPr/>
          </p:nvSpPr>
          <p:spPr bwMode="auto">
            <a:xfrm>
              <a:off x="17400882" y="7032069"/>
              <a:ext cx="735621" cy="884555"/>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6" name="Freeform 59"/>
            <p:cNvSpPr>
              <a:spLocks noChangeArrowheads="1"/>
            </p:cNvSpPr>
            <p:nvPr/>
          </p:nvSpPr>
          <p:spPr bwMode="auto">
            <a:xfrm>
              <a:off x="16822894" y="7178765"/>
              <a:ext cx="691834" cy="497015"/>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7" name="Freeform 60"/>
            <p:cNvSpPr>
              <a:spLocks noChangeArrowheads="1"/>
            </p:cNvSpPr>
            <p:nvPr/>
          </p:nvSpPr>
          <p:spPr bwMode="auto">
            <a:xfrm>
              <a:off x="16680586" y="6795605"/>
              <a:ext cx="753136" cy="880176"/>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8" name="Freeform 61"/>
            <p:cNvSpPr>
              <a:spLocks noChangeArrowheads="1"/>
            </p:cNvSpPr>
            <p:nvPr/>
          </p:nvSpPr>
          <p:spPr bwMode="auto">
            <a:xfrm>
              <a:off x="16704670" y="6458422"/>
              <a:ext cx="956745" cy="700637"/>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99" name="Freeform 62"/>
            <p:cNvSpPr>
              <a:spLocks noChangeArrowheads="1"/>
            </p:cNvSpPr>
            <p:nvPr/>
          </p:nvSpPr>
          <p:spPr bwMode="auto">
            <a:xfrm>
              <a:off x="17565084" y="6278885"/>
              <a:ext cx="908581" cy="801354"/>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0" name="Freeform 63"/>
            <p:cNvSpPr>
              <a:spLocks noChangeArrowheads="1"/>
            </p:cNvSpPr>
            <p:nvPr/>
          </p:nvSpPr>
          <p:spPr bwMode="auto">
            <a:xfrm>
              <a:off x="17878161" y="7520325"/>
              <a:ext cx="562661" cy="104219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1" name="Freeform 64"/>
            <p:cNvSpPr>
              <a:spLocks noChangeArrowheads="1"/>
            </p:cNvSpPr>
            <p:nvPr/>
          </p:nvSpPr>
          <p:spPr bwMode="auto">
            <a:xfrm>
              <a:off x="14626976" y="9228128"/>
              <a:ext cx="483847" cy="1250201"/>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2" name="Freeform 65"/>
            <p:cNvSpPr>
              <a:spLocks noChangeArrowheads="1"/>
            </p:cNvSpPr>
            <p:nvPr/>
          </p:nvSpPr>
          <p:spPr bwMode="auto">
            <a:xfrm>
              <a:off x="14826208" y="9006990"/>
              <a:ext cx="748758" cy="1217358"/>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3" name="Freeform 66"/>
            <p:cNvSpPr>
              <a:spLocks noChangeArrowheads="1"/>
            </p:cNvSpPr>
            <p:nvPr/>
          </p:nvSpPr>
          <p:spPr bwMode="auto">
            <a:xfrm>
              <a:off x="15307863" y="10473950"/>
              <a:ext cx="961124" cy="1254578"/>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4" name="Freeform 67"/>
            <p:cNvSpPr>
              <a:spLocks noChangeArrowheads="1"/>
            </p:cNvSpPr>
            <p:nvPr/>
          </p:nvSpPr>
          <p:spPr bwMode="auto">
            <a:xfrm>
              <a:off x="16036918" y="11654087"/>
              <a:ext cx="871361" cy="1388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05" name="Freeform 68"/>
            <p:cNvSpPr>
              <a:spLocks noChangeArrowheads="1"/>
            </p:cNvSpPr>
            <p:nvPr/>
          </p:nvSpPr>
          <p:spPr bwMode="auto">
            <a:xfrm>
              <a:off x="15767629" y="11678171"/>
              <a:ext cx="564852" cy="683121"/>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6" name="Freeform 69"/>
            <p:cNvSpPr>
              <a:spLocks noChangeArrowheads="1"/>
            </p:cNvSpPr>
            <p:nvPr/>
          </p:nvSpPr>
          <p:spPr bwMode="auto">
            <a:xfrm>
              <a:off x="17153486" y="12746643"/>
              <a:ext cx="606450" cy="796975"/>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7" name="Freeform 70"/>
            <p:cNvSpPr>
              <a:spLocks noChangeArrowheads="1"/>
            </p:cNvSpPr>
            <p:nvPr/>
          </p:nvSpPr>
          <p:spPr bwMode="auto">
            <a:xfrm>
              <a:off x="16695912" y="12713801"/>
              <a:ext cx="639290" cy="899882"/>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08" name="Freeform 71"/>
            <p:cNvSpPr>
              <a:spLocks noChangeArrowheads="1"/>
            </p:cNvSpPr>
            <p:nvPr/>
          </p:nvSpPr>
          <p:spPr bwMode="auto">
            <a:xfrm>
              <a:off x="16842597" y="12525503"/>
              <a:ext cx="597693" cy="297771"/>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09" name="Freeform 72"/>
            <p:cNvSpPr>
              <a:spLocks noChangeArrowheads="1"/>
            </p:cNvSpPr>
            <p:nvPr/>
          </p:nvSpPr>
          <p:spPr bwMode="auto">
            <a:xfrm>
              <a:off x="14701413" y="10062326"/>
              <a:ext cx="1359587" cy="1293989"/>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10" name="Freeform 73"/>
            <p:cNvSpPr>
              <a:spLocks noChangeArrowheads="1"/>
            </p:cNvSpPr>
            <p:nvPr/>
          </p:nvSpPr>
          <p:spPr bwMode="auto">
            <a:xfrm>
              <a:off x="15288160" y="12278092"/>
              <a:ext cx="871361" cy="654657"/>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1" name="Freeform 74"/>
            <p:cNvSpPr>
              <a:spLocks noChangeArrowheads="1"/>
            </p:cNvSpPr>
            <p:nvPr/>
          </p:nvSpPr>
          <p:spPr bwMode="auto">
            <a:xfrm>
              <a:off x="15323189" y="11581833"/>
              <a:ext cx="630532" cy="796975"/>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grpFill/>
            <a:ln w="28575"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12" name="Freeform 75"/>
            <p:cNvSpPr>
              <a:spLocks noChangeArrowheads="1"/>
            </p:cNvSpPr>
            <p:nvPr/>
          </p:nvSpPr>
          <p:spPr bwMode="auto">
            <a:xfrm>
              <a:off x="14819639" y="11019134"/>
              <a:ext cx="672131" cy="1057525"/>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3" name="Freeform 76"/>
            <p:cNvSpPr>
              <a:spLocks noChangeArrowheads="1"/>
            </p:cNvSpPr>
            <p:nvPr/>
          </p:nvSpPr>
          <p:spPr bwMode="auto">
            <a:xfrm>
              <a:off x="14447450" y="10452055"/>
              <a:ext cx="435681" cy="1188893"/>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4" name="Freeform 77"/>
            <p:cNvSpPr>
              <a:spLocks noChangeArrowheads="1"/>
            </p:cNvSpPr>
            <p:nvPr/>
          </p:nvSpPr>
          <p:spPr bwMode="auto">
            <a:xfrm>
              <a:off x="14517509" y="11430759"/>
              <a:ext cx="151066" cy="365646"/>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91" name="TextBox 90"/>
          <p:cNvSpPr txBox="1"/>
          <p:nvPr/>
        </p:nvSpPr>
        <p:spPr>
          <a:xfrm>
            <a:off x="4442565" y="1059192"/>
            <a:ext cx="15416401"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THAILAND VECTOR MAP</a:t>
            </a:r>
            <a:endParaRPr lang="en-US" sz="9600" b="1" dirty="0">
              <a:solidFill>
                <a:schemeClr val="tx2"/>
              </a:solidFill>
              <a:latin typeface="Montserrat Semi" charset="0"/>
              <a:ea typeface="Montserrat Semi" charset="0"/>
              <a:cs typeface="Montserrat Semi" charset="0"/>
            </a:endParaRPr>
          </a:p>
        </p:txBody>
      </p:sp>
      <p:sp>
        <p:nvSpPr>
          <p:cNvPr id="92" name="TextBox 91"/>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93" name="Shape 2688"/>
          <p:cNvSpPr/>
          <p:nvPr/>
        </p:nvSpPr>
        <p:spPr>
          <a:xfrm>
            <a:off x="2135879" y="980665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94" name="TextBox 93"/>
          <p:cNvSpPr txBox="1"/>
          <p:nvPr/>
        </p:nvSpPr>
        <p:spPr>
          <a:xfrm>
            <a:off x="2871420"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95" name="TextBox 94"/>
          <p:cNvSpPr txBox="1"/>
          <p:nvPr/>
        </p:nvSpPr>
        <p:spPr>
          <a:xfrm>
            <a:off x="1845179" y="722473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96" name="TextBox 95"/>
          <p:cNvSpPr txBox="1"/>
          <p:nvPr/>
        </p:nvSpPr>
        <p:spPr>
          <a:xfrm>
            <a:off x="1845179" y="454890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97" name="TextBox 96"/>
          <p:cNvSpPr txBox="1"/>
          <p:nvPr/>
        </p:nvSpPr>
        <p:spPr>
          <a:xfrm>
            <a:off x="4799933" y="5469147"/>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98" name="TextBox 97"/>
          <p:cNvSpPr txBox="1"/>
          <p:nvPr/>
        </p:nvSpPr>
        <p:spPr>
          <a:xfrm>
            <a:off x="1866152" y="5383667"/>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99" name="TextBox 98"/>
          <p:cNvSpPr txBox="1"/>
          <p:nvPr/>
        </p:nvSpPr>
        <p:spPr>
          <a:xfrm>
            <a:off x="7928216"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00" name="Shape 2770"/>
          <p:cNvSpPr/>
          <p:nvPr/>
        </p:nvSpPr>
        <p:spPr>
          <a:xfrm>
            <a:off x="7192675" y="98083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4331028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7" name="Group 216"/>
          <p:cNvGrpSpPr/>
          <p:nvPr/>
        </p:nvGrpSpPr>
        <p:grpSpPr>
          <a:xfrm>
            <a:off x="2208364" y="3840645"/>
            <a:ext cx="9685028" cy="7971136"/>
            <a:chOff x="5819797" y="2331019"/>
            <a:chExt cx="12724949" cy="10473104"/>
          </a:xfrm>
          <a:solidFill>
            <a:schemeClr val="bg1">
              <a:lumMod val="85000"/>
            </a:schemeClr>
          </a:solidFill>
        </p:grpSpPr>
        <p:sp>
          <p:nvSpPr>
            <p:cNvPr id="218" name="Freeform 217"/>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19" name="Freeform 4"/>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0" name="Freeform 7"/>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1" name="Freeform 9"/>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2" name="Freeform 15"/>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3" name="Freeform 16"/>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4" name="Freeform 17"/>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5" name="Freeform 18"/>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6" name="Freeform 19"/>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7" name="Freeform 20"/>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8" name="Freeform 22"/>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29" name="Freeform 23"/>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0" name="Freeform 24"/>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1" name="Freeform 25"/>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2" name="Freeform 26"/>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3" name="Freeform 27"/>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4" name="Freeform 28"/>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5" name="Freeform 29"/>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6" name="Freeform 30"/>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7" name="Freeform 32"/>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8" name="Freeform 33"/>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39" name="Freeform 35"/>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40" name="Freeform 36"/>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41" name="Freeform 12"/>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42" name="Freeform 34"/>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43" name="Freeform 31"/>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sp>
          <p:nvSpPr>
            <p:cNvPr id="244" name="Freeform 11"/>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grpFill/>
            <a:ln w="28575" cap="flat" cmpd="sng">
              <a:solidFill>
                <a:schemeClr val="bg1"/>
              </a:solidFill>
              <a:round/>
              <a:headEnd/>
              <a:tailEnd/>
            </a:ln>
            <a:effectLst/>
          </p:spPr>
          <p:txBody>
            <a:bodyPr wrap="none" lIns="121853" tIns="60926" rIns="121853" bIns="60926" anchor="ctr"/>
            <a:lstStyle/>
            <a:p>
              <a:pPr defTabSz="1828434" eaLnBrk="1" fontAlgn="auto" hangingPunct="1">
                <a:spcBef>
                  <a:spcPts val="0"/>
                </a:spcBef>
                <a:spcAft>
                  <a:spcPts val="0"/>
                </a:spcAft>
                <a:defRPr/>
              </a:pPr>
              <a:endParaRPr lang="en-US">
                <a:latin typeface="+mn-lt"/>
              </a:endParaRPr>
            </a:p>
          </p:txBody>
        </p:sp>
      </p:grpSp>
      <p:sp>
        <p:nvSpPr>
          <p:cNvPr id="41" name="Shape 2688"/>
          <p:cNvSpPr/>
          <p:nvPr/>
        </p:nvSpPr>
        <p:spPr>
          <a:xfrm>
            <a:off x="12479525" y="970014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TextBox 41"/>
          <p:cNvSpPr txBox="1"/>
          <p:nvPr/>
        </p:nvSpPr>
        <p:spPr>
          <a:xfrm>
            <a:off x="13215066"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3" name="TextBox 42"/>
          <p:cNvSpPr txBox="1"/>
          <p:nvPr/>
        </p:nvSpPr>
        <p:spPr>
          <a:xfrm>
            <a:off x="12188825" y="7118217"/>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44" name="TextBox 43"/>
          <p:cNvSpPr txBox="1"/>
          <p:nvPr/>
        </p:nvSpPr>
        <p:spPr>
          <a:xfrm>
            <a:off x="12188825" y="4442395"/>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45" name="TextBox 44"/>
          <p:cNvSpPr txBox="1"/>
          <p:nvPr/>
        </p:nvSpPr>
        <p:spPr>
          <a:xfrm>
            <a:off x="15143579" y="5362633"/>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46" name="TextBox 45"/>
          <p:cNvSpPr txBox="1"/>
          <p:nvPr/>
        </p:nvSpPr>
        <p:spPr>
          <a:xfrm>
            <a:off x="12209798" y="5277153"/>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47" name="TextBox 46"/>
          <p:cNvSpPr txBox="1"/>
          <p:nvPr/>
        </p:nvSpPr>
        <p:spPr>
          <a:xfrm>
            <a:off x="18271862"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8" name="Shape 2770"/>
          <p:cNvSpPr/>
          <p:nvPr/>
        </p:nvSpPr>
        <p:spPr>
          <a:xfrm>
            <a:off x="17536321" y="970186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TextBox 48"/>
          <p:cNvSpPr txBox="1"/>
          <p:nvPr/>
        </p:nvSpPr>
        <p:spPr>
          <a:xfrm>
            <a:off x="3722806" y="1059192"/>
            <a:ext cx="16855896"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SOUTH EAST VECTOR MAP</a:t>
            </a:r>
            <a:endParaRPr lang="en-US" sz="9600" b="1" dirty="0">
              <a:solidFill>
                <a:schemeClr val="tx2"/>
              </a:solidFill>
              <a:latin typeface="Montserrat Semi" charset="0"/>
              <a:ea typeface="Montserrat Semi" charset="0"/>
              <a:cs typeface="Montserrat Semi" charset="0"/>
            </a:endParaRPr>
          </a:p>
        </p:txBody>
      </p:sp>
      <p:sp>
        <p:nvSpPr>
          <p:cNvPr id="50" name="TextBox 49"/>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8876583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p:cNvGrpSpPr/>
          <p:nvPr/>
        </p:nvGrpSpPr>
        <p:grpSpPr>
          <a:xfrm>
            <a:off x="3331653" y="3680568"/>
            <a:ext cx="17705878" cy="6475166"/>
            <a:chOff x="16723224" y="2595564"/>
            <a:chExt cx="7049627" cy="2578099"/>
          </a:xfrm>
          <a:solidFill>
            <a:schemeClr val="bg1">
              <a:lumMod val="85000"/>
            </a:schemeClr>
          </a:solidFill>
        </p:grpSpPr>
        <p:sp>
          <p:nvSpPr>
            <p:cNvPr id="420"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1"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2"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3"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4"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5"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6"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7"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8"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29"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0"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1"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2"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3"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4"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5"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6"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7"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8"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39"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0"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1"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2"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3"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4"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5"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6"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7" name="Freeform 446"/>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8" name="Freeform 447"/>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49" name="Freeform 448"/>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50" name="Freeform 449"/>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51"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52"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453"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45" name="TextBox 44"/>
          <p:cNvSpPr txBox="1"/>
          <p:nvPr/>
        </p:nvSpPr>
        <p:spPr>
          <a:xfrm>
            <a:off x="4803091" y="10982628"/>
            <a:ext cx="6906708"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Company members share a common purpose and unite in order to focus their various talents and organize </a:t>
            </a:r>
            <a:r>
              <a:rPr lang="en-US" sz="2400" dirty="0" smtClean="0">
                <a:latin typeface="Montserrat Light" charset="0"/>
                <a:ea typeface="Montserrat Light" charset="0"/>
                <a:cs typeface="Montserrat Light" charset="0"/>
              </a:rPr>
              <a:t>their</a:t>
            </a:r>
            <a:endParaRPr lang="en-US" sz="2400" dirty="0">
              <a:latin typeface="Montserrat Light" charset="0"/>
              <a:ea typeface="Montserrat Light" charset="0"/>
              <a:cs typeface="Montserrat Light" charset="0"/>
            </a:endParaRPr>
          </a:p>
        </p:txBody>
      </p:sp>
      <p:sp>
        <p:nvSpPr>
          <p:cNvPr id="46" name="TextBox 45"/>
          <p:cNvSpPr txBox="1"/>
          <p:nvPr/>
        </p:nvSpPr>
        <p:spPr>
          <a:xfrm>
            <a:off x="1824708" y="10897148"/>
            <a:ext cx="2996333" cy="1754326"/>
          </a:xfrm>
          <a:prstGeom prst="rect">
            <a:avLst/>
          </a:prstGeom>
          <a:noFill/>
        </p:spPr>
        <p:txBody>
          <a:bodyPr wrap="none" rtlCol="0">
            <a:spAutoFit/>
          </a:bodyPr>
          <a:lstStyle/>
          <a:p>
            <a:r>
              <a:rPr lang="id-ID" sz="10800" b="1" dirty="0" smtClean="0">
                <a:solidFill>
                  <a:schemeClr val="accent1"/>
                </a:solidFill>
                <a:latin typeface="Montserrat" charset="0"/>
                <a:ea typeface="Montserrat" charset="0"/>
                <a:cs typeface="Montserrat" charset="0"/>
              </a:rPr>
              <a:t>15%</a:t>
            </a:r>
            <a:endParaRPr lang="id-ID" sz="10800" b="1" dirty="0">
              <a:solidFill>
                <a:schemeClr val="accent1"/>
              </a:solidFill>
              <a:latin typeface="Montserrat" charset="0"/>
              <a:ea typeface="Montserrat" charset="0"/>
              <a:cs typeface="Montserrat" charset="0"/>
            </a:endParaRPr>
          </a:p>
        </p:txBody>
      </p:sp>
      <p:sp>
        <p:nvSpPr>
          <p:cNvPr id="47" name="Shape 2688"/>
          <p:cNvSpPr/>
          <p:nvPr/>
        </p:nvSpPr>
        <p:spPr>
          <a:xfrm>
            <a:off x="12507233" y="1110635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TextBox 47"/>
          <p:cNvSpPr txBox="1"/>
          <p:nvPr/>
        </p:nvSpPr>
        <p:spPr>
          <a:xfrm>
            <a:off x="13242774" y="10872419"/>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49" name="TextBox 48"/>
          <p:cNvSpPr txBox="1"/>
          <p:nvPr/>
        </p:nvSpPr>
        <p:spPr>
          <a:xfrm>
            <a:off x="18299570" y="10872419"/>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50" name="Shape 2770"/>
          <p:cNvSpPr/>
          <p:nvPr/>
        </p:nvSpPr>
        <p:spPr>
          <a:xfrm>
            <a:off x="17564029" y="11108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1" name="TextBox 50"/>
          <p:cNvSpPr txBox="1"/>
          <p:nvPr/>
        </p:nvSpPr>
        <p:spPr>
          <a:xfrm>
            <a:off x="4127561" y="1059192"/>
            <a:ext cx="16046380"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INDONESIA VECTOR MAP</a:t>
            </a:r>
            <a:endParaRPr lang="en-US" sz="9600" b="1" dirty="0">
              <a:solidFill>
                <a:schemeClr val="tx2"/>
              </a:solidFill>
              <a:latin typeface="Montserrat Semi" charset="0"/>
              <a:ea typeface="Montserrat Semi" charset="0"/>
              <a:cs typeface="Montserrat Semi" charset="0"/>
            </a:endParaRPr>
          </a:p>
        </p:txBody>
      </p:sp>
      <p:sp>
        <p:nvSpPr>
          <p:cNvPr id="52" name="TextBox 51"/>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209483629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Picture 46" descr="iPhone6_mockup_front_white.png"/>
          <p:cNvPicPr>
            <a:picLocks noChangeAspect="1"/>
          </p:cNvPicPr>
          <p:nvPr/>
        </p:nvPicPr>
        <p:blipFill rotWithShape="1">
          <a:blip r:embed="rId3">
            <a:extLst>
              <a:ext uri="{28A0092B-C50C-407E-A947-70E740481C1C}">
                <a14:useLocalDpi xmlns:a14="http://schemas.microsoft.com/office/drawing/2010/main" val="0"/>
              </a:ext>
            </a:extLst>
          </a:blip>
          <a:srcRect b="55691"/>
          <a:stretch/>
        </p:blipFill>
        <p:spPr>
          <a:xfrm>
            <a:off x="5004177" y="3794760"/>
            <a:ext cx="14293154" cy="9906249"/>
          </a:xfrm>
          <a:prstGeom prst="rect">
            <a:avLst/>
          </a:prstGeom>
        </p:spPr>
      </p:pic>
      <p:sp>
        <p:nvSpPr>
          <p:cNvPr id="25" name="TextBox 24"/>
          <p:cNvSpPr txBox="1"/>
          <p:nvPr/>
        </p:nvSpPr>
        <p:spPr>
          <a:xfrm>
            <a:off x="6361345" y="1332643"/>
            <a:ext cx="11578811"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iPhone 6 MOCKUP</a:t>
            </a:r>
            <a:endParaRPr lang="en-US" sz="9600" b="1" dirty="0">
              <a:solidFill>
                <a:schemeClr val="tx2"/>
              </a:solidFill>
              <a:latin typeface="Montserrat Semi" charset="0"/>
              <a:ea typeface="Montserrat Semi" charset="0"/>
              <a:cs typeface="Montserrat Semi" charset="0"/>
            </a:endParaRPr>
          </a:p>
        </p:txBody>
      </p:sp>
      <p:sp>
        <p:nvSpPr>
          <p:cNvPr id="26" name="TextBox 25"/>
          <p:cNvSpPr txBox="1"/>
          <p:nvPr/>
        </p:nvSpPr>
        <p:spPr>
          <a:xfrm>
            <a:off x="4595527" y="3110479"/>
            <a:ext cx="15110395" cy="1569660"/>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organization and creativity involved. Entrepreneurship ranges in scale </a:t>
            </a:r>
            <a:r>
              <a:rPr lang="en-US" sz="3200" dirty="0" smtClean="0">
                <a:latin typeface="Lato Light" charset="0"/>
                <a:ea typeface="Lato Light" charset="0"/>
                <a:cs typeface="Lato Light" charset="0"/>
              </a:rPr>
              <a:t>from</a:t>
            </a:r>
            <a:endParaRPr lang="en-US" sz="3200" dirty="0">
              <a:latin typeface="Lato Light" charset="0"/>
              <a:ea typeface="Lato Light" charset="0"/>
              <a:cs typeface="Lato Light" charset="0"/>
            </a:endParaRPr>
          </a:p>
        </p:txBody>
      </p:sp>
      <p:sp>
        <p:nvSpPr>
          <p:cNvPr id="53" name="TextBox 52"/>
          <p:cNvSpPr txBox="1"/>
          <p:nvPr/>
        </p:nvSpPr>
        <p:spPr>
          <a:xfrm>
            <a:off x="3111116" y="6783948"/>
            <a:ext cx="2682145"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FEATURE</a:t>
            </a:r>
          </a:p>
        </p:txBody>
      </p:sp>
      <p:sp>
        <p:nvSpPr>
          <p:cNvPr id="54" name="TextBox 53"/>
          <p:cNvSpPr txBox="1"/>
          <p:nvPr/>
        </p:nvSpPr>
        <p:spPr>
          <a:xfrm>
            <a:off x="2797273" y="7525478"/>
            <a:ext cx="3309820" cy="1200329"/>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a:t>
            </a:r>
            <a:r>
              <a:rPr lang="en-US" sz="2400" dirty="0" smtClean="0">
                <a:latin typeface="Lato Light" charset="0"/>
                <a:ea typeface="Lato Light" charset="0"/>
                <a:cs typeface="Lato Light" charset="0"/>
              </a:rPr>
              <a:t>depending</a:t>
            </a:r>
            <a:endParaRPr lang="en-US" sz="2400" dirty="0">
              <a:latin typeface="Lato Light" charset="0"/>
              <a:ea typeface="Lato Light" charset="0"/>
              <a:cs typeface="Lato Light" charset="0"/>
            </a:endParaRPr>
          </a:p>
        </p:txBody>
      </p:sp>
      <p:sp>
        <p:nvSpPr>
          <p:cNvPr id="55" name="Oval 54"/>
          <p:cNvSpPr/>
          <p:nvPr/>
        </p:nvSpPr>
        <p:spPr>
          <a:xfrm>
            <a:off x="3815561" y="5216904"/>
            <a:ext cx="1315802" cy="13158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3794282" y="8973590"/>
            <a:ext cx="1315802" cy="1315800"/>
          </a:xfrm>
          <a:prstGeom prst="ellipse">
            <a:avLst/>
          </a:prstGeom>
          <a:solidFill>
            <a:schemeClr val="bg2"/>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p:cNvSpPr txBox="1"/>
          <p:nvPr/>
        </p:nvSpPr>
        <p:spPr>
          <a:xfrm>
            <a:off x="3606444" y="10648742"/>
            <a:ext cx="1691490"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TITLE</a:t>
            </a:r>
          </a:p>
        </p:txBody>
      </p:sp>
      <p:sp>
        <p:nvSpPr>
          <p:cNvPr id="58" name="TextBox 57"/>
          <p:cNvSpPr txBox="1"/>
          <p:nvPr/>
        </p:nvSpPr>
        <p:spPr>
          <a:xfrm>
            <a:off x="2797273" y="11390272"/>
            <a:ext cx="3309820" cy="1200329"/>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a:t>
            </a:r>
            <a:r>
              <a:rPr lang="en-US" sz="2400" dirty="0" smtClean="0">
                <a:latin typeface="Lato Light" charset="0"/>
                <a:ea typeface="Lato Light" charset="0"/>
                <a:cs typeface="Lato Light" charset="0"/>
              </a:rPr>
              <a:t>depending</a:t>
            </a:r>
            <a:endParaRPr lang="en-US" sz="2400" dirty="0">
              <a:latin typeface="Lato Light" charset="0"/>
              <a:ea typeface="Lato Light" charset="0"/>
              <a:cs typeface="Lato Light" charset="0"/>
            </a:endParaRPr>
          </a:p>
        </p:txBody>
      </p:sp>
      <p:sp>
        <p:nvSpPr>
          <p:cNvPr id="59" name="TextBox 58"/>
          <p:cNvSpPr txBox="1"/>
          <p:nvPr/>
        </p:nvSpPr>
        <p:spPr>
          <a:xfrm>
            <a:off x="19269328" y="6783948"/>
            <a:ext cx="1776448"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NAME</a:t>
            </a:r>
          </a:p>
        </p:txBody>
      </p:sp>
      <p:sp>
        <p:nvSpPr>
          <p:cNvPr id="60" name="TextBox 59"/>
          <p:cNvSpPr txBox="1"/>
          <p:nvPr/>
        </p:nvSpPr>
        <p:spPr>
          <a:xfrm>
            <a:off x="18502636" y="7525478"/>
            <a:ext cx="3309820" cy="1200329"/>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a:t>
            </a:r>
            <a:r>
              <a:rPr lang="en-US" sz="2400" dirty="0" smtClean="0">
                <a:latin typeface="Lato Light" charset="0"/>
                <a:ea typeface="Lato Light" charset="0"/>
                <a:cs typeface="Lato Light" charset="0"/>
              </a:rPr>
              <a:t>depending</a:t>
            </a:r>
            <a:endParaRPr lang="en-US" sz="2400" dirty="0">
              <a:latin typeface="Lato Light" charset="0"/>
              <a:ea typeface="Lato Light" charset="0"/>
              <a:cs typeface="Lato Light" charset="0"/>
            </a:endParaRPr>
          </a:p>
        </p:txBody>
      </p:sp>
      <p:sp>
        <p:nvSpPr>
          <p:cNvPr id="61" name="Oval 60"/>
          <p:cNvSpPr/>
          <p:nvPr/>
        </p:nvSpPr>
        <p:spPr>
          <a:xfrm>
            <a:off x="19520924" y="5216904"/>
            <a:ext cx="1315802" cy="1315800"/>
          </a:xfrm>
          <a:prstGeom prst="ellipse">
            <a:avLst/>
          </a:prstGeom>
          <a:solidFill>
            <a:schemeClr val="bg2"/>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19499645" y="8973590"/>
            <a:ext cx="1315802" cy="1315800"/>
          </a:xfrm>
          <a:prstGeom prst="ellipse">
            <a:avLst/>
          </a:prstGeom>
          <a:solidFill>
            <a:schemeClr val="bg2"/>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p:cNvSpPr txBox="1"/>
          <p:nvPr/>
        </p:nvSpPr>
        <p:spPr>
          <a:xfrm>
            <a:off x="18798848" y="10648742"/>
            <a:ext cx="2717411" cy="584775"/>
          </a:xfrm>
          <a:prstGeom prst="rect">
            <a:avLst/>
          </a:prstGeom>
          <a:noFill/>
        </p:spPr>
        <p:txBody>
          <a:bodyPr wrap="none" rtlCol="0">
            <a:spAutoFit/>
          </a:bodyPr>
          <a:lstStyle/>
          <a:p>
            <a:pPr algn="ctr"/>
            <a:r>
              <a:rPr lang="en-US" sz="3200" b="1" spc="600" dirty="0" smtClean="0">
                <a:solidFill>
                  <a:schemeClr val="tx2"/>
                </a:solidFill>
                <a:latin typeface="Montserrat Semi" charset="0"/>
                <a:ea typeface="Montserrat Semi" charset="0"/>
                <a:cs typeface="Montserrat Semi" charset="0"/>
              </a:rPr>
              <a:t>ELEMENT</a:t>
            </a:r>
          </a:p>
        </p:txBody>
      </p:sp>
      <p:sp>
        <p:nvSpPr>
          <p:cNvPr id="64" name="TextBox 63"/>
          <p:cNvSpPr txBox="1"/>
          <p:nvPr/>
        </p:nvSpPr>
        <p:spPr>
          <a:xfrm>
            <a:off x="18502636" y="11390272"/>
            <a:ext cx="3309820" cy="1200329"/>
          </a:xfrm>
          <a:prstGeom prst="rect">
            <a:avLst/>
          </a:prstGeom>
          <a:noFill/>
        </p:spPr>
        <p:txBody>
          <a:bodyPr wrap="square" rtlCol="0">
            <a:spAutoFit/>
          </a:bodyPr>
          <a:lstStyle/>
          <a:p>
            <a:pPr algn="ctr"/>
            <a:r>
              <a:rPr lang="en-US" sz="2400" dirty="0">
                <a:latin typeface="Lato Light" charset="0"/>
                <a:ea typeface="Lato Light" charset="0"/>
                <a:cs typeface="Lato Light" charset="0"/>
              </a:rPr>
              <a:t>Entrepreneurial activities differ substantially </a:t>
            </a:r>
            <a:r>
              <a:rPr lang="en-US" sz="2400" dirty="0" smtClean="0">
                <a:latin typeface="Lato Light" charset="0"/>
                <a:ea typeface="Lato Light" charset="0"/>
                <a:cs typeface="Lato Light" charset="0"/>
              </a:rPr>
              <a:t>depending</a:t>
            </a:r>
            <a:endParaRPr lang="en-US" sz="2400" dirty="0">
              <a:latin typeface="Lato Light" charset="0"/>
              <a:ea typeface="Lato Light" charset="0"/>
              <a:cs typeface="Lato Light" charset="0"/>
            </a:endParaRPr>
          </a:p>
        </p:txBody>
      </p:sp>
      <p:sp>
        <p:nvSpPr>
          <p:cNvPr id="65" name="Shape 2779"/>
          <p:cNvSpPr/>
          <p:nvPr/>
        </p:nvSpPr>
        <p:spPr>
          <a:xfrm>
            <a:off x="4162087" y="9207631"/>
            <a:ext cx="628473" cy="864148"/>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6" name="Shape 2782"/>
          <p:cNvSpPr/>
          <p:nvPr/>
        </p:nvSpPr>
        <p:spPr>
          <a:xfrm>
            <a:off x="19813268" y="5610112"/>
            <a:ext cx="731114" cy="630955"/>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7" name="Shape 2783"/>
          <p:cNvSpPr/>
          <p:nvPr/>
        </p:nvSpPr>
        <p:spPr>
          <a:xfrm>
            <a:off x="19813268" y="9325496"/>
            <a:ext cx="730411" cy="63081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8" name="Shape 2778"/>
          <p:cNvSpPr/>
          <p:nvPr/>
        </p:nvSpPr>
        <p:spPr>
          <a:xfrm>
            <a:off x="4033891" y="5466195"/>
            <a:ext cx="864148" cy="864148"/>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 name="Rectangle 21"/>
          <p:cNvSpPr>
            <a:spLocks/>
          </p:cNvSpPr>
          <p:nvPr/>
        </p:nvSpPr>
        <p:spPr>
          <a:xfrm>
            <a:off x="7822743" y="7365995"/>
            <a:ext cx="8503920" cy="631635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2"/>
          </p:nvPr>
        </p:nvSpPr>
        <p:spPr/>
      </p:sp>
    </p:spTree>
    <p:extLst>
      <p:ext uri="{BB962C8B-B14F-4D97-AF65-F5344CB8AC3E}">
        <p14:creationId xmlns:p14="http://schemas.microsoft.com/office/powerpoint/2010/main" val="2020432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 4"/>
          <p:cNvGrpSpPr>
            <a:grpSpLocks noChangeAspect="1"/>
          </p:cNvGrpSpPr>
          <p:nvPr/>
        </p:nvGrpSpPr>
        <p:grpSpPr bwMode="auto">
          <a:xfrm>
            <a:off x="12078451" y="4870226"/>
            <a:ext cx="10625974" cy="5575748"/>
            <a:chOff x="762" y="1755"/>
            <a:chExt cx="4362" cy="2567"/>
          </a:xfrm>
          <a:solidFill>
            <a:schemeClr val="bg1">
              <a:lumMod val="85000"/>
            </a:schemeClr>
          </a:solidFill>
        </p:grpSpPr>
        <p:sp>
          <p:nvSpPr>
            <p:cNvPr id="37"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38"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39"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0"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1"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2"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3"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4"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5"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6"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7"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8"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49"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0"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1"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2"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3"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4"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5"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6"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7"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8"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59"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0"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1"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2"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3"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4"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5"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6"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7"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8"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69"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0"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3"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4"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5"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6"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7"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8"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79"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1"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4"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5"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6"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7"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8"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89"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0"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1"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2"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3"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4"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5"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6"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7"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8"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99"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0"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1"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2"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03"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4"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5"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6"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27"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4"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5"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6"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7"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8"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39"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0"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1"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2"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3"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4"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5"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6"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7"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8"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49"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50"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grpSp>
      <p:sp>
        <p:nvSpPr>
          <p:cNvPr id="104" name="TextBox 103"/>
          <p:cNvSpPr txBox="1"/>
          <p:nvPr/>
        </p:nvSpPr>
        <p:spPr>
          <a:xfrm>
            <a:off x="5365095" y="1059192"/>
            <a:ext cx="1357134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RUSSIA VECTOR MAP</a:t>
            </a:r>
            <a:endParaRPr lang="en-US" sz="9600" b="1" dirty="0">
              <a:solidFill>
                <a:schemeClr val="tx2"/>
              </a:solidFill>
              <a:latin typeface="Montserrat Semi" charset="0"/>
              <a:ea typeface="Montserrat Semi" charset="0"/>
              <a:cs typeface="Montserrat Semi" charset="0"/>
            </a:endParaRPr>
          </a:p>
        </p:txBody>
      </p:sp>
      <p:sp>
        <p:nvSpPr>
          <p:cNvPr id="105" name="TextBox 104"/>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106" name="Shape 2688"/>
          <p:cNvSpPr/>
          <p:nvPr/>
        </p:nvSpPr>
        <p:spPr>
          <a:xfrm>
            <a:off x="2135879" y="980665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7" name="TextBox 106"/>
          <p:cNvSpPr txBox="1"/>
          <p:nvPr/>
        </p:nvSpPr>
        <p:spPr>
          <a:xfrm>
            <a:off x="2871420"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08" name="TextBox 107"/>
          <p:cNvSpPr txBox="1"/>
          <p:nvPr/>
        </p:nvSpPr>
        <p:spPr>
          <a:xfrm>
            <a:off x="1845179" y="722473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109" name="TextBox 108"/>
          <p:cNvSpPr txBox="1"/>
          <p:nvPr/>
        </p:nvSpPr>
        <p:spPr>
          <a:xfrm>
            <a:off x="1845179" y="454890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110" name="TextBox 109"/>
          <p:cNvSpPr txBox="1"/>
          <p:nvPr/>
        </p:nvSpPr>
        <p:spPr>
          <a:xfrm>
            <a:off x="4799933" y="5469147"/>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111" name="TextBox 110"/>
          <p:cNvSpPr txBox="1"/>
          <p:nvPr/>
        </p:nvSpPr>
        <p:spPr>
          <a:xfrm>
            <a:off x="1866152" y="5383667"/>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112" name="TextBox 111"/>
          <p:cNvSpPr txBox="1"/>
          <p:nvPr/>
        </p:nvSpPr>
        <p:spPr>
          <a:xfrm>
            <a:off x="7928216"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13" name="Shape 2770"/>
          <p:cNvSpPr/>
          <p:nvPr/>
        </p:nvSpPr>
        <p:spPr>
          <a:xfrm>
            <a:off x="7192675" y="98083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2787927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p:cNvGrpSpPr/>
          <p:nvPr/>
        </p:nvGrpSpPr>
        <p:grpSpPr>
          <a:xfrm>
            <a:off x="2111895" y="3718554"/>
            <a:ext cx="8447312" cy="8476573"/>
            <a:chOff x="949325" y="720725"/>
            <a:chExt cx="6718300" cy="6738938"/>
          </a:xfrm>
          <a:solidFill>
            <a:schemeClr val="bg1">
              <a:lumMod val="85000"/>
            </a:schemeClr>
          </a:solidFill>
        </p:grpSpPr>
        <p:sp>
          <p:nvSpPr>
            <p:cNvPr id="74"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1"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4"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5"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6"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7"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8"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89"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0"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1"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2"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3"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4"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5"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6"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7"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8"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99"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0"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1"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2"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03"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4"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5"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4"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5"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6"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7"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8"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9"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0"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1"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2"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3"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4"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5"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6"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7"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8"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59"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0"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1"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2"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3"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4"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5"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6"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7"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8"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69"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0"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1"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2"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3"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4"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5"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6"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7"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8"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79"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0"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1"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n-lt"/>
              </a:endParaRPr>
            </a:p>
          </p:txBody>
        </p:sp>
        <p:sp>
          <p:nvSpPr>
            <p:cNvPr id="182"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n-lt"/>
              </a:endParaRPr>
            </a:p>
          </p:txBody>
        </p:sp>
        <p:sp>
          <p:nvSpPr>
            <p:cNvPr id="183"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n-lt"/>
              </a:endParaRPr>
            </a:p>
          </p:txBody>
        </p:sp>
        <p:sp>
          <p:nvSpPr>
            <p:cNvPr id="184"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5"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6"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7"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8"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89"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extLst>
          </p:spPr>
          <p:txBody>
            <a:bodyPr/>
            <a:lstStyle/>
            <a:p>
              <a:pPr defTabSz="1828434" eaLnBrk="1" fontAlgn="auto" hangingPunct="1">
                <a:spcBef>
                  <a:spcPts val="0"/>
                </a:spcBef>
                <a:spcAft>
                  <a:spcPts val="0"/>
                </a:spcAft>
                <a:defRPr/>
              </a:pPr>
              <a:endParaRPr lang="en-US">
                <a:latin typeface="+mn-lt"/>
              </a:endParaRPr>
            </a:p>
          </p:txBody>
        </p:sp>
      </p:grpSp>
      <p:sp>
        <p:nvSpPr>
          <p:cNvPr id="104" name="Shape 2688"/>
          <p:cNvSpPr/>
          <p:nvPr/>
        </p:nvSpPr>
        <p:spPr>
          <a:xfrm>
            <a:off x="12479525" y="970014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05" name="TextBox 104"/>
          <p:cNvSpPr txBox="1"/>
          <p:nvPr/>
        </p:nvSpPr>
        <p:spPr>
          <a:xfrm>
            <a:off x="13215066"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06" name="TextBox 105"/>
          <p:cNvSpPr txBox="1"/>
          <p:nvPr/>
        </p:nvSpPr>
        <p:spPr>
          <a:xfrm>
            <a:off x="12188825" y="7118217"/>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107" name="TextBox 106"/>
          <p:cNvSpPr txBox="1"/>
          <p:nvPr/>
        </p:nvSpPr>
        <p:spPr>
          <a:xfrm>
            <a:off x="12188825" y="4442395"/>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108" name="TextBox 107"/>
          <p:cNvSpPr txBox="1"/>
          <p:nvPr/>
        </p:nvSpPr>
        <p:spPr>
          <a:xfrm>
            <a:off x="15143579" y="5362633"/>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109" name="TextBox 108"/>
          <p:cNvSpPr txBox="1"/>
          <p:nvPr/>
        </p:nvSpPr>
        <p:spPr>
          <a:xfrm>
            <a:off x="12209798" y="5277153"/>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110" name="TextBox 109"/>
          <p:cNvSpPr txBox="1"/>
          <p:nvPr/>
        </p:nvSpPr>
        <p:spPr>
          <a:xfrm>
            <a:off x="18271862"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11" name="Shape 2770"/>
          <p:cNvSpPr/>
          <p:nvPr/>
        </p:nvSpPr>
        <p:spPr>
          <a:xfrm>
            <a:off x="17536321" y="970186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12" name="TextBox 111"/>
          <p:cNvSpPr txBox="1"/>
          <p:nvPr/>
        </p:nvSpPr>
        <p:spPr>
          <a:xfrm>
            <a:off x="5356265" y="1059192"/>
            <a:ext cx="13588976"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AFRICA VECTOR MAP</a:t>
            </a:r>
            <a:endParaRPr lang="en-US" sz="9600" b="1" dirty="0">
              <a:solidFill>
                <a:schemeClr val="tx2"/>
              </a:solidFill>
              <a:latin typeface="Montserrat Semi" charset="0"/>
              <a:ea typeface="Montserrat Semi" charset="0"/>
              <a:cs typeface="Montserrat Semi" charset="0"/>
            </a:endParaRPr>
          </a:p>
        </p:txBody>
      </p:sp>
      <p:sp>
        <p:nvSpPr>
          <p:cNvPr id="113" name="TextBox 112"/>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4000005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123"/>
          <p:cNvGrpSpPr/>
          <p:nvPr/>
        </p:nvGrpSpPr>
        <p:grpSpPr>
          <a:xfrm>
            <a:off x="11994588" y="4367276"/>
            <a:ext cx="10444353" cy="6724240"/>
            <a:chOff x="1289912" y="4078363"/>
            <a:chExt cx="10444353" cy="6724240"/>
          </a:xfrm>
          <a:solidFill>
            <a:schemeClr val="bg1">
              <a:lumMod val="85000"/>
            </a:schemeClr>
          </a:solidFill>
        </p:grpSpPr>
        <p:sp>
          <p:nvSpPr>
            <p:cNvPr id="125" name="Freeform 119"/>
            <p:cNvSpPr>
              <a:spLocks noChangeArrowheads="1"/>
            </p:cNvSpPr>
            <p:nvPr/>
          </p:nvSpPr>
          <p:spPr bwMode="auto">
            <a:xfrm>
              <a:off x="6880145" y="6072821"/>
              <a:ext cx="1422840" cy="1164219"/>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26" name="Freeform 120"/>
            <p:cNvSpPr>
              <a:spLocks noChangeArrowheads="1"/>
            </p:cNvSpPr>
            <p:nvPr/>
          </p:nvSpPr>
          <p:spPr bwMode="auto">
            <a:xfrm>
              <a:off x="6901312" y="6841911"/>
              <a:ext cx="1305250" cy="1585218"/>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27" name="Freeform 121"/>
            <p:cNvSpPr>
              <a:spLocks noChangeArrowheads="1"/>
            </p:cNvSpPr>
            <p:nvPr/>
          </p:nvSpPr>
          <p:spPr bwMode="auto">
            <a:xfrm>
              <a:off x="7983141" y="6246866"/>
              <a:ext cx="896036" cy="1274760"/>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4" name="Freeform 122"/>
            <p:cNvSpPr>
              <a:spLocks noChangeArrowheads="1"/>
            </p:cNvSpPr>
            <p:nvPr/>
          </p:nvSpPr>
          <p:spPr bwMode="auto">
            <a:xfrm>
              <a:off x="6494449" y="6761943"/>
              <a:ext cx="818427" cy="865520"/>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5" name="Freeform 123"/>
            <p:cNvSpPr>
              <a:spLocks noChangeArrowheads="1"/>
            </p:cNvSpPr>
            <p:nvPr/>
          </p:nvSpPr>
          <p:spPr bwMode="auto">
            <a:xfrm>
              <a:off x="6075829" y="6893653"/>
              <a:ext cx="1077126" cy="799665"/>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36" name="Freeform 124"/>
            <p:cNvSpPr>
              <a:spLocks noChangeArrowheads="1"/>
            </p:cNvSpPr>
            <p:nvPr/>
          </p:nvSpPr>
          <p:spPr bwMode="auto">
            <a:xfrm>
              <a:off x="6891904" y="5995206"/>
              <a:ext cx="705541" cy="573877"/>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7" name="Freeform 125"/>
            <p:cNvSpPr>
              <a:spLocks noChangeArrowheads="1"/>
            </p:cNvSpPr>
            <p:nvPr/>
          </p:nvSpPr>
          <p:spPr bwMode="auto">
            <a:xfrm>
              <a:off x="5612524" y="5842328"/>
              <a:ext cx="1561596" cy="1752208"/>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8" name="Freeform 126"/>
            <p:cNvSpPr>
              <a:spLocks noChangeArrowheads="1"/>
            </p:cNvSpPr>
            <p:nvPr/>
          </p:nvSpPr>
          <p:spPr bwMode="auto">
            <a:xfrm>
              <a:off x="7818515" y="5023849"/>
              <a:ext cx="2043715" cy="2246118"/>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39" name="Freeform 127"/>
            <p:cNvSpPr>
              <a:spLocks noChangeArrowheads="1"/>
            </p:cNvSpPr>
            <p:nvPr/>
          </p:nvSpPr>
          <p:spPr bwMode="auto">
            <a:xfrm>
              <a:off x="8723958" y="5230820"/>
              <a:ext cx="1015978" cy="762034"/>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0" name="Freeform 128"/>
            <p:cNvSpPr>
              <a:spLocks noChangeArrowheads="1"/>
            </p:cNvSpPr>
            <p:nvPr/>
          </p:nvSpPr>
          <p:spPr bwMode="auto">
            <a:xfrm>
              <a:off x="9015581" y="5329602"/>
              <a:ext cx="698486" cy="71264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1" name="Freeform 129"/>
            <p:cNvSpPr>
              <a:spLocks noChangeArrowheads="1"/>
            </p:cNvSpPr>
            <p:nvPr/>
          </p:nvSpPr>
          <p:spPr bwMode="auto">
            <a:xfrm>
              <a:off x="7515133" y="4461732"/>
              <a:ext cx="1876737" cy="1084251"/>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142" name="Freeform 130"/>
            <p:cNvSpPr>
              <a:spLocks noChangeArrowheads="1"/>
            </p:cNvSpPr>
            <p:nvPr/>
          </p:nvSpPr>
          <p:spPr bwMode="auto">
            <a:xfrm>
              <a:off x="6793129" y="4468788"/>
              <a:ext cx="1460469" cy="1822766"/>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143" name="Freeform 131"/>
            <p:cNvSpPr>
              <a:spLocks noChangeArrowheads="1"/>
            </p:cNvSpPr>
            <p:nvPr/>
          </p:nvSpPr>
          <p:spPr bwMode="auto">
            <a:xfrm>
              <a:off x="6898959" y="4078363"/>
              <a:ext cx="1110050" cy="872576"/>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5" name="Freeform 132"/>
            <p:cNvSpPr>
              <a:spLocks noChangeArrowheads="1"/>
            </p:cNvSpPr>
            <p:nvPr/>
          </p:nvSpPr>
          <p:spPr bwMode="auto">
            <a:xfrm>
              <a:off x="5320900" y="4703983"/>
              <a:ext cx="1737982" cy="1660481"/>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6" name="Freeform 133"/>
            <p:cNvSpPr>
              <a:spLocks noChangeArrowheads="1"/>
            </p:cNvSpPr>
            <p:nvPr/>
          </p:nvSpPr>
          <p:spPr bwMode="auto">
            <a:xfrm>
              <a:off x="4429567" y="4906251"/>
              <a:ext cx="1469877" cy="785553"/>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7" name="Freeform 134"/>
            <p:cNvSpPr>
              <a:spLocks noChangeArrowheads="1"/>
            </p:cNvSpPr>
            <p:nvPr/>
          </p:nvSpPr>
          <p:spPr bwMode="auto">
            <a:xfrm>
              <a:off x="4951667" y="4793356"/>
              <a:ext cx="317494" cy="291642"/>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8" name="Freeform 135"/>
            <p:cNvSpPr>
              <a:spLocks noChangeArrowheads="1"/>
            </p:cNvSpPr>
            <p:nvPr/>
          </p:nvSpPr>
          <p:spPr bwMode="auto">
            <a:xfrm>
              <a:off x="4446032" y="5129686"/>
              <a:ext cx="1610983" cy="1451156"/>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19" name="Freeform 136"/>
            <p:cNvSpPr>
              <a:spLocks noChangeArrowheads="1"/>
            </p:cNvSpPr>
            <p:nvPr/>
          </p:nvSpPr>
          <p:spPr bwMode="auto">
            <a:xfrm>
              <a:off x="3298350" y="5092055"/>
              <a:ext cx="1662724" cy="123948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0" name="Freeform 137"/>
            <p:cNvSpPr>
              <a:spLocks noChangeArrowheads="1"/>
            </p:cNvSpPr>
            <p:nvPr/>
          </p:nvSpPr>
          <p:spPr bwMode="auto">
            <a:xfrm>
              <a:off x="3357145" y="5658876"/>
              <a:ext cx="3685275" cy="344326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21" name="Freeform 138"/>
            <p:cNvSpPr>
              <a:spLocks noChangeArrowheads="1"/>
            </p:cNvSpPr>
            <p:nvPr/>
          </p:nvSpPr>
          <p:spPr bwMode="auto">
            <a:xfrm>
              <a:off x="2362333" y="6272737"/>
              <a:ext cx="1531023" cy="1079547"/>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2" name="Freeform 139"/>
            <p:cNvSpPr>
              <a:spLocks noChangeArrowheads="1"/>
            </p:cNvSpPr>
            <p:nvPr/>
          </p:nvSpPr>
          <p:spPr bwMode="auto">
            <a:xfrm>
              <a:off x="3079632" y="6797222"/>
              <a:ext cx="1486339" cy="1938011"/>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3" name="Freeform 140"/>
            <p:cNvSpPr>
              <a:spLocks noChangeArrowheads="1"/>
            </p:cNvSpPr>
            <p:nvPr/>
          </p:nvSpPr>
          <p:spPr bwMode="auto">
            <a:xfrm>
              <a:off x="1510981" y="6874837"/>
              <a:ext cx="2751609" cy="269769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24" name="Freeform 141"/>
            <p:cNvSpPr>
              <a:spLocks noChangeArrowheads="1"/>
            </p:cNvSpPr>
            <p:nvPr/>
          </p:nvSpPr>
          <p:spPr bwMode="auto">
            <a:xfrm>
              <a:off x="7486911" y="6606714"/>
              <a:ext cx="4247354" cy="3017558"/>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25" name="Freeform 142"/>
            <p:cNvSpPr>
              <a:spLocks noChangeArrowheads="1"/>
            </p:cNvSpPr>
            <p:nvPr/>
          </p:nvSpPr>
          <p:spPr bwMode="auto">
            <a:xfrm>
              <a:off x="6866034" y="8046111"/>
              <a:ext cx="1803833" cy="2756492"/>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grpFill/>
            <a:ln w="19050" cap="flat" cmpd="sng">
              <a:solidFill>
                <a:schemeClr val="bg1"/>
              </a:solidFill>
              <a:bevel/>
              <a:headEnd/>
              <a:tailEnd/>
            </a:ln>
            <a:effectLst/>
          </p:spPr>
          <p:txBody>
            <a:bodyPr wrap="none" anchor="ctr"/>
            <a:lstStyle/>
            <a:p>
              <a:pPr defTabSz="1828434" eaLnBrk="1" fontAlgn="auto" hangingPunct="1">
                <a:spcBef>
                  <a:spcPts val="0"/>
                </a:spcBef>
                <a:spcAft>
                  <a:spcPts val="0"/>
                </a:spcAft>
                <a:defRPr/>
              </a:pPr>
              <a:endParaRPr lang="en-US">
                <a:latin typeface="+mn-lt"/>
              </a:endParaRPr>
            </a:p>
          </p:txBody>
        </p:sp>
        <p:sp>
          <p:nvSpPr>
            <p:cNvPr id="226" name="Freeform 143"/>
            <p:cNvSpPr>
              <a:spLocks noChangeArrowheads="1"/>
            </p:cNvSpPr>
            <p:nvPr/>
          </p:nvSpPr>
          <p:spPr bwMode="auto">
            <a:xfrm>
              <a:off x="3147837" y="7992017"/>
              <a:ext cx="3934564" cy="2678878"/>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7" name="Freeform 144"/>
            <p:cNvSpPr>
              <a:spLocks noChangeArrowheads="1"/>
            </p:cNvSpPr>
            <p:nvPr/>
          </p:nvSpPr>
          <p:spPr bwMode="auto">
            <a:xfrm>
              <a:off x="1289912" y="8970429"/>
              <a:ext cx="792556" cy="792610"/>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8" name="Freeform 145"/>
            <p:cNvSpPr>
              <a:spLocks noChangeArrowheads="1"/>
            </p:cNvSpPr>
            <p:nvPr/>
          </p:nvSpPr>
          <p:spPr bwMode="auto">
            <a:xfrm>
              <a:off x="7218806" y="5588317"/>
              <a:ext cx="947777" cy="595045"/>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29" name="Freeform 146"/>
            <p:cNvSpPr>
              <a:spLocks noChangeArrowheads="1"/>
            </p:cNvSpPr>
            <p:nvPr/>
          </p:nvSpPr>
          <p:spPr bwMode="auto">
            <a:xfrm>
              <a:off x="2830341" y="6787816"/>
              <a:ext cx="959536" cy="776145"/>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230" name="Freeform 147"/>
            <p:cNvSpPr>
              <a:spLocks noChangeArrowheads="1"/>
            </p:cNvSpPr>
            <p:nvPr/>
          </p:nvSpPr>
          <p:spPr bwMode="auto">
            <a:xfrm>
              <a:off x="6689649" y="6540861"/>
              <a:ext cx="733763" cy="663251"/>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grpFill/>
            <a:ln w="19050"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52" name="TextBox 51"/>
          <p:cNvSpPr txBox="1"/>
          <p:nvPr/>
        </p:nvSpPr>
        <p:spPr>
          <a:xfrm>
            <a:off x="5365095" y="1059192"/>
            <a:ext cx="1357134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RUSSIA VECTOR MAP</a:t>
            </a:r>
            <a:endParaRPr lang="en-US" sz="9600" b="1" dirty="0">
              <a:solidFill>
                <a:schemeClr val="tx2"/>
              </a:solidFill>
              <a:latin typeface="Montserrat Semi" charset="0"/>
              <a:ea typeface="Montserrat Semi" charset="0"/>
              <a:cs typeface="Montserrat Semi" charset="0"/>
            </a:endParaRPr>
          </a:p>
        </p:txBody>
      </p:sp>
      <p:sp>
        <p:nvSpPr>
          <p:cNvPr id="53" name="TextBox 52"/>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54" name="Shape 2688"/>
          <p:cNvSpPr/>
          <p:nvPr/>
        </p:nvSpPr>
        <p:spPr>
          <a:xfrm>
            <a:off x="2135879" y="980665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5" name="TextBox 54"/>
          <p:cNvSpPr txBox="1"/>
          <p:nvPr/>
        </p:nvSpPr>
        <p:spPr>
          <a:xfrm>
            <a:off x="2871420"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56" name="TextBox 55"/>
          <p:cNvSpPr txBox="1"/>
          <p:nvPr/>
        </p:nvSpPr>
        <p:spPr>
          <a:xfrm>
            <a:off x="1845179" y="722473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57" name="TextBox 56"/>
          <p:cNvSpPr txBox="1"/>
          <p:nvPr/>
        </p:nvSpPr>
        <p:spPr>
          <a:xfrm>
            <a:off x="1845179" y="454890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58" name="TextBox 57"/>
          <p:cNvSpPr txBox="1"/>
          <p:nvPr/>
        </p:nvSpPr>
        <p:spPr>
          <a:xfrm>
            <a:off x="4799933" y="5469147"/>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59" name="TextBox 58"/>
          <p:cNvSpPr txBox="1"/>
          <p:nvPr/>
        </p:nvSpPr>
        <p:spPr>
          <a:xfrm>
            <a:off x="1866152" y="5383667"/>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60" name="TextBox 59"/>
          <p:cNvSpPr txBox="1"/>
          <p:nvPr/>
        </p:nvSpPr>
        <p:spPr>
          <a:xfrm>
            <a:off x="7928216"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61" name="Shape 2770"/>
          <p:cNvSpPr/>
          <p:nvPr/>
        </p:nvSpPr>
        <p:spPr>
          <a:xfrm>
            <a:off x="7192675" y="98083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3860999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4046986" y="3295622"/>
            <a:ext cx="16306282" cy="7360700"/>
            <a:chOff x="5081173" y="7575550"/>
            <a:chExt cx="7051215" cy="3182938"/>
          </a:xfrm>
          <a:solidFill>
            <a:schemeClr val="bg1">
              <a:lumMod val="85000"/>
            </a:schemeClr>
          </a:solidFill>
        </p:grpSpPr>
        <p:sp>
          <p:nvSpPr>
            <p:cNvPr id="59"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0"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1"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2"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3"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4"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5"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6"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7"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8"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69"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0"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3"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4"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9"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30" name="TextBox 29"/>
          <p:cNvSpPr txBox="1"/>
          <p:nvPr/>
        </p:nvSpPr>
        <p:spPr>
          <a:xfrm>
            <a:off x="4803091" y="10982628"/>
            <a:ext cx="6906708"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Company members share a common purpose and unite in order to focus their various talents and organize </a:t>
            </a:r>
            <a:r>
              <a:rPr lang="en-US" sz="2400" dirty="0" smtClean="0">
                <a:latin typeface="Montserrat Light" charset="0"/>
                <a:ea typeface="Montserrat Light" charset="0"/>
                <a:cs typeface="Montserrat Light" charset="0"/>
              </a:rPr>
              <a:t>their</a:t>
            </a:r>
            <a:endParaRPr lang="en-US" sz="2400" dirty="0">
              <a:latin typeface="Montserrat Light" charset="0"/>
              <a:ea typeface="Montserrat Light" charset="0"/>
              <a:cs typeface="Montserrat Light" charset="0"/>
            </a:endParaRPr>
          </a:p>
        </p:txBody>
      </p:sp>
      <p:sp>
        <p:nvSpPr>
          <p:cNvPr id="31" name="TextBox 30"/>
          <p:cNvSpPr txBox="1"/>
          <p:nvPr/>
        </p:nvSpPr>
        <p:spPr>
          <a:xfrm>
            <a:off x="1824708" y="10897148"/>
            <a:ext cx="2996333" cy="1754326"/>
          </a:xfrm>
          <a:prstGeom prst="rect">
            <a:avLst/>
          </a:prstGeom>
          <a:noFill/>
        </p:spPr>
        <p:txBody>
          <a:bodyPr wrap="none" rtlCol="0">
            <a:spAutoFit/>
          </a:bodyPr>
          <a:lstStyle/>
          <a:p>
            <a:r>
              <a:rPr lang="id-ID" sz="10800" b="1" dirty="0" smtClean="0">
                <a:solidFill>
                  <a:schemeClr val="accent1"/>
                </a:solidFill>
                <a:latin typeface="Montserrat" charset="0"/>
                <a:ea typeface="Montserrat" charset="0"/>
                <a:cs typeface="Montserrat" charset="0"/>
              </a:rPr>
              <a:t>15%</a:t>
            </a:r>
            <a:endParaRPr lang="id-ID" sz="10800" b="1" dirty="0">
              <a:solidFill>
                <a:schemeClr val="accent1"/>
              </a:solidFill>
              <a:latin typeface="Montserrat" charset="0"/>
              <a:ea typeface="Montserrat" charset="0"/>
              <a:cs typeface="Montserrat" charset="0"/>
            </a:endParaRPr>
          </a:p>
        </p:txBody>
      </p:sp>
      <p:sp>
        <p:nvSpPr>
          <p:cNvPr id="32" name="Shape 2688"/>
          <p:cNvSpPr/>
          <p:nvPr/>
        </p:nvSpPr>
        <p:spPr>
          <a:xfrm>
            <a:off x="12507233" y="1110635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3" name="TextBox 32"/>
          <p:cNvSpPr txBox="1"/>
          <p:nvPr/>
        </p:nvSpPr>
        <p:spPr>
          <a:xfrm>
            <a:off x="13242774" y="10872419"/>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34" name="TextBox 33"/>
          <p:cNvSpPr txBox="1"/>
          <p:nvPr/>
        </p:nvSpPr>
        <p:spPr>
          <a:xfrm>
            <a:off x="18299570" y="10872419"/>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35" name="Shape 2770"/>
          <p:cNvSpPr/>
          <p:nvPr/>
        </p:nvSpPr>
        <p:spPr>
          <a:xfrm>
            <a:off x="17564029" y="111080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TextBox 35"/>
          <p:cNvSpPr txBox="1"/>
          <p:nvPr/>
        </p:nvSpPr>
        <p:spPr>
          <a:xfrm>
            <a:off x="5921321" y="1059192"/>
            <a:ext cx="12458860"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CUBA VECTOR MAP</a:t>
            </a:r>
            <a:endParaRPr lang="en-US" sz="9600" b="1" dirty="0">
              <a:solidFill>
                <a:schemeClr val="tx2"/>
              </a:solidFill>
              <a:latin typeface="Montserrat Semi" charset="0"/>
              <a:ea typeface="Montserrat Semi" charset="0"/>
              <a:cs typeface="Montserrat Semi" charset="0"/>
            </a:endParaRPr>
          </a:p>
        </p:txBody>
      </p:sp>
      <p:sp>
        <p:nvSpPr>
          <p:cNvPr id="37" name="TextBox 36"/>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2066744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p:cNvGrpSpPr/>
          <p:nvPr/>
        </p:nvGrpSpPr>
        <p:grpSpPr>
          <a:xfrm>
            <a:off x="1400960" y="3831268"/>
            <a:ext cx="9735126" cy="8672790"/>
            <a:chOff x="949845" y="1882014"/>
            <a:chExt cx="2319277" cy="2066461"/>
          </a:xfrm>
          <a:solidFill>
            <a:schemeClr val="bg1">
              <a:lumMod val="85000"/>
            </a:schemeClr>
          </a:solidFill>
        </p:grpSpPr>
        <p:sp>
          <p:nvSpPr>
            <p:cNvPr id="50"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1"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2"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3"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4"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5"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6"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7"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8"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59"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0"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1"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2"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3"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4"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5"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6"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67"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79"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0"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1"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2"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3"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4"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5"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6"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7"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8"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89"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0"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1"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2"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3" name="Rectangle 2141"/>
            <p:cNvSpPr>
              <a:spLocks noChangeArrowheads="1"/>
            </p:cNvSpPr>
            <p:nvPr/>
          </p:nvSpPr>
          <p:spPr bwMode="auto">
            <a:xfrm>
              <a:off x="2544348" y="3729060"/>
              <a:ext cx="1858" cy="1798"/>
            </a:xfrm>
            <a:prstGeom prst="rect">
              <a:avLst/>
            </a:prstGeom>
            <a:grpFill/>
            <a:ln w="12700" cmpd="sng">
              <a:solidFill>
                <a:schemeClr val="bg2"/>
              </a:solidFill>
              <a:miter lim="800000"/>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4"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5"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6"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7"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8"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99"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0"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1"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2"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3"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4"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5"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6"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7"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8"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09"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0"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1"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2"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3"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4"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5"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6"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7"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8"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19"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0"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1"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2"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3"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4"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5"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6"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7"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8"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29"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0"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1"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2"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3"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4"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5"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6"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7"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8"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39"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0"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1"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2"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3"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4"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5"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6"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7"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8"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49"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0"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1"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2"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3"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4"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5"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6"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7"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8"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59"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0"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1"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2"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3"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4"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5"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6"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7"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8"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69"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70"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71"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72"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sp>
          <p:nvSpPr>
            <p:cNvPr id="173"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w="12700"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latin typeface="Open Sans Light"/>
                <a:cs typeface="Open Sans Light"/>
              </a:endParaRPr>
            </a:p>
          </p:txBody>
        </p:sp>
      </p:grpSp>
      <p:sp>
        <p:nvSpPr>
          <p:cNvPr id="185" name="Shape 2688"/>
          <p:cNvSpPr/>
          <p:nvPr/>
        </p:nvSpPr>
        <p:spPr>
          <a:xfrm>
            <a:off x="12479525" y="970014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86" name="TextBox 185"/>
          <p:cNvSpPr txBox="1"/>
          <p:nvPr/>
        </p:nvSpPr>
        <p:spPr>
          <a:xfrm>
            <a:off x="13215066"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87" name="TextBox 186"/>
          <p:cNvSpPr txBox="1"/>
          <p:nvPr/>
        </p:nvSpPr>
        <p:spPr>
          <a:xfrm>
            <a:off x="12188825" y="7118217"/>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188" name="TextBox 187"/>
          <p:cNvSpPr txBox="1"/>
          <p:nvPr/>
        </p:nvSpPr>
        <p:spPr>
          <a:xfrm>
            <a:off x="12188825" y="4442395"/>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189" name="TextBox 188"/>
          <p:cNvSpPr txBox="1"/>
          <p:nvPr/>
        </p:nvSpPr>
        <p:spPr>
          <a:xfrm>
            <a:off x="15143579" y="5362633"/>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190" name="TextBox 189"/>
          <p:cNvSpPr txBox="1"/>
          <p:nvPr/>
        </p:nvSpPr>
        <p:spPr>
          <a:xfrm>
            <a:off x="12209798" y="5277153"/>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191" name="TextBox 190"/>
          <p:cNvSpPr txBox="1"/>
          <p:nvPr/>
        </p:nvSpPr>
        <p:spPr>
          <a:xfrm>
            <a:off x="18271862"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192" name="Shape 2770"/>
          <p:cNvSpPr/>
          <p:nvPr/>
        </p:nvSpPr>
        <p:spPr>
          <a:xfrm>
            <a:off x="17536321" y="970186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3" name="TextBox 192"/>
          <p:cNvSpPr txBox="1"/>
          <p:nvPr/>
        </p:nvSpPr>
        <p:spPr>
          <a:xfrm>
            <a:off x="2318575" y="1059192"/>
            <a:ext cx="19664358"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NORTH AMERICA VECTOR MAP</a:t>
            </a:r>
            <a:endParaRPr lang="en-US" sz="9600" b="1" dirty="0">
              <a:solidFill>
                <a:schemeClr val="tx2"/>
              </a:solidFill>
              <a:latin typeface="Montserrat Semi" charset="0"/>
              <a:ea typeface="Montserrat Semi" charset="0"/>
              <a:cs typeface="Montserrat Semi" charset="0"/>
            </a:endParaRPr>
          </a:p>
        </p:txBody>
      </p:sp>
      <p:sp>
        <p:nvSpPr>
          <p:cNvPr id="194" name="TextBox 193"/>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2122204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0" name="Group 189"/>
          <p:cNvGrpSpPr/>
          <p:nvPr/>
        </p:nvGrpSpPr>
        <p:grpSpPr>
          <a:xfrm>
            <a:off x="11778213" y="3849902"/>
            <a:ext cx="12638785" cy="9243982"/>
            <a:chOff x="2979926" y="-33603"/>
            <a:chExt cx="6221676" cy="4549336"/>
          </a:xfrm>
          <a:solidFill>
            <a:schemeClr val="bg1">
              <a:lumMod val="85000"/>
            </a:schemeClr>
          </a:solidFill>
        </p:grpSpPr>
        <p:sp>
          <p:nvSpPr>
            <p:cNvPr id="191"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2"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3"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4"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5"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6"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7"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8"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199"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0"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0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1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2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sp>
          <p:nvSpPr>
            <p:cNvPr id="23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a:lstStyle/>
            <a:p>
              <a:pPr defTabSz="1828434" eaLnBrk="1" fontAlgn="auto" hangingPunct="1">
                <a:spcBef>
                  <a:spcPts val="0"/>
                </a:spcBef>
                <a:spcAft>
                  <a:spcPts val="0"/>
                </a:spcAft>
                <a:defRPr/>
              </a:pPr>
              <a:endParaRPr lang="en-US" dirty="0">
                <a:latin typeface="Lato Light"/>
              </a:endParaRPr>
            </a:p>
          </p:txBody>
        </p:sp>
      </p:grpSp>
      <p:sp>
        <p:nvSpPr>
          <p:cNvPr id="60" name="TextBox 59"/>
          <p:cNvSpPr txBox="1"/>
          <p:nvPr/>
        </p:nvSpPr>
        <p:spPr>
          <a:xfrm>
            <a:off x="5072549" y="1059192"/>
            <a:ext cx="14156439"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EUROPE VECTOR MAP</a:t>
            </a:r>
            <a:endParaRPr lang="en-US" sz="9600" b="1" dirty="0">
              <a:solidFill>
                <a:schemeClr val="tx2"/>
              </a:solidFill>
              <a:latin typeface="Montserrat Semi" charset="0"/>
              <a:ea typeface="Montserrat Semi" charset="0"/>
              <a:cs typeface="Montserrat Semi" charset="0"/>
            </a:endParaRPr>
          </a:p>
        </p:txBody>
      </p:sp>
      <p:sp>
        <p:nvSpPr>
          <p:cNvPr id="61" name="TextBox 60"/>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
        <p:nvSpPr>
          <p:cNvPr id="62" name="Shape 2688"/>
          <p:cNvSpPr/>
          <p:nvPr/>
        </p:nvSpPr>
        <p:spPr>
          <a:xfrm>
            <a:off x="2135879" y="980665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63" name="TextBox 62"/>
          <p:cNvSpPr txBox="1"/>
          <p:nvPr/>
        </p:nvSpPr>
        <p:spPr>
          <a:xfrm>
            <a:off x="2871420"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64" name="TextBox 63"/>
          <p:cNvSpPr txBox="1"/>
          <p:nvPr/>
        </p:nvSpPr>
        <p:spPr>
          <a:xfrm>
            <a:off x="1845179" y="7224731"/>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65" name="TextBox 64"/>
          <p:cNvSpPr txBox="1"/>
          <p:nvPr/>
        </p:nvSpPr>
        <p:spPr>
          <a:xfrm>
            <a:off x="1845179" y="4548909"/>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66" name="TextBox 65"/>
          <p:cNvSpPr txBox="1"/>
          <p:nvPr/>
        </p:nvSpPr>
        <p:spPr>
          <a:xfrm>
            <a:off x="4799933" y="5469147"/>
            <a:ext cx="694562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67" name="TextBox 66"/>
          <p:cNvSpPr txBox="1"/>
          <p:nvPr/>
        </p:nvSpPr>
        <p:spPr>
          <a:xfrm>
            <a:off x="1866152" y="5383667"/>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68" name="TextBox 67"/>
          <p:cNvSpPr txBox="1"/>
          <p:nvPr/>
        </p:nvSpPr>
        <p:spPr>
          <a:xfrm>
            <a:off x="7928216" y="957272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69" name="Shape 2770"/>
          <p:cNvSpPr/>
          <p:nvPr/>
        </p:nvSpPr>
        <p:spPr>
          <a:xfrm>
            <a:off x="7192675" y="980838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0811742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Group 67"/>
          <p:cNvGrpSpPr/>
          <p:nvPr/>
        </p:nvGrpSpPr>
        <p:grpSpPr>
          <a:xfrm>
            <a:off x="1999798" y="3767160"/>
            <a:ext cx="8025946" cy="9110640"/>
            <a:chOff x="2239069" y="2908351"/>
            <a:chExt cx="8462739" cy="9606465"/>
          </a:xfrm>
          <a:solidFill>
            <a:schemeClr val="bg1">
              <a:lumMod val="85000"/>
            </a:schemeClr>
          </a:solidFill>
        </p:grpSpPr>
        <p:sp>
          <p:nvSpPr>
            <p:cNvPr id="69"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0"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3"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4"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5"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6"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7"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sp>
          <p:nvSpPr>
            <p:cNvPr id="78"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28575" cap="flat" cmpd="sng">
              <a:solidFill>
                <a:schemeClr val="bg1"/>
              </a:solidFill>
              <a:bevel/>
              <a:headEnd/>
              <a:tailEnd/>
            </a:ln>
            <a:effectLst/>
            <a:extLst>
              <a:ext uri="{AF507438-7753-43e0-B8FC-AC1667EBCBE1}"/>
            </a:extLst>
          </p:spPr>
          <p:txBody>
            <a:bodyPr wrap="none" anchor="ctr"/>
            <a:lstStyle/>
            <a:p>
              <a:pPr defTabSz="1828434" eaLnBrk="1" fontAlgn="auto" hangingPunct="1">
                <a:spcBef>
                  <a:spcPts val="0"/>
                </a:spcBef>
                <a:spcAft>
                  <a:spcPts val="0"/>
                </a:spcAft>
                <a:defRPr/>
              </a:pPr>
              <a:endParaRPr lang="en-US">
                <a:latin typeface="+mn-lt"/>
              </a:endParaRPr>
            </a:p>
          </p:txBody>
        </p:sp>
      </p:grpSp>
      <p:sp>
        <p:nvSpPr>
          <p:cNvPr id="22" name="Shape 2688"/>
          <p:cNvSpPr/>
          <p:nvPr/>
        </p:nvSpPr>
        <p:spPr>
          <a:xfrm>
            <a:off x="12479525" y="970014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TextBox 22"/>
          <p:cNvSpPr txBox="1"/>
          <p:nvPr/>
        </p:nvSpPr>
        <p:spPr>
          <a:xfrm>
            <a:off x="13215066"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24" name="TextBox 23"/>
          <p:cNvSpPr txBox="1"/>
          <p:nvPr/>
        </p:nvSpPr>
        <p:spPr>
          <a:xfrm>
            <a:off x="12188825" y="7118217"/>
            <a:ext cx="9996610" cy="2012860"/>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Entrepreneurship ranges in scale from solo. Entrepreneurial activities differ substantially depending on the type of organization </a:t>
            </a:r>
            <a:r>
              <a:rPr lang="en-US" sz="2400" dirty="0" smtClean="0">
                <a:latin typeface="Montserrat Light" charset="0"/>
                <a:ea typeface="Montserrat Light" charset="0"/>
                <a:cs typeface="Montserrat Light" charset="0"/>
              </a:rPr>
              <a:t>and</a:t>
            </a:r>
            <a:endParaRPr lang="en-US" sz="2400" dirty="0">
              <a:latin typeface="Montserrat Light" charset="0"/>
              <a:ea typeface="Montserrat Light" charset="0"/>
              <a:cs typeface="Montserrat Light" charset="0"/>
            </a:endParaRPr>
          </a:p>
        </p:txBody>
      </p:sp>
      <p:sp>
        <p:nvSpPr>
          <p:cNvPr id="25" name="TextBox 24"/>
          <p:cNvSpPr txBox="1"/>
          <p:nvPr/>
        </p:nvSpPr>
        <p:spPr>
          <a:xfrm>
            <a:off x="12188825" y="4442395"/>
            <a:ext cx="6434774" cy="707886"/>
          </a:xfrm>
          <a:prstGeom prst="rect">
            <a:avLst/>
          </a:prstGeom>
          <a:noFill/>
        </p:spPr>
        <p:txBody>
          <a:bodyPr wrap="none" rtlCol="0">
            <a:spAutoFit/>
          </a:bodyPr>
          <a:lstStyle/>
          <a:p>
            <a:r>
              <a:rPr lang="id-ID" sz="4000" b="1" dirty="0" smtClean="0">
                <a:solidFill>
                  <a:schemeClr val="tx2"/>
                </a:solidFill>
                <a:latin typeface="Montserrat" charset="0"/>
                <a:ea typeface="Montserrat" charset="0"/>
                <a:cs typeface="Montserrat" charset="0"/>
              </a:rPr>
              <a:t>POPULATION ANALYSIS</a:t>
            </a:r>
            <a:endParaRPr lang="id-ID" sz="4000" b="1" dirty="0">
              <a:solidFill>
                <a:schemeClr val="tx2"/>
              </a:solidFill>
              <a:latin typeface="Montserrat" charset="0"/>
              <a:ea typeface="Montserrat" charset="0"/>
              <a:cs typeface="Montserrat" charset="0"/>
            </a:endParaRPr>
          </a:p>
        </p:txBody>
      </p:sp>
      <p:sp>
        <p:nvSpPr>
          <p:cNvPr id="26" name="TextBox 25"/>
          <p:cNvSpPr txBox="1"/>
          <p:nvPr/>
        </p:nvSpPr>
        <p:spPr>
          <a:xfrm>
            <a:off x="15143579" y="5362633"/>
            <a:ext cx="7272653" cy="1532728"/>
          </a:xfrm>
          <a:prstGeom prst="rect">
            <a:avLst/>
          </a:prstGeom>
          <a:noFill/>
        </p:spPr>
        <p:txBody>
          <a:bodyPr wrap="square" rtlCol="0">
            <a:spAutoFit/>
          </a:bodyPr>
          <a:lstStyle/>
          <a:p>
            <a:pPr lvl="0" algn="just">
              <a:lnSpc>
                <a:spcPct val="130000"/>
              </a:lnSpc>
            </a:pPr>
            <a:r>
              <a:rPr lang="en-US" sz="2400" dirty="0">
                <a:latin typeface="Montserrat Light" charset="0"/>
                <a:ea typeface="Montserrat Light" charset="0"/>
                <a:cs typeface="Montserrat Light" charset="0"/>
              </a:rPr>
              <a:t>Entrepreneurial activities differ substantially depending on the type of organization and creativity involved. </a:t>
            </a:r>
          </a:p>
        </p:txBody>
      </p:sp>
      <p:sp>
        <p:nvSpPr>
          <p:cNvPr id="27" name="TextBox 26"/>
          <p:cNvSpPr txBox="1"/>
          <p:nvPr/>
        </p:nvSpPr>
        <p:spPr>
          <a:xfrm>
            <a:off x="12209798" y="5277153"/>
            <a:ext cx="2996332" cy="1754326"/>
          </a:xfrm>
          <a:prstGeom prst="rect">
            <a:avLst/>
          </a:prstGeom>
          <a:noFill/>
        </p:spPr>
        <p:txBody>
          <a:bodyPr wrap="none" rtlCol="0">
            <a:spAutoFit/>
          </a:bodyPr>
          <a:lstStyle/>
          <a:p>
            <a:r>
              <a:rPr lang="id-ID" sz="10800" b="1" dirty="0" smtClean="0">
                <a:solidFill>
                  <a:schemeClr val="tx2"/>
                </a:solidFill>
                <a:latin typeface="Montserrat" charset="0"/>
                <a:ea typeface="Montserrat" charset="0"/>
                <a:cs typeface="Montserrat" charset="0"/>
              </a:rPr>
              <a:t>15%</a:t>
            </a:r>
            <a:endParaRPr lang="id-ID" sz="10800" b="1" dirty="0">
              <a:solidFill>
                <a:schemeClr val="tx2"/>
              </a:solidFill>
              <a:latin typeface="Montserrat" charset="0"/>
              <a:ea typeface="Montserrat" charset="0"/>
              <a:cs typeface="Montserrat" charset="0"/>
            </a:endParaRPr>
          </a:p>
        </p:txBody>
      </p:sp>
      <p:sp>
        <p:nvSpPr>
          <p:cNvPr id="28" name="TextBox 27"/>
          <p:cNvSpPr txBox="1"/>
          <p:nvPr/>
        </p:nvSpPr>
        <p:spPr>
          <a:xfrm>
            <a:off x="18271862" y="9466210"/>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29" name="Shape 2770"/>
          <p:cNvSpPr/>
          <p:nvPr/>
        </p:nvSpPr>
        <p:spPr>
          <a:xfrm>
            <a:off x="17536321" y="970186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TextBox 29"/>
          <p:cNvSpPr txBox="1"/>
          <p:nvPr/>
        </p:nvSpPr>
        <p:spPr>
          <a:xfrm>
            <a:off x="5563050" y="1059192"/>
            <a:ext cx="13175403"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JAPAN VECTOR MAP</a:t>
            </a:r>
            <a:endParaRPr lang="en-US" sz="9600" b="1" dirty="0">
              <a:solidFill>
                <a:schemeClr val="tx2"/>
              </a:solidFill>
              <a:latin typeface="Montserrat Semi" charset="0"/>
              <a:ea typeface="Montserrat Semi" charset="0"/>
              <a:cs typeface="Montserrat Semi" charset="0"/>
            </a:endParaRPr>
          </a:p>
        </p:txBody>
      </p:sp>
      <p:sp>
        <p:nvSpPr>
          <p:cNvPr id="31" name="TextBox 30"/>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7801722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282"/>
          <p:cNvSpPr>
            <a:spLocks noChangeAspect="1"/>
          </p:cNvSpPr>
          <p:nvPr/>
        </p:nvSpPr>
        <p:spPr bwMode="gray">
          <a:xfrm>
            <a:off x="1578527" y="5058318"/>
            <a:ext cx="6990421" cy="4110410"/>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bg1">
              <a:lumMod val="85000"/>
            </a:schemeClr>
          </a:solidFill>
          <a:ln w="6350" cap="flat" cmpd="sng">
            <a:noFill/>
            <a:prstDash val="solid"/>
            <a:round/>
            <a:headEnd type="none" w="med" len="med"/>
            <a:tailEnd type="none" w="med" len="med"/>
          </a:ln>
          <a:effectLst/>
        </p:spPr>
        <p:txBody>
          <a:bodyPr/>
          <a:lstStyle/>
          <a:p>
            <a:pPr>
              <a:defRPr/>
            </a:pPr>
            <a:endParaRPr lang="en-US" dirty="0">
              <a:latin typeface="Open Sans Light"/>
              <a:ea typeface="+mn-ea"/>
              <a:cs typeface="Open Sans Light"/>
            </a:endParaRPr>
          </a:p>
        </p:txBody>
      </p:sp>
      <p:sp>
        <p:nvSpPr>
          <p:cNvPr id="44" name="Freeform 249"/>
          <p:cNvSpPr>
            <a:spLocks noChangeAspect="1"/>
          </p:cNvSpPr>
          <p:nvPr/>
        </p:nvSpPr>
        <p:spPr bwMode="gray">
          <a:xfrm>
            <a:off x="9833163" y="4493073"/>
            <a:ext cx="4635123" cy="5339452"/>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bg1">
              <a:lumMod val="85000"/>
            </a:schemeClr>
          </a:solidFill>
          <a:ln w="6350" cap="flat" cmpd="sng">
            <a:noFill/>
            <a:prstDash val="solid"/>
            <a:round/>
            <a:headEnd type="none" w="med" len="med"/>
            <a:tailEnd type="none" w="med" len="med"/>
          </a:ln>
          <a:effectLst/>
        </p:spPr>
        <p:txBody>
          <a:bodyPr/>
          <a:lstStyle/>
          <a:p>
            <a:pPr>
              <a:defRPr/>
            </a:pPr>
            <a:endParaRPr lang="en-US" dirty="0">
              <a:latin typeface="Open Sans Light"/>
              <a:ea typeface="+mn-ea"/>
              <a:cs typeface="Open Sans Light"/>
            </a:endParaRPr>
          </a:p>
        </p:txBody>
      </p:sp>
      <p:sp>
        <p:nvSpPr>
          <p:cNvPr id="45" name="Freeform 269"/>
          <p:cNvSpPr>
            <a:spLocks noChangeAspect="1"/>
          </p:cNvSpPr>
          <p:nvPr/>
        </p:nvSpPr>
        <p:spPr bwMode="gray">
          <a:xfrm>
            <a:off x="16243897" y="4547088"/>
            <a:ext cx="7067005" cy="5063453"/>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solidFill>
            <a:schemeClr val="bg1">
              <a:lumMod val="85000"/>
            </a:schemeClr>
          </a:solidFill>
          <a:ln w="6350" cap="flat" cmpd="sng">
            <a:noFill/>
            <a:prstDash val="solid"/>
            <a:round/>
            <a:headEnd type="none" w="med" len="med"/>
            <a:tailEnd type="none" w="med" len="med"/>
          </a:ln>
          <a:effectLst/>
        </p:spPr>
        <p:txBody>
          <a:bodyPr/>
          <a:lstStyle/>
          <a:p>
            <a:pPr>
              <a:defRPr/>
            </a:pPr>
            <a:endParaRPr lang="en-US" dirty="0">
              <a:latin typeface="Open Sans Light"/>
              <a:ea typeface="+mn-ea"/>
              <a:cs typeface="Open Sans Light"/>
            </a:endParaRPr>
          </a:p>
        </p:txBody>
      </p:sp>
      <p:sp>
        <p:nvSpPr>
          <p:cNvPr id="30" name="Shape 2688"/>
          <p:cNvSpPr/>
          <p:nvPr/>
        </p:nvSpPr>
        <p:spPr>
          <a:xfrm>
            <a:off x="2434145" y="109430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TextBox 30"/>
          <p:cNvSpPr txBox="1"/>
          <p:nvPr/>
        </p:nvSpPr>
        <p:spPr>
          <a:xfrm>
            <a:off x="3169686" y="1070913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FIRST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32" name="TextBox 31"/>
          <p:cNvSpPr txBox="1"/>
          <p:nvPr/>
        </p:nvSpPr>
        <p:spPr>
          <a:xfrm>
            <a:off x="10605503" y="1070913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SECOND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33" name="Shape 2770"/>
          <p:cNvSpPr/>
          <p:nvPr/>
        </p:nvSpPr>
        <p:spPr>
          <a:xfrm>
            <a:off x="9869962" y="109447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4" name="TextBox 33"/>
          <p:cNvSpPr txBox="1"/>
          <p:nvPr/>
        </p:nvSpPr>
        <p:spPr>
          <a:xfrm>
            <a:off x="18213689" y="10709134"/>
            <a:ext cx="4144369" cy="1754326"/>
          </a:xfrm>
          <a:prstGeom prst="rect">
            <a:avLst/>
          </a:prstGeom>
          <a:noFill/>
        </p:spPr>
        <p:txBody>
          <a:bodyPr wrap="square" rtlCol="0">
            <a:spAutoFit/>
          </a:bodyPr>
          <a:lstStyle/>
          <a:p>
            <a:pPr>
              <a:lnSpc>
                <a:spcPct val="150000"/>
              </a:lnSpc>
            </a:pPr>
            <a:r>
              <a:rPr lang="en-US" sz="3200" b="1" dirty="0" smtClean="0">
                <a:solidFill>
                  <a:schemeClr val="tx2"/>
                </a:solidFill>
                <a:latin typeface="Montserrat" charset="0"/>
                <a:ea typeface="Montserrat" charset="0"/>
                <a:cs typeface="Montserrat" charset="0"/>
              </a:rPr>
              <a:t>THIRD TITLE </a:t>
            </a:r>
            <a:r>
              <a:rPr lang="en-US" sz="2000" dirty="0" smtClean="0">
                <a:latin typeface="Montserrat Light" charset="0"/>
                <a:ea typeface="Montserrat Light" charset="0"/>
                <a:cs typeface="Montserrat Light" charset="0"/>
              </a:rPr>
              <a:t>Entrepreneurial </a:t>
            </a:r>
            <a:r>
              <a:rPr lang="en-US" sz="2000" dirty="0">
                <a:latin typeface="Montserrat Light" charset="0"/>
                <a:ea typeface="Montserrat Light" charset="0"/>
                <a:cs typeface="Montserrat Light" charset="0"/>
              </a:rPr>
              <a:t>activities differ substantially depending </a:t>
            </a:r>
            <a:r>
              <a:rPr lang="en-US" sz="2000" dirty="0" smtClean="0">
                <a:latin typeface="Montserrat Light" charset="0"/>
                <a:ea typeface="Montserrat Light" charset="0"/>
                <a:cs typeface="Montserrat Light" charset="0"/>
              </a:rPr>
              <a:t>on the.</a:t>
            </a:r>
            <a:endParaRPr lang="en-US" sz="2000" dirty="0">
              <a:latin typeface="Montserrat Light" charset="0"/>
              <a:ea typeface="Montserrat Light" charset="0"/>
              <a:cs typeface="Montserrat Light" charset="0"/>
            </a:endParaRPr>
          </a:p>
        </p:txBody>
      </p:sp>
      <p:sp>
        <p:nvSpPr>
          <p:cNvPr id="35" name="Shape 2770"/>
          <p:cNvSpPr/>
          <p:nvPr/>
        </p:nvSpPr>
        <p:spPr>
          <a:xfrm>
            <a:off x="17478148" y="109447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TextBox 12"/>
          <p:cNvSpPr txBox="1"/>
          <p:nvPr/>
        </p:nvSpPr>
        <p:spPr>
          <a:xfrm>
            <a:off x="2962981" y="1059192"/>
            <a:ext cx="18375544" cy="1569660"/>
          </a:xfrm>
          <a:prstGeom prst="rect">
            <a:avLst/>
          </a:prstGeom>
          <a:noFill/>
        </p:spPr>
        <p:txBody>
          <a:bodyPr wrap="none" rtlCol="0">
            <a:spAutoFit/>
          </a:bodyPr>
          <a:lstStyle/>
          <a:p>
            <a:pPr algn="ctr"/>
            <a:r>
              <a:rPr lang="en-US" sz="9600" b="1" dirty="0" smtClean="0">
                <a:solidFill>
                  <a:schemeClr val="tx2"/>
                </a:solidFill>
                <a:latin typeface="Montserrat Semi" charset="0"/>
                <a:ea typeface="Montserrat Semi" charset="0"/>
                <a:cs typeface="Montserrat Semi" charset="0"/>
              </a:rPr>
              <a:t>THREE REGION VECTOR MAP</a:t>
            </a:r>
            <a:endParaRPr lang="en-US" sz="9600" b="1" dirty="0">
              <a:solidFill>
                <a:schemeClr val="tx2"/>
              </a:solidFill>
              <a:latin typeface="Montserrat Semi" charset="0"/>
              <a:ea typeface="Montserrat Semi" charset="0"/>
              <a:cs typeface="Montserrat Semi" charset="0"/>
            </a:endParaRPr>
          </a:p>
        </p:txBody>
      </p:sp>
      <p:sp>
        <p:nvSpPr>
          <p:cNvPr id="14" name="TextBox 13"/>
          <p:cNvSpPr txBox="1"/>
          <p:nvPr/>
        </p:nvSpPr>
        <p:spPr>
          <a:xfrm>
            <a:off x="4595527" y="2410073"/>
            <a:ext cx="15110395" cy="830997"/>
          </a:xfrm>
          <a:prstGeom prst="rect">
            <a:avLst/>
          </a:prstGeom>
          <a:noFill/>
        </p:spPr>
        <p:txBody>
          <a:bodyPr wrap="square" rtlCol="0">
            <a:spAutoFit/>
          </a:bodyPr>
          <a:lstStyle/>
          <a:p>
            <a:pPr algn="ctr">
              <a:lnSpc>
                <a:spcPct val="150000"/>
              </a:lnSpc>
            </a:pPr>
            <a:r>
              <a:rPr lang="en-US" sz="3200" dirty="0">
                <a:latin typeface="Lato Light" charset="0"/>
                <a:ea typeface="Lato Light" charset="0"/>
                <a:cs typeface="Lato Light" charset="0"/>
              </a:rPr>
              <a:t>Entrepreneurial activities differ substantially depending on the type of </a:t>
            </a:r>
            <a:r>
              <a:rPr lang="en-US" sz="3200" dirty="0" smtClean="0">
                <a:latin typeface="Lato Light" charset="0"/>
                <a:ea typeface="Lato Light" charset="0"/>
                <a:cs typeface="Lato Light" charset="0"/>
              </a:rPr>
              <a:t>organization</a:t>
            </a:r>
            <a:endParaRPr lang="en-US" sz="3200" dirty="0">
              <a:latin typeface="Lato Light" charset="0"/>
              <a:ea typeface="Lato Light" charset="0"/>
              <a:cs typeface="Lato Light" charset="0"/>
            </a:endParaRPr>
          </a:p>
        </p:txBody>
      </p:sp>
    </p:spTree>
    <p:extLst>
      <p:ext uri="{BB962C8B-B14F-4D97-AF65-F5344CB8AC3E}">
        <p14:creationId xmlns:p14="http://schemas.microsoft.com/office/powerpoint/2010/main" val="19416903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257235" y="4196110"/>
            <a:ext cx="10134308" cy="861774"/>
          </a:xfrm>
          <a:prstGeom prst="rect">
            <a:avLst/>
          </a:prstGeom>
          <a:noFill/>
        </p:spPr>
        <p:txBody>
          <a:bodyPr wrap="square" rtlCol="0">
            <a:spAutoFit/>
          </a:bodyPr>
          <a:lstStyle/>
          <a:p>
            <a:pPr algn="just"/>
            <a:r>
              <a:rPr lang="en-US" sz="2500" dirty="0">
                <a:latin typeface="Lato Light" charset="0"/>
                <a:ea typeface="Lato Light" charset="0"/>
                <a:cs typeface="Lato Light" charset="0"/>
              </a:rPr>
              <a:t>Entrepreneurial activities differ substantially depending on the type of organization and creativity involved. Entrepreneurship ranges in </a:t>
            </a:r>
            <a:r>
              <a:rPr lang="en-US" sz="2500" dirty="0" smtClean="0">
                <a:latin typeface="Lato Light" charset="0"/>
                <a:ea typeface="Lato Light" charset="0"/>
                <a:cs typeface="Lato Light" charset="0"/>
              </a:rPr>
              <a:t>scale</a:t>
            </a:r>
            <a:endParaRPr lang="en-US" sz="2500" dirty="0">
              <a:latin typeface="Lato Light" charset="0"/>
              <a:ea typeface="Lato Light" charset="0"/>
              <a:cs typeface="Lato Light" charset="0"/>
            </a:endParaRPr>
          </a:p>
        </p:txBody>
      </p:sp>
      <p:sp>
        <p:nvSpPr>
          <p:cNvPr id="7" name="Rectangle 6"/>
          <p:cNvSpPr/>
          <p:nvPr/>
        </p:nvSpPr>
        <p:spPr>
          <a:xfrm>
            <a:off x="3257235" y="3525700"/>
            <a:ext cx="4253087"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YOUR TITLE HERE</a:t>
            </a:r>
            <a:endParaRPr lang="en-US" sz="3500" b="1" dirty="0">
              <a:solidFill>
                <a:schemeClr val="tx2"/>
              </a:solidFill>
              <a:latin typeface="Montserrat" charset="0"/>
              <a:ea typeface="Montserrat" charset="0"/>
              <a:cs typeface="Montserrat" charset="0"/>
            </a:endParaRPr>
          </a:p>
        </p:txBody>
      </p:sp>
      <p:sp>
        <p:nvSpPr>
          <p:cNvPr id="9" name="TextBox 8"/>
          <p:cNvSpPr txBox="1"/>
          <p:nvPr/>
        </p:nvSpPr>
        <p:spPr>
          <a:xfrm>
            <a:off x="3257235" y="6540059"/>
            <a:ext cx="10134308" cy="861774"/>
          </a:xfrm>
          <a:prstGeom prst="rect">
            <a:avLst/>
          </a:prstGeom>
          <a:noFill/>
        </p:spPr>
        <p:txBody>
          <a:bodyPr wrap="square" rtlCol="0">
            <a:spAutoFit/>
          </a:bodyPr>
          <a:lstStyle/>
          <a:p>
            <a:pPr algn="just"/>
            <a:r>
              <a:rPr lang="en-US" sz="2500" dirty="0">
                <a:latin typeface="Lato Light" charset="0"/>
                <a:ea typeface="Lato Light" charset="0"/>
                <a:cs typeface="Lato Light" charset="0"/>
              </a:rPr>
              <a:t>Entrepreneurial activities differ substantially depending on the type </a:t>
            </a:r>
            <a:r>
              <a:rPr lang="en-US" sz="2500" dirty="0" smtClean="0">
                <a:latin typeface="Lato Light" charset="0"/>
                <a:ea typeface="Lato Light" charset="0"/>
                <a:cs typeface="Lato Light" charset="0"/>
              </a:rPr>
              <a:t>of organization and creativity involved. Entrepreneurship ranges in scale</a:t>
            </a:r>
            <a:endParaRPr lang="en-US" sz="2500" dirty="0">
              <a:latin typeface="Lato Light" charset="0"/>
              <a:ea typeface="Lato Light" charset="0"/>
              <a:cs typeface="Lato Light" charset="0"/>
            </a:endParaRPr>
          </a:p>
        </p:txBody>
      </p:sp>
      <p:sp>
        <p:nvSpPr>
          <p:cNvPr id="10" name="Rectangle 9"/>
          <p:cNvSpPr/>
          <p:nvPr/>
        </p:nvSpPr>
        <p:spPr>
          <a:xfrm>
            <a:off x="3257235" y="5869649"/>
            <a:ext cx="4245073"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ANOTHER QUOTE</a:t>
            </a:r>
            <a:endParaRPr lang="en-US" sz="3500" b="1" dirty="0">
              <a:solidFill>
                <a:schemeClr val="tx2"/>
              </a:solidFill>
              <a:latin typeface="Montserrat" charset="0"/>
              <a:ea typeface="Montserrat" charset="0"/>
              <a:cs typeface="Montserrat" charset="0"/>
            </a:endParaRPr>
          </a:p>
        </p:txBody>
      </p:sp>
      <p:sp>
        <p:nvSpPr>
          <p:cNvPr id="13" name="TextBox 12"/>
          <p:cNvSpPr txBox="1"/>
          <p:nvPr/>
        </p:nvSpPr>
        <p:spPr>
          <a:xfrm>
            <a:off x="3257235" y="8884009"/>
            <a:ext cx="10134308" cy="861774"/>
          </a:xfrm>
          <a:prstGeom prst="rect">
            <a:avLst/>
          </a:prstGeom>
          <a:noFill/>
        </p:spPr>
        <p:txBody>
          <a:bodyPr wrap="square" rtlCol="0">
            <a:spAutoFit/>
          </a:bodyPr>
          <a:lstStyle/>
          <a:p>
            <a:pPr algn="just"/>
            <a:r>
              <a:rPr lang="en-US" sz="2500" dirty="0">
                <a:latin typeface="Lato Light" charset="0"/>
                <a:ea typeface="Lato Light" charset="0"/>
                <a:cs typeface="Lato Light" charset="0"/>
              </a:rPr>
              <a:t>Entrepreneurial activities differ substantially depending on the type of organization and creativity involved. Entrepreneurship ranges in </a:t>
            </a:r>
            <a:r>
              <a:rPr lang="en-US" sz="2500" dirty="0" smtClean="0">
                <a:latin typeface="Lato Light" charset="0"/>
                <a:ea typeface="Lato Light" charset="0"/>
                <a:cs typeface="Lato Light" charset="0"/>
              </a:rPr>
              <a:t>scale</a:t>
            </a:r>
            <a:endParaRPr lang="en-US" sz="2500" dirty="0">
              <a:latin typeface="Lato Light" charset="0"/>
              <a:ea typeface="Lato Light" charset="0"/>
              <a:cs typeface="Lato Light" charset="0"/>
            </a:endParaRPr>
          </a:p>
        </p:txBody>
      </p:sp>
      <p:sp>
        <p:nvSpPr>
          <p:cNvPr id="14" name="Rectangle 13"/>
          <p:cNvSpPr/>
          <p:nvPr/>
        </p:nvSpPr>
        <p:spPr>
          <a:xfrm>
            <a:off x="3257235" y="8213599"/>
            <a:ext cx="5601213"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SOMETHING AWESOME</a:t>
            </a:r>
            <a:endParaRPr lang="en-US" sz="3500" b="1" dirty="0">
              <a:solidFill>
                <a:schemeClr val="tx2"/>
              </a:solidFill>
              <a:latin typeface="Montserrat" charset="0"/>
              <a:ea typeface="Montserrat" charset="0"/>
              <a:cs typeface="Montserrat" charset="0"/>
            </a:endParaRPr>
          </a:p>
        </p:txBody>
      </p:sp>
      <p:sp>
        <p:nvSpPr>
          <p:cNvPr id="16" name="TextBox 15"/>
          <p:cNvSpPr txBox="1"/>
          <p:nvPr/>
        </p:nvSpPr>
        <p:spPr>
          <a:xfrm>
            <a:off x="3215932" y="11227958"/>
            <a:ext cx="10134308" cy="861774"/>
          </a:xfrm>
          <a:prstGeom prst="rect">
            <a:avLst/>
          </a:prstGeom>
          <a:noFill/>
        </p:spPr>
        <p:txBody>
          <a:bodyPr wrap="square" rtlCol="0">
            <a:spAutoFit/>
          </a:bodyPr>
          <a:lstStyle/>
          <a:p>
            <a:pPr algn="just"/>
            <a:r>
              <a:rPr lang="en-US" sz="2500" dirty="0">
                <a:latin typeface="Lato Light" charset="0"/>
                <a:ea typeface="Lato Light" charset="0"/>
                <a:cs typeface="Lato Light" charset="0"/>
              </a:rPr>
              <a:t>Entrepreneurial activities differ substantially depending on the type of organization and creativity involved. Entrepreneurship ranges in </a:t>
            </a:r>
            <a:r>
              <a:rPr lang="en-US" sz="2500" dirty="0" smtClean="0">
                <a:latin typeface="Lato Light" charset="0"/>
                <a:ea typeface="Lato Light" charset="0"/>
                <a:cs typeface="Lato Light" charset="0"/>
              </a:rPr>
              <a:t>scale</a:t>
            </a:r>
            <a:endParaRPr lang="en-US" sz="2500" dirty="0">
              <a:latin typeface="Lato Light" charset="0"/>
              <a:ea typeface="Lato Light" charset="0"/>
              <a:cs typeface="Lato Light" charset="0"/>
            </a:endParaRPr>
          </a:p>
        </p:txBody>
      </p:sp>
      <p:sp>
        <p:nvSpPr>
          <p:cNvPr id="17" name="Rectangle 16"/>
          <p:cNvSpPr/>
          <p:nvPr/>
        </p:nvSpPr>
        <p:spPr>
          <a:xfrm>
            <a:off x="3215932" y="10557548"/>
            <a:ext cx="5107488"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AN IMPRESSIVE TEXT</a:t>
            </a:r>
            <a:endParaRPr lang="en-US" sz="3500" b="1" dirty="0">
              <a:solidFill>
                <a:schemeClr val="tx2"/>
              </a:solidFill>
              <a:latin typeface="Montserrat" charset="0"/>
              <a:ea typeface="Montserrat" charset="0"/>
              <a:cs typeface="Montserrat" charset="0"/>
            </a:endParaRPr>
          </a:p>
        </p:txBody>
      </p:sp>
      <p:sp>
        <p:nvSpPr>
          <p:cNvPr id="18" name="Shape 2937"/>
          <p:cNvSpPr/>
          <p:nvPr/>
        </p:nvSpPr>
        <p:spPr>
          <a:xfrm>
            <a:off x="2249899" y="3602306"/>
            <a:ext cx="796406" cy="79640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Shape 2943"/>
          <p:cNvSpPr/>
          <p:nvPr/>
        </p:nvSpPr>
        <p:spPr>
          <a:xfrm>
            <a:off x="2299922" y="8251127"/>
            <a:ext cx="651605" cy="79640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0" name="Shape 2955"/>
          <p:cNvSpPr/>
          <p:nvPr/>
        </p:nvSpPr>
        <p:spPr>
          <a:xfrm>
            <a:off x="2249899" y="5869649"/>
            <a:ext cx="796406" cy="79640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1" name="Shape 2964"/>
          <p:cNvSpPr/>
          <p:nvPr/>
        </p:nvSpPr>
        <p:spPr>
          <a:xfrm>
            <a:off x="2264978" y="10632605"/>
            <a:ext cx="796406" cy="57920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TextBox 25"/>
          <p:cNvSpPr txBox="1"/>
          <p:nvPr/>
        </p:nvSpPr>
        <p:spPr>
          <a:xfrm>
            <a:off x="2249899" y="1332643"/>
            <a:ext cx="7784503" cy="1569660"/>
          </a:xfrm>
          <a:prstGeom prst="rect">
            <a:avLst/>
          </a:prstGeom>
          <a:noFill/>
        </p:spPr>
        <p:txBody>
          <a:bodyPr wrap="none" rtlCol="0">
            <a:spAutoFit/>
          </a:bodyPr>
          <a:lstStyle/>
          <a:p>
            <a:r>
              <a:rPr lang="en-US" sz="9600" b="1" dirty="0" smtClean="0">
                <a:solidFill>
                  <a:schemeClr val="tx2"/>
                </a:solidFill>
                <a:latin typeface="Montserrat Semi" charset="0"/>
                <a:ea typeface="Montserrat Semi" charset="0"/>
                <a:cs typeface="Montserrat Semi" charset="0"/>
              </a:rPr>
              <a:t>YOUR TITLE</a:t>
            </a:r>
            <a:endParaRPr lang="en-US" sz="9600" b="1" dirty="0">
              <a:solidFill>
                <a:schemeClr val="tx2"/>
              </a:solidFill>
              <a:latin typeface="Montserrat Semi" charset="0"/>
              <a:ea typeface="Montserrat Semi" charset="0"/>
              <a:cs typeface="Montserrat Semi" charset="0"/>
            </a:endParaRPr>
          </a:p>
        </p:txBody>
      </p:sp>
      <p:sp>
        <p:nvSpPr>
          <p:cNvPr id="2" name="Picture Placeholder 1"/>
          <p:cNvSpPr>
            <a:spLocks noGrp="1"/>
          </p:cNvSpPr>
          <p:nvPr>
            <p:ph type="pic" sz="quarter" idx="28"/>
          </p:nvPr>
        </p:nvSpPr>
        <p:spPr/>
      </p:sp>
    </p:spTree>
    <p:extLst>
      <p:ext uri="{BB962C8B-B14F-4D97-AF65-F5344CB8AC3E}">
        <p14:creationId xmlns:p14="http://schemas.microsoft.com/office/powerpoint/2010/main" val="9931654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1804887" y="4196110"/>
            <a:ext cx="10134308" cy="861774"/>
          </a:xfrm>
          <a:prstGeom prst="rect">
            <a:avLst/>
          </a:prstGeom>
          <a:noFill/>
        </p:spPr>
        <p:txBody>
          <a:bodyPr wrap="square" rtlCol="0">
            <a:spAutoFit/>
          </a:bodyPr>
          <a:lstStyle/>
          <a:p>
            <a:pPr algn="just"/>
            <a:r>
              <a:rPr lang="en-US" sz="2500" dirty="0">
                <a:latin typeface="Lato Light" charset="0"/>
                <a:ea typeface="Lato Light" charset="0"/>
                <a:cs typeface="Lato Light" charset="0"/>
              </a:rPr>
              <a:t>Entrepreneurial activities differ substantially depending on the type of organization and creativity involved. Entrepreneurship ranges in </a:t>
            </a:r>
            <a:r>
              <a:rPr lang="en-US" sz="2500" dirty="0" smtClean="0">
                <a:latin typeface="Lato Light" charset="0"/>
                <a:ea typeface="Lato Light" charset="0"/>
                <a:cs typeface="Lato Light" charset="0"/>
              </a:rPr>
              <a:t>scale</a:t>
            </a:r>
            <a:endParaRPr lang="en-US" sz="2500" dirty="0">
              <a:latin typeface="Lato Light" charset="0"/>
              <a:ea typeface="Lato Light" charset="0"/>
              <a:cs typeface="Lato Light" charset="0"/>
            </a:endParaRPr>
          </a:p>
        </p:txBody>
      </p:sp>
      <p:sp>
        <p:nvSpPr>
          <p:cNvPr id="7" name="Rectangle 6"/>
          <p:cNvSpPr/>
          <p:nvPr/>
        </p:nvSpPr>
        <p:spPr>
          <a:xfrm>
            <a:off x="11804887" y="3525700"/>
            <a:ext cx="4253087"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YOUR TITLE HERE</a:t>
            </a:r>
            <a:endParaRPr lang="en-US" sz="3500" b="1" dirty="0">
              <a:solidFill>
                <a:schemeClr val="tx2"/>
              </a:solidFill>
              <a:latin typeface="Montserrat" charset="0"/>
              <a:ea typeface="Montserrat" charset="0"/>
              <a:cs typeface="Montserrat" charset="0"/>
            </a:endParaRPr>
          </a:p>
        </p:txBody>
      </p:sp>
      <p:sp>
        <p:nvSpPr>
          <p:cNvPr id="9" name="TextBox 8"/>
          <p:cNvSpPr txBox="1"/>
          <p:nvPr/>
        </p:nvSpPr>
        <p:spPr>
          <a:xfrm>
            <a:off x="11804887" y="6540059"/>
            <a:ext cx="10134308" cy="861774"/>
          </a:xfrm>
          <a:prstGeom prst="rect">
            <a:avLst/>
          </a:prstGeom>
          <a:noFill/>
        </p:spPr>
        <p:txBody>
          <a:bodyPr wrap="square" rtlCol="0">
            <a:spAutoFit/>
          </a:bodyPr>
          <a:lstStyle/>
          <a:p>
            <a:pPr algn="just"/>
            <a:r>
              <a:rPr lang="en-US" sz="2500" dirty="0">
                <a:latin typeface="Lato Light" charset="0"/>
                <a:ea typeface="Lato Light" charset="0"/>
                <a:cs typeface="Lato Light" charset="0"/>
              </a:rPr>
              <a:t>Entrepreneurial activities differ substantially depending on the type </a:t>
            </a:r>
            <a:r>
              <a:rPr lang="en-US" sz="2500" dirty="0" smtClean="0">
                <a:latin typeface="Lato Light" charset="0"/>
                <a:ea typeface="Lato Light" charset="0"/>
                <a:cs typeface="Lato Light" charset="0"/>
              </a:rPr>
              <a:t>of organization and creativity involved. Entrepreneurship ranges in scale</a:t>
            </a:r>
            <a:endParaRPr lang="en-US" sz="2500" dirty="0">
              <a:latin typeface="Lato Light" charset="0"/>
              <a:ea typeface="Lato Light" charset="0"/>
              <a:cs typeface="Lato Light" charset="0"/>
            </a:endParaRPr>
          </a:p>
        </p:txBody>
      </p:sp>
      <p:sp>
        <p:nvSpPr>
          <p:cNvPr id="10" name="Rectangle 9"/>
          <p:cNvSpPr/>
          <p:nvPr/>
        </p:nvSpPr>
        <p:spPr>
          <a:xfrm>
            <a:off x="11804887" y="5869649"/>
            <a:ext cx="4349268"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ANOTHER QUOTE</a:t>
            </a:r>
            <a:endParaRPr lang="en-US" sz="3500" b="1" dirty="0">
              <a:solidFill>
                <a:schemeClr val="tx2"/>
              </a:solidFill>
              <a:latin typeface="Montserrat" charset="0"/>
              <a:ea typeface="Montserrat" charset="0"/>
              <a:cs typeface="Montserrat" charset="0"/>
            </a:endParaRPr>
          </a:p>
        </p:txBody>
      </p:sp>
      <p:sp>
        <p:nvSpPr>
          <p:cNvPr id="13" name="TextBox 12"/>
          <p:cNvSpPr txBox="1"/>
          <p:nvPr/>
        </p:nvSpPr>
        <p:spPr>
          <a:xfrm>
            <a:off x="11804887" y="8884009"/>
            <a:ext cx="10134308" cy="861774"/>
          </a:xfrm>
          <a:prstGeom prst="rect">
            <a:avLst/>
          </a:prstGeom>
          <a:noFill/>
        </p:spPr>
        <p:txBody>
          <a:bodyPr wrap="square" rtlCol="0">
            <a:spAutoFit/>
          </a:bodyPr>
          <a:lstStyle/>
          <a:p>
            <a:pPr algn="just"/>
            <a:r>
              <a:rPr lang="en-US" sz="2500" dirty="0">
                <a:latin typeface="Lato Light" charset="0"/>
                <a:ea typeface="Lato Light" charset="0"/>
                <a:cs typeface="Lato Light" charset="0"/>
              </a:rPr>
              <a:t>Entrepreneurial activities differ substantially depending on the type of organization and creativity involved. Entrepreneurship ranges in </a:t>
            </a:r>
            <a:r>
              <a:rPr lang="en-US" sz="2500" dirty="0" smtClean="0">
                <a:latin typeface="Lato Light" charset="0"/>
                <a:ea typeface="Lato Light" charset="0"/>
                <a:cs typeface="Lato Light" charset="0"/>
              </a:rPr>
              <a:t>scale</a:t>
            </a:r>
            <a:endParaRPr lang="en-US" sz="2500" dirty="0">
              <a:latin typeface="Lato Light" charset="0"/>
              <a:ea typeface="Lato Light" charset="0"/>
              <a:cs typeface="Lato Light" charset="0"/>
            </a:endParaRPr>
          </a:p>
        </p:txBody>
      </p:sp>
      <p:sp>
        <p:nvSpPr>
          <p:cNvPr id="14" name="Rectangle 13"/>
          <p:cNvSpPr/>
          <p:nvPr/>
        </p:nvSpPr>
        <p:spPr>
          <a:xfrm>
            <a:off x="11804887" y="8213599"/>
            <a:ext cx="5601213"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SOMETHING AWESOME</a:t>
            </a:r>
            <a:endParaRPr lang="en-US" sz="3500" b="1" dirty="0">
              <a:solidFill>
                <a:schemeClr val="tx2"/>
              </a:solidFill>
              <a:latin typeface="Montserrat" charset="0"/>
              <a:ea typeface="Montserrat" charset="0"/>
              <a:cs typeface="Montserrat" charset="0"/>
            </a:endParaRPr>
          </a:p>
        </p:txBody>
      </p:sp>
      <p:sp>
        <p:nvSpPr>
          <p:cNvPr id="16" name="TextBox 15"/>
          <p:cNvSpPr txBox="1"/>
          <p:nvPr/>
        </p:nvSpPr>
        <p:spPr>
          <a:xfrm>
            <a:off x="11763584" y="11227958"/>
            <a:ext cx="10134308" cy="861774"/>
          </a:xfrm>
          <a:prstGeom prst="rect">
            <a:avLst/>
          </a:prstGeom>
          <a:noFill/>
        </p:spPr>
        <p:txBody>
          <a:bodyPr wrap="square" rtlCol="0">
            <a:spAutoFit/>
          </a:bodyPr>
          <a:lstStyle/>
          <a:p>
            <a:pPr algn="just"/>
            <a:r>
              <a:rPr lang="en-US" sz="2500" dirty="0">
                <a:latin typeface="Lato Light" charset="0"/>
                <a:ea typeface="Lato Light" charset="0"/>
                <a:cs typeface="Lato Light" charset="0"/>
              </a:rPr>
              <a:t>Entrepreneurial activities differ substantially depending on the type of organization and creativity involved. Entrepreneurship ranges in </a:t>
            </a:r>
            <a:r>
              <a:rPr lang="en-US" sz="2500" dirty="0" smtClean="0">
                <a:latin typeface="Lato Light" charset="0"/>
                <a:ea typeface="Lato Light" charset="0"/>
                <a:cs typeface="Lato Light" charset="0"/>
              </a:rPr>
              <a:t>scale</a:t>
            </a:r>
            <a:endParaRPr lang="en-US" sz="2500" dirty="0">
              <a:latin typeface="Lato Light" charset="0"/>
              <a:ea typeface="Lato Light" charset="0"/>
              <a:cs typeface="Lato Light" charset="0"/>
            </a:endParaRPr>
          </a:p>
        </p:txBody>
      </p:sp>
      <p:sp>
        <p:nvSpPr>
          <p:cNvPr id="17" name="Rectangle 16"/>
          <p:cNvSpPr/>
          <p:nvPr/>
        </p:nvSpPr>
        <p:spPr>
          <a:xfrm>
            <a:off x="11763584" y="10557548"/>
            <a:ext cx="5107488" cy="630942"/>
          </a:xfrm>
          <a:prstGeom prst="rect">
            <a:avLst/>
          </a:prstGeom>
        </p:spPr>
        <p:txBody>
          <a:bodyPr wrap="none">
            <a:spAutoFit/>
          </a:bodyPr>
          <a:lstStyle/>
          <a:p>
            <a:r>
              <a:rPr lang="en-US" sz="3500" b="1" dirty="0" smtClean="0">
                <a:solidFill>
                  <a:schemeClr val="tx2"/>
                </a:solidFill>
                <a:latin typeface="Montserrat" charset="0"/>
                <a:ea typeface="Montserrat" charset="0"/>
                <a:cs typeface="Montserrat" charset="0"/>
              </a:rPr>
              <a:t>AN IMPRESSIVE TEXT</a:t>
            </a:r>
            <a:endParaRPr lang="en-US" sz="3500" b="1" dirty="0">
              <a:solidFill>
                <a:schemeClr val="tx2"/>
              </a:solidFill>
              <a:latin typeface="Montserrat" charset="0"/>
              <a:ea typeface="Montserrat" charset="0"/>
              <a:cs typeface="Montserrat" charset="0"/>
            </a:endParaRPr>
          </a:p>
        </p:txBody>
      </p:sp>
      <p:sp>
        <p:nvSpPr>
          <p:cNvPr id="18" name="Shape 2937"/>
          <p:cNvSpPr/>
          <p:nvPr/>
        </p:nvSpPr>
        <p:spPr>
          <a:xfrm>
            <a:off x="10797551" y="3602306"/>
            <a:ext cx="796406" cy="79640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9" name="Shape 2943"/>
          <p:cNvSpPr/>
          <p:nvPr/>
        </p:nvSpPr>
        <p:spPr>
          <a:xfrm>
            <a:off x="10847574" y="8251127"/>
            <a:ext cx="651605" cy="79640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0" name="Shape 2955"/>
          <p:cNvSpPr/>
          <p:nvPr/>
        </p:nvSpPr>
        <p:spPr>
          <a:xfrm>
            <a:off x="10797551" y="5869649"/>
            <a:ext cx="796406" cy="79640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1" name="Shape 2964"/>
          <p:cNvSpPr/>
          <p:nvPr/>
        </p:nvSpPr>
        <p:spPr>
          <a:xfrm>
            <a:off x="10812630" y="10632605"/>
            <a:ext cx="796406" cy="57920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TextBox 25"/>
          <p:cNvSpPr txBox="1"/>
          <p:nvPr/>
        </p:nvSpPr>
        <p:spPr>
          <a:xfrm>
            <a:off x="10797551" y="1332643"/>
            <a:ext cx="7487947" cy="1569660"/>
          </a:xfrm>
          <a:prstGeom prst="rect">
            <a:avLst/>
          </a:prstGeom>
          <a:noFill/>
        </p:spPr>
        <p:txBody>
          <a:bodyPr wrap="none" rtlCol="0">
            <a:spAutoFit/>
          </a:bodyPr>
          <a:lstStyle/>
          <a:p>
            <a:r>
              <a:rPr lang="en-US" sz="9600" b="1" dirty="0" smtClean="0">
                <a:solidFill>
                  <a:schemeClr val="tx2"/>
                </a:solidFill>
                <a:latin typeface="Montserrat Semi" charset="0"/>
                <a:ea typeface="Montserrat Semi" charset="0"/>
                <a:cs typeface="Montserrat Semi" charset="0"/>
              </a:rPr>
              <a:t>YOUR TITLE</a:t>
            </a:r>
            <a:endParaRPr lang="en-US" sz="9600" b="1" dirty="0">
              <a:solidFill>
                <a:schemeClr val="tx2"/>
              </a:solidFill>
              <a:latin typeface="Montserrat Semi" charset="0"/>
              <a:ea typeface="Montserrat Semi" charset="0"/>
              <a:cs typeface="Montserrat Semi" charset="0"/>
            </a:endParaRPr>
          </a:p>
        </p:txBody>
      </p:sp>
      <p:sp>
        <p:nvSpPr>
          <p:cNvPr id="2" name="Picture Placeholder 1"/>
          <p:cNvSpPr>
            <a:spLocks noGrp="1"/>
          </p:cNvSpPr>
          <p:nvPr>
            <p:ph type="pic" sz="quarter" idx="28"/>
          </p:nvPr>
        </p:nvSpPr>
        <p:spPr/>
      </p:sp>
    </p:spTree>
    <p:extLst>
      <p:ext uri="{BB962C8B-B14F-4D97-AF65-F5344CB8AC3E}">
        <p14:creationId xmlns:p14="http://schemas.microsoft.com/office/powerpoint/2010/main" val="13075100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Nova 1">
      <a:dk1>
        <a:srgbClr val="7F7F7F"/>
      </a:dk1>
      <a:lt1>
        <a:srgbClr val="FFFFFF"/>
      </a:lt1>
      <a:dk2>
        <a:srgbClr val="000000"/>
      </a:dk2>
      <a:lt2>
        <a:srgbClr val="FFFFFF"/>
      </a:lt2>
      <a:accent1>
        <a:srgbClr val="000000"/>
      </a:accent1>
      <a:accent2>
        <a:srgbClr val="D6AE7E"/>
      </a:accent2>
      <a:accent3>
        <a:srgbClr val="484F6F"/>
      </a:accent3>
      <a:accent4>
        <a:srgbClr val="91969B"/>
      </a:accent4>
      <a:accent5>
        <a:srgbClr val="4B5050"/>
      </a:accent5>
      <a:accent6>
        <a:srgbClr val="91969B"/>
      </a:accent6>
      <a:hlink>
        <a:srgbClr val="4B5050"/>
      </a:hlink>
      <a:folHlink>
        <a:srgbClr val="19BB9B"/>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85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30550</TotalTime>
  <Words>6707</Words>
  <Application>Microsoft Macintosh PowerPoint</Application>
  <PresentationFormat>Custom</PresentationFormat>
  <Paragraphs>767</Paragraphs>
  <Slides>108</Slides>
  <Notes>10</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108</vt:i4>
      </vt:variant>
    </vt:vector>
  </HeadingPairs>
  <TitlesOfParts>
    <vt:vector size="121" baseType="lpstr">
      <vt:lpstr>Calibri Light</vt:lpstr>
      <vt:lpstr>Gill Sans</vt:lpstr>
      <vt:lpstr>Karla</vt:lpstr>
      <vt:lpstr>Lato</vt:lpstr>
      <vt:lpstr>Lato Hairline</vt:lpstr>
      <vt:lpstr>Lato Light</vt:lpstr>
      <vt:lpstr>Montserrat</vt:lpstr>
      <vt:lpstr>Montserrat Hairline</vt:lpstr>
      <vt:lpstr>Montserrat Light</vt:lpstr>
      <vt:lpstr>Montserrat Semi</vt:lpstr>
      <vt:lpstr>Open Sans Light</vt:lpstr>
      <vt:lpstr>Arial</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Awesome PPT</Manager>
  <Company>Awesome PPT</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Awesome PPT</dc:title>
  <dc:subject>Awesome PPT</dc:subject>
  <dc:creator>Awesome PPT</dc:creator>
  <cp:keywords>Awesome PPT</cp:keywords>
  <dc:description>Awesome PPT</dc:description>
  <cp:lastModifiedBy>Microsoft Office User</cp:lastModifiedBy>
  <cp:revision>6029</cp:revision>
  <dcterms:created xsi:type="dcterms:W3CDTF">2014-11-12T21:47:38Z</dcterms:created>
  <dcterms:modified xsi:type="dcterms:W3CDTF">2016-03-15T20:52:46Z</dcterms:modified>
  <cp:category>Awesome PPT</cp:category>
</cp:coreProperties>
</file>